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870" r:id="rId2"/>
    <p:sldId id="859" r:id="rId3"/>
    <p:sldId id="871" r:id="rId4"/>
    <p:sldId id="872" r:id="rId5"/>
    <p:sldId id="873" r:id="rId6"/>
    <p:sldId id="874" r:id="rId7"/>
    <p:sldId id="875" r:id="rId8"/>
    <p:sldId id="876" r:id="rId9"/>
    <p:sldId id="877" r:id="rId10"/>
    <p:sldId id="878" r:id="rId11"/>
    <p:sldId id="879" r:id="rId12"/>
    <p:sldId id="880" r:id="rId13"/>
    <p:sldId id="881" r:id="rId14"/>
    <p:sldId id="882" r:id="rId15"/>
    <p:sldId id="883" r:id="rId16"/>
    <p:sldId id="884" r:id="rId17"/>
    <p:sldId id="885" r:id="rId18"/>
    <p:sldId id="886" r:id="rId19"/>
    <p:sldId id="723" r:id="rId20"/>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870"/>
            <p14:sldId id="859"/>
            <p14:sldId id="871"/>
            <p14:sldId id="872"/>
            <p14:sldId id="873"/>
            <p14:sldId id="874"/>
            <p14:sldId id="875"/>
            <p14:sldId id="876"/>
            <p14:sldId id="877"/>
            <p14:sldId id="878"/>
            <p14:sldId id="879"/>
            <p14:sldId id="880"/>
            <p14:sldId id="881"/>
            <p14:sldId id="882"/>
            <p14:sldId id="883"/>
            <p14:sldId id="884"/>
            <p14:sldId id="885"/>
            <p14:sldId id="886"/>
            <p14:sldId id="723"/>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10D"/>
    <a:srgbClr val="355216"/>
    <a:srgbClr val="FDEED7"/>
    <a:srgbClr val="FDE9CB"/>
    <a:srgbClr val="FDF3B5"/>
    <a:srgbClr val="FEF4EC"/>
    <a:srgbClr val="E3E6E2"/>
    <a:srgbClr val="CDD2CC"/>
    <a:srgbClr val="D3DDD1"/>
    <a:srgbClr val="FDE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5" autoAdjust="0"/>
    <p:restoredTop sz="94057" autoAdjust="0"/>
  </p:normalViewPr>
  <p:slideViewPr>
    <p:cSldViewPr>
      <p:cViewPr>
        <p:scale>
          <a:sx n="100" d="100"/>
          <a:sy n="100" d="100"/>
        </p:scale>
        <p:origin x="-546" y="-16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4"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0.wmf"/><Relationship Id="rId7" Type="http://schemas.openxmlformats.org/officeDocument/2006/relationships/image" Target="../media/image82.wmf"/><Relationship Id="rId2" Type="http://schemas.openxmlformats.org/officeDocument/2006/relationships/image" Target="../media/image78.wmf"/><Relationship Id="rId1" Type="http://schemas.openxmlformats.org/officeDocument/2006/relationships/image" Target="../media/image68.wmf"/><Relationship Id="rId6" Type="http://schemas.openxmlformats.org/officeDocument/2006/relationships/image" Target="../media/image81.wmf"/><Relationship Id="rId5" Type="http://schemas.openxmlformats.org/officeDocument/2006/relationships/image" Target="../media/image80.wmf"/><Relationship Id="rId4" Type="http://schemas.openxmlformats.org/officeDocument/2006/relationships/image" Target="../media/image79.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image" Target="../media/image85.wmf"/><Relationship Id="rId7" Type="http://schemas.openxmlformats.org/officeDocument/2006/relationships/image" Target="../media/image89.wmf"/><Relationship Id="rId2" Type="http://schemas.openxmlformats.org/officeDocument/2006/relationships/image" Target="../media/image84.wmf"/><Relationship Id="rId1" Type="http://schemas.openxmlformats.org/officeDocument/2006/relationships/image" Target="../media/image83.wmf"/><Relationship Id="rId6" Type="http://schemas.openxmlformats.org/officeDocument/2006/relationships/image" Target="../media/image88.wmf"/><Relationship Id="rId5" Type="http://schemas.openxmlformats.org/officeDocument/2006/relationships/image" Target="../media/image87.wmf"/><Relationship Id="rId4" Type="http://schemas.openxmlformats.org/officeDocument/2006/relationships/image" Target="../media/image86.wmf"/><Relationship Id="rId9" Type="http://schemas.openxmlformats.org/officeDocument/2006/relationships/image" Target="../media/image91.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image" Target="../media/image93.wmf"/><Relationship Id="rId1" Type="http://schemas.openxmlformats.org/officeDocument/2006/relationships/image" Target="../media/image92.wmf"/><Relationship Id="rId5" Type="http://schemas.openxmlformats.org/officeDocument/2006/relationships/image" Target="../media/image96.wmf"/><Relationship Id="rId4" Type="http://schemas.openxmlformats.org/officeDocument/2006/relationships/image" Target="../media/image95.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image" Target="../media/image102.wmf"/><Relationship Id="rId7" Type="http://schemas.openxmlformats.org/officeDocument/2006/relationships/image" Target="../media/image106.wmf"/><Relationship Id="rId2" Type="http://schemas.openxmlformats.org/officeDocument/2006/relationships/image" Target="../media/image101.wmf"/><Relationship Id="rId1" Type="http://schemas.openxmlformats.org/officeDocument/2006/relationships/image" Target="../media/image100.wmf"/><Relationship Id="rId6" Type="http://schemas.openxmlformats.org/officeDocument/2006/relationships/image" Target="../media/image105.wmf"/><Relationship Id="rId5" Type="http://schemas.openxmlformats.org/officeDocument/2006/relationships/image" Target="../media/image104.wmf"/><Relationship Id="rId4" Type="http://schemas.openxmlformats.org/officeDocument/2006/relationships/image" Target="../media/image103.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image" Target="../media/image109.wmf"/><Relationship Id="rId1" Type="http://schemas.openxmlformats.org/officeDocument/2006/relationships/image" Target="../media/image108.wmf"/><Relationship Id="rId6" Type="http://schemas.openxmlformats.org/officeDocument/2006/relationships/image" Target="../media/image113.wmf"/><Relationship Id="rId5" Type="http://schemas.openxmlformats.org/officeDocument/2006/relationships/image" Target="../media/image112.wmf"/><Relationship Id="rId4" Type="http://schemas.openxmlformats.org/officeDocument/2006/relationships/image" Target="../media/image11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image" Target="../media/image24.wmf"/><Relationship Id="rId3" Type="http://schemas.openxmlformats.org/officeDocument/2006/relationships/image" Target="../media/image14.wmf"/><Relationship Id="rId7" Type="http://schemas.openxmlformats.org/officeDocument/2006/relationships/image" Target="../media/image18.wmf"/><Relationship Id="rId12" Type="http://schemas.openxmlformats.org/officeDocument/2006/relationships/image" Target="../media/image23.wmf"/><Relationship Id="rId2" Type="http://schemas.openxmlformats.org/officeDocument/2006/relationships/image" Target="../media/image13.wmf"/><Relationship Id="rId1" Type="http://schemas.openxmlformats.org/officeDocument/2006/relationships/image" Target="../media/image12.wmf"/><Relationship Id="rId6" Type="http://schemas.openxmlformats.org/officeDocument/2006/relationships/image" Target="../media/image17.wmf"/><Relationship Id="rId11" Type="http://schemas.openxmlformats.org/officeDocument/2006/relationships/image" Target="../media/image22.wmf"/><Relationship Id="rId5" Type="http://schemas.openxmlformats.org/officeDocument/2006/relationships/image" Target="../media/image16.wmf"/><Relationship Id="rId10" Type="http://schemas.openxmlformats.org/officeDocument/2006/relationships/image" Target="../media/image21.wmf"/><Relationship Id="rId4" Type="http://schemas.openxmlformats.org/officeDocument/2006/relationships/image" Target="../media/image15.wmf"/><Relationship Id="rId9" Type="http://schemas.openxmlformats.org/officeDocument/2006/relationships/image" Target="../media/image20.wmf"/><Relationship Id="rId14"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28.wmf"/><Relationship Id="rId7" Type="http://schemas.openxmlformats.org/officeDocument/2006/relationships/image" Target="../media/image32.wmf"/><Relationship Id="rId2" Type="http://schemas.openxmlformats.org/officeDocument/2006/relationships/image" Target="../media/image27.wmf"/><Relationship Id="rId1" Type="http://schemas.openxmlformats.org/officeDocument/2006/relationships/image" Target="../media/image26.wmf"/><Relationship Id="rId6" Type="http://schemas.openxmlformats.org/officeDocument/2006/relationships/image" Target="../media/image31.wmf"/><Relationship Id="rId5" Type="http://schemas.openxmlformats.org/officeDocument/2006/relationships/image" Target="../media/image30.wmf"/><Relationship Id="rId4" Type="http://schemas.openxmlformats.org/officeDocument/2006/relationships/image" Target="../media/image2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 Id="rId4" Type="http://schemas.openxmlformats.org/officeDocument/2006/relationships/image" Target="../media/image37.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40.wmf"/><Relationship Id="rId7" Type="http://schemas.openxmlformats.org/officeDocument/2006/relationships/image" Target="../media/image44.wmf"/><Relationship Id="rId2" Type="http://schemas.openxmlformats.org/officeDocument/2006/relationships/image" Target="../media/image39.wmf"/><Relationship Id="rId1" Type="http://schemas.openxmlformats.org/officeDocument/2006/relationships/image" Target="../media/image38.wmf"/><Relationship Id="rId6" Type="http://schemas.openxmlformats.org/officeDocument/2006/relationships/image" Target="../media/image43.wmf"/><Relationship Id="rId5" Type="http://schemas.openxmlformats.org/officeDocument/2006/relationships/image" Target="../media/image42.wmf"/><Relationship Id="rId10" Type="http://schemas.openxmlformats.org/officeDocument/2006/relationships/image" Target="../media/image47.wmf"/><Relationship Id="rId4" Type="http://schemas.openxmlformats.org/officeDocument/2006/relationships/image" Target="../media/image41.wmf"/><Relationship Id="rId9" Type="http://schemas.openxmlformats.org/officeDocument/2006/relationships/image" Target="../media/image4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 Id="rId4" Type="http://schemas.openxmlformats.org/officeDocument/2006/relationships/image" Target="../media/image51.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image" Target="../media/image54.wmf"/><Relationship Id="rId7" Type="http://schemas.openxmlformats.org/officeDocument/2006/relationships/image" Target="../media/image58.wmf"/><Relationship Id="rId2" Type="http://schemas.openxmlformats.org/officeDocument/2006/relationships/image" Target="../media/image53.wmf"/><Relationship Id="rId1" Type="http://schemas.openxmlformats.org/officeDocument/2006/relationships/image" Target="../media/image52.wmf"/><Relationship Id="rId6" Type="http://schemas.openxmlformats.org/officeDocument/2006/relationships/image" Target="../media/image57.wmf"/><Relationship Id="rId5" Type="http://schemas.openxmlformats.org/officeDocument/2006/relationships/image" Target="../media/image56.wmf"/><Relationship Id="rId10" Type="http://schemas.openxmlformats.org/officeDocument/2006/relationships/image" Target="../media/image61.wmf"/><Relationship Id="rId4" Type="http://schemas.openxmlformats.org/officeDocument/2006/relationships/image" Target="../media/image55.wmf"/><Relationship Id="rId9" Type="http://schemas.openxmlformats.org/officeDocument/2006/relationships/image" Target="../media/image6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 Id="rId5" Type="http://schemas.openxmlformats.org/officeDocument/2006/relationships/image" Target="../media/image67.wmf"/><Relationship Id="rId4" Type="http://schemas.openxmlformats.org/officeDocument/2006/relationships/image" Target="../media/image66.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image" Target="../media/image70.wmf"/><Relationship Id="rId7" Type="http://schemas.openxmlformats.org/officeDocument/2006/relationships/image" Target="../media/image74.wmf"/><Relationship Id="rId2" Type="http://schemas.openxmlformats.org/officeDocument/2006/relationships/image" Target="../media/image69.wmf"/><Relationship Id="rId1" Type="http://schemas.openxmlformats.org/officeDocument/2006/relationships/image" Target="../media/image68.wmf"/><Relationship Id="rId6" Type="http://schemas.openxmlformats.org/officeDocument/2006/relationships/image" Target="../media/image73.wmf"/><Relationship Id="rId5" Type="http://schemas.openxmlformats.org/officeDocument/2006/relationships/image" Target="../media/image72.wmf"/><Relationship Id="rId10" Type="http://schemas.openxmlformats.org/officeDocument/2006/relationships/image" Target="../media/image77.wmf"/><Relationship Id="rId4" Type="http://schemas.openxmlformats.org/officeDocument/2006/relationships/image" Target="../media/image71.wmf"/><Relationship Id="rId9"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13/03/2024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13/03/2024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13/03/2024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13/03/2024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13/03/2024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13/03/2024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13/03/2024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13/03/2024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13/03/2024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3.wmf"/><Relationship Id="rId13" Type="http://schemas.openxmlformats.org/officeDocument/2006/relationships/oleObject" Target="../embeddings/oleObject58.bin"/><Relationship Id="rId3" Type="http://schemas.openxmlformats.org/officeDocument/2006/relationships/notesSlide" Target="../notesSlides/notesSlide10.xml"/><Relationship Id="rId7" Type="http://schemas.openxmlformats.org/officeDocument/2006/relationships/oleObject" Target="../embeddings/oleObject55.bin"/><Relationship Id="rId12" Type="http://schemas.openxmlformats.org/officeDocument/2006/relationships/image" Target="../media/image65.wmf"/><Relationship Id="rId2" Type="http://schemas.openxmlformats.org/officeDocument/2006/relationships/slideLayout" Target="../slideLayouts/slideLayout2.xml"/><Relationship Id="rId16" Type="http://schemas.openxmlformats.org/officeDocument/2006/relationships/image" Target="../media/image67.wmf"/><Relationship Id="rId1" Type="http://schemas.openxmlformats.org/officeDocument/2006/relationships/vmlDrawing" Target="../drawings/vmlDrawing8.vml"/><Relationship Id="rId6" Type="http://schemas.openxmlformats.org/officeDocument/2006/relationships/image" Target="../media/image11.png"/><Relationship Id="rId11" Type="http://schemas.openxmlformats.org/officeDocument/2006/relationships/oleObject" Target="../embeddings/oleObject57.bin"/><Relationship Id="rId5" Type="http://schemas.openxmlformats.org/officeDocument/2006/relationships/image" Target="../media/image10.png"/><Relationship Id="rId15" Type="http://schemas.openxmlformats.org/officeDocument/2006/relationships/oleObject" Target="../embeddings/oleObject59.bin"/><Relationship Id="rId10" Type="http://schemas.openxmlformats.org/officeDocument/2006/relationships/image" Target="../media/image64.wmf"/><Relationship Id="rId4" Type="http://schemas.openxmlformats.org/officeDocument/2006/relationships/image" Target="../media/image76.png"/><Relationship Id="rId9" Type="http://schemas.openxmlformats.org/officeDocument/2006/relationships/oleObject" Target="../embeddings/oleObject56.bin"/><Relationship Id="rId14" Type="http://schemas.openxmlformats.org/officeDocument/2006/relationships/image" Target="../media/image66.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61.bin"/><Relationship Id="rId13" Type="http://schemas.openxmlformats.org/officeDocument/2006/relationships/image" Target="../media/image71.wmf"/><Relationship Id="rId18" Type="http://schemas.openxmlformats.org/officeDocument/2006/relationships/oleObject" Target="../embeddings/oleObject66.bin"/><Relationship Id="rId3" Type="http://schemas.openxmlformats.org/officeDocument/2006/relationships/notesSlide" Target="../notesSlides/notesSlide11.xml"/><Relationship Id="rId21" Type="http://schemas.openxmlformats.org/officeDocument/2006/relationships/image" Target="../media/image75.wmf"/><Relationship Id="rId7" Type="http://schemas.openxmlformats.org/officeDocument/2006/relationships/image" Target="../media/image68.wmf"/><Relationship Id="rId12" Type="http://schemas.openxmlformats.org/officeDocument/2006/relationships/oleObject" Target="../embeddings/oleObject63.bin"/><Relationship Id="rId17" Type="http://schemas.openxmlformats.org/officeDocument/2006/relationships/image" Target="../media/image73.wmf"/><Relationship Id="rId25" Type="http://schemas.openxmlformats.org/officeDocument/2006/relationships/image" Target="../media/image77.wmf"/><Relationship Id="rId2" Type="http://schemas.openxmlformats.org/officeDocument/2006/relationships/slideLayout" Target="../slideLayouts/slideLayout2.xml"/><Relationship Id="rId16" Type="http://schemas.openxmlformats.org/officeDocument/2006/relationships/oleObject" Target="../embeddings/oleObject65.bin"/><Relationship Id="rId20" Type="http://schemas.openxmlformats.org/officeDocument/2006/relationships/oleObject" Target="../embeddings/oleObject67.bin"/><Relationship Id="rId1" Type="http://schemas.openxmlformats.org/officeDocument/2006/relationships/vmlDrawing" Target="../drawings/vmlDrawing9.vml"/><Relationship Id="rId6" Type="http://schemas.openxmlformats.org/officeDocument/2006/relationships/oleObject" Target="../embeddings/oleObject60.bin"/><Relationship Id="rId11" Type="http://schemas.openxmlformats.org/officeDocument/2006/relationships/image" Target="../media/image70.wmf"/><Relationship Id="rId24" Type="http://schemas.openxmlformats.org/officeDocument/2006/relationships/oleObject" Target="../embeddings/oleObject69.bin"/><Relationship Id="rId5" Type="http://schemas.openxmlformats.org/officeDocument/2006/relationships/image" Target="../media/image11.png"/><Relationship Id="rId15" Type="http://schemas.openxmlformats.org/officeDocument/2006/relationships/image" Target="../media/image72.wmf"/><Relationship Id="rId23" Type="http://schemas.openxmlformats.org/officeDocument/2006/relationships/image" Target="../media/image76.wmf"/><Relationship Id="rId10" Type="http://schemas.openxmlformats.org/officeDocument/2006/relationships/oleObject" Target="../embeddings/oleObject62.bin"/><Relationship Id="rId19" Type="http://schemas.openxmlformats.org/officeDocument/2006/relationships/image" Target="../media/image74.wmf"/><Relationship Id="rId4" Type="http://schemas.openxmlformats.org/officeDocument/2006/relationships/image" Target="../media/image10.png"/><Relationship Id="rId9" Type="http://schemas.openxmlformats.org/officeDocument/2006/relationships/image" Target="../media/image69.wmf"/><Relationship Id="rId14" Type="http://schemas.openxmlformats.org/officeDocument/2006/relationships/oleObject" Target="../embeddings/oleObject64.bin"/><Relationship Id="rId22" Type="http://schemas.openxmlformats.org/officeDocument/2006/relationships/oleObject" Target="../embeddings/oleObject68.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71.bin"/><Relationship Id="rId13" Type="http://schemas.openxmlformats.org/officeDocument/2006/relationships/image" Target="../media/image79.wmf"/><Relationship Id="rId18" Type="http://schemas.openxmlformats.org/officeDocument/2006/relationships/oleObject" Target="../embeddings/oleObject76.bin"/><Relationship Id="rId3" Type="http://schemas.openxmlformats.org/officeDocument/2006/relationships/notesSlide" Target="../notesSlides/notesSlide12.xml"/><Relationship Id="rId7" Type="http://schemas.openxmlformats.org/officeDocument/2006/relationships/image" Target="../media/image68.wmf"/><Relationship Id="rId12" Type="http://schemas.openxmlformats.org/officeDocument/2006/relationships/oleObject" Target="../embeddings/oleObject73.bin"/><Relationship Id="rId17" Type="http://schemas.openxmlformats.org/officeDocument/2006/relationships/image" Target="../media/image81.wmf"/><Relationship Id="rId2" Type="http://schemas.openxmlformats.org/officeDocument/2006/relationships/slideLayout" Target="../slideLayouts/slideLayout2.xml"/><Relationship Id="rId16" Type="http://schemas.openxmlformats.org/officeDocument/2006/relationships/oleObject" Target="../embeddings/oleObject75.bin"/><Relationship Id="rId20" Type="http://schemas.openxmlformats.org/officeDocument/2006/relationships/image" Target="../media/image92.png"/><Relationship Id="rId1" Type="http://schemas.openxmlformats.org/officeDocument/2006/relationships/vmlDrawing" Target="../drawings/vmlDrawing10.vml"/><Relationship Id="rId6" Type="http://schemas.openxmlformats.org/officeDocument/2006/relationships/oleObject" Target="../embeddings/oleObject70.bin"/><Relationship Id="rId11" Type="http://schemas.openxmlformats.org/officeDocument/2006/relationships/image" Target="../media/image70.wmf"/><Relationship Id="rId5" Type="http://schemas.openxmlformats.org/officeDocument/2006/relationships/image" Target="../media/image11.png"/><Relationship Id="rId15" Type="http://schemas.openxmlformats.org/officeDocument/2006/relationships/image" Target="../media/image80.wmf"/><Relationship Id="rId10" Type="http://schemas.openxmlformats.org/officeDocument/2006/relationships/oleObject" Target="../embeddings/oleObject72.bin"/><Relationship Id="rId19" Type="http://schemas.openxmlformats.org/officeDocument/2006/relationships/image" Target="../media/image82.wmf"/><Relationship Id="rId4" Type="http://schemas.openxmlformats.org/officeDocument/2006/relationships/image" Target="../media/image10.png"/><Relationship Id="rId9" Type="http://schemas.openxmlformats.org/officeDocument/2006/relationships/image" Target="../media/image78.wmf"/><Relationship Id="rId14" Type="http://schemas.openxmlformats.org/officeDocument/2006/relationships/oleObject" Target="../embeddings/oleObject74.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78.bin"/><Relationship Id="rId13" Type="http://schemas.openxmlformats.org/officeDocument/2006/relationships/image" Target="../media/image86.wmf"/><Relationship Id="rId18" Type="http://schemas.openxmlformats.org/officeDocument/2006/relationships/oleObject" Target="../embeddings/oleObject83.bin"/><Relationship Id="rId3" Type="http://schemas.openxmlformats.org/officeDocument/2006/relationships/notesSlide" Target="../notesSlides/notesSlide13.xml"/><Relationship Id="rId21" Type="http://schemas.openxmlformats.org/officeDocument/2006/relationships/image" Target="../media/image90.wmf"/><Relationship Id="rId7" Type="http://schemas.openxmlformats.org/officeDocument/2006/relationships/image" Target="../media/image83.wmf"/><Relationship Id="rId12" Type="http://schemas.openxmlformats.org/officeDocument/2006/relationships/oleObject" Target="../embeddings/oleObject80.bin"/><Relationship Id="rId17" Type="http://schemas.openxmlformats.org/officeDocument/2006/relationships/image" Target="../media/image88.wmf"/><Relationship Id="rId2" Type="http://schemas.openxmlformats.org/officeDocument/2006/relationships/slideLayout" Target="../slideLayouts/slideLayout2.xml"/><Relationship Id="rId16" Type="http://schemas.openxmlformats.org/officeDocument/2006/relationships/oleObject" Target="../embeddings/oleObject82.bin"/><Relationship Id="rId20" Type="http://schemas.openxmlformats.org/officeDocument/2006/relationships/oleObject" Target="../embeddings/oleObject84.bin"/><Relationship Id="rId1" Type="http://schemas.openxmlformats.org/officeDocument/2006/relationships/vmlDrawing" Target="../drawings/vmlDrawing11.vml"/><Relationship Id="rId6" Type="http://schemas.openxmlformats.org/officeDocument/2006/relationships/oleObject" Target="../embeddings/oleObject77.bin"/><Relationship Id="rId11" Type="http://schemas.openxmlformats.org/officeDocument/2006/relationships/image" Target="../media/image85.wmf"/><Relationship Id="rId24" Type="http://schemas.openxmlformats.org/officeDocument/2006/relationships/image" Target="../media/image102.png"/><Relationship Id="rId5" Type="http://schemas.openxmlformats.org/officeDocument/2006/relationships/image" Target="../media/image11.png"/><Relationship Id="rId15" Type="http://schemas.openxmlformats.org/officeDocument/2006/relationships/image" Target="../media/image87.wmf"/><Relationship Id="rId23" Type="http://schemas.openxmlformats.org/officeDocument/2006/relationships/image" Target="../media/image91.wmf"/><Relationship Id="rId10" Type="http://schemas.openxmlformats.org/officeDocument/2006/relationships/oleObject" Target="../embeddings/oleObject79.bin"/><Relationship Id="rId19" Type="http://schemas.openxmlformats.org/officeDocument/2006/relationships/image" Target="../media/image89.wmf"/><Relationship Id="rId4" Type="http://schemas.openxmlformats.org/officeDocument/2006/relationships/image" Target="../media/image10.png"/><Relationship Id="rId9" Type="http://schemas.openxmlformats.org/officeDocument/2006/relationships/image" Target="../media/image84.wmf"/><Relationship Id="rId14" Type="http://schemas.openxmlformats.org/officeDocument/2006/relationships/oleObject" Target="../embeddings/oleObject81.bin"/><Relationship Id="rId22" Type="http://schemas.openxmlformats.org/officeDocument/2006/relationships/oleObject" Target="../embeddings/oleObject85.bin"/></Relationships>
</file>

<file path=ppt/slides/_rels/slide14.xml.rels><?xml version="1.0" encoding="UTF-8" standalone="yes"?>
<Relationships xmlns="http://schemas.openxmlformats.org/package/2006/relationships"><Relationship Id="rId8" Type="http://schemas.openxmlformats.org/officeDocument/2006/relationships/image" Target="../media/image92.wmf"/><Relationship Id="rId13" Type="http://schemas.openxmlformats.org/officeDocument/2006/relationships/oleObject" Target="../embeddings/oleObject89.bin"/><Relationship Id="rId3" Type="http://schemas.openxmlformats.org/officeDocument/2006/relationships/notesSlide" Target="../notesSlides/notesSlide14.xml"/><Relationship Id="rId7" Type="http://schemas.openxmlformats.org/officeDocument/2006/relationships/oleObject" Target="../embeddings/oleObject86.bin"/><Relationship Id="rId12" Type="http://schemas.openxmlformats.org/officeDocument/2006/relationships/image" Target="../media/image94.wmf"/><Relationship Id="rId2" Type="http://schemas.openxmlformats.org/officeDocument/2006/relationships/slideLayout" Target="../slideLayouts/slideLayout2.xml"/><Relationship Id="rId16" Type="http://schemas.openxmlformats.org/officeDocument/2006/relationships/image" Target="../media/image96.wmf"/><Relationship Id="rId1" Type="http://schemas.openxmlformats.org/officeDocument/2006/relationships/vmlDrawing" Target="../drawings/vmlDrawing12.vml"/><Relationship Id="rId6" Type="http://schemas.openxmlformats.org/officeDocument/2006/relationships/image" Target="../media/image11.png"/><Relationship Id="rId11" Type="http://schemas.openxmlformats.org/officeDocument/2006/relationships/oleObject" Target="../embeddings/oleObject88.bin"/><Relationship Id="rId5" Type="http://schemas.openxmlformats.org/officeDocument/2006/relationships/image" Target="../media/image10.png"/><Relationship Id="rId15" Type="http://schemas.openxmlformats.org/officeDocument/2006/relationships/oleObject" Target="../embeddings/oleObject90.bin"/><Relationship Id="rId10" Type="http://schemas.openxmlformats.org/officeDocument/2006/relationships/image" Target="../media/image93.wmf"/><Relationship Id="rId4" Type="http://schemas.openxmlformats.org/officeDocument/2006/relationships/image" Target="../media/image108.png"/><Relationship Id="rId9" Type="http://schemas.openxmlformats.org/officeDocument/2006/relationships/oleObject" Target="../embeddings/oleObject87.bin"/><Relationship Id="rId14" Type="http://schemas.openxmlformats.org/officeDocument/2006/relationships/image" Target="../media/image95.wmf"/></Relationships>
</file>

<file path=ppt/slides/_rels/slide15.xml.rels><?xml version="1.0" encoding="UTF-8" standalone="yes"?>
<Relationships xmlns="http://schemas.openxmlformats.org/package/2006/relationships"><Relationship Id="rId8" Type="http://schemas.openxmlformats.org/officeDocument/2006/relationships/image" Target="../media/image97.wmf"/><Relationship Id="rId3" Type="http://schemas.openxmlformats.org/officeDocument/2006/relationships/notesSlide" Target="../notesSlides/notesSlide15.xml"/><Relationship Id="rId7" Type="http://schemas.openxmlformats.org/officeDocument/2006/relationships/oleObject" Target="../embeddings/oleObject91.bin"/><Relationship Id="rId12" Type="http://schemas.openxmlformats.org/officeDocument/2006/relationships/image" Target="../media/image99.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11.png"/><Relationship Id="rId11" Type="http://schemas.openxmlformats.org/officeDocument/2006/relationships/oleObject" Target="../embeddings/oleObject93.bin"/><Relationship Id="rId5" Type="http://schemas.openxmlformats.org/officeDocument/2006/relationships/image" Target="../media/image10.png"/><Relationship Id="rId10" Type="http://schemas.openxmlformats.org/officeDocument/2006/relationships/image" Target="../media/image98.wmf"/><Relationship Id="rId4" Type="http://schemas.openxmlformats.org/officeDocument/2006/relationships/image" Target="../media/image108.png"/><Relationship Id="rId9" Type="http://schemas.openxmlformats.org/officeDocument/2006/relationships/oleObject" Target="../embeddings/oleObject92.bin"/></Relationships>
</file>

<file path=ppt/slides/_rels/slide16.xml.rels><?xml version="1.0" encoding="UTF-8" standalone="yes"?>
<Relationships xmlns="http://schemas.openxmlformats.org/package/2006/relationships"><Relationship Id="rId8" Type="http://schemas.openxmlformats.org/officeDocument/2006/relationships/image" Target="../media/image100.wmf"/><Relationship Id="rId13" Type="http://schemas.openxmlformats.org/officeDocument/2006/relationships/oleObject" Target="../embeddings/oleObject97.bin"/><Relationship Id="rId18" Type="http://schemas.openxmlformats.org/officeDocument/2006/relationships/image" Target="../media/image105.wmf"/><Relationship Id="rId3" Type="http://schemas.openxmlformats.org/officeDocument/2006/relationships/notesSlide" Target="../notesSlides/notesSlide16.xml"/><Relationship Id="rId21" Type="http://schemas.openxmlformats.org/officeDocument/2006/relationships/oleObject" Target="../embeddings/oleObject101.bin"/><Relationship Id="rId7" Type="http://schemas.openxmlformats.org/officeDocument/2006/relationships/oleObject" Target="../embeddings/oleObject94.bin"/><Relationship Id="rId12" Type="http://schemas.openxmlformats.org/officeDocument/2006/relationships/image" Target="../media/image102.wmf"/><Relationship Id="rId17" Type="http://schemas.openxmlformats.org/officeDocument/2006/relationships/oleObject" Target="../embeddings/oleObject99.bin"/><Relationship Id="rId2" Type="http://schemas.openxmlformats.org/officeDocument/2006/relationships/slideLayout" Target="../slideLayouts/slideLayout2.xml"/><Relationship Id="rId16" Type="http://schemas.openxmlformats.org/officeDocument/2006/relationships/image" Target="../media/image104.wmf"/><Relationship Id="rId20" Type="http://schemas.openxmlformats.org/officeDocument/2006/relationships/image" Target="../media/image106.wmf"/><Relationship Id="rId1" Type="http://schemas.openxmlformats.org/officeDocument/2006/relationships/vmlDrawing" Target="../drawings/vmlDrawing14.vml"/><Relationship Id="rId6" Type="http://schemas.openxmlformats.org/officeDocument/2006/relationships/image" Target="../media/image11.png"/><Relationship Id="rId11" Type="http://schemas.openxmlformats.org/officeDocument/2006/relationships/oleObject" Target="../embeddings/oleObject96.bin"/><Relationship Id="rId5" Type="http://schemas.openxmlformats.org/officeDocument/2006/relationships/image" Target="../media/image10.png"/><Relationship Id="rId15" Type="http://schemas.openxmlformats.org/officeDocument/2006/relationships/oleObject" Target="../embeddings/oleObject98.bin"/><Relationship Id="rId10" Type="http://schemas.openxmlformats.org/officeDocument/2006/relationships/image" Target="../media/image101.wmf"/><Relationship Id="rId19" Type="http://schemas.openxmlformats.org/officeDocument/2006/relationships/oleObject" Target="../embeddings/oleObject100.bin"/><Relationship Id="rId4" Type="http://schemas.openxmlformats.org/officeDocument/2006/relationships/image" Target="../media/image120.png"/><Relationship Id="rId9" Type="http://schemas.openxmlformats.org/officeDocument/2006/relationships/oleObject" Target="../embeddings/oleObject95.bin"/><Relationship Id="rId14" Type="http://schemas.openxmlformats.org/officeDocument/2006/relationships/image" Target="../media/image103.wmf"/><Relationship Id="rId22" Type="http://schemas.openxmlformats.org/officeDocument/2006/relationships/image" Target="../media/image107.wmf"/></Relationships>
</file>

<file path=ppt/slides/_rels/slide17.xml.rels><?xml version="1.0" encoding="UTF-8" standalone="yes"?>
<Relationships xmlns="http://schemas.openxmlformats.org/package/2006/relationships"><Relationship Id="rId8" Type="http://schemas.openxmlformats.org/officeDocument/2006/relationships/image" Target="../media/image108.wmf"/><Relationship Id="rId13" Type="http://schemas.openxmlformats.org/officeDocument/2006/relationships/oleObject" Target="../embeddings/oleObject105.bin"/><Relationship Id="rId18" Type="http://schemas.openxmlformats.org/officeDocument/2006/relationships/image" Target="../media/image113.wmf"/><Relationship Id="rId3" Type="http://schemas.openxmlformats.org/officeDocument/2006/relationships/notesSlide" Target="../notesSlides/notesSlide17.xml"/><Relationship Id="rId7" Type="http://schemas.openxmlformats.org/officeDocument/2006/relationships/oleObject" Target="../embeddings/oleObject102.bin"/><Relationship Id="rId12" Type="http://schemas.openxmlformats.org/officeDocument/2006/relationships/image" Target="../media/image110.wmf"/><Relationship Id="rId17" Type="http://schemas.openxmlformats.org/officeDocument/2006/relationships/oleObject" Target="../embeddings/oleObject107.bin"/><Relationship Id="rId2" Type="http://schemas.openxmlformats.org/officeDocument/2006/relationships/slideLayout" Target="../slideLayouts/slideLayout2.xml"/><Relationship Id="rId16" Type="http://schemas.openxmlformats.org/officeDocument/2006/relationships/image" Target="../media/image112.wmf"/><Relationship Id="rId1" Type="http://schemas.openxmlformats.org/officeDocument/2006/relationships/vmlDrawing" Target="../drawings/vmlDrawing15.vml"/><Relationship Id="rId6" Type="http://schemas.openxmlformats.org/officeDocument/2006/relationships/image" Target="../media/image114.png"/><Relationship Id="rId11" Type="http://schemas.openxmlformats.org/officeDocument/2006/relationships/oleObject" Target="../embeddings/oleObject104.bin"/><Relationship Id="rId5" Type="http://schemas.openxmlformats.org/officeDocument/2006/relationships/image" Target="../media/image10.png"/><Relationship Id="rId15" Type="http://schemas.openxmlformats.org/officeDocument/2006/relationships/oleObject" Target="../embeddings/oleObject106.bin"/><Relationship Id="rId10" Type="http://schemas.openxmlformats.org/officeDocument/2006/relationships/image" Target="../media/image109.wmf"/><Relationship Id="rId4" Type="http://schemas.openxmlformats.org/officeDocument/2006/relationships/image" Target="../media/image127.png"/><Relationship Id="rId9" Type="http://schemas.openxmlformats.org/officeDocument/2006/relationships/oleObject" Target="../embeddings/oleObject103.bin"/><Relationship Id="rId14" Type="http://schemas.openxmlformats.org/officeDocument/2006/relationships/image" Target="../media/image111.wmf"/></Relationships>
</file>

<file path=ppt/slides/_rels/slide18.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notesSlide" Target="../notesSlides/notesSlide18.xml"/><Relationship Id="rId7" Type="http://schemas.openxmlformats.org/officeDocument/2006/relationships/oleObject" Target="../embeddings/oleObject108.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7.png"/></Relationships>
</file>

<file path=ppt/slides/_rels/slide1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slideLayout" Target="../slideLayouts/slideLayout2.xml"/><Relationship Id="rId7" Type="http://schemas.openxmlformats.org/officeDocument/2006/relationships/image" Target="../media/image11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7.png"/><Relationship Id="rId5" Type="http://schemas.openxmlformats.org/officeDocument/2006/relationships/image" Target="../media/image116.jpg"/><Relationship Id="rId4" Type="http://schemas.openxmlformats.org/officeDocument/2006/relationships/notesSlide" Target="../notesSlides/notesSlide19.xml"/><Relationship Id="rId9" Type="http://schemas.openxmlformats.org/officeDocument/2006/relationships/image" Target="../media/image121.png"/></Relationships>
</file>

<file path=ppt/slides/_rels/slide2.xml.rels><?xml version="1.0" encoding="UTF-8" standalone="yes"?>
<Relationships xmlns="http://schemas.openxmlformats.org/package/2006/relationships"><Relationship Id="rId8" Type="http://schemas.openxmlformats.org/officeDocument/2006/relationships/image" Target="../media/image5.wmf"/><Relationship Id="rId13" Type="http://schemas.openxmlformats.org/officeDocument/2006/relationships/oleObject" Target="../embeddings/oleObject4.bin"/><Relationship Id="rId3" Type="http://schemas.openxmlformats.org/officeDocument/2006/relationships/notesSlide" Target="../notesSlides/notesSlide2.xml"/><Relationship Id="rId7" Type="http://schemas.openxmlformats.org/officeDocument/2006/relationships/oleObject" Target="../embeddings/oleObject1.bin"/><Relationship Id="rId12" Type="http://schemas.openxmlformats.org/officeDocument/2006/relationships/image" Target="../media/image7.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png"/><Relationship Id="rId11" Type="http://schemas.openxmlformats.org/officeDocument/2006/relationships/oleObject" Target="../embeddings/oleObject3.bin"/><Relationship Id="rId5" Type="http://schemas.openxmlformats.org/officeDocument/2006/relationships/image" Target="../media/image10.png"/><Relationship Id="rId10" Type="http://schemas.openxmlformats.org/officeDocument/2006/relationships/image" Target="../media/image6.wmf"/><Relationship Id="rId4" Type="http://schemas.openxmlformats.org/officeDocument/2006/relationships/image" Target="../media/image9.png"/><Relationship Id="rId9" Type="http://schemas.openxmlformats.org/officeDocument/2006/relationships/oleObject" Target="../embeddings/oleObject2.bin"/><Relationship Id="rId14" Type="http://schemas.openxmlformats.org/officeDocument/2006/relationships/image" Target="../media/image8.wmf"/></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5.wmf"/><Relationship Id="rId18" Type="http://schemas.openxmlformats.org/officeDocument/2006/relationships/oleObject" Target="../embeddings/oleObject11.bin"/><Relationship Id="rId26" Type="http://schemas.openxmlformats.org/officeDocument/2006/relationships/oleObject" Target="../embeddings/oleObject15.bin"/><Relationship Id="rId3" Type="http://schemas.openxmlformats.org/officeDocument/2006/relationships/notesSlide" Target="../notesSlides/notesSlide3.xml"/><Relationship Id="rId21" Type="http://schemas.openxmlformats.org/officeDocument/2006/relationships/image" Target="../media/image19.wmf"/><Relationship Id="rId7" Type="http://schemas.openxmlformats.org/officeDocument/2006/relationships/image" Target="../media/image12.wmf"/><Relationship Id="rId12" Type="http://schemas.openxmlformats.org/officeDocument/2006/relationships/oleObject" Target="../embeddings/oleObject8.bin"/><Relationship Id="rId17" Type="http://schemas.openxmlformats.org/officeDocument/2006/relationships/image" Target="../media/image17.wmf"/><Relationship Id="rId25" Type="http://schemas.openxmlformats.org/officeDocument/2006/relationships/image" Target="../media/image21.wmf"/><Relationship Id="rId33" Type="http://schemas.openxmlformats.org/officeDocument/2006/relationships/image" Target="../media/image25.wmf"/><Relationship Id="rId2" Type="http://schemas.openxmlformats.org/officeDocument/2006/relationships/slideLayout" Target="../slideLayouts/slideLayout2.xml"/><Relationship Id="rId16" Type="http://schemas.openxmlformats.org/officeDocument/2006/relationships/oleObject" Target="../embeddings/oleObject10.bin"/><Relationship Id="rId20" Type="http://schemas.openxmlformats.org/officeDocument/2006/relationships/oleObject" Target="../embeddings/oleObject12.bin"/><Relationship Id="rId29" Type="http://schemas.openxmlformats.org/officeDocument/2006/relationships/image" Target="../media/image23.wmf"/><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4.wmf"/><Relationship Id="rId24" Type="http://schemas.openxmlformats.org/officeDocument/2006/relationships/oleObject" Target="../embeddings/oleObject14.bin"/><Relationship Id="rId32" Type="http://schemas.openxmlformats.org/officeDocument/2006/relationships/oleObject" Target="../embeddings/oleObject18.bin"/><Relationship Id="rId5" Type="http://schemas.openxmlformats.org/officeDocument/2006/relationships/image" Target="../media/image11.png"/><Relationship Id="rId15" Type="http://schemas.openxmlformats.org/officeDocument/2006/relationships/image" Target="../media/image16.wmf"/><Relationship Id="rId23" Type="http://schemas.openxmlformats.org/officeDocument/2006/relationships/image" Target="../media/image20.wmf"/><Relationship Id="rId28" Type="http://schemas.openxmlformats.org/officeDocument/2006/relationships/oleObject" Target="../embeddings/oleObject16.bin"/><Relationship Id="rId10" Type="http://schemas.openxmlformats.org/officeDocument/2006/relationships/oleObject" Target="../embeddings/oleObject7.bin"/><Relationship Id="rId19" Type="http://schemas.openxmlformats.org/officeDocument/2006/relationships/image" Target="../media/image18.wmf"/><Relationship Id="rId31" Type="http://schemas.openxmlformats.org/officeDocument/2006/relationships/image" Target="../media/image24.wmf"/><Relationship Id="rId4" Type="http://schemas.openxmlformats.org/officeDocument/2006/relationships/image" Target="../media/image10.png"/><Relationship Id="rId9" Type="http://schemas.openxmlformats.org/officeDocument/2006/relationships/image" Target="../media/image13.wmf"/><Relationship Id="rId14" Type="http://schemas.openxmlformats.org/officeDocument/2006/relationships/oleObject" Target="../embeddings/oleObject9.bin"/><Relationship Id="rId22" Type="http://schemas.openxmlformats.org/officeDocument/2006/relationships/oleObject" Target="../embeddings/oleObject13.bin"/><Relationship Id="rId27" Type="http://schemas.openxmlformats.org/officeDocument/2006/relationships/image" Target="../media/image22.wmf"/><Relationship Id="rId30" Type="http://schemas.openxmlformats.org/officeDocument/2006/relationships/oleObject" Target="../embeddings/oleObject17.bin"/></Relationships>
</file>

<file path=ppt/slides/_rels/slide4.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oleObject" Target="../embeddings/oleObject22.bin"/><Relationship Id="rId18" Type="http://schemas.openxmlformats.org/officeDocument/2006/relationships/image" Target="../media/image31.wmf"/><Relationship Id="rId3" Type="http://schemas.openxmlformats.org/officeDocument/2006/relationships/notesSlide" Target="../notesSlides/notesSlide4.xml"/><Relationship Id="rId21" Type="http://schemas.openxmlformats.org/officeDocument/2006/relationships/oleObject" Target="../embeddings/oleObject26.bin"/><Relationship Id="rId7" Type="http://schemas.openxmlformats.org/officeDocument/2006/relationships/oleObject" Target="../embeddings/oleObject19.bin"/><Relationship Id="rId12" Type="http://schemas.openxmlformats.org/officeDocument/2006/relationships/image" Target="../media/image28.wmf"/><Relationship Id="rId17" Type="http://schemas.openxmlformats.org/officeDocument/2006/relationships/oleObject" Target="../embeddings/oleObject24.bin"/><Relationship Id="rId2" Type="http://schemas.openxmlformats.org/officeDocument/2006/relationships/slideLayout" Target="../slideLayouts/slideLayout2.xml"/><Relationship Id="rId16" Type="http://schemas.openxmlformats.org/officeDocument/2006/relationships/image" Target="../media/image30.wmf"/><Relationship Id="rId20" Type="http://schemas.openxmlformats.org/officeDocument/2006/relationships/image" Target="../media/image32.wmf"/><Relationship Id="rId1" Type="http://schemas.openxmlformats.org/officeDocument/2006/relationships/vmlDrawing" Target="../drawings/vmlDrawing3.vml"/><Relationship Id="rId6" Type="http://schemas.openxmlformats.org/officeDocument/2006/relationships/image" Target="../media/image11.png"/><Relationship Id="rId11" Type="http://schemas.openxmlformats.org/officeDocument/2006/relationships/oleObject" Target="../embeddings/oleObject21.bin"/><Relationship Id="rId5" Type="http://schemas.openxmlformats.org/officeDocument/2006/relationships/image" Target="../media/image10.png"/><Relationship Id="rId15" Type="http://schemas.openxmlformats.org/officeDocument/2006/relationships/oleObject" Target="../embeddings/oleObject23.bin"/><Relationship Id="rId10" Type="http://schemas.openxmlformats.org/officeDocument/2006/relationships/image" Target="../media/image27.wmf"/><Relationship Id="rId19" Type="http://schemas.openxmlformats.org/officeDocument/2006/relationships/oleObject" Target="../embeddings/oleObject25.bin"/><Relationship Id="rId4" Type="http://schemas.openxmlformats.org/officeDocument/2006/relationships/image" Target="../media/image34.png"/><Relationship Id="rId9" Type="http://schemas.openxmlformats.org/officeDocument/2006/relationships/oleObject" Target="../embeddings/oleObject20.bin"/><Relationship Id="rId14" Type="http://schemas.openxmlformats.org/officeDocument/2006/relationships/image" Target="../media/image29.wmf"/><Relationship Id="rId22" Type="http://schemas.openxmlformats.org/officeDocument/2006/relationships/image" Target="../media/image33.wmf"/></Relationships>
</file>

<file path=ppt/slides/_rels/slide5.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30.bin"/><Relationship Id="rId3" Type="http://schemas.openxmlformats.org/officeDocument/2006/relationships/notesSlide" Target="../notesSlides/notesSlide5.xml"/><Relationship Id="rId7" Type="http://schemas.openxmlformats.org/officeDocument/2006/relationships/oleObject" Target="../embeddings/oleObject27.bin"/><Relationship Id="rId12" Type="http://schemas.openxmlformats.org/officeDocument/2006/relationships/image" Target="../media/image36.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1.png"/><Relationship Id="rId11" Type="http://schemas.openxmlformats.org/officeDocument/2006/relationships/oleObject" Target="../embeddings/oleObject29.bin"/><Relationship Id="rId5" Type="http://schemas.openxmlformats.org/officeDocument/2006/relationships/image" Target="../media/image10.png"/><Relationship Id="rId10" Type="http://schemas.openxmlformats.org/officeDocument/2006/relationships/image" Target="../media/image35.wmf"/><Relationship Id="rId4" Type="http://schemas.openxmlformats.org/officeDocument/2006/relationships/image" Target="../media/image39.png"/><Relationship Id="rId9" Type="http://schemas.openxmlformats.org/officeDocument/2006/relationships/oleObject" Target="../embeddings/oleObject28.bin"/><Relationship Id="rId14" Type="http://schemas.openxmlformats.org/officeDocument/2006/relationships/image" Target="../media/image37.wmf"/></Relationships>
</file>

<file path=ppt/slides/_rels/slide6.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oleObject" Target="../embeddings/oleObject34.bin"/><Relationship Id="rId18" Type="http://schemas.openxmlformats.org/officeDocument/2006/relationships/image" Target="../media/image43.wmf"/><Relationship Id="rId26" Type="http://schemas.openxmlformats.org/officeDocument/2006/relationships/image" Target="../media/image47.wmf"/><Relationship Id="rId3" Type="http://schemas.openxmlformats.org/officeDocument/2006/relationships/notesSlide" Target="../notesSlides/notesSlide6.xml"/><Relationship Id="rId21" Type="http://schemas.openxmlformats.org/officeDocument/2006/relationships/oleObject" Target="../embeddings/oleObject38.bin"/><Relationship Id="rId7" Type="http://schemas.openxmlformats.org/officeDocument/2006/relationships/oleObject" Target="../embeddings/oleObject31.bin"/><Relationship Id="rId12" Type="http://schemas.openxmlformats.org/officeDocument/2006/relationships/image" Target="../media/image40.wmf"/><Relationship Id="rId17" Type="http://schemas.openxmlformats.org/officeDocument/2006/relationships/oleObject" Target="../embeddings/oleObject36.bin"/><Relationship Id="rId25" Type="http://schemas.openxmlformats.org/officeDocument/2006/relationships/oleObject" Target="../embeddings/oleObject40.bin"/><Relationship Id="rId2" Type="http://schemas.openxmlformats.org/officeDocument/2006/relationships/slideLayout" Target="../slideLayouts/slideLayout2.xml"/><Relationship Id="rId16" Type="http://schemas.openxmlformats.org/officeDocument/2006/relationships/image" Target="../media/image42.wmf"/><Relationship Id="rId20" Type="http://schemas.openxmlformats.org/officeDocument/2006/relationships/image" Target="../media/image44.wmf"/><Relationship Id="rId1" Type="http://schemas.openxmlformats.org/officeDocument/2006/relationships/vmlDrawing" Target="../drawings/vmlDrawing5.vml"/><Relationship Id="rId6" Type="http://schemas.openxmlformats.org/officeDocument/2006/relationships/image" Target="../media/image11.png"/><Relationship Id="rId11" Type="http://schemas.openxmlformats.org/officeDocument/2006/relationships/oleObject" Target="../embeddings/oleObject33.bin"/><Relationship Id="rId24" Type="http://schemas.openxmlformats.org/officeDocument/2006/relationships/image" Target="../media/image46.wmf"/><Relationship Id="rId5" Type="http://schemas.openxmlformats.org/officeDocument/2006/relationships/image" Target="../media/image10.png"/><Relationship Id="rId15" Type="http://schemas.openxmlformats.org/officeDocument/2006/relationships/oleObject" Target="../embeddings/oleObject35.bin"/><Relationship Id="rId23" Type="http://schemas.openxmlformats.org/officeDocument/2006/relationships/oleObject" Target="../embeddings/oleObject39.bin"/><Relationship Id="rId10" Type="http://schemas.openxmlformats.org/officeDocument/2006/relationships/image" Target="../media/image39.wmf"/><Relationship Id="rId19" Type="http://schemas.openxmlformats.org/officeDocument/2006/relationships/oleObject" Target="../embeddings/oleObject37.bin"/><Relationship Id="rId4" Type="http://schemas.openxmlformats.org/officeDocument/2006/relationships/image" Target="../media/image50.png"/><Relationship Id="rId9" Type="http://schemas.openxmlformats.org/officeDocument/2006/relationships/oleObject" Target="../embeddings/oleObject32.bin"/><Relationship Id="rId14" Type="http://schemas.openxmlformats.org/officeDocument/2006/relationships/image" Target="../media/image41.wmf"/><Relationship Id="rId22" Type="http://schemas.openxmlformats.org/officeDocument/2006/relationships/image" Target="../media/image45.wmf"/></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51.wmf"/><Relationship Id="rId3" Type="http://schemas.openxmlformats.org/officeDocument/2006/relationships/notesSlide" Target="../notesSlides/notesSlide8.xml"/><Relationship Id="rId7" Type="http://schemas.openxmlformats.org/officeDocument/2006/relationships/image" Target="../media/image48.wmf"/><Relationship Id="rId12"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41.bin"/><Relationship Id="rId11" Type="http://schemas.openxmlformats.org/officeDocument/2006/relationships/image" Target="../media/image50.wmf"/><Relationship Id="rId5" Type="http://schemas.openxmlformats.org/officeDocument/2006/relationships/image" Target="../media/image11.png"/><Relationship Id="rId10" Type="http://schemas.openxmlformats.org/officeDocument/2006/relationships/oleObject" Target="../embeddings/oleObject43.bin"/><Relationship Id="rId4" Type="http://schemas.openxmlformats.org/officeDocument/2006/relationships/image" Target="../media/image10.png"/><Relationship Id="rId9" Type="http://schemas.openxmlformats.org/officeDocument/2006/relationships/image" Target="../media/image49.wmf"/></Relationships>
</file>

<file path=ppt/slides/_rels/slide9.xml.rels><?xml version="1.0" encoding="UTF-8" standalone="yes"?>
<Relationships xmlns="http://schemas.openxmlformats.org/package/2006/relationships"><Relationship Id="rId8" Type="http://schemas.openxmlformats.org/officeDocument/2006/relationships/image" Target="../media/image52.wmf"/><Relationship Id="rId13" Type="http://schemas.openxmlformats.org/officeDocument/2006/relationships/oleObject" Target="../embeddings/oleObject48.bin"/><Relationship Id="rId18" Type="http://schemas.microsoft.com/office/2007/relationships/hdphoto" Target="../media/hdphoto1.wdp"/><Relationship Id="rId26" Type="http://schemas.openxmlformats.org/officeDocument/2006/relationships/image" Target="../media/image59.wmf"/><Relationship Id="rId3" Type="http://schemas.openxmlformats.org/officeDocument/2006/relationships/notesSlide" Target="../notesSlides/notesSlide9.xml"/><Relationship Id="rId21" Type="http://schemas.openxmlformats.org/officeDocument/2006/relationships/oleObject" Target="../embeddings/oleObject50.bin"/><Relationship Id="rId7" Type="http://schemas.openxmlformats.org/officeDocument/2006/relationships/oleObject" Target="../embeddings/oleObject45.bin"/><Relationship Id="rId12" Type="http://schemas.openxmlformats.org/officeDocument/2006/relationships/image" Target="../media/image54.wmf"/><Relationship Id="rId17" Type="http://schemas.openxmlformats.org/officeDocument/2006/relationships/image" Target="../media/image62.png"/><Relationship Id="rId25" Type="http://schemas.openxmlformats.org/officeDocument/2006/relationships/oleObject" Target="../embeddings/oleObject52.bin"/><Relationship Id="rId2" Type="http://schemas.openxmlformats.org/officeDocument/2006/relationships/slideLayout" Target="../slideLayouts/slideLayout2.xml"/><Relationship Id="rId16" Type="http://schemas.openxmlformats.org/officeDocument/2006/relationships/image" Target="../media/image56.wmf"/><Relationship Id="rId20" Type="http://schemas.openxmlformats.org/officeDocument/2006/relationships/image" Target="../media/image70.png"/><Relationship Id="rId29" Type="http://schemas.openxmlformats.org/officeDocument/2006/relationships/oleObject" Target="../embeddings/oleObject54.bin"/><Relationship Id="rId1" Type="http://schemas.openxmlformats.org/officeDocument/2006/relationships/vmlDrawing" Target="../drawings/vmlDrawing7.vml"/><Relationship Id="rId6" Type="http://schemas.openxmlformats.org/officeDocument/2006/relationships/image" Target="../media/image67.png"/><Relationship Id="rId11" Type="http://schemas.openxmlformats.org/officeDocument/2006/relationships/oleObject" Target="../embeddings/oleObject47.bin"/><Relationship Id="rId24" Type="http://schemas.openxmlformats.org/officeDocument/2006/relationships/image" Target="../media/image58.wmf"/><Relationship Id="rId5" Type="http://schemas.openxmlformats.org/officeDocument/2006/relationships/image" Target="../media/image11.png"/><Relationship Id="rId15" Type="http://schemas.openxmlformats.org/officeDocument/2006/relationships/oleObject" Target="../embeddings/oleObject49.bin"/><Relationship Id="rId23" Type="http://schemas.openxmlformats.org/officeDocument/2006/relationships/oleObject" Target="../embeddings/oleObject51.bin"/><Relationship Id="rId28" Type="http://schemas.openxmlformats.org/officeDocument/2006/relationships/image" Target="../media/image60.wmf"/><Relationship Id="rId10" Type="http://schemas.openxmlformats.org/officeDocument/2006/relationships/image" Target="../media/image53.wmf"/><Relationship Id="rId19" Type="http://schemas.openxmlformats.org/officeDocument/2006/relationships/image" Target="../media/image69.png"/><Relationship Id="rId4" Type="http://schemas.openxmlformats.org/officeDocument/2006/relationships/image" Target="../media/image10.png"/><Relationship Id="rId9" Type="http://schemas.openxmlformats.org/officeDocument/2006/relationships/oleObject" Target="../embeddings/oleObject46.bin"/><Relationship Id="rId14" Type="http://schemas.openxmlformats.org/officeDocument/2006/relationships/image" Target="../media/image55.wmf"/><Relationship Id="rId22" Type="http://schemas.openxmlformats.org/officeDocument/2006/relationships/image" Target="../media/image57.wmf"/><Relationship Id="rId27" Type="http://schemas.openxmlformats.org/officeDocument/2006/relationships/oleObject" Target="../embeddings/oleObject53.bin"/><Relationship Id="rId30" Type="http://schemas.openxmlformats.org/officeDocument/2006/relationships/image" Target="../media/image61.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ounded Rectangle 11"/>
          <p:cNvSpPr/>
          <p:nvPr/>
        </p:nvSpPr>
        <p:spPr>
          <a:xfrm>
            <a:off x="5845033" y="2453262"/>
            <a:ext cx="4724400" cy="1371599"/>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024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8012" y="2151063"/>
            <a:ext cx="1757346" cy="325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92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9212" y="2608836"/>
            <a:ext cx="3876675"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9049" y="1600200"/>
            <a:ext cx="64770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178798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0"/>
            <a:ext cx="9837881" cy="1871320"/>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2" y="191177"/>
                <a:ext cx="9534405"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a:t>
                </a:r>
                <a14:m>
                  <m:oMath xmlns:m="http://schemas.openxmlformats.org/officeDocument/2006/math">
                    <m:r>
                      <a:rPr lang="en-US" sz="2600" b="1" i="1" smtClean="0">
                        <a:latin typeface="Cambria Math"/>
                        <a:cs typeface="Arial" pitchFamily="34" charset="0"/>
                      </a:rPr>
                      <m:t>𝟎</m:t>
                    </m:r>
                    <m:r>
                      <a:rPr lang="en-US" sz="2600" b="1" i="1" smtClean="0">
                        <a:latin typeface="Cambria Math"/>
                        <a:cs typeface="Arial" pitchFamily="34" charset="0"/>
                      </a:rPr>
                      <m:t>&lt;</m:t>
                    </m:r>
                    <m:r>
                      <a:rPr lang="en-US" sz="2600" b="1" i="1" smtClean="0">
                        <a:latin typeface="Cambria Math"/>
                        <a:cs typeface="Arial" pitchFamily="34" charset="0"/>
                      </a:rPr>
                      <m:t>𝒂</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𝟏</m:t>
                    </m:r>
                  </m:oMath>
                </a14:m>
                <a:r>
                  <a:rPr lang="en-US" sz="2600" b="1" smtClean="0">
                    <a:latin typeface="Arial" pitchFamily="34" charset="0"/>
                    <a:cs typeface="Arial" pitchFamily="34" charset="0"/>
                  </a:rPr>
                  <a:t> . Tính giá trị của biểu thức : </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4412" y="191177"/>
                <a:ext cx="9534405" cy="523198"/>
              </a:xfrm>
              <a:prstGeom prst="rect">
                <a:avLst/>
              </a:prstGeom>
              <a:blipFill rotWithShape="1">
                <a:blip r:embed="rId4"/>
                <a:stretch>
                  <a:fillRect l="-831" t="-6977" b="-25581"/>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7"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6.35</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6212" y="214521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1327447059"/>
              </p:ext>
            </p:extLst>
          </p:nvPr>
        </p:nvGraphicFramePr>
        <p:xfrm>
          <a:off x="3739717" y="685800"/>
          <a:ext cx="4869295" cy="1319068"/>
        </p:xfrm>
        <a:graphic>
          <a:graphicData uri="http://schemas.openxmlformats.org/presentationml/2006/ole">
            <mc:AlternateContent xmlns:mc="http://schemas.openxmlformats.org/markup-compatibility/2006">
              <mc:Choice xmlns:v="urn:schemas-microsoft-com:vml" Requires="v">
                <p:oleObj spid="_x0000_s186434" name="Equation" r:id="rId7" imgW="2057400" imgH="558720" progId="Equation.DSMT4">
                  <p:embed/>
                </p:oleObj>
              </mc:Choice>
              <mc:Fallback>
                <p:oleObj name="Equation" r:id="rId7" imgW="2057400" imgH="558720" progId="Equation.DSMT4">
                  <p:embed/>
                  <p:pic>
                    <p:nvPicPr>
                      <p:cNvPr id="0" name="Object 19"/>
                      <p:cNvPicPr>
                        <a:picLocks noChangeAspect="1" noChangeArrowheads="1"/>
                      </p:cNvPicPr>
                      <p:nvPr/>
                    </p:nvPicPr>
                    <p:blipFill>
                      <a:blip r:embed="rId8"/>
                      <a:srcRect/>
                      <a:stretch>
                        <a:fillRect/>
                      </a:stretch>
                    </p:blipFill>
                    <p:spPr bwMode="auto">
                      <a:xfrm>
                        <a:off x="3739717" y="685800"/>
                        <a:ext cx="4869295" cy="131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935840429"/>
              </p:ext>
            </p:extLst>
          </p:nvPr>
        </p:nvGraphicFramePr>
        <p:xfrm>
          <a:off x="2741612" y="2554287"/>
          <a:ext cx="4719638" cy="1679575"/>
        </p:xfrm>
        <a:graphic>
          <a:graphicData uri="http://schemas.openxmlformats.org/presentationml/2006/ole">
            <mc:AlternateContent xmlns:mc="http://schemas.openxmlformats.org/markup-compatibility/2006">
              <mc:Choice xmlns:v="urn:schemas-microsoft-com:vml" Requires="v">
                <p:oleObj spid="_x0000_s186435" name="Equation" r:id="rId9" imgW="1993680" imgH="711000" progId="Equation.DSMT4">
                  <p:embed/>
                </p:oleObj>
              </mc:Choice>
              <mc:Fallback>
                <p:oleObj name="Equation" r:id="rId9" imgW="1993680" imgH="711000" progId="Equation.DSMT4">
                  <p:embed/>
                  <p:pic>
                    <p:nvPicPr>
                      <p:cNvPr id="0" name="Object 2"/>
                      <p:cNvPicPr>
                        <a:picLocks noChangeAspect="1" noChangeArrowheads="1"/>
                      </p:cNvPicPr>
                      <p:nvPr/>
                    </p:nvPicPr>
                    <p:blipFill>
                      <a:blip r:embed="rId10"/>
                      <a:srcRect/>
                      <a:stretch>
                        <a:fillRect/>
                      </a:stretch>
                    </p:blipFill>
                    <p:spPr bwMode="auto">
                      <a:xfrm>
                        <a:off x="2741612" y="2554287"/>
                        <a:ext cx="4719638"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4008010419"/>
              </p:ext>
            </p:extLst>
          </p:nvPr>
        </p:nvGraphicFramePr>
        <p:xfrm>
          <a:off x="7604124" y="2592387"/>
          <a:ext cx="2765425" cy="1530350"/>
        </p:xfrm>
        <a:graphic>
          <a:graphicData uri="http://schemas.openxmlformats.org/presentationml/2006/ole">
            <mc:AlternateContent xmlns:mc="http://schemas.openxmlformats.org/markup-compatibility/2006">
              <mc:Choice xmlns:v="urn:schemas-microsoft-com:vml" Requires="v">
                <p:oleObj spid="_x0000_s186436" name="Equation" r:id="rId11" imgW="1168200" imgH="647640" progId="Equation.DSMT4">
                  <p:embed/>
                </p:oleObj>
              </mc:Choice>
              <mc:Fallback>
                <p:oleObj name="Equation" r:id="rId11" imgW="1168200" imgH="647640" progId="Equation.DSMT4">
                  <p:embed/>
                  <p:pic>
                    <p:nvPicPr>
                      <p:cNvPr id="0" name=""/>
                      <p:cNvPicPr>
                        <a:picLocks noChangeAspect="1" noChangeArrowheads="1"/>
                      </p:cNvPicPr>
                      <p:nvPr/>
                    </p:nvPicPr>
                    <p:blipFill>
                      <a:blip r:embed="rId12"/>
                      <a:srcRect/>
                      <a:stretch>
                        <a:fillRect/>
                      </a:stretch>
                    </p:blipFill>
                    <p:spPr bwMode="auto">
                      <a:xfrm>
                        <a:off x="7604124" y="2592387"/>
                        <a:ext cx="276542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441227762"/>
              </p:ext>
            </p:extLst>
          </p:nvPr>
        </p:nvGraphicFramePr>
        <p:xfrm>
          <a:off x="3082924" y="4210050"/>
          <a:ext cx="3305175" cy="1200150"/>
        </p:xfrm>
        <a:graphic>
          <a:graphicData uri="http://schemas.openxmlformats.org/presentationml/2006/ole">
            <mc:AlternateContent xmlns:mc="http://schemas.openxmlformats.org/markup-compatibility/2006">
              <mc:Choice xmlns:v="urn:schemas-microsoft-com:vml" Requires="v">
                <p:oleObj spid="_x0000_s186437" name="Equation" r:id="rId13" imgW="1396800" imgH="507960" progId="Equation.DSMT4">
                  <p:embed/>
                </p:oleObj>
              </mc:Choice>
              <mc:Fallback>
                <p:oleObj name="Equation" r:id="rId13" imgW="1396800" imgH="507960" progId="Equation.DSMT4">
                  <p:embed/>
                  <p:pic>
                    <p:nvPicPr>
                      <p:cNvPr id="0" name=""/>
                      <p:cNvPicPr>
                        <a:picLocks noChangeAspect="1" noChangeArrowheads="1"/>
                      </p:cNvPicPr>
                      <p:nvPr/>
                    </p:nvPicPr>
                    <p:blipFill>
                      <a:blip r:embed="rId14"/>
                      <a:srcRect/>
                      <a:stretch>
                        <a:fillRect/>
                      </a:stretch>
                    </p:blipFill>
                    <p:spPr bwMode="auto">
                      <a:xfrm>
                        <a:off x="3082924" y="4210050"/>
                        <a:ext cx="3305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775880092"/>
              </p:ext>
            </p:extLst>
          </p:nvPr>
        </p:nvGraphicFramePr>
        <p:xfrm>
          <a:off x="6323012" y="4343400"/>
          <a:ext cx="2312987" cy="989013"/>
        </p:xfrm>
        <a:graphic>
          <a:graphicData uri="http://schemas.openxmlformats.org/presentationml/2006/ole">
            <mc:AlternateContent xmlns:mc="http://schemas.openxmlformats.org/markup-compatibility/2006">
              <mc:Choice xmlns:v="urn:schemas-microsoft-com:vml" Requires="v">
                <p:oleObj spid="_x0000_s186438" name="Equation" r:id="rId15" imgW="977760" imgH="419040" progId="Equation.DSMT4">
                  <p:embed/>
                </p:oleObj>
              </mc:Choice>
              <mc:Fallback>
                <p:oleObj name="Equation" r:id="rId15" imgW="977760" imgH="419040" progId="Equation.DSMT4">
                  <p:embed/>
                  <p:pic>
                    <p:nvPicPr>
                      <p:cNvPr id="0" name=""/>
                      <p:cNvPicPr>
                        <a:picLocks noChangeAspect="1" noChangeArrowheads="1"/>
                      </p:cNvPicPr>
                      <p:nvPr/>
                    </p:nvPicPr>
                    <p:blipFill>
                      <a:blip r:embed="rId16"/>
                      <a:srcRect/>
                      <a:stretch>
                        <a:fillRect/>
                      </a:stretch>
                    </p:blipFill>
                    <p:spPr bwMode="auto">
                      <a:xfrm>
                        <a:off x="6323012" y="4343400"/>
                        <a:ext cx="2312987"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569279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1"/>
            <a:ext cx="9837881" cy="1566520"/>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2" y="191177"/>
            <a:ext cx="9534405" cy="523198"/>
          </a:xfrm>
          <a:prstGeom prst="rect">
            <a:avLst/>
          </a:prstGeom>
          <a:noFill/>
        </p:spPr>
        <p:txBody>
          <a:bodyPr wrap="square" lIns="121899" tIns="60949" rIns="121899" bIns="60949" rtlCol="0">
            <a:spAutoFit/>
          </a:bodyPr>
          <a:lstStyle/>
          <a:p>
            <a:r>
              <a:rPr lang="vi-VN" sz="2600" b="1">
                <a:latin typeface="Arial" pitchFamily="34" charset="0"/>
                <a:cs typeface="Arial" pitchFamily="34" charset="0"/>
              </a:rPr>
              <a:t>Giải các phương trình sau</a:t>
            </a:r>
            <a:r>
              <a:rPr lang="vi-VN" sz="2600" b="1" smtClean="0">
                <a:latin typeface="Arial" pitchFamily="34" charset="0"/>
                <a:cs typeface="Arial" pitchFamily="34" charset="0"/>
              </a:rPr>
              <a:t>:</a:t>
            </a:r>
            <a:endParaRPr lang="vi-VN" sz="2600"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7"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6.36</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8612" y="185703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1127601086"/>
              </p:ext>
            </p:extLst>
          </p:nvPr>
        </p:nvGraphicFramePr>
        <p:xfrm>
          <a:off x="2970212" y="838200"/>
          <a:ext cx="2048351" cy="625158"/>
        </p:xfrm>
        <a:graphic>
          <a:graphicData uri="http://schemas.openxmlformats.org/presentationml/2006/ole">
            <mc:AlternateContent xmlns:mc="http://schemas.openxmlformats.org/markup-compatibility/2006">
              <mc:Choice xmlns:v="urn:schemas-microsoft-com:vml" Requires="v">
                <p:oleObj spid="_x0000_s187496" name="Equation" r:id="rId6" imgW="787320" imgH="241200" progId="Equation.DSMT4">
                  <p:embed/>
                </p:oleObj>
              </mc:Choice>
              <mc:Fallback>
                <p:oleObj name="Equation" r:id="rId6" imgW="787320" imgH="241200" progId="Equation.DSMT4">
                  <p:embed/>
                  <p:pic>
                    <p:nvPicPr>
                      <p:cNvPr id="0" name=""/>
                      <p:cNvPicPr>
                        <a:picLocks noChangeAspect="1" noChangeArrowheads="1"/>
                      </p:cNvPicPr>
                      <p:nvPr/>
                    </p:nvPicPr>
                    <p:blipFill>
                      <a:blip r:embed="rId7"/>
                      <a:srcRect/>
                      <a:stretch>
                        <a:fillRect/>
                      </a:stretch>
                    </p:blipFill>
                    <p:spPr bwMode="auto">
                      <a:xfrm>
                        <a:off x="2970212" y="838200"/>
                        <a:ext cx="2048351" cy="62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896756187"/>
              </p:ext>
            </p:extLst>
          </p:nvPr>
        </p:nvGraphicFramePr>
        <p:xfrm>
          <a:off x="2741612" y="2218486"/>
          <a:ext cx="2051843" cy="626903"/>
        </p:xfrm>
        <a:graphic>
          <a:graphicData uri="http://schemas.openxmlformats.org/presentationml/2006/ole">
            <mc:AlternateContent xmlns:mc="http://schemas.openxmlformats.org/markup-compatibility/2006">
              <mc:Choice xmlns:v="urn:schemas-microsoft-com:vml" Requires="v">
                <p:oleObj spid="_x0000_s187497" name="Equation" r:id="rId8" imgW="787320" imgH="241200" progId="Equation.DSMT4">
                  <p:embed/>
                </p:oleObj>
              </mc:Choice>
              <mc:Fallback>
                <p:oleObj name="Equation" r:id="rId8" imgW="787320" imgH="241200" progId="Equation.DSMT4">
                  <p:embed/>
                  <p:pic>
                    <p:nvPicPr>
                      <p:cNvPr id="0" name=""/>
                      <p:cNvPicPr>
                        <a:picLocks noChangeAspect="1" noChangeArrowheads="1"/>
                      </p:cNvPicPr>
                      <p:nvPr/>
                    </p:nvPicPr>
                    <p:blipFill>
                      <a:blip r:embed="rId9"/>
                      <a:srcRect/>
                      <a:stretch>
                        <a:fillRect/>
                      </a:stretch>
                    </p:blipFill>
                    <p:spPr bwMode="auto">
                      <a:xfrm>
                        <a:off x="2741612" y="2218486"/>
                        <a:ext cx="2051843" cy="62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74214174"/>
              </p:ext>
            </p:extLst>
          </p:nvPr>
        </p:nvGraphicFramePr>
        <p:xfrm>
          <a:off x="6645275" y="868875"/>
          <a:ext cx="4887912" cy="623888"/>
        </p:xfrm>
        <a:graphic>
          <a:graphicData uri="http://schemas.openxmlformats.org/presentationml/2006/ole">
            <mc:AlternateContent xmlns:mc="http://schemas.openxmlformats.org/markup-compatibility/2006">
              <mc:Choice xmlns:v="urn:schemas-microsoft-com:vml" Requires="v">
                <p:oleObj spid="_x0000_s187498" name="Equation" r:id="rId10" imgW="1879560" imgH="241200" progId="Equation.DSMT4">
                  <p:embed/>
                </p:oleObj>
              </mc:Choice>
              <mc:Fallback>
                <p:oleObj name="Equation" r:id="rId10" imgW="1879560" imgH="241200" progId="Equation.DSMT4">
                  <p:embed/>
                  <p:pic>
                    <p:nvPicPr>
                      <p:cNvPr id="0" name=""/>
                      <p:cNvPicPr>
                        <a:picLocks noChangeAspect="1" noChangeArrowheads="1"/>
                      </p:cNvPicPr>
                      <p:nvPr/>
                    </p:nvPicPr>
                    <p:blipFill>
                      <a:blip r:embed="rId11"/>
                      <a:srcRect/>
                      <a:stretch>
                        <a:fillRect/>
                      </a:stretch>
                    </p:blipFill>
                    <p:spPr bwMode="auto">
                      <a:xfrm>
                        <a:off x="6645275" y="868875"/>
                        <a:ext cx="4887912"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05704265"/>
              </p:ext>
            </p:extLst>
          </p:nvPr>
        </p:nvGraphicFramePr>
        <p:xfrm>
          <a:off x="3351212" y="2849325"/>
          <a:ext cx="3249613" cy="598487"/>
        </p:xfrm>
        <a:graphic>
          <a:graphicData uri="http://schemas.openxmlformats.org/presentationml/2006/ole">
            <mc:AlternateContent xmlns:mc="http://schemas.openxmlformats.org/markup-compatibility/2006">
              <mc:Choice xmlns:v="urn:schemas-microsoft-com:vml" Requires="v">
                <p:oleObj spid="_x0000_s187499" name="Equation" r:id="rId12" imgW="1371600" imgH="253800" progId="Equation.DSMT4">
                  <p:embed/>
                </p:oleObj>
              </mc:Choice>
              <mc:Fallback>
                <p:oleObj name="Equation" r:id="rId12" imgW="1371600" imgH="253800" progId="Equation.DSMT4">
                  <p:embed/>
                  <p:pic>
                    <p:nvPicPr>
                      <p:cNvPr id="0" name=""/>
                      <p:cNvPicPr>
                        <a:picLocks noChangeAspect="1" noChangeArrowheads="1"/>
                      </p:cNvPicPr>
                      <p:nvPr/>
                    </p:nvPicPr>
                    <p:blipFill>
                      <a:blip r:embed="rId13"/>
                      <a:srcRect/>
                      <a:stretch>
                        <a:fillRect/>
                      </a:stretch>
                    </p:blipFill>
                    <p:spPr bwMode="auto">
                      <a:xfrm>
                        <a:off x="3351212" y="2849325"/>
                        <a:ext cx="3249613"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2673056046"/>
              </p:ext>
            </p:extLst>
          </p:nvPr>
        </p:nvGraphicFramePr>
        <p:xfrm>
          <a:off x="3351212" y="3449767"/>
          <a:ext cx="2858944" cy="568614"/>
        </p:xfrm>
        <a:graphic>
          <a:graphicData uri="http://schemas.openxmlformats.org/presentationml/2006/ole">
            <mc:AlternateContent xmlns:mc="http://schemas.openxmlformats.org/markup-compatibility/2006">
              <mc:Choice xmlns:v="urn:schemas-microsoft-com:vml" Requires="v">
                <p:oleObj spid="_x0000_s187500" name="Equation" r:id="rId14" imgW="1206360" imgH="241200" progId="Equation.DSMT4">
                  <p:embed/>
                </p:oleObj>
              </mc:Choice>
              <mc:Fallback>
                <p:oleObj name="Equation" r:id="rId14" imgW="1206360" imgH="241200" progId="Equation.DSMT4">
                  <p:embed/>
                  <p:pic>
                    <p:nvPicPr>
                      <p:cNvPr id="0" name=""/>
                      <p:cNvPicPr>
                        <a:picLocks noChangeAspect="1" noChangeArrowheads="1"/>
                      </p:cNvPicPr>
                      <p:nvPr/>
                    </p:nvPicPr>
                    <p:blipFill>
                      <a:blip r:embed="rId15"/>
                      <a:srcRect/>
                      <a:stretch>
                        <a:fillRect/>
                      </a:stretch>
                    </p:blipFill>
                    <p:spPr bwMode="auto">
                      <a:xfrm>
                        <a:off x="3351212" y="3449767"/>
                        <a:ext cx="2858944" cy="56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167533686"/>
              </p:ext>
            </p:extLst>
          </p:nvPr>
        </p:nvGraphicFramePr>
        <p:xfrm>
          <a:off x="3351212" y="4020336"/>
          <a:ext cx="2858944" cy="568614"/>
        </p:xfrm>
        <a:graphic>
          <a:graphicData uri="http://schemas.openxmlformats.org/presentationml/2006/ole">
            <mc:AlternateContent xmlns:mc="http://schemas.openxmlformats.org/markup-compatibility/2006">
              <mc:Choice xmlns:v="urn:schemas-microsoft-com:vml" Requires="v">
                <p:oleObj spid="_x0000_s187501" name="Equation" r:id="rId16" imgW="1206360" imgH="241200" progId="Equation.DSMT4">
                  <p:embed/>
                </p:oleObj>
              </mc:Choice>
              <mc:Fallback>
                <p:oleObj name="Equation" r:id="rId16" imgW="1206360" imgH="241200" progId="Equation.DSMT4">
                  <p:embed/>
                  <p:pic>
                    <p:nvPicPr>
                      <p:cNvPr id="0" name=""/>
                      <p:cNvPicPr>
                        <a:picLocks noChangeAspect="1" noChangeArrowheads="1"/>
                      </p:cNvPicPr>
                      <p:nvPr/>
                    </p:nvPicPr>
                    <p:blipFill>
                      <a:blip r:embed="rId17"/>
                      <a:srcRect/>
                      <a:stretch>
                        <a:fillRect/>
                      </a:stretch>
                    </p:blipFill>
                    <p:spPr bwMode="auto">
                      <a:xfrm>
                        <a:off x="3351212" y="4020336"/>
                        <a:ext cx="2858944" cy="56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943802341"/>
              </p:ext>
            </p:extLst>
          </p:nvPr>
        </p:nvGraphicFramePr>
        <p:xfrm>
          <a:off x="3351212" y="4590905"/>
          <a:ext cx="2858944" cy="568614"/>
        </p:xfrm>
        <a:graphic>
          <a:graphicData uri="http://schemas.openxmlformats.org/presentationml/2006/ole">
            <mc:AlternateContent xmlns:mc="http://schemas.openxmlformats.org/markup-compatibility/2006">
              <mc:Choice xmlns:v="urn:schemas-microsoft-com:vml" Requires="v">
                <p:oleObj spid="_x0000_s187502" name="Equation" r:id="rId18" imgW="1206360" imgH="241200" progId="Equation.DSMT4">
                  <p:embed/>
                </p:oleObj>
              </mc:Choice>
              <mc:Fallback>
                <p:oleObj name="Equation" r:id="rId18" imgW="1206360" imgH="241200" progId="Equation.DSMT4">
                  <p:embed/>
                  <p:pic>
                    <p:nvPicPr>
                      <p:cNvPr id="0" name=""/>
                      <p:cNvPicPr>
                        <a:picLocks noChangeAspect="1" noChangeArrowheads="1"/>
                      </p:cNvPicPr>
                      <p:nvPr/>
                    </p:nvPicPr>
                    <p:blipFill>
                      <a:blip r:embed="rId19"/>
                      <a:srcRect/>
                      <a:stretch>
                        <a:fillRect/>
                      </a:stretch>
                    </p:blipFill>
                    <p:spPr bwMode="auto">
                      <a:xfrm>
                        <a:off x="3351212" y="4590905"/>
                        <a:ext cx="2858944" cy="56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750287673"/>
              </p:ext>
            </p:extLst>
          </p:nvPr>
        </p:nvGraphicFramePr>
        <p:xfrm>
          <a:off x="3351212" y="5106987"/>
          <a:ext cx="2557318" cy="1106921"/>
        </p:xfrm>
        <a:graphic>
          <a:graphicData uri="http://schemas.openxmlformats.org/presentationml/2006/ole">
            <mc:AlternateContent xmlns:mc="http://schemas.openxmlformats.org/markup-compatibility/2006">
              <mc:Choice xmlns:v="urn:schemas-microsoft-com:vml" Requires="v">
                <p:oleObj spid="_x0000_s187503" name="Equation" r:id="rId20" imgW="1079280" imgH="469800" progId="Equation.DSMT4">
                  <p:embed/>
                </p:oleObj>
              </mc:Choice>
              <mc:Fallback>
                <p:oleObj name="Equation" r:id="rId20" imgW="1079280" imgH="469800" progId="Equation.DSMT4">
                  <p:embed/>
                  <p:pic>
                    <p:nvPicPr>
                      <p:cNvPr id="0" name=""/>
                      <p:cNvPicPr>
                        <a:picLocks noChangeAspect="1" noChangeArrowheads="1"/>
                      </p:cNvPicPr>
                      <p:nvPr/>
                    </p:nvPicPr>
                    <p:blipFill>
                      <a:blip r:embed="rId21"/>
                      <a:srcRect/>
                      <a:stretch>
                        <a:fillRect/>
                      </a:stretch>
                    </p:blipFill>
                    <p:spPr bwMode="auto">
                      <a:xfrm>
                        <a:off x="3351212" y="5106987"/>
                        <a:ext cx="2557318" cy="1106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169003768"/>
              </p:ext>
            </p:extLst>
          </p:nvPr>
        </p:nvGraphicFramePr>
        <p:xfrm>
          <a:off x="5865812" y="5030787"/>
          <a:ext cx="2713038" cy="1217613"/>
        </p:xfrm>
        <a:graphic>
          <a:graphicData uri="http://schemas.openxmlformats.org/presentationml/2006/ole">
            <mc:AlternateContent xmlns:mc="http://schemas.openxmlformats.org/markup-compatibility/2006">
              <mc:Choice xmlns:v="urn:schemas-microsoft-com:vml" Requires="v">
                <p:oleObj spid="_x0000_s187504" name="Equation" r:id="rId22" imgW="1041120" imgH="469800" progId="Equation.DSMT4">
                  <p:embed/>
                </p:oleObj>
              </mc:Choice>
              <mc:Fallback>
                <p:oleObj name="Equation" r:id="rId22" imgW="1041120" imgH="469800" progId="Equation.DSMT4">
                  <p:embed/>
                  <p:pic>
                    <p:nvPicPr>
                      <p:cNvPr id="0" name=""/>
                      <p:cNvPicPr>
                        <a:picLocks noChangeAspect="1" noChangeArrowheads="1"/>
                      </p:cNvPicPr>
                      <p:nvPr/>
                    </p:nvPicPr>
                    <p:blipFill>
                      <a:blip r:embed="rId23"/>
                      <a:srcRect/>
                      <a:stretch>
                        <a:fillRect/>
                      </a:stretch>
                    </p:blipFill>
                    <p:spPr bwMode="auto">
                      <a:xfrm>
                        <a:off x="5865812" y="5030787"/>
                        <a:ext cx="2713038"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557351416"/>
              </p:ext>
            </p:extLst>
          </p:nvPr>
        </p:nvGraphicFramePr>
        <p:xfrm>
          <a:off x="8532812" y="5030787"/>
          <a:ext cx="3043237" cy="1217612"/>
        </p:xfrm>
        <a:graphic>
          <a:graphicData uri="http://schemas.openxmlformats.org/presentationml/2006/ole">
            <mc:AlternateContent xmlns:mc="http://schemas.openxmlformats.org/markup-compatibility/2006">
              <mc:Choice xmlns:v="urn:schemas-microsoft-com:vml" Requires="v">
                <p:oleObj spid="_x0000_s187505" name="Equation" r:id="rId24" imgW="1168200" imgH="469800" progId="Equation.DSMT4">
                  <p:embed/>
                </p:oleObj>
              </mc:Choice>
              <mc:Fallback>
                <p:oleObj name="Equation" r:id="rId24" imgW="1168200" imgH="469800" progId="Equation.DSMT4">
                  <p:embed/>
                  <p:pic>
                    <p:nvPicPr>
                      <p:cNvPr id="0" name=""/>
                      <p:cNvPicPr>
                        <a:picLocks noChangeAspect="1" noChangeArrowheads="1"/>
                      </p:cNvPicPr>
                      <p:nvPr/>
                    </p:nvPicPr>
                    <p:blipFill>
                      <a:blip r:embed="rId25"/>
                      <a:srcRect/>
                      <a:stretch>
                        <a:fillRect/>
                      </a:stretch>
                    </p:blipFill>
                    <p:spPr bwMode="auto">
                      <a:xfrm>
                        <a:off x="8532812" y="5030787"/>
                        <a:ext cx="3043237"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71414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1"/>
            <a:ext cx="9837881" cy="1566520"/>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2" y="191177"/>
            <a:ext cx="9534405" cy="523198"/>
          </a:xfrm>
          <a:prstGeom prst="rect">
            <a:avLst/>
          </a:prstGeom>
          <a:noFill/>
        </p:spPr>
        <p:txBody>
          <a:bodyPr wrap="square" lIns="121899" tIns="60949" rIns="121899" bIns="60949" rtlCol="0">
            <a:spAutoFit/>
          </a:bodyPr>
          <a:lstStyle/>
          <a:p>
            <a:r>
              <a:rPr lang="vi-VN" sz="2600" b="1">
                <a:latin typeface="Arial" pitchFamily="34" charset="0"/>
                <a:cs typeface="Arial" pitchFamily="34" charset="0"/>
              </a:rPr>
              <a:t>Giải các phương trình sau</a:t>
            </a:r>
            <a:r>
              <a:rPr lang="vi-VN" sz="2600" b="1" smtClean="0">
                <a:latin typeface="Arial" pitchFamily="34" charset="0"/>
                <a:cs typeface="Arial" pitchFamily="34" charset="0"/>
              </a:rPr>
              <a:t>:</a:t>
            </a:r>
            <a:endParaRPr lang="vi-VN" sz="2600"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7"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6.36</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1012" y="1842159"/>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3666601061"/>
              </p:ext>
            </p:extLst>
          </p:nvPr>
        </p:nvGraphicFramePr>
        <p:xfrm>
          <a:off x="2970212" y="838200"/>
          <a:ext cx="2048351" cy="625158"/>
        </p:xfrm>
        <a:graphic>
          <a:graphicData uri="http://schemas.openxmlformats.org/presentationml/2006/ole">
            <mc:AlternateContent xmlns:mc="http://schemas.openxmlformats.org/markup-compatibility/2006">
              <mc:Choice xmlns:v="urn:schemas-microsoft-com:vml" Requires="v">
                <p:oleObj spid="_x0000_s188482" name="Equation" r:id="rId6" imgW="787320" imgH="241200" progId="Equation.DSMT4">
                  <p:embed/>
                </p:oleObj>
              </mc:Choice>
              <mc:Fallback>
                <p:oleObj name="Equation" r:id="rId6" imgW="787320" imgH="241200" progId="Equation.DSMT4">
                  <p:embed/>
                  <p:pic>
                    <p:nvPicPr>
                      <p:cNvPr id="0" name=""/>
                      <p:cNvPicPr>
                        <a:picLocks noChangeAspect="1" noChangeArrowheads="1"/>
                      </p:cNvPicPr>
                      <p:nvPr/>
                    </p:nvPicPr>
                    <p:blipFill>
                      <a:blip r:embed="rId7"/>
                      <a:srcRect/>
                      <a:stretch>
                        <a:fillRect/>
                      </a:stretch>
                    </p:blipFill>
                    <p:spPr bwMode="auto">
                      <a:xfrm>
                        <a:off x="2970212" y="838200"/>
                        <a:ext cx="2048351" cy="62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910935785"/>
              </p:ext>
            </p:extLst>
          </p:nvPr>
        </p:nvGraphicFramePr>
        <p:xfrm>
          <a:off x="2155764" y="2208961"/>
          <a:ext cx="4895850" cy="627062"/>
        </p:xfrm>
        <a:graphic>
          <a:graphicData uri="http://schemas.openxmlformats.org/presentationml/2006/ole">
            <mc:AlternateContent xmlns:mc="http://schemas.openxmlformats.org/markup-compatibility/2006">
              <mc:Choice xmlns:v="urn:schemas-microsoft-com:vml" Requires="v">
                <p:oleObj spid="_x0000_s188483" name="Equation" r:id="rId8" imgW="1879560" imgH="241200" progId="Equation.DSMT4">
                  <p:embed/>
                </p:oleObj>
              </mc:Choice>
              <mc:Fallback>
                <p:oleObj name="Equation" r:id="rId8" imgW="1879560" imgH="241200" progId="Equation.DSMT4">
                  <p:embed/>
                  <p:pic>
                    <p:nvPicPr>
                      <p:cNvPr id="0" name=""/>
                      <p:cNvPicPr>
                        <a:picLocks noChangeAspect="1" noChangeArrowheads="1"/>
                      </p:cNvPicPr>
                      <p:nvPr/>
                    </p:nvPicPr>
                    <p:blipFill>
                      <a:blip r:embed="rId9"/>
                      <a:srcRect/>
                      <a:stretch>
                        <a:fillRect/>
                      </a:stretch>
                    </p:blipFill>
                    <p:spPr bwMode="auto">
                      <a:xfrm>
                        <a:off x="2155764" y="2208961"/>
                        <a:ext cx="48958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524384769"/>
              </p:ext>
            </p:extLst>
          </p:nvPr>
        </p:nvGraphicFramePr>
        <p:xfrm>
          <a:off x="6645275" y="868875"/>
          <a:ext cx="4887912" cy="623888"/>
        </p:xfrm>
        <a:graphic>
          <a:graphicData uri="http://schemas.openxmlformats.org/presentationml/2006/ole">
            <mc:AlternateContent xmlns:mc="http://schemas.openxmlformats.org/markup-compatibility/2006">
              <mc:Choice xmlns:v="urn:schemas-microsoft-com:vml" Requires="v">
                <p:oleObj spid="_x0000_s188484" name="Equation" r:id="rId10" imgW="1879560" imgH="241200" progId="Equation.DSMT4">
                  <p:embed/>
                </p:oleObj>
              </mc:Choice>
              <mc:Fallback>
                <p:oleObj name="Equation" r:id="rId10" imgW="1879560" imgH="241200" progId="Equation.DSMT4">
                  <p:embed/>
                  <p:pic>
                    <p:nvPicPr>
                      <p:cNvPr id="0" name=""/>
                      <p:cNvPicPr>
                        <a:picLocks noChangeAspect="1" noChangeArrowheads="1"/>
                      </p:cNvPicPr>
                      <p:nvPr/>
                    </p:nvPicPr>
                    <p:blipFill>
                      <a:blip r:embed="rId11"/>
                      <a:srcRect/>
                      <a:stretch>
                        <a:fillRect/>
                      </a:stretch>
                    </p:blipFill>
                    <p:spPr bwMode="auto">
                      <a:xfrm>
                        <a:off x="6645275" y="868875"/>
                        <a:ext cx="4887912"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2586422554"/>
              </p:ext>
            </p:extLst>
          </p:nvPr>
        </p:nvGraphicFramePr>
        <p:xfrm>
          <a:off x="3109852" y="2895600"/>
          <a:ext cx="3941762" cy="657225"/>
        </p:xfrm>
        <a:graphic>
          <a:graphicData uri="http://schemas.openxmlformats.org/presentationml/2006/ole">
            <mc:AlternateContent xmlns:mc="http://schemas.openxmlformats.org/markup-compatibility/2006">
              <mc:Choice xmlns:v="urn:schemas-microsoft-com:vml" Requires="v">
                <p:oleObj spid="_x0000_s188485" name="Equation" r:id="rId12" imgW="1663560" imgH="279360" progId="Equation.DSMT4">
                  <p:embed/>
                </p:oleObj>
              </mc:Choice>
              <mc:Fallback>
                <p:oleObj name="Equation" r:id="rId12" imgW="1663560" imgH="279360" progId="Equation.DSMT4">
                  <p:embed/>
                  <p:pic>
                    <p:nvPicPr>
                      <p:cNvPr id="0" name=""/>
                      <p:cNvPicPr>
                        <a:picLocks noChangeAspect="1" noChangeArrowheads="1"/>
                      </p:cNvPicPr>
                      <p:nvPr/>
                    </p:nvPicPr>
                    <p:blipFill>
                      <a:blip r:embed="rId13"/>
                      <a:srcRect/>
                      <a:stretch>
                        <a:fillRect/>
                      </a:stretch>
                    </p:blipFill>
                    <p:spPr bwMode="auto">
                      <a:xfrm>
                        <a:off x="3109852" y="2895600"/>
                        <a:ext cx="394176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4250673324"/>
              </p:ext>
            </p:extLst>
          </p:nvPr>
        </p:nvGraphicFramePr>
        <p:xfrm>
          <a:off x="3982976" y="3581400"/>
          <a:ext cx="3068638" cy="566737"/>
        </p:xfrm>
        <a:graphic>
          <a:graphicData uri="http://schemas.openxmlformats.org/presentationml/2006/ole">
            <mc:AlternateContent xmlns:mc="http://schemas.openxmlformats.org/markup-compatibility/2006">
              <mc:Choice xmlns:v="urn:schemas-microsoft-com:vml" Requires="v">
                <p:oleObj spid="_x0000_s188486" name="Equation" r:id="rId14" imgW="1295280" imgH="241200" progId="Equation.DSMT4">
                  <p:embed/>
                </p:oleObj>
              </mc:Choice>
              <mc:Fallback>
                <p:oleObj name="Equation" r:id="rId14" imgW="1295280" imgH="241200" progId="Equation.DSMT4">
                  <p:embed/>
                  <p:pic>
                    <p:nvPicPr>
                      <p:cNvPr id="0" name=""/>
                      <p:cNvPicPr>
                        <a:picLocks noChangeAspect="1" noChangeArrowheads="1"/>
                      </p:cNvPicPr>
                      <p:nvPr/>
                    </p:nvPicPr>
                    <p:blipFill>
                      <a:blip r:embed="rId15"/>
                      <a:srcRect/>
                      <a:stretch>
                        <a:fillRect/>
                      </a:stretch>
                    </p:blipFill>
                    <p:spPr bwMode="auto">
                      <a:xfrm>
                        <a:off x="3982976" y="3581400"/>
                        <a:ext cx="3068638"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152923997"/>
              </p:ext>
            </p:extLst>
          </p:nvPr>
        </p:nvGraphicFramePr>
        <p:xfrm>
          <a:off x="4403664" y="4191000"/>
          <a:ext cx="2647950" cy="508000"/>
        </p:xfrm>
        <a:graphic>
          <a:graphicData uri="http://schemas.openxmlformats.org/presentationml/2006/ole">
            <mc:AlternateContent xmlns:mc="http://schemas.openxmlformats.org/markup-compatibility/2006">
              <mc:Choice xmlns:v="urn:schemas-microsoft-com:vml" Requires="v">
                <p:oleObj spid="_x0000_s188487" name="Equation" r:id="rId16" imgW="1117440" imgH="215640" progId="Equation.DSMT4">
                  <p:embed/>
                </p:oleObj>
              </mc:Choice>
              <mc:Fallback>
                <p:oleObj name="Equation" r:id="rId16" imgW="1117440" imgH="215640" progId="Equation.DSMT4">
                  <p:embed/>
                  <p:pic>
                    <p:nvPicPr>
                      <p:cNvPr id="0" name=""/>
                      <p:cNvPicPr>
                        <a:picLocks noChangeAspect="1" noChangeArrowheads="1"/>
                      </p:cNvPicPr>
                      <p:nvPr/>
                    </p:nvPicPr>
                    <p:blipFill>
                      <a:blip r:embed="rId17"/>
                      <a:srcRect/>
                      <a:stretch>
                        <a:fillRect/>
                      </a:stretch>
                    </p:blipFill>
                    <p:spPr bwMode="auto">
                      <a:xfrm>
                        <a:off x="4403664" y="4191000"/>
                        <a:ext cx="26479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586105409"/>
              </p:ext>
            </p:extLst>
          </p:nvPr>
        </p:nvGraphicFramePr>
        <p:xfrm>
          <a:off x="3999056" y="4864388"/>
          <a:ext cx="3446318" cy="1955512"/>
        </p:xfrm>
        <a:graphic>
          <a:graphicData uri="http://schemas.openxmlformats.org/presentationml/2006/ole">
            <mc:AlternateContent xmlns:mc="http://schemas.openxmlformats.org/markup-compatibility/2006">
              <mc:Choice xmlns:v="urn:schemas-microsoft-com:vml" Requires="v">
                <p:oleObj spid="_x0000_s188488" name="Equation" r:id="rId18" imgW="1600200" imgH="914400" progId="Equation.DSMT4">
                  <p:embed/>
                </p:oleObj>
              </mc:Choice>
              <mc:Fallback>
                <p:oleObj name="Equation" r:id="rId18" imgW="1600200" imgH="914400" progId="Equation.DSMT4">
                  <p:embed/>
                  <p:pic>
                    <p:nvPicPr>
                      <p:cNvPr id="0" name=""/>
                      <p:cNvPicPr>
                        <a:picLocks noChangeAspect="1" noChangeArrowheads="1"/>
                      </p:cNvPicPr>
                      <p:nvPr/>
                    </p:nvPicPr>
                    <p:blipFill>
                      <a:blip r:embed="rId19"/>
                      <a:srcRect/>
                      <a:stretch>
                        <a:fillRect/>
                      </a:stretch>
                    </p:blipFill>
                    <p:spPr bwMode="auto">
                      <a:xfrm>
                        <a:off x="3999056" y="4864388"/>
                        <a:ext cx="3446318" cy="195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5" name="TextBox 24"/>
              <p:cNvSpPr txBox="1"/>
              <p:nvPr/>
            </p:nvSpPr>
            <p:spPr>
              <a:xfrm>
                <a:off x="7466012" y="2286000"/>
                <a:ext cx="2209800" cy="49242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ĐK : </a:t>
                </a:r>
                <a14:m>
                  <m:oMath xmlns:m="http://schemas.openxmlformats.org/officeDocument/2006/math">
                    <m:r>
                      <a:rPr lang="en-US" b="1" i="1" smtClean="0">
                        <a:latin typeface="Cambria Math"/>
                        <a:cs typeface="Arial" pitchFamily="34" charset="0"/>
                      </a:rPr>
                      <m:t>𝒙</m:t>
                    </m:r>
                    <m:r>
                      <a:rPr lang="en-US" b="1" i="1" smtClean="0">
                        <a:latin typeface="Cambria Math"/>
                        <a:cs typeface="Arial" pitchFamily="34" charset="0"/>
                      </a:rPr>
                      <m:t>&gt;−</m:t>
                    </m:r>
                    <m:r>
                      <a:rPr lang="en-US" b="1" i="1" smtClean="0">
                        <a:latin typeface="Cambria Math"/>
                        <a:cs typeface="Arial" pitchFamily="34" charset="0"/>
                      </a:rPr>
                      <m:t>𝟏</m:t>
                    </m:r>
                  </m:oMath>
                </a14:m>
                <a:endParaRPr lang="vi-VN" b="1">
                  <a:latin typeface="Arial" pitchFamily="34" charset="0"/>
                  <a:cs typeface="Arial"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466012" y="2286000"/>
                <a:ext cx="2209800" cy="492420"/>
              </a:xfrm>
              <a:prstGeom prst="rect">
                <a:avLst/>
              </a:prstGeom>
              <a:blipFill rotWithShape="1">
                <a:blip r:embed="rId20"/>
                <a:stretch>
                  <a:fillRect l="-3039" t="-6173" b="-24691"/>
                </a:stretch>
              </a:blipFill>
            </p:spPr>
            <p:txBody>
              <a:bodyPr/>
              <a:lstStyle/>
              <a:p>
                <a:r>
                  <a:rPr lang="en-US">
                    <a:noFill/>
                  </a:rPr>
                  <a:t> </a:t>
                </a:r>
              </a:p>
            </p:txBody>
          </p:sp>
        </mc:Fallback>
      </mc:AlternateContent>
    </p:spTree>
    <p:extLst>
      <p:ext uri="{BB962C8B-B14F-4D97-AF65-F5344CB8AC3E}">
        <p14:creationId xmlns:p14="http://schemas.microsoft.com/office/powerpoint/2010/main" val="27956779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1"/>
            <a:ext cx="9837881" cy="1566520"/>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2" y="191177"/>
            <a:ext cx="9534405"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Tìm tập xác định của các hàm số sau :</a:t>
            </a:r>
            <a:endParaRPr lang="vi-VN" sz="2600"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7"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6.37</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8612" y="185703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886740426"/>
              </p:ext>
            </p:extLst>
          </p:nvPr>
        </p:nvGraphicFramePr>
        <p:xfrm>
          <a:off x="2590800" y="788988"/>
          <a:ext cx="2808288" cy="725487"/>
        </p:xfrm>
        <a:graphic>
          <a:graphicData uri="http://schemas.openxmlformats.org/presentationml/2006/ole">
            <mc:AlternateContent xmlns:mc="http://schemas.openxmlformats.org/markup-compatibility/2006">
              <mc:Choice xmlns:v="urn:schemas-microsoft-com:vml" Requires="v">
                <p:oleObj spid="_x0000_s189518" name="Equation" r:id="rId6" imgW="1079280" imgH="279360" progId="Equation.DSMT4">
                  <p:embed/>
                </p:oleObj>
              </mc:Choice>
              <mc:Fallback>
                <p:oleObj name="Equation" r:id="rId6" imgW="1079280" imgH="279360" progId="Equation.DSMT4">
                  <p:embed/>
                  <p:pic>
                    <p:nvPicPr>
                      <p:cNvPr id="0" name=""/>
                      <p:cNvPicPr>
                        <a:picLocks noChangeAspect="1" noChangeArrowheads="1"/>
                      </p:cNvPicPr>
                      <p:nvPr/>
                    </p:nvPicPr>
                    <p:blipFill>
                      <a:blip r:embed="rId7"/>
                      <a:srcRect/>
                      <a:stretch>
                        <a:fillRect/>
                      </a:stretch>
                    </p:blipFill>
                    <p:spPr bwMode="auto">
                      <a:xfrm>
                        <a:off x="2590800" y="788988"/>
                        <a:ext cx="2808288"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605131344"/>
              </p:ext>
            </p:extLst>
          </p:nvPr>
        </p:nvGraphicFramePr>
        <p:xfrm>
          <a:off x="8304212" y="972179"/>
          <a:ext cx="2841625" cy="525463"/>
        </p:xfrm>
        <a:graphic>
          <a:graphicData uri="http://schemas.openxmlformats.org/presentationml/2006/ole">
            <mc:AlternateContent xmlns:mc="http://schemas.openxmlformats.org/markup-compatibility/2006">
              <mc:Choice xmlns:v="urn:schemas-microsoft-com:vml" Requires="v">
                <p:oleObj spid="_x0000_s189519" name="Equation" r:id="rId8" imgW="1091880" imgH="203040" progId="Equation.DSMT4">
                  <p:embed/>
                </p:oleObj>
              </mc:Choice>
              <mc:Fallback>
                <p:oleObj name="Equation" r:id="rId8" imgW="1091880" imgH="203040" progId="Equation.DSMT4">
                  <p:embed/>
                  <p:pic>
                    <p:nvPicPr>
                      <p:cNvPr id="0" name=""/>
                      <p:cNvPicPr>
                        <a:picLocks noChangeAspect="1" noChangeArrowheads="1"/>
                      </p:cNvPicPr>
                      <p:nvPr/>
                    </p:nvPicPr>
                    <p:blipFill>
                      <a:blip r:embed="rId9"/>
                      <a:srcRect/>
                      <a:stretch>
                        <a:fillRect/>
                      </a:stretch>
                    </p:blipFill>
                    <p:spPr bwMode="auto">
                      <a:xfrm>
                        <a:off x="8304212" y="972179"/>
                        <a:ext cx="284162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 name="Group 4"/>
          <p:cNvGrpSpPr/>
          <p:nvPr/>
        </p:nvGrpSpPr>
        <p:grpSpPr>
          <a:xfrm>
            <a:off x="1979612" y="2286000"/>
            <a:ext cx="9213849" cy="600075"/>
            <a:chOff x="1979612" y="2393100"/>
            <a:chExt cx="9213849" cy="600075"/>
          </a:xfrm>
        </p:grpSpPr>
        <p:graphicFrame>
          <p:nvGraphicFramePr>
            <p:cNvPr id="4" name="Object 3"/>
            <p:cNvGraphicFramePr>
              <a:graphicFrameLocks noChangeAspect="1"/>
            </p:cNvGraphicFramePr>
            <p:nvPr>
              <p:extLst>
                <p:ext uri="{D42A27DB-BD31-4B8C-83A1-F6EECF244321}">
                  <p14:modId xmlns:p14="http://schemas.microsoft.com/office/powerpoint/2010/main" val="3225772104"/>
                </p:ext>
              </p:extLst>
            </p:nvPr>
          </p:nvGraphicFramePr>
          <p:xfrm>
            <a:off x="9142411" y="2431200"/>
            <a:ext cx="2051050" cy="561975"/>
          </p:xfrm>
          <a:graphic>
            <a:graphicData uri="http://schemas.openxmlformats.org/presentationml/2006/ole">
              <mc:AlternateContent xmlns:mc="http://schemas.openxmlformats.org/markup-compatibility/2006">
                <mc:Choice xmlns:v="urn:schemas-microsoft-com:vml" Requires="v">
                  <p:oleObj spid="_x0000_s189520" name="Equation" r:id="rId10" imgW="787320" imgH="215640" progId="Equation.DSMT4">
                    <p:embed/>
                  </p:oleObj>
                </mc:Choice>
                <mc:Fallback>
                  <p:oleObj name="Equation" r:id="rId10" imgW="787320" imgH="215640" progId="Equation.DSMT4">
                    <p:embed/>
                    <p:pic>
                      <p:nvPicPr>
                        <p:cNvPr id="0" name=""/>
                        <p:cNvPicPr>
                          <a:picLocks noChangeAspect="1" noChangeArrowheads="1"/>
                        </p:cNvPicPr>
                        <p:nvPr/>
                      </p:nvPicPr>
                      <p:blipFill>
                        <a:blip r:embed="rId11"/>
                        <a:srcRect/>
                        <a:stretch>
                          <a:fillRect/>
                        </a:stretch>
                      </p:blipFill>
                      <p:spPr bwMode="auto">
                        <a:xfrm>
                          <a:off x="9142411" y="2431200"/>
                          <a:ext cx="205105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TextBox 21"/>
            <p:cNvSpPr txBox="1"/>
            <p:nvPr/>
          </p:nvSpPr>
          <p:spPr>
            <a:xfrm>
              <a:off x="1979612" y="2500755"/>
              <a:ext cx="7162799" cy="49242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a) Điều kiện để hàm số                         có nghĩa : </a:t>
              </a:r>
              <a:endParaRPr lang="vi-VN"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603084612"/>
                </p:ext>
              </p:extLst>
            </p:nvPr>
          </p:nvGraphicFramePr>
          <p:xfrm>
            <a:off x="5654600" y="2393100"/>
            <a:ext cx="1938337" cy="600075"/>
          </p:xfrm>
          <a:graphic>
            <a:graphicData uri="http://schemas.openxmlformats.org/presentationml/2006/ole">
              <mc:AlternateContent xmlns:mc="http://schemas.openxmlformats.org/markup-compatibility/2006">
                <mc:Choice xmlns:v="urn:schemas-microsoft-com:vml" Requires="v">
                  <p:oleObj spid="_x0000_s189521" name="Equation" r:id="rId12" imgW="901440" imgH="279360" progId="Equation.DSMT4">
                    <p:embed/>
                  </p:oleObj>
                </mc:Choice>
                <mc:Fallback>
                  <p:oleObj name="Equation" r:id="rId12" imgW="901440" imgH="279360" progId="Equation.DSMT4">
                    <p:embed/>
                    <p:pic>
                      <p:nvPicPr>
                        <p:cNvPr id="0" name="Object 2"/>
                        <p:cNvPicPr>
                          <a:picLocks noChangeAspect="1" noChangeArrowheads="1"/>
                        </p:cNvPicPr>
                        <p:nvPr/>
                      </p:nvPicPr>
                      <p:blipFill>
                        <a:blip r:embed="rId13"/>
                        <a:srcRect/>
                        <a:stretch>
                          <a:fillRect/>
                        </a:stretch>
                      </p:blipFill>
                      <p:spPr bwMode="auto">
                        <a:xfrm>
                          <a:off x="5654600" y="2393100"/>
                          <a:ext cx="193833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23" name="Object 22"/>
          <p:cNvGraphicFramePr>
            <a:graphicFrameLocks noChangeAspect="1"/>
          </p:cNvGraphicFramePr>
          <p:nvPr>
            <p:extLst>
              <p:ext uri="{D42A27DB-BD31-4B8C-83A1-F6EECF244321}">
                <p14:modId xmlns:p14="http://schemas.microsoft.com/office/powerpoint/2010/main" val="2542357984"/>
              </p:ext>
            </p:extLst>
          </p:nvPr>
        </p:nvGraphicFramePr>
        <p:xfrm>
          <a:off x="4451349" y="2885337"/>
          <a:ext cx="2778125" cy="561975"/>
        </p:xfrm>
        <a:graphic>
          <a:graphicData uri="http://schemas.openxmlformats.org/presentationml/2006/ole">
            <mc:AlternateContent xmlns:mc="http://schemas.openxmlformats.org/markup-compatibility/2006">
              <mc:Choice xmlns:v="urn:schemas-microsoft-com:vml" Requires="v">
                <p:oleObj spid="_x0000_s189522" name="Equation" r:id="rId14" imgW="1066680" imgH="215640" progId="Equation.DSMT4">
                  <p:embed/>
                </p:oleObj>
              </mc:Choice>
              <mc:Fallback>
                <p:oleObj name="Equation" r:id="rId14" imgW="1066680" imgH="215640" progId="Equation.DSMT4">
                  <p:embed/>
                  <p:pic>
                    <p:nvPicPr>
                      <p:cNvPr id="0" name=""/>
                      <p:cNvPicPr>
                        <a:picLocks noChangeAspect="1" noChangeArrowheads="1"/>
                      </p:cNvPicPr>
                      <p:nvPr/>
                    </p:nvPicPr>
                    <p:blipFill>
                      <a:blip r:embed="rId15"/>
                      <a:srcRect/>
                      <a:stretch>
                        <a:fillRect/>
                      </a:stretch>
                    </p:blipFill>
                    <p:spPr bwMode="auto">
                      <a:xfrm>
                        <a:off x="4451349" y="2885337"/>
                        <a:ext cx="27781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4008191469"/>
              </p:ext>
            </p:extLst>
          </p:nvPr>
        </p:nvGraphicFramePr>
        <p:xfrm>
          <a:off x="4418012" y="3471918"/>
          <a:ext cx="2811462" cy="627062"/>
        </p:xfrm>
        <a:graphic>
          <a:graphicData uri="http://schemas.openxmlformats.org/presentationml/2006/ole">
            <mc:AlternateContent xmlns:mc="http://schemas.openxmlformats.org/markup-compatibility/2006">
              <mc:Choice xmlns:v="urn:schemas-microsoft-com:vml" Requires="v">
                <p:oleObj spid="_x0000_s189523" name="Equation" r:id="rId16" imgW="1079280" imgH="241200" progId="Equation.DSMT4">
                  <p:embed/>
                </p:oleObj>
              </mc:Choice>
              <mc:Fallback>
                <p:oleObj name="Equation" r:id="rId16" imgW="1079280" imgH="241200" progId="Equation.DSMT4">
                  <p:embed/>
                  <p:pic>
                    <p:nvPicPr>
                      <p:cNvPr id="0" name=""/>
                      <p:cNvPicPr>
                        <a:picLocks noChangeAspect="1" noChangeArrowheads="1"/>
                      </p:cNvPicPr>
                      <p:nvPr/>
                    </p:nvPicPr>
                    <p:blipFill>
                      <a:blip r:embed="rId17"/>
                      <a:srcRect/>
                      <a:stretch>
                        <a:fillRect/>
                      </a:stretch>
                    </p:blipFill>
                    <p:spPr bwMode="auto">
                      <a:xfrm>
                        <a:off x="4418012" y="3471918"/>
                        <a:ext cx="2811462"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414587097"/>
              </p:ext>
            </p:extLst>
          </p:nvPr>
        </p:nvGraphicFramePr>
        <p:xfrm>
          <a:off x="5079999" y="4123587"/>
          <a:ext cx="2149475" cy="561975"/>
        </p:xfrm>
        <a:graphic>
          <a:graphicData uri="http://schemas.openxmlformats.org/presentationml/2006/ole">
            <mc:AlternateContent xmlns:mc="http://schemas.openxmlformats.org/markup-compatibility/2006">
              <mc:Choice xmlns:v="urn:schemas-microsoft-com:vml" Requires="v">
                <p:oleObj spid="_x0000_s189524" name="Equation" r:id="rId18" imgW="825480" imgH="215640" progId="Equation.DSMT4">
                  <p:embed/>
                </p:oleObj>
              </mc:Choice>
              <mc:Fallback>
                <p:oleObj name="Equation" r:id="rId18" imgW="825480" imgH="215640" progId="Equation.DSMT4">
                  <p:embed/>
                  <p:pic>
                    <p:nvPicPr>
                      <p:cNvPr id="0" name=""/>
                      <p:cNvPicPr>
                        <a:picLocks noChangeAspect="1" noChangeArrowheads="1"/>
                      </p:cNvPicPr>
                      <p:nvPr/>
                    </p:nvPicPr>
                    <p:blipFill>
                      <a:blip r:embed="rId19"/>
                      <a:srcRect/>
                      <a:stretch>
                        <a:fillRect/>
                      </a:stretch>
                    </p:blipFill>
                    <p:spPr bwMode="auto">
                      <a:xfrm>
                        <a:off x="5079999" y="4123587"/>
                        <a:ext cx="21494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953838453"/>
              </p:ext>
            </p:extLst>
          </p:nvPr>
        </p:nvGraphicFramePr>
        <p:xfrm>
          <a:off x="5641974" y="4710169"/>
          <a:ext cx="1587500" cy="561975"/>
        </p:xfrm>
        <a:graphic>
          <a:graphicData uri="http://schemas.openxmlformats.org/presentationml/2006/ole">
            <mc:AlternateContent xmlns:mc="http://schemas.openxmlformats.org/markup-compatibility/2006">
              <mc:Choice xmlns:v="urn:schemas-microsoft-com:vml" Requires="v">
                <p:oleObj spid="_x0000_s189525" name="Equation" r:id="rId20" imgW="609480" imgH="215640" progId="Equation.DSMT4">
                  <p:embed/>
                </p:oleObj>
              </mc:Choice>
              <mc:Fallback>
                <p:oleObj name="Equation" r:id="rId20" imgW="609480" imgH="215640" progId="Equation.DSMT4">
                  <p:embed/>
                  <p:pic>
                    <p:nvPicPr>
                      <p:cNvPr id="0" name=""/>
                      <p:cNvPicPr>
                        <a:picLocks noChangeAspect="1" noChangeArrowheads="1"/>
                      </p:cNvPicPr>
                      <p:nvPr/>
                    </p:nvPicPr>
                    <p:blipFill>
                      <a:blip r:embed="rId21"/>
                      <a:srcRect/>
                      <a:stretch>
                        <a:fillRect/>
                      </a:stretch>
                    </p:blipFill>
                    <p:spPr bwMode="auto">
                      <a:xfrm>
                        <a:off x="5641974" y="4710169"/>
                        <a:ext cx="15875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202021111"/>
              </p:ext>
            </p:extLst>
          </p:nvPr>
        </p:nvGraphicFramePr>
        <p:xfrm>
          <a:off x="5840412" y="5372950"/>
          <a:ext cx="1389062" cy="463550"/>
        </p:xfrm>
        <a:graphic>
          <a:graphicData uri="http://schemas.openxmlformats.org/presentationml/2006/ole">
            <mc:AlternateContent xmlns:mc="http://schemas.openxmlformats.org/markup-compatibility/2006">
              <mc:Choice xmlns:v="urn:schemas-microsoft-com:vml" Requires="v">
                <p:oleObj spid="_x0000_s189526" name="Equation" r:id="rId22" imgW="533160" imgH="177480" progId="Equation.DSMT4">
                  <p:embed/>
                </p:oleObj>
              </mc:Choice>
              <mc:Fallback>
                <p:oleObj name="Equation" r:id="rId22" imgW="533160" imgH="177480" progId="Equation.DSMT4">
                  <p:embed/>
                  <p:pic>
                    <p:nvPicPr>
                      <p:cNvPr id="0" name=""/>
                      <p:cNvPicPr>
                        <a:picLocks noChangeAspect="1" noChangeArrowheads="1"/>
                      </p:cNvPicPr>
                      <p:nvPr/>
                    </p:nvPicPr>
                    <p:blipFill>
                      <a:blip r:embed="rId23"/>
                      <a:srcRect/>
                      <a:stretch>
                        <a:fillRect/>
                      </a:stretch>
                    </p:blipFill>
                    <p:spPr bwMode="auto">
                      <a:xfrm>
                        <a:off x="5840412" y="5372950"/>
                        <a:ext cx="13890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AlternateContent xmlns:mc="http://schemas.openxmlformats.org/markup-compatibility/2006" xmlns:a14="http://schemas.microsoft.com/office/drawing/2010/main">
        <mc:Choice Requires="a14">
          <p:sp>
            <p:nvSpPr>
              <p:cNvPr id="28" name="TextBox 27"/>
              <p:cNvSpPr txBox="1"/>
              <p:nvPr/>
            </p:nvSpPr>
            <p:spPr>
              <a:xfrm>
                <a:off x="3198812" y="5988900"/>
                <a:ext cx="6019800" cy="49242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Vậy t</a:t>
                </a:r>
                <a:r>
                  <a:rPr lang="vi-VN" b="1" smtClean="0">
                    <a:latin typeface="Arial" pitchFamily="34" charset="0"/>
                    <a:cs typeface="Arial" pitchFamily="34" charset="0"/>
                  </a:rPr>
                  <a:t>ập xác định</a:t>
                </a:r>
                <a:r>
                  <a:rPr lang="en-US" b="1" smtClean="0">
                    <a:latin typeface="Arial" pitchFamily="34" charset="0"/>
                    <a:cs typeface="Arial" pitchFamily="34" charset="0"/>
                  </a:rPr>
                  <a:t> của hàm số là </a:t>
                </a:r>
                <a14:m>
                  <m:oMath xmlns:m="http://schemas.openxmlformats.org/officeDocument/2006/math">
                    <m:r>
                      <a:rPr lang="en-US" b="1" i="1" smtClean="0">
                        <a:solidFill>
                          <a:schemeClr val="accent2">
                            <a:lumMod val="75000"/>
                          </a:schemeClr>
                        </a:solidFill>
                        <a:latin typeface="Cambria Math"/>
                        <a:cs typeface="Arial" pitchFamily="34" charset="0"/>
                      </a:rPr>
                      <m:t>[</m:t>
                    </m:r>
                    <m:r>
                      <a:rPr lang="en-US" b="1" i="1" smtClean="0">
                        <a:solidFill>
                          <a:schemeClr val="accent2">
                            <a:lumMod val="75000"/>
                          </a:schemeClr>
                        </a:solidFill>
                        <a:latin typeface="Cambria Math"/>
                        <a:cs typeface="Arial" pitchFamily="34" charset="0"/>
                      </a:rPr>
                      <m:t>𝟏</m:t>
                    </m:r>
                    <m:r>
                      <a:rPr lang="en-US" b="1" i="1" smtClean="0">
                        <a:solidFill>
                          <a:schemeClr val="accent2">
                            <a:lumMod val="75000"/>
                          </a:schemeClr>
                        </a:solidFill>
                        <a:latin typeface="Cambria Math"/>
                        <a:cs typeface="Arial" pitchFamily="34" charset="0"/>
                      </a:rPr>
                      <m:t>;+∞)</m:t>
                    </m:r>
                  </m:oMath>
                </a14:m>
                <a:endParaRPr lang="vi-VN" b="1">
                  <a:solidFill>
                    <a:schemeClr val="accent2">
                      <a:lumMod val="75000"/>
                    </a:schemeClr>
                  </a:solidFill>
                  <a:latin typeface="Arial" pitchFamily="34" charset="0"/>
                  <a:cs typeface="Arial"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3198812" y="5988900"/>
                <a:ext cx="6019800" cy="492420"/>
              </a:xfrm>
              <a:prstGeom prst="rect">
                <a:avLst/>
              </a:prstGeom>
              <a:blipFill rotWithShape="1">
                <a:blip r:embed="rId24"/>
                <a:stretch>
                  <a:fillRect l="-1114" t="-4938" b="-25926"/>
                </a:stretch>
              </a:blipFill>
            </p:spPr>
            <p:txBody>
              <a:bodyPr/>
              <a:lstStyle/>
              <a:p>
                <a:r>
                  <a:rPr lang="en-US">
                    <a:noFill/>
                  </a:rPr>
                  <a:t> </a:t>
                </a:r>
              </a:p>
            </p:txBody>
          </p:sp>
        </mc:Fallback>
      </mc:AlternateContent>
    </p:spTree>
    <p:extLst>
      <p:ext uri="{BB962C8B-B14F-4D97-AF65-F5344CB8AC3E}">
        <p14:creationId xmlns:p14="http://schemas.microsoft.com/office/powerpoint/2010/main" val="35454535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wipe(left)">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09881"/>
            <a:ext cx="9761682" cy="3696944"/>
          </a:xfrm>
          <a:prstGeom prst="roundRect">
            <a:avLst>
              <a:gd name="adj" fmla="val 2361"/>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65362" y="153077"/>
                <a:ext cx="9534405" cy="3665277"/>
              </a:xfrm>
              <a:prstGeom prst="rect">
                <a:avLst/>
              </a:prstGeom>
              <a:noFill/>
            </p:spPr>
            <p:txBody>
              <a:bodyPr wrap="square" lIns="121899" tIns="60949" rIns="121899" bIns="60949" rtlCol="0">
                <a:spAutoFit/>
              </a:bodyPr>
              <a:lstStyle/>
              <a:p>
                <a:r>
                  <a:rPr lang="vi-VN" sz="1800" b="1" smtClean="0">
                    <a:latin typeface="Arial" pitchFamily="34" charset="0"/>
                    <a:cs typeface="Arial" pitchFamily="34" charset="0"/>
                  </a:rPr>
                  <a:t>Lạm phát là sự tăng mức giá chung một cách liên tục của hàng hoá và dịch vụ theo thời gian, tức là sự mất giá trị của một loại tiền tệ nào đó. Chẳng hạn, nếu lạm phát là</a:t>
                </a:r>
              </a:p>
              <a:p>
                <a:r>
                  <a:rPr lang="en-US" sz="1800" b="1" smtClean="0">
                    <a:latin typeface="Arial" pitchFamily="34" charset="0"/>
                    <a:cs typeface="Arial" pitchFamily="34" charset="0"/>
                  </a:rPr>
                  <a:t>5% </a:t>
                </a:r>
                <a:r>
                  <a:rPr lang="vi-VN" sz="1800" b="1">
                    <a:latin typeface="Arial" pitchFamily="34" charset="0"/>
                    <a:cs typeface="Arial" pitchFamily="34" charset="0"/>
                  </a:rPr>
                  <a:t>một năm thì sức mua của 1 triệu đồng sau một năm chỉ còn là 950 nghìn đồng (vì đã giảm </a:t>
                </a:r>
                <a:r>
                  <a:rPr lang="vi-VN" sz="1800" b="1" smtClean="0">
                    <a:latin typeface="Arial" pitchFamily="34" charset="0"/>
                    <a:cs typeface="Arial" pitchFamily="34" charset="0"/>
                  </a:rPr>
                  <a:t>mất</a:t>
                </a:r>
                <a:r>
                  <a:rPr lang="en-US" sz="1800" b="1">
                    <a:latin typeface="Arial" pitchFamily="34" charset="0"/>
                    <a:cs typeface="Arial" pitchFamily="34" charset="0"/>
                  </a:rPr>
                  <a:t> </a:t>
                </a:r>
                <a:r>
                  <a:rPr lang="en-US" sz="1800" b="1" smtClean="0">
                    <a:latin typeface="Arial" pitchFamily="34" charset="0"/>
                    <a:cs typeface="Arial" pitchFamily="34" charset="0"/>
                  </a:rPr>
                  <a:t>5%</a:t>
                </a:r>
                <a:r>
                  <a:rPr lang="vi-VN" sz="1800" b="1">
                    <a:latin typeface="Arial" pitchFamily="34" charset="0"/>
                    <a:cs typeface="Arial" pitchFamily="34" charset="0"/>
                  </a:rPr>
                  <a:t>ủa 1 triệu đồng, tức là 50000 đồng). Nói chung, nếu tỉ lệ lạm phát trung bình </a:t>
                </a:r>
                <a:r>
                  <a:rPr lang="vi-VN" sz="1800" b="1" smtClean="0">
                    <a:latin typeface="Arial" pitchFamily="34" charset="0"/>
                    <a:cs typeface="Arial" pitchFamily="34" charset="0"/>
                  </a:rPr>
                  <a:t>là</a:t>
                </a:r>
                <a:r>
                  <a:rPr lang="en-US" sz="1800" b="1" smtClean="0">
                    <a:latin typeface="Arial" pitchFamily="34" charset="0"/>
                    <a:cs typeface="Arial" pitchFamily="34" charset="0"/>
                  </a:rPr>
                  <a:t> r% </a:t>
                </a:r>
                <a:r>
                  <a:rPr lang="vi-VN" sz="1800" b="1" smtClean="0">
                    <a:latin typeface="Arial" pitchFamily="34" charset="0"/>
                    <a:cs typeface="Arial" pitchFamily="34" charset="0"/>
                  </a:rPr>
                  <a:t>một </a:t>
                </a:r>
                <a:r>
                  <a:rPr lang="vi-VN" sz="1800" b="1">
                    <a:latin typeface="Arial" pitchFamily="34" charset="0"/>
                    <a:cs typeface="Arial" pitchFamily="34" charset="0"/>
                  </a:rPr>
                  <a:t>năm thì tổng số </a:t>
                </a:r>
                <a:r>
                  <a:rPr lang="vi-VN" sz="1800" b="1" smtClean="0">
                    <a:latin typeface="Arial" pitchFamily="34" charset="0"/>
                    <a:cs typeface="Arial" pitchFamily="34" charset="0"/>
                  </a:rPr>
                  <a:t>tiền</a:t>
                </a:r>
                <a:r>
                  <a:rPr lang="en-US" sz="1800" b="1" smtClean="0">
                    <a:latin typeface="Arial" pitchFamily="34" charset="0"/>
                    <a:cs typeface="Arial" pitchFamily="34" charset="0"/>
                  </a:rPr>
                  <a:t> P </a:t>
                </a:r>
                <a:r>
                  <a:rPr lang="vi-VN" sz="1800" b="1">
                    <a:latin typeface="Arial" pitchFamily="34" charset="0"/>
                    <a:cs typeface="Arial" pitchFamily="34" charset="0"/>
                  </a:rPr>
                  <a:t>ban đầu, </a:t>
                </a:r>
                <a:r>
                  <a:rPr lang="vi-VN" sz="1800" b="1" smtClean="0">
                    <a:latin typeface="Arial" pitchFamily="34" charset="0"/>
                    <a:cs typeface="Arial" pitchFamily="34" charset="0"/>
                  </a:rPr>
                  <a:t>sau</a:t>
                </a:r>
                <a:r>
                  <a:rPr lang="en-US" sz="1800" b="1" smtClean="0">
                    <a:latin typeface="Arial" pitchFamily="34" charset="0"/>
                    <a:cs typeface="Arial" pitchFamily="34" charset="0"/>
                  </a:rPr>
                  <a:t> n năm </a:t>
                </a:r>
                <a:r>
                  <a:rPr lang="vi-VN" sz="1800" b="1">
                    <a:latin typeface="Arial" pitchFamily="34" charset="0"/>
                    <a:cs typeface="Arial" pitchFamily="34" charset="0"/>
                  </a:rPr>
                  <a:t>số tiền đó chỉ còn giá trị </a:t>
                </a:r>
                <a:r>
                  <a:rPr lang="vi-VN" sz="1800" b="1" smtClean="0">
                    <a:latin typeface="Arial" pitchFamily="34" charset="0"/>
                    <a:cs typeface="Arial" pitchFamily="34" charset="0"/>
                  </a:rPr>
                  <a:t>là</a:t>
                </a:r>
                <a:r>
                  <a:rPr lang="en-US" sz="1800" b="1" smtClean="0">
                    <a:latin typeface="Arial" pitchFamily="34" charset="0"/>
                    <a:cs typeface="Arial" pitchFamily="34" charset="0"/>
                  </a:rPr>
                  <a:t>  </a:t>
                </a:r>
                <a14:m>
                  <m:oMath xmlns:m="http://schemas.openxmlformats.org/officeDocument/2006/math">
                    <m:r>
                      <a:rPr lang="en-US" sz="2000" b="1" i="1" smtClean="0">
                        <a:solidFill>
                          <a:schemeClr val="accent2">
                            <a:lumMod val="75000"/>
                          </a:schemeClr>
                        </a:solidFill>
                        <a:latin typeface="Cambria Math"/>
                        <a:cs typeface="Arial" pitchFamily="34" charset="0"/>
                      </a:rPr>
                      <m:t>𝑨</m:t>
                    </m:r>
                    <m:r>
                      <a:rPr lang="en-US" sz="2000" b="1" i="1" smtClean="0">
                        <a:solidFill>
                          <a:schemeClr val="accent2">
                            <a:lumMod val="75000"/>
                          </a:schemeClr>
                        </a:solidFill>
                        <a:latin typeface="Cambria Math"/>
                        <a:cs typeface="Arial" pitchFamily="34" charset="0"/>
                      </a:rPr>
                      <m:t>=</m:t>
                    </m:r>
                    <m:r>
                      <a:rPr lang="en-US" sz="2000" b="1" i="1" smtClean="0">
                        <a:solidFill>
                          <a:schemeClr val="accent2">
                            <a:lumMod val="75000"/>
                          </a:schemeClr>
                        </a:solidFill>
                        <a:latin typeface="Cambria Math"/>
                        <a:cs typeface="Arial" pitchFamily="34" charset="0"/>
                      </a:rPr>
                      <m:t>𝑷</m:t>
                    </m:r>
                    <m:sSup>
                      <m:sSupPr>
                        <m:ctrlPr>
                          <a:rPr lang="en-US" sz="2000" b="1" i="1" smtClean="0">
                            <a:solidFill>
                              <a:schemeClr val="accent2">
                                <a:lumMod val="75000"/>
                              </a:schemeClr>
                            </a:solidFill>
                            <a:latin typeface="Cambria Math"/>
                            <a:cs typeface="Arial" pitchFamily="34" charset="0"/>
                          </a:rPr>
                        </m:ctrlPr>
                      </m:sSupPr>
                      <m:e>
                        <m:d>
                          <m:dPr>
                            <m:ctrlPr>
                              <a:rPr lang="en-US" sz="2000" b="1" i="1" smtClean="0">
                                <a:solidFill>
                                  <a:schemeClr val="accent2">
                                    <a:lumMod val="75000"/>
                                  </a:schemeClr>
                                </a:solidFill>
                                <a:latin typeface="Cambria Math"/>
                                <a:cs typeface="Arial" pitchFamily="34" charset="0"/>
                              </a:rPr>
                            </m:ctrlPr>
                          </m:dPr>
                          <m:e>
                            <m:r>
                              <a:rPr lang="en-US" sz="2000" b="1" i="1">
                                <a:solidFill>
                                  <a:schemeClr val="accent2">
                                    <a:lumMod val="75000"/>
                                  </a:schemeClr>
                                </a:solidFill>
                                <a:latin typeface="Cambria Math"/>
                                <a:cs typeface="Arial" pitchFamily="34" charset="0"/>
                              </a:rPr>
                              <m:t>𝟏</m:t>
                            </m:r>
                            <m:r>
                              <a:rPr lang="en-US" sz="2000" b="1" i="1">
                                <a:solidFill>
                                  <a:schemeClr val="accent2">
                                    <a:lumMod val="75000"/>
                                  </a:schemeClr>
                                </a:solidFill>
                                <a:latin typeface="Cambria Math"/>
                                <a:cs typeface="Arial" pitchFamily="34" charset="0"/>
                              </a:rPr>
                              <m:t>−</m:t>
                            </m:r>
                            <m:f>
                              <m:fPr>
                                <m:ctrlPr>
                                  <a:rPr lang="en-US" sz="2000" b="1" i="1">
                                    <a:solidFill>
                                      <a:schemeClr val="accent2">
                                        <a:lumMod val="75000"/>
                                      </a:schemeClr>
                                    </a:solidFill>
                                    <a:latin typeface="Cambria Math"/>
                                    <a:cs typeface="Arial" pitchFamily="34" charset="0"/>
                                  </a:rPr>
                                </m:ctrlPr>
                              </m:fPr>
                              <m:num>
                                <m:r>
                                  <a:rPr lang="en-US" sz="2000" b="1" i="1">
                                    <a:solidFill>
                                      <a:schemeClr val="accent2">
                                        <a:lumMod val="75000"/>
                                      </a:schemeClr>
                                    </a:solidFill>
                                    <a:latin typeface="Cambria Math"/>
                                    <a:cs typeface="Arial" pitchFamily="34" charset="0"/>
                                  </a:rPr>
                                  <m:t>𝒓</m:t>
                                </m:r>
                              </m:num>
                              <m:den>
                                <m:r>
                                  <a:rPr lang="en-US" sz="2000" b="1" i="1">
                                    <a:solidFill>
                                      <a:schemeClr val="accent2">
                                        <a:lumMod val="75000"/>
                                      </a:schemeClr>
                                    </a:solidFill>
                                    <a:latin typeface="Cambria Math"/>
                                    <a:cs typeface="Arial" pitchFamily="34" charset="0"/>
                                  </a:rPr>
                                  <m:t>𝟏𝟎𝟎</m:t>
                                </m:r>
                              </m:den>
                            </m:f>
                          </m:e>
                        </m:d>
                      </m:e>
                      <m:sup>
                        <m:r>
                          <a:rPr lang="en-US" sz="2000" b="1" i="1" smtClean="0">
                            <a:solidFill>
                              <a:schemeClr val="accent2">
                                <a:lumMod val="75000"/>
                              </a:schemeClr>
                            </a:solidFill>
                            <a:latin typeface="Cambria Math"/>
                            <a:cs typeface="Arial" pitchFamily="34" charset="0"/>
                          </a:rPr>
                          <m:t>𝒏</m:t>
                        </m:r>
                      </m:sup>
                    </m:sSup>
                  </m:oMath>
                </a14:m>
                <a:r>
                  <a:rPr lang="en-US" sz="2000" b="1" smtClean="0">
                    <a:solidFill>
                      <a:schemeClr val="accent2">
                        <a:lumMod val="75000"/>
                      </a:schemeClr>
                    </a:solidFill>
                    <a:latin typeface="Arial" pitchFamily="34" charset="0"/>
                    <a:cs typeface="Arial" pitchFamily="34" charset="0"/>
                  </a:rPr>
                  <a:t> </a:t>
                </a:r>
              </a:p>
              <a:p>
                <a:pPr marL="342900" indent="-342900">
                  <a:buAutoNum type="alphaLcParenR"/>
                </a:pPr>
                <a:r>
                  <a:rPr lang="vi-VN" sz="1800" b="1" smtClean="0">
                    <a:latin typeface="Arial" pitchFamily="34" charset="0"/>
                    <a:cs typeface="Arial" pitchFamily="34" charset="0"/>
                  </a:rPr>
                  <a:t>Nếu </a:t>
                </a:r>
                <a:r>
                  <a:rPr lang="vi-VN" sz="1800" b="1">
                    <a:latin typeface="Arial" pitchFamily="34" charset="0"/>
                    <a:cs typeface="Arial" pitchFamily="34" charset="0"/>
                  </a:rPr>
                  <a:t>tỉ lệ lạm phát 8% một năm thì sức mua của 100 triệu đồng sau hai năm sẽ còn lại bao nhiêu</a:t>
                </a:r>
                <a:r>
                  <a:rPr lang="vi-VN" sz="1800" b="1" smtClean="0">
                    <a:latin typeface="Arial" pitchFamily="34" charset="0"/>
                    <a:cs typeface="Arial" pitchFamily="34" charset="0"/>
                  </a:rPr>
                  <a:t>?</a:t>
                </a:r>
                <a:endParaRPr lang="en-US" sz="1800" b="1" smtClean="0">
                  <a:latin typeface="Arial" pitchFamily="34" charset="0"/>
                  <a:cs typeface="Arial" pitchFamily="34" charset="0"/>
                </a:endParaRPr>
              </a:p>
              <a:p>
                <a:pPr marL="342900" indent="-342900">
                  <a:buAutoNum type="alphaLcParenR"/>
                </a:pPr>
                <a:r>
                  <a:rPr lang="vi-VN" sz="1800" b="1">
                    <a:latin typeface="Arial" pitchFamily="34" charset="0"/>
                    <a:cs typeface="Arial" pitchFamily="34" charset="0"/>
                  </a:rPr>
                  <a:t>Nếu sức mua của 100 triệu đồng sau hai năm chỉ còn là 90 triệu đồng thì tỉ lệ lạm phát trung bình của hai năm đó là bao nhiêu</a:t>
                </a:r>
                <a:r>
                  <a:rPr lang="vi-VN" sz="1800" b="1" smtClean="0">
                    <a:latin typeface="Arial" pitchFamily="34" charset="0"/>
                    <a:cs typeface="Arial" pitchFamily="34" charset="0"/>
                  </a:rPr>
                  <a:t>?</a:t>
                </a:r>
                <a:endParaRPr lang="en-US" sz="1800" b="1" smtClean="0">
                  <a:latin typeface="Arial" pitchFamily="34" charset="0"/>
                  <a:cs typeface="Arial" pitchFamily="34" charset="0"/>
                </a:endParaRPr>
              </a:p>
              <a:p>
                <a:pPr marL="342900" indent="-342900">
                  <a:buAutoNum type="alphaLcParenR"/>
                </a:pPr>
                <a:r>
                  <a:rPr lang="vi-VN" sz="1800" b="1">
                    <a:latin typeface="Arial" pitchFamily="34" charset="0"/>
                    <a:cs typeface="Arial" pitchFamily="34" charset="0"/>
                  </a:rPr>
                  <a:t>Nếu tỉ lệ lạm phát là 5% một năm thì sau bao nhiêu năm sức mua của số tiền ban đầu chỉ còn lại một nửa</a:t>
                </a:r>
                <a:r>
                  <a:rPr lang="vi-VN" sz="1800" b="1" smtClean="0">
                    <a:latin typeface="Arial" pitchFamily="34" charset="0"/>
                    <a:cs typeface="Arial" pitchFamily="34" charset="0"/>
                  </a:rPr>
                  <a:t>?</a:t>
                </a:r>
                <a:endParaRPr lang="vi-VN" sz="18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65362" y="153077"/>
                <a:ext cx="9534405" cy="3665277"/>
              </a:xfrm>
              <a:prstGeom prst="rect">
                <a:avLst/>
              </a:prstGeom>
              <a:blipFill rotWithShape="1">
                <a:blip r:embed="rId4"/>
                <a:stretch>
                  <a:fillRect l="-256" t="-333" r="-639" b="-1498"/>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7"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97182"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6.38</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9075" y="38862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060368" y="4238464"/>
            <a:ext cx="10825245" cy="800197"/>
          </a:xfrm>
          <a:prstGeom prst="rect">
            <a:avLst/>
          </a:prstGeom>
          <a:noFill/>
        </p:spPr>
        <p:txBody>
          <a:bodyPr wrap="square" lIns="121899" tIns="60949" rIns="121899" bIns="60949" rtlCol="0">
            <a:spAutoFit/>
          </a:bodyPr>
          <a:lstStyle/>
          <a:p>
            <a:r>
              <a:rPr lang="en-US" sz="2200" b="1" smtClean="0">
                <a:latin typeface="Arial" pitchFamily="34" charset="0"/>
                <a:cs typeface="Arial" pitchFamily="34" charset="0"/>
              </a:rPr>
              <a:t>a) Nếu tỉ lệ lạm phát 8% một năm thì sức mua của 100 triệu đồng sau 2 năm sẽ còn lại :</a:t>
            </a:r>
            <a:endParaRPr lang="vi-VN" sz="22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469101339"/>
              </p:ext>
            </p:extLst>
          </p:nvPr>
        </p:nvGraphicFramePr>
        <p:xfrm>
          <a:off x="2880590" y="4638562"/>
          <a:ext cx="3374159" cy="992909"/>
        </p:xfrm>
        <a:graphic>
          <a:graphicData uri="http://schemas.openxmlformats.org/presentationml/2006/ole">
            <mc:AlternateContent xmlns:mc="http://schemas.openxmlformats.org/markup-compatibility/2006">
              <mc:Choice xmlns:v="urn:schemas-microsoft-com:vml" Requires="v">
                <p:oleObj spid="_x0000_s190513" name="Equation" r:id="rId7" imgW="1726920" imgH="507960" progId="Equation.DSMT4">
                  <p:embed/>
                </p:oleObj>
              </mc:Choice>
              <mc:Fallback>
                <p:oleObj name="Equation" r:id="rId7" imgW="1726920" imgH="507960" progId="Equation.DSMT4">
                  <p:embed/>
                  <p:pic>
                    <p:nvPicPr>
                      <p:cNvPr id="0" name=""/>
                      <p:cNvPicPr>
                        <a:picLocks noChangeAspect="1" noChangeArrowheads="1"/>
                      </p:cNvPicPr>
                      <p:nvPr/>
                    </p:nvPicPr>
                    <p:blipFill>
                      <a:blip r:embed="rId8"/>
                      <a:srcRect/>
                      <a:stretch>
                        <a:fillRect/>
                      </a:stretch>
                    </p:blipFill>
                    <p:spPr bwMode="auto">
                      <a:xfrm>
                        <a:off x="2880590" y="4638562"/>
                        <a:ext cx="3374159" cy="992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 name="TextBox 30"/>
          <p:cNvSpPr txBox="1"/>
          <p:nvPr/>
        </p:nvSpPr>
        <p:spPr>
          <a:xfrm>
            <a:off x="6323012" y="4924425"/>
            <a:ext cx="1911432" cy="461643"/>
          </a:xfrm>
          <a:prstGeom prst="rect">
            <a:avLst/>
          </a:prstGeom>
          <a:noFill/>
        </p:spPr>
        <p:txBody>
          <a:bodyPr wrap="square" lIns="121899" tIns="60949" rIns="121899" bIns="60949" rtlCol="0">
            <a:spAutoFit/>
          </a:bodyPr>
          <a:lstStyle/>
          <a:p>
            <a:r>
              <a:rPr lang="en-US" sz="2200" b="1" smtClean="0">
                <a:latin typeface="Arial" pitchFamily="34" charset="0"/>
                <a:cs typeface="Arial" pitchFamily="34" charset="0"/>
              </a:rPr>
              <a:t>(triệu đồng)</a:t>
            </a:r>
            <a:endParaRPr lang="vi-VN" sz="2200" b="1">
              <a:latin typeface="Arial" pitchFamily="34" charset="0"/>
              <a:cs typeface="Arial" pitchFamily="34" charset="0"/>
            </a:endParaRPr>
          </a:p>
        </p:txBody>
      </p:sp>
      <p:sp>
        <p:nvSpPr>
          <p:cNvPr id="32" name="TextBox 31"/>
          <p:cNvSpPr txBox="1"/>
          <p:nvPr/>
        </p:nvSpPr>
        <p:spPr>
          <a:xfrm>
            <a:off x="1009598" y="5486400"/>
            <a:ext cx="10825245" cy="461643"/>
          </a:xfrm>
          <a:prstGeom prst="rect">
            <a:avLst/>
          </a:prstGeom>
          <a:noFill/>
        </p:spPr>
        <p:txBody>
          <a:bodyPr wrap="square" lIns="121899" tIns="60949" rIns="121899" bIns="60949" rtlCol="0">
            <a:spAutoFit/>
          </a:bodyPr>
          <a:lstStyle/>
          <a:p>
            <a:r>
              <a:rPr lang="en-US" sz="2200" b="1" smtClean="0">
                <a:latin typeface="Arial" pitchFamily="34" charset="0"/>
                <a:cs typeface="Arial" pitchFamily="34" charset="0"/>
              </a:rPr>
              <a:t>b) Nếu sức mua của 100 triệu đồng sau 2 năm chỉ còn 90 triệu đồng thì </a:t>
            </a:r>
            <a:endParaRPr lang="vi-VN" sz="2200" b="1">
              <a:latin typeface="Arial" pitchFamily="34" charset="0"/>
              <a:cs typeface="Arial" pitchFamily="34" charset="0"/>
            </a:endParaRPr>
          </a:p>
        </p:txBody>
      </p:sp>
      <p:graphicFrame>
        <p:nvGraphicFramePr>
          <p:cNvPr id="33" name="Object 32"/>
          <p:cNvGraphicFramePr>
            <a:graphicFrameLocks noChangeAspect="1"/>
          </p:cNvGraphicFramePr>
          <p:nvPr>
            <p:extLst>
              <p:ext uri="{D42A27DB-BD31-4B8C-83A1-F6EECF244321}">
                <p14:modId xmlns:p14="http://schemas.microsoft.com/office/powerpoint/2010/main" val="3307495595"/>
              </p:ext>
            </p:extLst>
          </p:nvPr>
        </p:nvGraphicFramePr>
        <p:xfrm>
          <a:off x="2043142" y="5864225"/>
          <a:ext cx="2455863" cy="993775"/>
        </p:xfrm>
        <a:graphic>
          <a:graphicData uri="http://schemas.openxmlformats.org/presentationml/2006/ole">
            <mc:AlternateContent xmlns:mc="http://schemas.openxmlformats.org/markup-compatibility/2006">
              <mc:Choice xmlns:v="urn:schemas-microsoft-com:vml" Requires="v">
                <p:oleObj spid="_x0000_s190514" name="Equation" r:id="rId9" imgW="1257120" imgH="507960" progId="Equation.DSMT4">
                  <p:embed/>
                </p:oleObj>
              </mc:Choice>
              <mc:Fallback>
                <p:oleObj name="Equation" r:id="rId9" imgW="1257120" imgH="507960" progId="Equation.DSMT4">
                  <p:embed/>
                  <p:pic>
                    <p:nvPicPr>
                      <p:cNvPr id="0" name=""/>
                      <p:cNvPicPr>
                        <a:picLocks noChangeAspect="1" noChangeArrowheads="1"/>
                      </p:cNvPicPr>
                      <p:nvPr/>
                    </p:nvPicPr>
                    <p:blipFill>
                      <a:blip r:embed="rId10"/>
                      <a:srcRect/>
                      <a:stretch>
                        <a:fillRect/>
                      </a:stretch>
                    </p:blipFill>
                    <p:spPr bwMode="auto">
                      <a:xfrm>
                        <a:off x="2043142" y="5864225"/>
                        <a:ext cx="2455863"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919971104"/>
              </p:ext>
            </p:extLst>
          </p:nvPr>
        </p:nvGraphicFramePr>
        <p:xfrm>
          <a:off x="4574310" y="5864225"/>
          <a:ext cx="2430462" cy="993775"/>
        </p:xfrm>
        <a:graphic>
          <a:graphicData uri="http://schemas.openxmlformats.org/presentationml/2006/ole">
            <mc:AlternateContent xmlns:mc="http://schemas.openxmlformats.org/markup-compatibility/2006">
              <mc:Choice xmlns:v="urn:schemas-microsoft-com:vml" Requires="v">
                <p:oleObj spid="_x0000_s190515" name="Equation" r:id="rId11" imgW="1244520" imgH="507960" progId="Equation.DSMT4">
                  <p:embed/>
                </p:oleObj>
              </mc:Choice>
              <mc:Fallback>
                <p:oleObj name="Equation" r:id="rId11" imgW="1244520" imgH="507960" progId="Equation.DSMT4">
                  <p:embed/>
                  <p:pic>
                    <p:nvPicPr>
                      <p:cNvPr id="0" name=""/>
                      <p:cNvPicPr>
                        <a:picLocks noChangeAspect="1" noChangeArrowheads="1"/>
                      </p:cNvPicPr>
                      <p:nvPr/>
                    </p:nvPicPr>
                    <p:blipFill>
                      <a:blip r:embed="rId12"/>
                      <a:srcRect/>
                      <a:stretch>
                        <a:fillRect/>
                      </a:stretch>
                    </p:blipFill>
                    <p:spPr bwMode="auto">
                      <a:xfrm>
                        <a:off x="4574310" y="5864225"/>
                        <a:ext cx="2430462"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116311968"/>
              </p:ext>
            </p:extLst>
          </p:nvPr>
        </p:nvGraphicFramePr>
        <p:xfrm>
          <a:off x="7248565" y="5948043"/>
          <a:ext cx="2257425" cy="819150"/>
        </p:xfrm>
        <a:graphic>
          <a:graphicData uri="http://schemas.openxmlformats.org/presentationml/2006/ole">
            <mc:AlternateContent xmlns:mc="http://schemas.openxmlformats.org/markup-compatibility/2006">
              <mc:Choice xmlns:v="urn:schemas-microsoft-com:vml" Requires="v">
                <p:oleObj spid="_x0000_s190516" name="Equation" r:id="rId13" imgW="1155600" imgH="419040" progId="Equation.DSMT4">
                  <p:embed/>
                </p:oleObj>
              </mc:Choice>
              <mc:Fallback>
                <p:oleObj name="Equation" r:id="rId13" imgW="1155600" imgH="419040" progId="Equation.DSMT4">
                  <p:embed/>
                  <p:pic>
                    <p:nvPicPr>
                      <p:cNvPr id="0" name=""/>
                      <p:cNvPicPr>
                        <a:picLocks noChangeAspect="1" noChangeArrowheads="1"/>
                      </p:cNvPicPr>
                      <p:nvPr/>
                    </p:nvPicPr>
                    <p:blipFill>
                      <a:blip r:embed="rId14"/>
                      <a:srcRect/>
                      <a:stretch>
                        <a:fillRect/>
                      </a:stretch>
                    </p:blipFill>
                    <p:spPr bwMode="auto">
                      <a:xfrm>
                        <a:off x="7248565" y="5948043"/>
                        <a:ext cx="22574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087075875"/>
              </p:ext>
            </p:extLst>
          </p:nvPr>
        </p:nvGraphicFramePr>
        <p:xfrm>
          <a:off x="9874249" y="6153547"/>
          <a:ext cx="1554163" cy="410368"/>
        </p:xfrm>
        <a:graphic>
          <a:graphicData uri="http://schemas.openxmlformats.org/presentationml/2006/ole">
            <mc:AlternateContent xmlns:mc="http://schemas.openxmlformats.org/markup-compatibility/2006">
              <mc:Choice xmlns:v="urn:schemas-microsoft-com:vml" Requires="v">
                <p:oleObj spid="_x0000_s190517" name="Equation" r:id="rId15" imgW="723600" imgH="190440" progId="Equation.DSMT4">
                  <p:embed/>
                </p:oleObj>
              </mc:Choice>
              <mc:Fallback>
                <p:oleObj name="Equation" r:id="rId15" imgW="723600" imgH="190440" progId="Equation.DSMT4">
                  <p:embed/>
                  <p:pic>
                    <p:nvPicPr>
                      <p:cNvPr id="0" name=""/>
                      <p:cNvPicPr>
                        <a:picLocks noChangeAspect="1" noChangeArrowheads="1"/>
                      </p:cNvPicPr>
                      <p:nvPr/>
                    </p:nvPicPr>
                    <p:blipFill>
                      <a:blip r:embed="rId16"/>
                      <a:srcRect/>
                      <a:stretch>
                        <a:fillRect/>
                      </a:stretch>
                    </p:blipFill>
                    <p:spPr bwMode="auto">
                      <a:xfrm>
                        <a:off x="9874249" y="6153547"/>
                        <a:ext cx="1554163" cy="410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034737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left)">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left)">
                                      <p:cBhvr>
                                        <p:cTn id="24" dur="500"/>
                                        <p:tgtEl>
                                          <p:spTgt spid="32"/>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09881"/>
            <a:ext cx="9761682" cy="3696944"/>
          </a:xfrm>
          <a:prstGeom prst="roundRect">
            <a:avLst>
              <a:gd name="adj" fmla="val 2361"/>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65362" y="153077"/>
                <a:ext cx="9534405" cy="3665277"/>
              </a:xfrm>
              <a:prstGeom prst="rect">
                <a:avLst/>
              </a:prstGeom>
              <a:noFill/>
            </p:spPr>
            <p:txBody>
              <a:bodyPr wrap="square" lIns="121899" tIns="60949" rIns="121899" bIns="60949" rtlCol="0">
                <a:spAutoFit/>
              </a:bodyPr>
              <a:lstStyle/>
              <a:p>
                <a:r>
                  <a:rPr lang="vi-VN" sz="1800" b="1" smtClean="0">
                    <a:latin typeface="Arial" pitchFamily="34" charset="0"/>
                    <a:cs typeface="Arial" pitchFamily="34" charset="0"/>
                  </a:rPr>
                  <a:t>Lạm phát là sự tăng mức giá chung một cách liên tục của hàng hoá và dịch vụ theo thời gian, tức là sự mất giá trị của một loại tiền tệ nào đó. Chẳng hạn, nếu lạm phát là</a:t>
                </a:r>
              </a:p>
              <a:p>
                <a:r>
                  <a:rPr lang="en-US" sz="1800" b="1" smtClean="0">
                    <a:latin typeface="Arial" pitchFamily="34" charset="0"/>
                    <a:cs typeface="Arial" pitchFamily="34" charset="0"/>
                  </a:rPr>
                  <a:t>5% </a:t>
                </a:r>
                <a:r>
                  <a:rPr lang="vi-VN" sz="1800" b="1">
                    <a:latin typeface="Arial" pitchFamily="34" charset="0"/>
                    <a:cs typeface="Arial" pitchFamily="34" charset="0"/>
                  </a:rPr>
                  <a:t>một năm thì sức mua của 1 triệu đồng sau một năm chỉ còn là 950 nghìn đồng (vì đã giảm </a:t>
                </a:r>
                <a:r>
                  <a:rPr lang="vi-VN" sz="1800" b="1" smtClean="0">
                    <a:latin typeface="Arial" pitchFamily="34" charset="0"/>
                    <a:cs typeface="Arial" pitchFamily="34" charset="0"/>
                  </a:rPr>
                  <a:t>mất</a:t>
                </a:r>
                <a:r>
                  <a:rPr lang="en-US" sz="1800" b="1">
                    <a:latin typeface="Arial" pitchFamily="34" charset="0"/>
                    <a:cs typeface="Arial" pitchFamily="34" charset="0"/>
                  </a:rPr>
                  <a:t> </a:t>
                </a:r>
                <a:r>
                  <a:rPr lang="en-US" sz="1800" b="1" smtClean="0">
                    <a:latin typeface="Arial" pitchFamily="34" charset="0"/>
                    <a:cs typeface="Arial" pitchFamily="34" charset="0"/>
                  </a:rPr>
                  <a:t>5%</a:t>
                </a:r>
                <a:r>
                  <a:rPr lang="vi-VN" sz="1800" b="1">
                    <a:latin typeface="Arial" pitchFamily="34" charset="0"/>
                    <a:cs typeface="Arial" pitchFamily="34" charset="0"/>
                  </a:rPr>
                  <a:t>ủa 1 triệu đồng, tức là 50000 đồng). Nói chung, nếu tỉ lệ lạm phát trung bình </a:t>
                </a:r>
                <a:r>
                  <a:rPr lang="vi-VN" sz="1800" b="1" smtClean="0">
                    <a:latin typeface="Arial" pitchFamily="34" charset="0"/>
                    <a:cs typeface="Arial" pitchFamily="34" charset="0"/>
                  </a:rPr>
                  <a:t>là</a:t>
                </a:r>
                <a:r>
                  <a:rPr lang="en-US" sz="1800" b="1" smtClean="0">
                    <a:latin typeface="Arial" pitchFamily="34" charset="0"/>
                    <a:cs typeface="Arial" pitchFamily="34" charset="0"/>
                  </a:rPr>
                  <a:t> r% </a:t>
                </a:r>
                <a:r>
                  <a:rPr lang="vi-VN" sz="1800" b="1" smtClean="0">
                    <a:latin typeface="Arial" pitchFamily="34" charset="0"/>
                    <a:cs typeface="Arial" pitchFamily="34" charset="0"/>
                  </a:rPr>
                  <a:t>một </a:t>
                </a:r>
                <a:r>
                  <a:rPr lang="vi-VN" sz="1800" b="1">
                    <a:latin typeface="Arial" pitchFamily="34" charset="0"/>
                    <a:cs typeface="Arial" pitchFamily="34" charset="0"/>
                  </a:rPr>
                  <a:t>năm thì tổng số </a:t>
                </a:r>
                <a:r>
                  <a:rPr lang="vi-VN" sz="1800" b="1" smtClean="0">
                    <a:latin typeface="Arial" pitchFamily="34" charset="0"/>
                    <a:cs typeface="Arial" pitchFamily="34" charset="0"/>
                  </a:rPr>
                  <a:t>tiền</a:t>
                </a:r>
                <a:r>
                  <a:rPr lang="en-US" sz="1800" b="1" smtClean="0">
                    <a:latin typeface="Arial" pitchFamily="34" charset="0"/>
                    <a:cs typeface="Arial" pitchFamily="34" charset="0"/>
                  </a:rPr>
                  <a:t> P </a:t>
                </a:r>
                <a:r>
                  <a:rPr lang="vi-VN" sz="1800" b="1">
                    <a:latin typeface="Arial" pitchFamily="34" charset="0"/>
                    <a:cs typeface="Arial" pitchFamily="34" charset="0"/>
                  </a:rPr>
                  <a:t>ban đầu, </a:t>
                </a:r>
                <a:r>
                  <a:rPr lang="vi-VN" sz="1800" b="1" smtClean="0">
                    <a:latin typeface="Arial" pitchFamily="34" charset="0"/>
                    <a:cs typeface="Arial" pitchFamily="34" charset="0"/>
                  </a:rPr>
                  <a:t>sau</a:t>
                </a:r>
                <a:r>
                  <a:rPr lang="en-US" sz="1800" b="1" smtClean="0">
                    <a:latin typeface="Arial" pitchFamily="34" charset="0"/>
                    <a:cs typeface="Arial" pitchFamily="34" charset="0"/>
                  </a:rPr>
                  <a:t> n năm </a:t>
                </a:r>
                <a:r>
                  <a:rPr lang="vi-VN" sz="1800" b="1">
                    <a:latin typeface="Arial" pitchFamily="34" charset="0"/>
                    <a:cs typeface="Arial" pitchFamily="34" charset="0"/>
                  </a:rPr>
                  <a:t>số tiền đó chỉ còn giá trị </a:t>
                </a:r>
                <a:r>
                  <a:rPr lang="vi-VN" sz="1800" b="1" smtClean="0">
                    <a:latin typeface="Arial" pitchFamily="34" charset="0"/>
                    <a:cs typeface="Arial" pitchFamily="34" charset="0"/>
                  </a:rPr>
                  <a:t>là</a:t>
                </a:r>
                <a:r>
                  <a:rPr lang="en-US" sz="1800" b="1" smtClean="0">
                    <a:latin typeface="Arial" pitchFamily="34" charset="0"/>
                    <a:cs typeface="Arial" pitchFamily="34" charset="0"/>
                  </a:rPr>
                  <a:t>  </a:t>
                </a:r>
                <a14:m>
                  <m:oMath xmlns:m="http://schemas.openxmlformats.org/officeDocument/2006/math">
                    <m:r>
                      <a:rPr lang="en-US" sz="2000" b="1" i="1" smtClean="0">
                        <a:solidFill>
                          <a:schemeClr val="accent2">
                            <a:lumMod val="75000"/>
                          </a:schemeClr>
                        </a:solidFill>
                        <a:latin typeface="Cambria Math"/>
                        <a:cs typeface="Arial" pitchFamily="34" charset="0"/>
                      </a:rPr>
                      <m:t>𝑨</m:t>
                    </m:r>
                    <m:r>
                      <a:rPr lang="en-US" sz="2000" b="1" i="1" smtClean="0">
                        <a:solidFill>
                          <a:schemeClr val="accent2">
                            <a:lumMod val="75000"/>
                          </a:schemeClr>
                        </a:solidFill>
                        <a:latin typeface="Cambria Math"/>
                        <a:cs typeface="Arial" pitchFamily="34" charset="0"/>
                      </a:rPr>
                      <m:t>=</m:t>
                    </m:r>
                    <m:r>
                      <a:rPr lang="en-US" sz="2000" b="1" i="1" smtClean="0">
                        <a:solidFill>
                          <a:schemeClr val="accent2">
                            <a:lumMod val="75000"/>
                          </a:schemeClr>
                        </a:solidFill>
                        <a:latin typeface="Cambria Math"/>
                        <a:cs typeface="Arial" pitchFamily="34" charset="0"/>
                      </a:rPr>
                      <m:t>𝑷</m:t>
                    </m:r>
                    <m:sSup>
                      <m:sSupPr>
                        <m:ctrlPr>
                          <a:rPr lang="en-US" sz="2000" b="1" i="1" smtClean="0">
                            <a:solidFill>
                              <a:schemeClr val="accent2">
                                <a:lumMod val="75000"/>
                              </a:schemeClr>
                            </a:solidFill>
                            <a:latin typeface="Cambria Math"/>
                            <a:cs typeface="Arial" pitchFamily="34" charset="0"/>
                          </a:rPr>
                        </m:ctrlPr>
                      </m:sSupPr>
                      <m:e>
                        <m:d>
                          <m:dPr>
                            <m:ctrlPr>
                              <a:rPr lang="en-US" sz="2000" b="1" i="1" smtClean="0">
                                <a:solidFill>
                                  <a:schemeClr val="accent2">
                                    <a:lumMod val="75000"/>
                                  </a:schemeClr>
                                </a:solidFill>
                                <a:latin typeface="Cambria Math"/>
                                <a:cs typeface="Arial" pitchFamily="34" charset="0"/>
                              </a:rPr>
                            </m:ctrlPr>
                          </m:dPr>
                          <m:e>
                            <m:r>
                              <a:rPr lang="en-US" sz="2000" b="1" i="1">
                                <a:solidFill>
                                  <a:schemeClr val="accent2">
                                    <a:lumMod val="75000"/>
                                  </a:schemeClr>
                                </a:solidFill>
                                <a:latin typeface="Cambria Math"/>
                                <a:cs typeface="Arial" pitchFamily="34" charset="0"/>
                              </a:rPr>
                              <m:t>𝟏</m:t>
                            </m:r>
                            <m:r>
                              <a:rPr lang="en-US" sz="2000" b="1" i="1">
                                <a:solidFill>
                                  <a:schemeClr val="accent2">
                                    <a:lumMod val="75000"/>
                                  </a:schemeClr>
                                </a:solidFill>
                                <a:latin typeface="Cambria Math"/>
                                <a:cs typeface="Arial" pitchFamily="34" charset="0"/>
                              </a:rPr>
                              <m:t>−</m:t>
                            </m:r>
                            <m:f>
                              <m:fPr>
                                <m:ctrlPr>
                                  <a:rPr lang="en-US" sz="2000" b="1" i="1">
                                    <a:solidFill>
                                      <a:schemeClr val="accent2">
                                        <a:lumMod val="75000"/>
                                      </a:schemeClr>
                                    </a:solidFill>
                                    <a:latin typeface="Cambria Math"/>
                                    <a:cs typeface="Arial" pitchFamily="34" charset="0"/>
                                  </a:rPr>
                                </m:ctrlPr>
                              </m:fPr>
                              <m:num>
                                <m:r>
                                  <a:rPr lang="en-US" sz="2000" b="1" i="1">
                                    <a:solidFill>
                                      <a:schemeClr val="accent2">
                                        <a:lumMod val="75000"/>
                                      </a:schemeClr>
                                    </a:solidFill>
                                    <a:latin typeface="Cambria Math"/>
                                    <a:cs typeface="Arial" pitchFamily="34" charset="0"/>
                                  </a:rPr>
                                  <m:t>𝒓</m:t>
                                </m:r>
                              </m:num>
                              <m:den>
                                <m:r>
                                  <a:rPr lang="en-US" sz="2000" b="1" i="1">
                                    <a:solidFill>
                                      <a:schemeClr val="accent2">
                                        <a:lumMod val="75000"/>
                                      </a:schemeClr>
                                    </a:solidFill>
                                    <a:latin typeface="Cambria Math"/>
                                    <a:cs typeface="Arial" pitchFamily="34" charset="0"/>
                                  </a:rPr>
                                  <m:t>𝟏𝟎𝟎</m:t>
                                </m:r>
                              </m:den>
                            </m:f>
                          </m:e>
                        </m:d>
                      </m:e>
                      <m:sup>
                        <m:r>
                          <a:rPr lang="en-US" sz="2000" b="1" i="1" smtClean="0">
                            <a:solidFill>
                              <a:schemeClr val="accent2">
                                <a:lumMod val="75000"/>
                              </a:schemeClr>
                            </a:solidFill>
                            <a:latin typeface="Cambria Math"/>
                            <a:cs typeface="Arial" pitchFamily="34" charset="0"/>
                          </a:rPr>
                          <m:t>𝒏</m:t>
                        </m:r>
                      </m:sup>
                    </m:sSup>
                  </m:oMath>
                </a14:m>
                <a:r>
                  <a:rPr lang="en-US" sz="2000" b="1" smtClean="0">
                    <a:solidFill>
                      <a:schemeClr val="accent2">
                        <a:lumMod val="75000"/>
                      </a:schemeClr>
                    </a:solidFill>
                    <a:latin typeface="Arial" pitchFamily="34" charset="0"/>
                    <a:cs typeface="Arial" pitchFamily="34" charset="0"/>
                  </a:rPr>
                  <a:t> </a:t>
                </a:r>
              </a:p>
              <a:p>
                <a:pPr marL="342900" indent="-342900">
                  <a:buAutoNum type="alphaLcParenR"/>
                </a:pPr>
                <a:r>
                  <a:rPr lang="vi-VN" sz="1800" b="1" smtClean="0">
                    <a:latin typeface="Arial" pitchFamily="34" charset="0"/>
                    <a:cs typeface="Arial" pitchFamily="34" charset="0"/>
                  </a:rPr>
                  <a:t>Nếu </a:t>
                </a:r>
                <a:r>
                  <a:rPr lang="vi-VN" sz="1800" b="1">
                    <a:latin typeface="Arial" pitchFamily="34" charset="0"/>
                    <a:cs typeface="Arial" pitchFamily="34" charset="0"/>
                  </a:rPr>
                  <a:t>tỉ lệ lạm phát 8% một năm thì sức mua của 100 triệu đồng sau hai năm sẽ còn lại bao nhiêu</a:t>
                </a:r>
                <a:r>
                  <a:rPr lang="vi-VN" sz="1800" b="1" smtClean="0">
                    <a:latin typeface="Arial" pitchFamily="34" charset="0"/>
                    <a:cs typeface="Arial" pitchFamily="34" charset="0"/>
                  </a:rPr>
                  <a:t>?</a:t>
                </a:r>
                <a:endParaRPr lang="en-US" sz="1800" b="1" smtClean="0">
                  <a:latin typeface="Arial" pitchFamily="34" charset="0"/>
                  <a:cs typeface="Arial" pitchFamily="34" charset="0"/>
                </a:endParaRPr>
              </a:p>
              <a:p>
                <a:pPr marL="342900" indent="-342900">
                  <a:buAutoNum type="alphaLcParenR"/>
                </a:pPr>
                <a:r>
                  <a:rPr lang="vi-VN" sz="1800" b="1">
                    <a:latin typeface="Arial" pitchFamily="34" charset="0"/>
                    <a:cs typeface="Arial" pitchFamily="34" charset="0"/>
                  </a:rPr>
                  <a:t>Nếu sức mua của 100 triệu đồng sau hai năm chỉ còn là 90 triệu đồng thì tỉ lệ lạm phát trung bình của hai năm đó là bao nhiêu</a:t>
                </a:r>
                <a:r>
                  <a:rPr lang="vi-VN" sz="1800" b="1" smtClean="0">
                    <a:latin typeface="Arial" pitchFamily="34" charset="0"/>
                    <a:cs typeface="Arial" pitchFamily="34" charset="0"/>
                  </a:rPr>
                  <a:t>?</a:t>
                </a:r>
                <a:endParaRPr lang="en-US" sz="1800" b="1" smtClean="0">
                  <a:latin typeface="Arial" pitchFamily="34" charset="0"/>
                  <a:cs typeface="Arial" pitchFamily="34" charset="0"/>
                </a:endParaRPr>
              </a:p>
              <a:p>
                <a:pPr marL="342900" indent="-342900">
                  <a:buAutoNum type="alphaLcParenR"/>
                </a:pPr>
                <a:r>
                  <a:rPr lang="vi-VN" sz="1800" b="1">
                    <a:latin typeface="Arial" pitchFamily="34" charset="0"/>
                    <a:cs typeface="Arial" pitchFamily="34" charset="0"/>
                  </a:rPr>
                  <a:t>Nếu tỉ lệ lạm phát là 5% một năm thì sau bao nhiêu năm sức mua của số tiền ban đầu chỉ còn lại một nửa</a:t>
                </a:r>
                <a:r>
                  <a:rPr lang="vi-VN" sz="1800" b="1" smtClean="0">
                    <a:latin typeface="Arial" pitchFamily="34" charset="0"/>
                    <a:cs typeface="Arial" pitchFamily="34" charset="0"/>
                  </a:rPr>
                  <a:t>?</a:t>
                </a:r>
                <a:endParaRPr lang="vi-VN" sz="18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65362" y="153077"/>
                <a:ext cx="9534405" cy="3665277"/>
              </a:xfrm>
              <a:prstGeom prst="rect">
                <a:avLst/>
              </a:prstGeom>
              <a:blipFill rotWithShape="1">
                <a:blip r:embed="rId4"/>
                <a:stretch>
                  <a:fillRect l="-256" t="-333" r="-639" b="-1498"/>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7"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97182"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6.38</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9075" y="38862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060368" y="4238464"/>
            <a:ext cx="10825245" cy="800197"/>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c) Nếu tỉ lệ lạm phát là 5% một năm và sức mua của số tiền ban đầu chỉ còn lại một nửa ta </a:t>
            </a:r>
            <a:r>
              <a:rPr lang="vi-VN" sz="2200" b="1" smtClean="0">
                <a:latin typeface="Arial" pitchFamily="34" charset="0"/>
                <a:cs typeface="Arial" pitchFamily="34" charset="0"/>
              </a:rPr>
              <a:t>có</a:t>
            </a:r>
            <a:endParaRPr lang="vi-VN" sz="22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023177034"/>
              </p:ext>
            </p:extLst>
          </p:nvPr>
        </p:nvGraphicFramePr>
        <p:xfrm>
          <a:off x="2665412" y="4953000"/>
          <a:ext cx="2157413" cy="992188"/>
        </p:xfrm>
        <a:graphic>
          <a:graphicData uri="http://schemas.openxmlformats.org/presentationml/2006/ole">
            <mc:AlternateContent xmlns:mc="http://schemas.openxmlformats.org/markup-compatibility/2006">
              <mc:Choice xmlns:v="urn:schemas-microsoft-com:vml" Requires="v">
                <p:oleObj spid="_x0000_s191506" name="Equation" r:id="rId7" imgW="1104840" imgH="507960" progId="Equation.DSMT4">
                  <p:embed/>
                </p:oleObj>
              </mc:Choice>
              <mc:Fallback>
                <p:oleObj name="Equation" r:id="rId7" imgW="1104840" imgH="507960" progId="Equation.DSMT4">
                  <p:embed/>
                  <p:pic>
                    <p:nvPicPr>
                      <p:cNvPr id="0" name=""/>
                      <p:cNvPicPr>
                        <a:picLocks noChangeAspect="1" noChangeArrowheads="1"/>
                      </p:cNvPicPr>
                      <p:nvPr/>
                    </p:nvPicPr>
                    <p:blipFill>
                      <a:blip r:embed="rId8"/>
                      <a:srcRect/>
                      <a:stretch>
                        <a:fillRect/>
                      </a:stretch>
                    </p:blipFill>
                    <p:spPr bwMode="auto">
                      <a:xfrm>
                        <a:off x="2665412" y="4953000"/>
                        <a:ext cx="2157413"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2" name="TextBox 31"/>
          <p:cNvSpPr txBox="1"/>
          <p:nvPr/>
        </p:nvSpPr>
        <p:spPr>
          <a:xfrm>
            <a:off x="1023856" y="6019800"/>
            <a:ext cx="10825245" cy="800197"/>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Vậy nếu tỉ lệ lạm phát là 5% một năm thì sau </a:t>
            </a:r>
            <a:r>
              <a:rPr lang="vi-VN" sz="2200" b="1">
                <a:solidFill>
                  <a:schemeClr val="accent2">
                    <a:lumMod val="75000"/>
                  </a:schemeClr>
                </a:solidFill>
                <a:latin typeface="Arial" pitchFamily="34" charset="0"/>
                <a:cs typeface="Arial" pitchFamily="34" charset="0"/>
              </a:rPr>
              <a:t>14</a:t>
            </a:r>
            <a:r>
              <a:rPr lang="vi-VN" sz="2200" b="1">
                <a:latin typeface="Arial" pitchFamily="34" charset="0"/>
                <a:cs typeface="Arial" pitchFamily="34" charset="0"/>
              </a:rPr>
              <a:t> năm sức mua của số tiền ban đầu chỉ còn lại một nửa</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2883101138"/>
              </p:ext>
            </p:extLst>
          </p:nvPr>
        </p:nvGraphicFramePr>
        <p:xfrm>
          <a:off x="5209411" y="4876800"/>
          <a:ext cx="1735138" cy="992188"/>
        </p:xfrm>
        <a:graphic>
          <a:graphicData uri="http://schemas.openxmlformats.org/presentationml/2006/ole">
            <mc:AlternateContent xmlns:mc="http://schemas.openxmlformats.org/markup-compatibility/2006">
              <mc:Choice xmlns:v="urn:schemas-microsoft-com:vml" Requires="v">
                <p:oleObj spid="_x0000_s191507" name="Equation" r:id="rId9" imgW="888840" imgH="507960" progId="Equation.DSMT4">
                  <p:embed/>
                </p:oleObj>
              </mc:Choice>
              <mc:Fallback>
                <p:oleObj name="Equation" r:id="rId9" imgW="888840" imgH="507960" progId="Equation.DSMT4">
                  <p:embed/>
                  <p:pic>
                    <p:nvPicPr>
                      <p:cNvPr id="0" name=""/>
                      <p:cNvPicPr>
                        <a:picLocks noChangeAspect="1" noChangeArrowheads="1"/>
                      </p:cNvPicPr>
                      <p:nvPr/>
                    </p:nvPicPr>
                    <p:blipFill>
                      <a:blip r:embed="rId10"/>
                      <a:srcRect/>
                      <a:stretch>
                        <a:fillRect/>
                      </a:stretch>
                    </p:blipFill>
                    <p:spPr bwMode="auto">
                      <a:xfrm>
                        <a:off x="5209411" y="4876800"/>
                        <a:ext cx="1735138"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168351477"/>
              </p:ext>
            </p:extLst>
          </p:nvPr>
        </p:nvGraphicFramePr>
        <p:xfrm>
          <a:off x="7313612" y="4953000"/>
          <a:ext cx="2751138" cy="917575"/>
        </p:xfrm>
        <a:graphic>
          <a:graphicData uri="http://schemas.openxmlformats.org/presentationml/2006/ole">
            <mc:AlternateContent xmlns:mc="http://schemas.openxmlformats.org/markup-compatibility/2006">
              <mc:Choice xmlns:v="urn:schemas-microsoft-com:vml" Requires="v">
                <p:oleObj spid="_x0000_s191508" name="Equation" r:id="rId11" imgW="1409400" imgH="469800" progId="Equation.DSMT4">
                  <p:embed/>
                </p:oleObj>
              </mc:Choice>
              <mc:Fallback>
                <p:oleObj name="Equation" r:id="rId11" imgW="1409400" imgH="469800" progId="Equation.DSMT4">
                  <p:embed/>
                  <p:pic>
                    <p:nvPicPr>
                      <p:cNvPr id="0" name=""/>
                      <p:cNvPicPr>
                        <a:picLocks noChangeAspect="1" noChangeArrowheads="1"/>
                      </p:cNvPicPr>
                      <p:nvPr/>
                    </p:nvPicPr>
                    <p:blipFill>
                      <a:blip r:embed="rId12"/>
                      <a:srcRect/>
                      <a:stretch>
                        <a:fillRect/>
                      </a:stretch>
                    </p:blipFill>
                    <p:spPr bwMode="auto">
                      <a:xfrm>
                        <a:off x="7313612" y="4953000"/>
                        <a:ext cx="2751138"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254964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left)">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09881"/>
            <a:ext cx="9761682" cy="2633319"/>
          </a:xfrm>
          <a:prstGeom prst="roundRect">
            <a:avLst>
              <a:gd name="adj" fmla="val 2361"/>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65362" y="153077"/>
                <a:ext cx="9534405" cy="2492968"/>
              </a:xfrm>
              <a:prstGeom prst="rect">
                <a:avLst/>
              </a:prstGeom>
              <a:noFill/>
            </p:spPr>
            <p:txBody>
              <a:bodyPr wrap="square" lIns="121899" tIns="60949" rIns="121899" bIns="60949" rtlCol="0">
                <a:spAutoFit/>
              </a:bodyPr>
              <a:lstStyle/>
              <a:p>
                <a:r>
                  <a:rPr lang="vi-VN" sz="2200" b="1" smtClean="0">
                    <a:latin typeface="Arial" pitchFamily="34" charset="0"/>
                    <a:cs typeface="Arial" pitchFamily="34" charset="0"/>
                  </a:rPr>
                  <a:t>Giả sử quá trình nuôi cấy vi khuẩn tuân theo quy luật tăng trưởng tự do. Khi đó, nếu </a:t>
                </a:r>
                <a:r>
                  <a:rPr lang="vi-VN" sz="2200" b="1">
                    <a:latin typeface="Arial" pitchFamily="34" charset="0"/>
                    <a:cs typeface="Arial" pitchFamily="34" charset="0"/>
                  </a:rPr>
                  <a:t>gọi </a:t>
                </a:r>
                <a:r>
                  <a:rPr lang="en-US" sz="2200" b="1" i="1" smtClean="0">
                    <a:latin typeface="Arial" pitchFamily="34" charset="0"/>
                    <a:cs typeface="Arial" pitchFamily="34" charset="0"/>
                  </a:rPr>
                  <a:t>N</a:t>
                </a:r>
                <a:r>
                  <a:rPr lang="en-US" sz="2200" b="1" i="1" baseline="-25000" smtClean="0">
                    <a:latin typeface="Arial" pitchFamily="34" charset="0"/>
                    <a:cs typeface="Arial" pitchFamily="34" charset="0"/>
                  </a:rPr>
                  <a:t>0</a:t>
                </a:r>
                <a:r>
                  <a:rPr lang="en-US" sz="2200" b="1" smtClean="0">
                    <a:latin typeface="Arial" pitchFamily="34" charset="0"/>
                    <a:cs typeface="Arial" pitchFamily="34" charset="0"/>
                  </a:rPr>
                  <a:t> </a:t>
                </a:r>
                <a:r>
                  <a:rPr lang="vi-VN" sz="2200" b="1">
                    <a:latin typeface="Arial" pitchFamily="34" charset="0"/>
                    <a:cs typeface="Arial" pitchFamily="34" charset="0"/>
                  </a:rPr>
                  <a:t>là số lượng vi khuẩn ban đầu </a:t>
                </a:r>
                <a:r>
                  <a:rPr lang="vi-VN" sz="2200" b="1" smtClean="0">
                    <a:latin typeface="Arial" pitchFamily="34" charset="0"/>
                    <a:cs typeface="Arial" pitchFamily="34" charset="0"/>
                  </a:rPr>
                  <a:t>và</a:t>
                </a:r>
                <a:r>
                  <a:rPr lang="en-US" sz="2200" b="1" smtClean="0">
                    <a:latin typeface="Arial" pitchFamily="34" charset="0"/>
                    <a:cs typeface="Arial" pitchFamily="34" charset="0"/>
                  </a:rPr>
                  <a:t> </a:t>
                </a:r>
                <a14:m>
                  <m:oMath xmlns:m="http://schemas.openxmlformats.org/officeDocument/2006/math">
                    <m:r>
                      <a:rPr lang="en-US" sz="2200" b="1" i="1" smtClean="0">
                        <a:latin typeface="Cambria Math"/>
                        <a:cs typeface="Arial" pitchFamily="34" charset="0"/>
                      </a:rPr>
                      <m:t>𝑵</m:t>
                    </m:r>
                    <m:r>
                      <a:rPr lang="en-US" sz="2200" b="1" i="1" smtClean="0">
                        <a:latin typeface="Cambria Math"/>
                        <a:cs typeface="Arial" pitchFamily="34" charset="0"/>
                      </a:rPr>
                      <m:t>(</m:t>
                    </m:r>
                    <m:r>
                      <a:rPr lang="en-US" sz="2200" b="1" i="1" smtClean="0">
                        <a:latin typeface="Cambria Math"/>
                        <a:cs typeface="Arial" pitchFamily="34" charset="0"/>
                      </a:rPr>
                      <m:t>𝒕</m:t>
                    </m:r>
                    <m:r>
                      <a:rPr lang="en-US" sz="2200" b="1" i="1" smtClean="0">
                        <a:latin typeface="Cambria Math"/>
                        <a:cs typeface="Arial" pitchFamily="34" charset="0"/>
                      </a:rPr>
                      <m:t>)</m:t>
                    </m:r>
                  </m:oMath>
                </a14:m>
                <a:r>
                  <a:rPr lang="en-US" sz="2200" b="1" smtClean="0">
                    <a:latin typeface="Arial" pitchFamily="34" charset="0"/>
                    <a:cs typeface="Arial" pitchFamily="34" charset="0"/>
                  </a:rPr>
                  <a:t> </a:t>
                </a:r>
                <a:r>
                  <a:rPr lang="vi-VN" sz="2200" b="1">
                    <a:latin typeface="Arial" pitchFamily="34" charset="0"/>
                    <a:cs typeface="Arial" pitchFamily="34" charset="0"/>
                  </a:rPr>
                  <a:t>là số lượng vi khuẩn </a:t>
                </a:r>
                <a:r>
                  <a:rPr lang="vi-VN" sz="2200" b="1" smtClean="0">
                    <a:latin typeface="Arial" pitchFamily="34" charset="0"/>
                    <a:cs typeface="Arial" pitchFamily="34" charset="0"/>
                  </a:rPr>
                  <a:t>sau</a:t>
                </a:r>
                <a:r>
                  <a:rPr lang="en-US" sz="2200" b="1" smtClean="0">
                    <a:latin typeface="Arial" pitchFamily="34" charset="0"/>
                    <a:cs typeface="Arial" pitchFamily="34" charset="0"/>
                  </a:rPr>
                  <a:t> t giờ thì ta có </a:t>
                </a:r>
                <a14:m>
                  <m:oMath xmlns:m="http://schemas.openxmlformats.org/officeDocument/2006/math">
                    <m:r>
                      <a:rPr lang="en-US" b="1" i="1" smtClean="0">
                        <a:solidFill>
                          <a:schemeClr val="accent2">
                            <a:lumMod val="75000"/>
                          </a:schemeClr>
                        </a:solidFill>
                        <a:latin typeface="Cambria Math"/>
                        <a:cs typeface="Arial" pitchFamily="34" charset="0"/>
                      </a:rPr>
                      <m:t>𝑵</m:t>
                    </m:r>
                    <m:d>
                      <m:dPr>
                        <m:ctrlPr>
                          <a:rPr lang="en-US" b="1" i="1" smtClean="0">
                            <a:solidFill>
                              <a:schemeClr val="accent2">
                                <a:lumMod val="75000"/>
                              </a:schemeClr>
                            </a:solidFill>
                            <a:latin typeface="Cambria Math"/>
                            <a:cs typeface="Arial" pitchFamily="34" charset="0"/>
                          </a:rPr>
                        </m:ctrlPr>
                      </m:dPr>
                      <m:e>
                        <m:r>
                          <a:rPr lang="en-US" b="1" i="1" smtClean="0">
                            <a:solidFill>
                              <a:schemeClr val="accent2">
                                <a:lumMod val="75000"/>
                              </a:schemeClr>
                            </a:solidFill>
                            <a:latin typeface="Cambria Math"/>
                            <a:cs typeface="Arial" pitchFamily="34" charset="0"/>
                          </a:rPr>
                          <m:t>𝒕</m:t>
                        </m:r>
                      </m:e>
                    </m:d>
                    <m:r>
                      <a:rPr lang="en-US" b="1" i="1" smtClean="0">
                        <a:solidFill>
                          <a:schemeClr val="accent2">
                            <a:lumMod val="75000"/>
                          </a:schemeClr>
                        </a:solidFill>
                        <a:latin typeface="Cambria Math"/>
                        <a:cs typeface="Arial" pitchFamily="34" charset="0"/>
                      </a:rPr>
                      <m:t>=</m:t>
                    </m:r>
                    <m:sSub>
                      <m:sSubPr>
                        <m:ctrlPr>
                          <a:rPr lang="en-US" b="1" i="1" smtClean="0">
                            <a:solidFill>
                              <a:schemeClr val="accent2">
                                <a:lumMod val="75000"/>
                              </a:schemeClr>
                            </a:solidFill>
                            <a:latin typeface="Cambria Math"/>
                            <a:cs typeface="Arial" pitchFamily="34" charset="0"/>
                          </a:rPr>
                        </m:ctrlPr>
                      </m:sSubPr>
                      <m:e>
                        <m:r>
                          <a:rPr lang="en-US" b="1" i="1" smtClean="0">
                            <a:solidFill>
                              <a:schemeClr val="accent2">
                                <a:lumMod val="75000"/>
                              </a:schemeClr>
                            </a:solidFill>
                            <a:latin typeface="Cambria Math"/>
                            <a:cs typeface="Arial" pitchFamily="34" charset="0"/>
                          </a:rPr>
                          <m:t>𝑵</m:t>
                        </m:r>
                      </m:e>
                      <m:sub>
                        <m:r>
                          <a:rPr lang="en-US" b="1" i="1" smtClean="0">
                            <a:solidFill>
                              <a:schemeClr val="accent2">
                                <a:lumMod val="75000"/>
                              </a:schemeClr>
                            </a:solidFill>
                            <a:latin typeface="Cambria Math"/>
                            <a:cs typeface="Arial" pitchFamily="34" charset="0"/>
                          </a:rPr>
                          <m:t>𝟎</m:t>
                        </m:r>
                      </m:sub>
                    </m:sSub>
                    <m:sSup>
                      <m:sSupPr>
                        <m:ctrlPr>
                          <a:rPr lang="en-US" b="1" i="1" smtClean="0">
                            <a:solidFill>
                              <a:schemeClr val="accent2">
                                <a:lumMod val="75000"/>
                              </a:schemeClr>
                            </a:solidFill>
                            <a:latin typeface="Cambria Math"/>
                            <a:cs typeface="Arial" pitchFamily="34" charset="0"/>
                          </a:rPr>
                        </m:ctrlPr>
                      </m:sSupPr>
                      <m:e>
                        <m:r>
                          <a:rPr lang="en-US" b="1" i="1" smtClean="0">
                            <a:solidFill>
                              <a:schemeClr val="accent2">
                                <a:lumMod val="75000"/>
                              </a:schemeClr>
                            </a:solidFill>
                            <a:latin typeface="Cambria Math"/>
                            <a:cs typeface="Arial" pitchFamily="34" charset="0"/>
                          </a:rPr>
                          <m:t>𝒆</m:t>
                        </m:r>
                      </m:e>
                      <m:sup>
                        <m:r>
                          <a:rPr lang="en-US" b="1" i="1" smtClean="0">
                            <a:solidFill>
                              <a:schemeClr val="accent2">
                                <a:lumMod val="75000"/>
                              </a:schemeClr>
                            </a:solidFill>
                            <a:latin typeface="Cambria Math"/>
                            <a:cs typeface="Arial" pitchFamily="34" charset="0"/>
                          </a:rPr>
                          <m:t>𝒓𝒕</m:t>
                        </m:r>
                      </m:sup>
                    </m:sSup>
                  </m:oMath>
                </a14:m>
                <a:r>
                  <a:rPr lang="en-US" sz="2200" b="1" smtClean="0">
                    <a:latin typeface="Arial" pitchFamily="34" charset="0"/>
                    <a:cs typeface="Arial" pitchFamily="34" charset="0"/>
                  </a:rPr>
                  <a:t> </a:t>
                </a:r>
                <a:r>
                  <a:rPr lang="vi-VN" sz="2200" b="1">
                    <a:latin typeface="Arial" pitchFamily="34" charset="0"/>
                    <a:cs typeface="Arial" pitchFamily="34" charset="0"/>
                  </a:rPr>
                  <a:t>trong đó </a:t>
                </a:r>
              </a:p>
              <a:p>
                <a:r>
                  <a:rPr lang="vi-VN" sz="2200" b="1" smtClean="0">
                    <a:latin typeface="Arial" pitchFamily="34" charset="0"/>
                    <a:cs typeface="Arial" pitchFamily="34" charset="0"/>
                  </a:rPr>
                  <a:t>r </a:t>
                </a:r>
                <a:r>
                  <a:rPr lang="vi-VN" sz="2200" b="1">
                    <a:latin typeface="Arial" pitchFamily="34" charset="0"/>
                    <a:cs typeface="Arial" pitchFamily="34" charset="0"/>
                  </a:rPr>
                  <a:t>là tỉ lệ tăng trưởng vi khuẩn mỗi giờ. Giả sử ban đầu có 500 con vi khuẩn và sau 1 giờ tăng lên 800 con. Hỏi:</a:t>
                </a:r>
              </a:p>
              <a:p>
                <a:pPr marL="457200" indent="-457200">
                  <a:buAutoNum type="alphaLcParenR"/>
                </a:pPr>
                <a:r>
                  <a:rPr lang="vi-VN" sz="2200" b="1" smtClean="0">
                    <a:latin typeface="Arial" pitchFamily="34" charset="0"/>
                    <a:cs typeface="Arial" pitchFamily="34" charset="0"/>
                  </a:rPr>
                  <a:t>Sau </a:t>
                </a:r>
                <a:r>
                  <a:rPr lang="vi-VN" sz="2200" b="1">
                    <a:latin typeface="Arial" pitchFamily="34" charset="0"/>
                    <a:cs typeface="Arial" pitchFamily="34" charset="0"/>
                  </a:rPr>
                  <a:t>5 giờ thì số lượng vi khuẩn là khoảng bao nhiêu con</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buAutoNum type="alphaLcParenR"/>
                </a:pPr>
                <a:r>
                  <a:rPr lang="vi-VN" sz="2200" b="1">
                    <a:latin typeface="Arial" pitchFamily="34" charset="0"/>
                    <a:cs typeface="Arial" pitchFamily="34" charset="0"/>
                  </a:rPr>
                  <a:t>Sau bao lâu thì số lượng vi khuẩn ban đầu sẽ tăng lên gấp đôi</a:t>
                </a:r>
                <a:r>
                  <a:rPr lang="vi-VN" sz="2200" b="1" smtClean="0">
                    <a:latin typeface="Arial" pitchFamily="34" charset="0"/>
                    <a:cs typeface="Arial" pitchFamily="34" charset="0"/>
                  </a:rPr>
                  <a:t>?</a:t>
                </a:r>
              </a:p>
            </p:txBody>
          </p:sp>
        </mc:Choice>
        <mc:Fallback xmlns="">
          <p:sp>
            <p:nvSpPr>
              <p:cNvPr id="8" name="TextBox 7"/>
              <p:cNvSpPr txBox="1">
                <a:spLocks noRot="1" noChangeAspect="1" noMove="1" noResize="1" noEditPoints="1" noAdjustHandles="1" noChangeArrowheads="1" noChangeShapeType="1" noTextEdit="1"/>
              </p:cNvSpPr>
              <p:nvPr/>
            </p:nvSpPr>
            <p:spPr>
              <a:xfrm>
                <a:off x="2265362" y="153077"/>
                <a:ext cx="9534405" cy="2492968"/>
              </a:xfrm>
              <a:prstGeom prst="rect">
                <a:avLst/>
              </a:prstGeom>
              <a:blipFill rotWithShape="1">
                <a:blip r:embed="rId4"/>
                <a:stretch>
                  <a:fillRect l="-512" t="-489" b="-4401"/>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7"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297182"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6.39</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0495" y="28675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579354" y="3276600"/>
            <a:ext cx="10210800" cy="461643"/>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Ban đầu có 500 con vi khuẩn và sau 1 giờ tăng lên 800 con ta </a:t>
            </a:r>
            <a:r>
              <a:rPr lang="vi-VN" sz="2200" b="1" smtClean="0">
                <a:latin typeface="Arial" pitchFamily="34" charset="0"/>
                <a:cs typeface="Arial" pitchFamily="34" charset="0"/>
              </a:rPr>
              <a:t>có</a:t>
            </a:r>
            <a:endParaRPr lang="vi-VN" sz="22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82670206"/>
              </p:ext>
            </p:extLst>
          </p:nvPr>
        </p:nvGraphicFramePr>
        <p:xfrm>
          <a:off x="3046967" y="3770455"/>
          <a:ext cx="1664176" cy="464503"/>
        </p:xfrm>
        <a:graphic>
          <a:graphicData uri="http://schemas.openxmlformats.org/presentationml/2006/ole">
            <mc:AlternateContent xmlns:mc="http://schemas.openxmlformats.org/markup-compatibility/2006">
              <mc:Choice xmlns:v="urn:schemas-microsoft-com:vml" Requires="v">
                <p:oleObj spid="_x0000_s192557" name="Equation" r:id="rId7" imgW="774360" imgH="215640" progId="Equation.DSMT4">
                  <p:embed/>
                </p:oleObj>
              </mc:Choice>
              <mc:Fallback>
                <p:oleObj name="Equation" r:id="rId7" imgW="774360" imgH="215640" progId="Equation.DSMT4">
                  <p:embed/>
                  <p:pic>
                    <p:nvPicPr>
                      <p:cNvPr id="0" name=""/>
                      <p:cNvPicPr>
                        <a:picLocks noChangeAspect="1" noChangeArrowheads="1"/>
                      </p:cNvPicPr>
                      <p:nvPr/>
                    </p:nvPicPr>
                    <p:blipFill>
                      <a:blip r:embed="rId8"/>
                      <a:srcRect/>
                      <a:stretch>
                        <a:fillRect/>
                      </a:stretch>
                    </p:blipFill>
                    <p:spPr bwMode="auto">
                      <a:xfrm>
                        <a:off x="3046967" y="3770455"/>
                        <a:ext cx="1664176" cy="464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754723629"/>
              </p:ext>
            </p:extLst>
          </p:nvPr>
        </p:nvGraphicFramePr>
        <p:xfrm>
          <a:off x="4948330" y="3725513"/>
          <a:ext cx="1650032" cy="541687"/>
        </p:xfrm>
        <a:graphic>
          <a:graphicData uri="http://schemas.openxmlformats.org/presentationml/2006/ole">
            <mc:AlternateContent xmlns:mc="http://schemas.openxmlformats.org/markup-compatibility/2006">
              <mc:Choice xmlns:v="urn:schemas-microsoft-com:vml" Requires="v">
                <p:oleObj spid="_x0000_s192558" name="Equation" r:id="rId9" imgW="698400" imgH="228600" progId="Equation.DSMT4">
                  <p:embed/>
                </p:oleObj>
              </mc:Choice>
              <mc:Fallback>
                <p:oleObj name="Equation" r:id="rId9" imgW="698400" imgH="228600" progId="Equation.DSMT4">
                  <p:embed/>
                  <p:pic>
                    <p:nvPicPr>
                      <p:cNvPr id="0" name=""/>
                      <p:cNvPicPr>
                        <a:picLocks noChangeAspect="1" noChangeArrowheads="1"/>
                      </p:cNvPicPr>
                      <p:nvPr/>
                    </p:nvPicPr>
                    <p:blipFill>
                      <a:blip r:embed="rId10"/>
                      <a:srcRect/>
                      <a:stretch>
                        <a:fillRect/>
                      </a:stretch>
                    </p:blipFill>
                    <p:spPr bwMode="auto">
                      <a:xfrm>
                        <a:off x="4948330" y="3725513"/>
                        <a:ext cx="1650032" cy="5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03336961"/>
              </p:ext>
            </p:extLst>
          </p:nvPr>
        </p:nvGraphicFramePr>
        <p:xfrm>
          <a:off x="6823883" y="3798754"/>
          <a:ext cx="1861329" cy="451406"/>
        </p:xfrm>
        <a:graphic>
          <a:graphicData uri="http://schemas.openxmlformats.org/presentationml/2006/ole">
            <mc:AlternateContent xmlns:mc="http://schemas.openxmlformats.org/markup-compatibility/2006">
              <mc:Choice xmlns:v="urn:schemas-microsoft-com:vml" Requires="v">
                <p:oleObj spid="_x0000_s192559" name="Equation" r:id="rId11" imgW="787320" imgH="190440" progId="Equation.DSMT4">
                  <p:embed/>
                </p:oleObj>
              </mc:Choice>
              <mc:Fallback>
                <p:oleObj name="Equation" r:id="rId11" imgW="787320" imgH="190440" progId="Equation.DSMT4">
                  <p:embed/>
                  <p:pic>
                    <p:nvPicPr>
                      <p:cNvPr id="0" name=""/>
                      <p:cNvPicPr>
                        <a:picLocks noChangeAspect="1" noChangeArrowheads="1"/>
                      </p:cNvPicPr>
                      <p:nvPr/>
                    </p:nvPicPr>
                    <p:blipFill>
                      <a:blip r:embed="rId12"/>
                      <a:srcRect/>
                      <a:stretch>
                        <a:fillRect/>
                      </a:stretch>
                    </p:blipFill>
                    <p:spPr bwMode="auto">
                      <a:xfrm>
                        <a:off x="6823883" y="3798754"/>
                        <a:ext cx="1861329" cy="45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p:nvPr/>
        </p:nvSpPr>
        <p:spPr>
          <a:xfrm>
            <a:off x="1579354" y="4362450"/>
            <a:ext cx="5367420" cy="461643"/>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a) Sau 5 giờ thì số lượng vi khuẩn </a:t>
            </a:r>
            <a:r>
              <a:rPr lang="vi-VN" sz="2200" b="1" smtClean="0">
                <a:latin typeface="Arial" pitchFamily="34" charset="0"/>
                <a:cs typeface="Arial" pitchFamily="34" charset="0"/>
              </a:rPr>
              <a:t>là</a:t>
            </a:r>
            <a:r>
              <a:rPr lang="en-US" sz="2200" b="1" smtClean="0">
                <a:latin typeface="Arial" pitchFamily="34" charset="0"/>
                <a:cs typeface="Arial" pitchFamily="34" charset="0"/>
              </a:rPr>
              <a:t> :</a:t>
            </a:r>
            <a:endParaRPr lang="vi-VN" sz="2200" b="1">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3433242772"/>
              </p:ext>
            </p:extLst>
          </p:nvPr>
        </p:nvGraphicFramePr>
        <p:xfrm>
          <a:off x="6899437" y="4343400"/>
          <a:ext cx="4476750" cy="520700"/>
        </p:xfrm>
        <a:graphic>
          <a:graphicData uri="http://schemas.openxmlformats.org/presentationml/2006/ole">
            <mc:AlternateContent xmlns:mc="http://schemas.openxmlformats.org/markup-compatibility/2006">
              <mc:Choice xmlns:v="urn:schemas-microsoft-com:vml" Requires="v">
                <p:oleObj spid="_x0000_s192560" name="Equation" r:id="rId13" imgW="2082600" imgH="241200" progId="Equation.DSMT4">
                  <p:embed/>
                </p:oleObj>
              </mc:Choice>
              <mc:Fallback>
                <p:oleObj name="Equation" r:id="rId13" imgW="2082600" imgH="241200" progId="Equation.DSMT4">
                  <p:embed/>
                  <p:pic>
                    <p:nvPicPr>
                      <p:cNvPr id="0" name=""/>
                      <p:cNvPicPr>
                        <a:picLocks noChangeAspect="1" noChangeArrowheads="1"/>
                      </p:cNvPicPr>
                      <p:nvPr/>
                    </p:nvPicPr>
                    <p:blipFill>
                      <a:blip r:embed="rId14"/>
                      <a:srcRect/>
                      <a:stretch>
                        <a:fillRect/>
                      </a:stretch>
                    </p:blipFill>
                    <p:spPr bwMode="auto">
                      <a:xfrm>
                        <a:off x="6899437" y="4343400"/>
                        <a:ext cx="44767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 name="TextBox 22"/>
          <p:cNvSpPr txBox="1"/>
          <p:nvPr/>
        </p:nvSpPr>
        <p:spPr>
          <a:xfrm>
            <a:off x="1579354" y="4953000"/>
            <a:ext cx="9849057" cy="461643"/>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b) Số lượng vi khuẩn ban đầu sẽ tăng lên gấp đôi nên ta </a:t>
            </a:r>
            <a:r>
              <a:rPr lang="vi-VN" sz="2200" b="1" smtClean="0">
                <a:latin typeface="Arial" pitchFamily="34" charset="0"/>
                <a:cs typeface="Arial" pitchFamily="34" charset="0"/>
              </a:rPr>
              <a:t>có</a:t>
            </a:r>
            <a:endParaRPr lang="vi-VN" sz="2200" b="1">
              <a:latin typeface="Arial" pitchFamily="34" charset="0"/>
              <a:cs typeface="Arial" pitchFamily="34" charset="0"/>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693648301"/>
              </p:ext>
            </p:extLst>
          </p:nvPr>
        </p:nvGraphicFramePr>
        <p:xfrm>
          <a:off x="2894012" y="5433693"/>
          <a:ext cx="2020888" cy="549275"/>
        </p:xfrm>
        <a:graphic>
          <a:graphicData uri="http://schemas.openxmlformats.org/presentationml/2006/ole">
            <mc:AlternateContent xmlns:mc="http://schemas.openxmlformats.org/markup-compatibility/2006">
              <mc:Choice xmlns:v="urn:schemas-microsoft-com:vml" Requires="v">
                <p:oleObj spid="_x0000_s192561" name="Equation" r:id="rId15" imgW="939600" imgH="253800" progId="Equation.DSMT4">
                  <p:embed/>
                </p:oleObj>
              </mc:Choice>
              <mc:Fallback>
                <p:oleObj name="Equation" r:id="rId15" imgW="939600" imgH="253800" progId="Equation.DSMT4">
                  <p:embed/>
                  <p:pic>
                    <p:nvPicPr>
                      <p:cNvPr id="0" name=""/>
                      <p:cNvPicPr>
                        <a:picLocks noChangeAspect="1" noChangeArrowheads="1"/>
                      </p:cNvPicPr>
                      <p:nvPr/>
                    </p:nvPicPr>
                    <p:blipFill>
                      <a:blip r:embed="rId16"/>
                      <a:srcRect/>
                      <a:stretch>
                        <a:fillRect/>
                      </a:stretch>
                    </p:blipFill>
                    <p:spPr bwMode="auto">
                      <a:xfrm>
                        <a:off x="2894012" y="5433693"/>
                        <a:ext cx="20208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702342812"/>
              </p:ext>
            </p:extLst>
          </p:nvPr>
        </p:nvGraphicFramePr>
        <p:xfrm>
          <a:off x="5310188" y="5456238"/>
          <a:ext cx="1719262" cy="466725"/>
        </p:xfrm>
        <a:graphic>
          <a:graphicData uri="http://schemas.openxmlformats.org/presentationml/2006/ole">
            <mc:AlternateContent xmlns:mc="http://schemas.openxmlformats.org/markup-compatibility/2006">
              <mc:Choice xmlns:v="urn:schemas-microsoft-com:vml" Requires="v">
                <p:oleObj spid="_x0000_s192562" name="Equation" r:id="rId17" imgW="799920" imgH="215640" progId="Equation.DSMT4">
                  <p:embed/>
                </p:oleObj>
              </mc:Choice>
              <mc:Fallback>
                <p:oleObj name="Equation" r:id="rId17" imgW="799920" imgH="215640" progId="Equation.DSMT4">
                  <p:embed/>
                  <p:pic>
                    <p:nvPicPr>
                      <p:cNvPr id="0" name=""/>
                      <p:cNvPicPr>
                        <a:picLocks noChangeAspect="1" noChangeArrowheads="1"/>
                      </p:cNvPicPr>
                      <p:nvPr/>
                    </p:nvPicPr>
                    <p:blipFill>
                      <a:blip r:embed="rId18"/>
                      <a:srcRect/>
                      <a:stretch>
                        <a:fillRect/>
                      </a:stretch>
                    </p:blipFill>
                    <p:spPr bwMode="auto">
                      <a:xfrm>
                        <a:off x="5310188" y="5456238"/>
                        <a:ext cx="1719262"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2107689443"/>
              </p:ext>
            </p:extLst>
          </p:nvPr>
        </p:nvGraphicFramePr>
        <p:xfrm>
          <a:off x="7424738" y="5513388"/>
          <a:ext cx="2209800" cy="411162"/>
        </p:xfrm>
        <a:graphic>
          <a:graphicData uri="http://schemas.openxmlformats.org/presentationml/2006/ole">
            <mc:AlternateContent xmlns:mc="http://schemas.openxmlformats.org/markup-compatibility/2006">
              <mc:Choice xmlns:v="urn:schemas-microsoft-com:vml" Requires="v">
                <p:oleObj spid="_x0000_s192563" name="Equation" r:id="rId19" imgW="1028520" imgH="190440" progId="Equation.DSMT4">
                  <p:embed/>
                </p:oleObj>
              </mc:Choice>
              <mc:Fallback>
                <p:oleObj name="Equation" r:id="rId19" imgW="1028520" imgH="190440" progId="Equation.DSMT4">
                  <p:embed/>
                  <p:pic>
                    <p:nvPicPr>
                      <p:cNvPr id="0" name=""/>
                      <p:cNvPicPr>
                        <a:picLocks noChangeAspect="1" noChangeArrowheads="1"/>
                      </p:cNvPicPr>
                      <p:nvPr/>
                    </p:nvPicPr>
                    <p:blipFill>
                      <a:blip r:embed="rId20"/>
                      <a:srcRect/>
                      <a:stretch>
                        <a:fillRect/>
                      </a:stretch>
                    </p:blipFill>
                    <p:spPr bwMode="auto">
                      <a:xfrm>
                        <a:off x="7424738" y="5513388"/>
                        <a:ext cx="22098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315085575"/>
              </p:ext>
            </p:extLst>
          </p:nvPr>
        </p:nvGraphicFramePr>
        <p:xfrm>
          <a:off x="10029825" y="5486400"/>
          <a:ext cx="1500188" cy="411163"/>
        </p:xfrm>
        <a:graphic>
          <a:graphicData uri="http://schemas.openxmlformats.org/presentationml/2006/ole">
            <mc:AlternateContent xmlns:mc="http://schemas.openxmlformats.org/markup-compatibility/2006">
              <mc:Choice xmlns:v="urn:schemas-microsoft-com:vml" Requires="v">
                <p:oleObj spid="_x0000_s192564" name="Equation" r:id="rId21" imgW="698400" imgH="190440" progId="Equation.DSMT4">
                  <p:embed/>
                </p:oleObj>
              </mc:Choice>
              <mc:Fallback>
                <p:oleObj name="Equation" r:id="rId21" imgW="698400" imgH="190440" progId="Equation.DSMT4">
                  <p:embed/>
                  <p:pic>
                    <p:nvPicPr>
                      <p:cNvPr id="0" name=""/>
                      <p:cNvPicPr>
                        <a:picLocks noChangeAspect="1" noChangeArrowheads="1"/>
                      </p:cNvPicPr>
                      <p:nvPr/>
                    </p:nvPicPr>
                    <p:blipFill>
                      <a:blip r:embed="rId22"/>
                      <a:srcRect/>
                      <a:stretch>
                        <a:fillRect/>
                      </a:stretch>
                    </p:blipFill>
                    <p:spPr bwMode="auto">
                      <a:xfrm>
                        <a:off x="10029825" y="5486400"/>
                        <a:ext cx="150018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 name="TextBox 27"/>
          <p:cNvSpPr txBox="1"/>
          <p:nvPr/>
        </p:nvSpPr>
        <p:spPr>
          <a:xfrm>
            <a:off x="1579354" y="6019800"/>
            <a:ext cx="10363200" cy="461643"/>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Vậy sau khoảng </a:t>
            </a:r>
            <a:r>
              <a:rPr lang="vi-VN" sz="2200" b="1">
                <a:solidFill>
                  <a:schemeClr val="accent2">
                    <a:lumMod val="75000"/>
                  </a:schemeClr>
                </a:solidFill>
                <a:latin typeface="Arial" pitchFamily="34" charset="0"/>
                <a:cs typeface="Arial" pitchFamily="34" charset="0"/>
              </a:rPr>
              <a:t>1,47</a:t>
            </a:r>
            <a:r>
              <a:rPr lang="vi-VN" sz="2200" b="1">
                <a:latin typeface="Arial" pitchFamily="34" charset="0"/>
                <a:cs typeface="Arial" pitchFamily="34" charset="0"/>
              </a:rPr>
              <a:t> giờ thì số lượng vi khuẩn ban đầu sẽ tăng lên gấp đôi</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spTree>
    <p:extLst>
      <p:ext uri="{BB962C8B-B14F-4D97-AF65-F5344CB8AC3E}">
        <p14:creationId xmlns:p14="http://schemas.microsoft.com/office/powerpoint/2010/main" val="9641564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left)">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left)">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left)">
                                      <p:cBhvr>
                                        <p:cTn id="6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P spid="23" grpId="0"/>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09881"/>
            <a:ext cx="9761682" cy="3475332"/>
          </a:xfrm>
          <a:prstGeom prst="roundRect">
            <a:avLst>
              <a:gd name="adj" fmla="val 2361"/>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123931" y="153077"/>
                <a:ext cx="9761681" cy="3432136"/>
              </a:xfrm>
              <a:prstGeom prst="rect">
                <a:avLst/>
              </a:prstGeom>
              <a:noFill/>
            </p:spPr>
            <p:txBody>
              <a:bodyPr wrap="square" lIns="121899" tIns="60949" rIns="121899" bIns="60949" rtlCol="0">
                <a:spAutoFit/>
              </a:bodyPr>
              <a:lstStyle/>
              <a:p>
                <a:r>
                  <a:rPr lang="vi-VN" sz="2000" b="1" smtClean="0">
                    <a:latin typeface="Arial" pitchFamily="34" charset="0"/>
                    <a:cs typeface="Arial" pitchFamily="34" charset="0"/>
                  </a:rPr>
                  <a:t>Vào năm 1938, nhà vật lí Frank Benford đã đưa ra một phương pháp để xác định xem một bộ số đã được chọn ngẫu nhiên hay đã được chọn theo cách thủ công. Nếu bộ số này không được chọn ngẫu nhiên thì công thức Benford sau sẽ được dùng ước tính xác suất P</a:t>
                </a:r>
                <a:r>
                  <a:rPr lang="en-US" sz="2000" b="1" smtClean="0">
                    <a:latin typeface="Arial" pitchFamily="34" charset="0"/>
                    <a:cs typeface="Arial" pitchFamily="34" charset="0"/>
                  </a:rPr>
                  <a:t> </a:t>
                </a:r>
                <a:r>
                  <a:rPr lang="vi-VN" sz="2000" b="1" smtClean="0">
                    <a:latin typeface="Arial" pitchFamily="34" charset="0"/>
                    <a:cs typeface="Arial" pitchFamily="34" charset="0"/>
                  </a:rPr>
                  <a:t>để </a:t>
                </a:r>
                <a:r>
                  <a:rPr lang="vi-VN" sz="2000" b="1">
                    <a:latin typeface="Arial" pitchFamily="34" charset="0"/>
                    <a:cs typeface="Arial" pitchFamily="34" charset="0"/>
                  </a:rPr>
                  <a:t>chữ số d là chữ số đầu tiên của bộ số đó</a:t>
                </a:r>
                <a:r>
                  <a:rPr lang="vi-VN" sz="2000" b="1" smtClean="0">
                    <a:latin typeface="Arial" pitchFamily="34" charset="0"/>
                    <a:cs typeface="Arial" pitchFamily="34" charset="0"/>
                  </a:rPr>
                  <a:t>:</a:t>
                </a:r>
                <a:r>
                  <a:rPr lang="en-US" sz="2000" b="1" smtClean="0">
                    <a:latin typeface="Arial" pitchFamily="34" charset="0"/>
                    <a:cs typeface="Arial" pitchFamily="34" charset="0"/>
                  </a:rPr>
                  <a:t> </a:t>
                </a:r>
                <a14:m>
                  <m:oMath xmlns:m="http://schemas.openxmlformats.org/officeDocument/2006/math">
                    <m:r>
                      <a:rPr lang="en-US" b="1" i="1" smtClean="0">
                        <a:solidFill>
                          <a:schemeClr val="accent2">
                            <a:lumMod val="75000"/>
                          </a:schemeClr>
                        </a:solidFill>
                        <a:latin typeface="Cambria Math"/>
                        <a:cs typeface="Arial" pitchFamily="34" charset="0"/>
                      </a:rPr>
                      <m:t>𝑷</m:t>
                    </m:r>
                    <m:r>
                      <a:rPr lang="en-US" b="1" i="1" smtClean="0">
                        <a:solidFill>
                          <a:schemeClr val="accent2">
                            <a:lumMod val="75000"/>
                          </a:schemeClr>
                        </a:solidFill>
                        <a:latin typeface="Cambria Math"/>
                        <a:cs typeface="Arial" pitchFamily="34" charset="0"/>
                      </a:rPr>
                      <m:t>=</m:t>
                    </m:r>
                    <m:r>
                      <a:rPr lang="en-US" b="1" i="1" smtClean="0">
                        <a:solidFill>
                          <a:schemeClr val="accent2">
                            <a:lumMod val="75000"/>
                          </a:schemeClr>
                        </a:solidFill>
                        <a:latin typeface="Cambria Math"/>
                        <a:cs typeface="Arial" pitchFamily="34" charset="0"/>
                      </a:rPr>
                      <m:t>𝒍𝒐𝒈</m:t>
                    </m:r>
                    <m:f>
                      <m:fPr>
                        <m:ctrlPr>
                          <a:rPr lang="en-US" b="1" i="1" smtClean="0">
                            <a:solidFill>
                              <a:schemeClr val="accent2">
                                <a:lumMod val="75000"/>
                              </a:schemeClr>
                            </a:solidFill>
                            <a:latin typeface="Cambria Math"/>
                            <a:cs typeface="Arial" pitchFamily="34" charset="0"/>
                          </a:rPr>
                        </m:ctrlPr>
                      </m:fPr>
                      <m:num>
                        <m:r>
                          <a:rPr lang="en-US" b="1" i="1" smtClean="0">
                            <a:solidFill>
                              <a:schemeClr val="accent2">
                                <a:lumMod val="75000"/>
                              </a:schemeClr>
                            </a:solidFill>
                            <a:latin typeface="Cambria Math"/>
                            <a:cs typeface="Arial" pitchFamily="34" charset="0"/>
                          </a:rPr>
                          <m:t>𝒅</m:t>
                        </m:r>
                        <m:r>
                          <a:rPr lang="en-US" b="1" i="1" smtClean="0">
                            <a:solidFill>
                              <a:schemeClr val="accent2">
                                <a:lumMod val="75000"/>
                              </a:schemeClr>
                            </a:solidFill>
                            <a:latin typeface="Cambria Math"/>
                            <a:cs typeface="Arial" pitchFamily="34" charset="0"/>
                          </a:rPr>
                          <m:t>+</m:t>
                        </m:r>
                        <m:r>
                          <a:rPr lang="en-US" b="1" i="1" smtClean="0">
                            <a:solidFill>
                              <a:schemeClr val="accent2">
                                <a:lumMod val="75000"/>
                              </a:schemeClr>
                            </a:solidFill>
                            <a:latin typeface="Cambria Math"/>
                            <a:cs typeface="Arial" pitchFamily="34" charset="0"/>
                          </a:rPr>
                          <m:t>𝟏</m:t>
                        </m:r>
                      </m:num>
                      <m:den>
                        <m:r>
                          <a:rPr lang="en-US" b="1" i="1" smtClean="0">
                            <a:solidFill>
                              <a:schemeClr val="accent2">
                                <a:lumMod val="75000"/>
                              </a:schemeClr>
                            </a:solidFill>
                            <a:latin typeface="Cambria Math"/>
                            <a:cs typeface="Arial" pitchFamily="34" charset="0"/>
                          </a:rPr>
                          <m:t>𝒅</m:t>
                        </m:r>
                      </m:den>
                    </m:f>
                  </m:oMath>
                </a14:m>
                <a:endParaRPr lang="en-US" sz="2000" b="1" smtClean="0">
                  <a:latin typeface="Arial" pitchFamily="34" charset="0"/>
                  <a:cs typeface="Arial" pitchFamily="34" charset="0"/>
                </a:endParaRPr>
              </a:p>
              <a:p>
                <a:r>
                  <a:rPr lang="vi-VN" sz="2000" b="1">
                    <a:latin typeface="Arial" pitchFamily="34" charset="0"/>
                    <a:cs typeface="Arial" pitchFamily="34" charset="0"/>
                  </a:rPr>
                  <a:t>Chẳng hạn, xác suất để chữ số đầu tiên là 9 bằng </a:t>
                </a:r>
                <a:r>
                  <a:rPr lang="vi-VN" sz="2000" b="1" smtClean="0">
                    <a:latin typeface="Arial" pitchFamily="34" charset="0"/>
                    <a:cs typeface="Arial" pitchFamily="34" charset="0"/>
                  </a:rPr>
                  <a:t>khoảng</a:t>
                </a:r>
                <a:r>
                  <a:rPr lang="en-US" sz="2000" b="1" smtClean="0">
                    <a:latin typeface="Arial" pitchFamily="34" charset="0"/>
                    <a:cs typeface="Arial" pitchFamily="34" charset="0"/>
                  </a:rPr>
                  <a:t> 4,6% (thay d = 9 trong công thức để tính P)</a:t>
                </a:r>
              </a:p>
              <a:p>
                <a:pPr marL="457200" indent="-457200">
                  <a:buAutoNum type="alphaLcParenR"/>
                </a:pPr>
                <a:r>
                  <a:rPr lang="vi-VN" sz="2000" b="1" smtClean="0">
                    <a:latin typeface="Arial" pitchFamily="34" charset="0"/>
                    <a:cs typeface="Arial" pitchFamily="34" charset="0"/>
                  </a:rPr>
                  <a:t>Viết </a:t>
                </a:r>
                <a:r>
                  <a:rPr lang="vi-VN" sz="2000" b="1">
                    <a:latin typeface="Arial" pitchFamily="34" charset="0"/>
                    <a:cs typeface="Arial" pitchFamily="34" charset="0"/>
                  </a:rPr>
                  <a:t>công thức tìm chữ số </a:t>
                </a:r>
                <a:r>
                  <a:rPr lang="vi-VN" sz="2000" b="1" smtClean="0">
                    <a:latin typeface="Arial" pitchFamily="34" charset="0"/>
                    <a:cs typeface="Arial" pitchFamily="34" charset="0"/>
                  </a:rPr>
                  <a:t>d</a:t>
                </a:r>
                <a:r>
                  <a:rPr lang="en-US" sz="2000" b="1" smtClean="0">
                    <a:latin typeface="Arial" pitchFamily="34" charset="0"/>
                    <a:cs typeface="Arial" pitchFamily="34" charset="0"/>
                  </a:rPr>
                  <a:t> </a:t>
                </a:r>
                <a:r>
                  <a:rPr lang="vi-VN" sz="2000" b="1" smtClean="0">
                    <a:latin typeface="Arial" pitchFamily="34" charset="0"/>
                    <a:cs typeface="Arial" pitchFamily="34" charset="0"/>
                  </a:rPr>
                  <a:t>nếu </a:t>
                </a:r>
                <a:r>
                  <a:rPr lang="vi-VN" sz="2000" b="1">
                    <a:latin typeface="Arial" pitchFamily="34" charset="0"/>
                    <a:cs typeface="Arial" pitchFamily="34" charset="0"/>
                  </a:rPr>
                  <a:t>cho trước xác suất </a:t>
                </a:r>
                <a:r>
                  <a:rPr lang="vi-VN" sz="2000" b="1" smtClean="0">
                    <a:latin typeface="Arial" pitchFamily="34" charset="0"/>
                    <a:cs typeface="Arial" pitchFamily="34" charset="0"/>
                  </a:rPr>
                  <a:t>P</a:t>
                </a:r>
                <a:endParaRPr lang="en-US" sz="2000" b="1" smtClean="0">
                  <a:latin typeface="Arial" pitchFamily="34" charset="0"/>
                  <a:cs typeface="Arial" pitchFamily="34" charset="0"/>
                </a:endParaRPr>
              </a:p>
              <a:p>
                <a:pPr marL="457200" indent="-457200">
                  <a:buAutoNum type="alphaLcParenR"/>
                </a:pPr>
                <a:r>
                  <a:rPr lang="vi-VN" sz="2000" b="1">
                    <a:latin typeface="Arial" pitchFamily="34" charset="0"/>
                    <a:cs typeface="Arial" pitchFamily="34" charset="0"/>
                  </a:rPr>
                  <a:t>Tìm chữ số có xác suất </a:t>
                </a:r>
                <a:r>
                  <a:rPr lang="vi-VN" sz="2000" b="1" smtClean="0">
                    <a:latin typeface="Arial" pitchFamily="34" charset="0"/>
                    <a:cs typeface="Arial" pitchFamily="34" charset="0"/>
                  </a:rPr>
                  <a:t>bằng</a:t>
                </a:r>
                <a:r>
                  <a:rPr lang="en-US" sz="2000" b="1" smtClean="0">
                    <a:latin typeface="Arial" pitchFamily="34" charset="0"/>
                    <a:cs typeface="Arial" pitchFamily="34" charset="0"/>
                  </a:rPr>
                  <a:t> 9,7% được chọn</a:t>
                </a:r>
              </a:p>
              <a:p>
                <a:pPr marL="457200" indent="-457200">
                  <a:buAutoNum type="alphaLcParenR"/>
                </a:pPr>
                <a:r>
                  <a:rPr lang="vi-VN" sz="2000" b="1">
                    <a:latin typeface="Arial" pitchFamily="34" charset="0"/>
                    <a:cs typeface="Arial" pitchFamily="34" charset="0"/>
                  </a:rPr>
                  <a:t>Tính xác suất để chữ số đầu tiên là 1</a:t>
                </a:r>
                <a:r>
                  <a:rPr lang="vi-VN" sz="2000" b="1" smtClean="0">
                    <a:latin typeface="Arial" pitchFamily="34" charset="0"/>
                    <a:cs typeface="Arial" pitchFamily="34" charset="0"/>
                  </a:rPr>
                  <a:t>.</a:t>
                </a:r>
                <a:endParaRPr lang="vi-VN" sz="20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123931" y="153077"/>
                <a:ext cx="9761681" cy="3432136"/>
              </a:xfrm>
              <a:prstGeom prst="rect">
                <a:avLst/>
              </a:prstGeom>
              <a:blipFill rotWithShape="1">
                <a:blip r:embed="rId4"/>
                <a:stretch>
                  <a:fillRect l="-312" t="-178" b="-1954"/>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7"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05999" y="443253"/>
            <a:ext cx="143571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6.40</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3412" y="3737504"/>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370012" y="5257800"/>
            <a:ext cx="10210800" cy="461643"/>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b) Chữ số có xác suất </a:t>
            </a:r>
            <a:r>
              <a:rPr lang="vi-VN" sz="2200" b="1" smtClean="0">
                <a:latin typeface="Arial" pitchFamily="34" charset="0"/>
                <a:cs typeface="Arial" pitchFamily="34" charset="0"/>
              </a:rPr>
              <a:t>bằng</a:t>
            </a:r>
            <a:r>
              <a:rPr lang="en-US" sz="2200" b="1" smtClean="0">
                <a:latin typeface="Arial" pitchFamily="34" charset="0"/>
                <a:cs typeface="Arial" pitchFamily="34" charset="0"/>
              </a:rPr>
              <a:t> 9,7% nên ta có P = 9,7% . Từ đó suy ra :</a:t>
            </a:r>
            <a:endParaRPr lang="vi-VN" sz="22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62625658"/>
              </p:ext>
            </p:extLst>
          </p:nvPr>
        </p:nvGraphicFramePr>
        <p:xfrm>
          <a:off x="1370012" y="4114800"/>
          <a:ext cx="2157413" cy="903288"/>
        </p:xfrm>
        <a:graphic>
          <a:graphicData uri="http://schemas.openxmlformats.org/presentationml/2006/ole">
            <mc:AlternateContent xmlns:mc="http://schemas.openxmlformats.org/markup-compatibility/2006">
              <mc:Choice xmlns:v="urn:schemas-microsoft-com:vml" Requires="v">
                <p:oleObj spid="_x0000_s193559" name="Equation" r:id="rId7" imgW="1002960" imgH="419040" progId="Equation.DSMT4">
                  <p:embed/>
                </p:oleObj>
              </mc:Choice>
              <mc:Fallback>
                <p:oleObj name="Equation" r:id="rId7" imgW="1002960" imgH="419040" progId="Equation.DSMT4">
                  <p:embed/>
                  <p:pic>
                    <p:nvPicPr>
                      <p:cNvPr id="0" name=""/>
                      <p:cNvPicPr>
                        <a:picLocks noChangeAspect="1" noChangeArrowheads="1"/>
                      </p:cNvPicPr>
                      <p:nvPr/>
                    </p:nvPicPr>
                    <p:blipFill>
                      <a:blip r:embed="rId8"/>
                      <a:srcRect/>
                      <a:stretch>
                        <a:fillRect/>
                      </a:stretch>
                    </p:blipFill>
                    <p:spPr bwMode="auto">
                      <a:xfrm>
                        <a:off x="1370012" y="4114800"/>
                        <a:ext cx="2157413"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842819544"/>
              </p:ext>
            </p:extLst>
          </p:nvPr>
        </p:nvGraphicFramePr>
        <p:xfrm>
          <a:off x="3857624" y="4114800"/>
          <a:ext cx="1939925" cy="903288"/>
        </p:xfrm>
        <a:graphic>
          <a:graphicData uri="http://schemas.openxmlformats.org/presentationml/2006/ole">
            <mc:AlternateContent xmlns:mc="http://schemas.openxmlformats.org/markup-compatibility/2006">
              <mc:Choice xmlns:v="urn:schemas-microsoft-com:vml" Requires="v">
                <p:oleObj spid="_x0000_s193560" name="Equation" r:id="rId9" imgW="901440" imgH="419040" progId="Equation.DSMT4">
                  <p:embed/>
                </p:oleObj>
              </mc:Choice>
              <mc:Fallback>
                <p:oleObj name="Equation" r:id="rId9" imgW="901440" imgH="419040" progId="Equation.DSMT4">
                  <p:embed/>
                  <p:pic>
                    <p:nvPicPr>
                      <p:cNvPr id="0" name=""/>
                      <p:cNvPicPr>
                        <a:picLocks noChangeAspect="1" noChangeArrowheads="1"/>
                      </p:cNvPicPr>
                      <p:nvPr/>
                    </p:nvPicPr>
                    <p:blipFill>
                      <a:blip r:embed="rId10"/>
                      <a:srcRect/>
                      <a:stretch>
                        <a:fillRect/>
                      </a:stretch>
                    </p:blipFill>
                    <p:spPr bwMode="auto">
                      <a:xfrm>
                        <a:off x="3857624" y="4114800"/>
                        <a:ext cx="193992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531735612"/>
              </p:ext>
            </p:extLst>
          </p:nvPr>
        </p:nvGraphicFramePr>
        <p:xfrm>
          <a:off x="5958608" y="4114800"/>
          <a:ext cx="1939925" cy="903288"/>
        </p:xfrm>
        <a:graphic>
          <a:graphicData uri="http://schemas.openxmlformats.org/presentationml/2006/ole">
            <mc:AlternateContent xmlns:mc="http://schemas.openxmlformats.org/markup-compatibility/2006">
              <mc:Choice xmlns:v="urn:schemas-microsoft-com:vml" Requires="v">
                <p:oleObj spid="_x0000_s193561" name="Equation" r:id="rId11" imgW="901440" imgH="419040" progId="Equation.DSMT4">
                  <p:embed/>
                </p:oleObj>
              </mc:Choice>
              <mc:Fallback>
                <p:oleObj name="Equation" r:id="rId11" imgW="901440" imgH="419040" progId="Equation.DSMT4">
                  <p:embed/>
                  <p:pic>
                    <p:nvPicPr>
                      <p:cNvPr id="0" name=""/>
                      <p:cNvPicPr>
                        <a:picLocks noChangeAspect="1" noChangeArrowheads="1"/>
                      </p:cNvPicPr>
                      <p:nvPr/>
                    </p:nvPicPr>
                    <p:blipFill>
                      <a:blip r:embed="rId12"/>
                      <a:srcRect/>
                      <a:stretch>
                        <a:fillRect/>
                      </a:stretch>
                    </p:blipFill>
                    <p:spPr bwMode="auto">
                      <a:xfrm>
                        <a:off x="5958608" y="4114800"/>
                        <a:ext cx="1939925"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667221585"/>
              </p:ext>
            </p:extLst>
          </p:nvPr>
        </p:nvGraphicFramePr>
        <p:xfrm>
          <a:off x="7923212" y="4114800"/>
          <a:ext cx="1966912" cy="903288"/>
        </p:xfrm>
        <a:graphic>
          <a:graphicData uri="http://schemas.openxmlformats.org/presentationml/2006/ole">
            <mc:AlternateContent xmlns:mc="http://schemas.openxmlformats.org/markup-compatibility/2006">
              <mc:Choice xmlns:v="urn:schemas-microsoft-com:vml" Requires="v">
                <p:oleObj spid="_x0000_s193562" name="Equation" r:id="rId13" imgW="914400" imgH="419040" progId="Equation.DSMT4">
                  <p:embed/>
                </p:oleObj>
              </mc:Choice>
              <mc:Fallback>
                <p:oleObj name="Equation" r:id="rId13" imgW="914400" imgH="419040" progId="Equation.DSMT4">
                  <p:embed/>
                  <p:pic>
                    <p:nvPicPr>
                      <p:cNvPr id="0" name=""/>
                      <p:cNvPicPr>
                        <a:picLocks noChangeAspect="1" noChangeArrowheads="1"/>
                      </p:cNvPicPr>
                      <p:nvPr/>
                    </p:nvPicPr>
                    <p:blipFill>
                      <a:blip r:embed="rId14"/>
                      <a:srcRect/>
                      <a:stretch>
                        <a:fillRect/>
                      </a:stretch>
                    </p:blipFill>
                    <p:spPr bwMode="auto">
                      <a:xfrm>
                        <a:off x="7923212" y="4114800"/>
                        <a:ext cx="1966912"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449713037"/>
              </p:ext>
            </p:extLst>
          </p:nvPr>
        </p:nvGraphicFramePr>
        <p:xfrm>
          <a:off x="9980612" y="4114800"/>
          <a:ext cx="1966912" cy="930275"/>
        </p:xfrm>
        <a:graphic>
          <a:graphicData uri="http://schemas.openxmlformats.org/presentationml/2006/ole">
            <mc:AlternateContent xmlns:mc="http://schemas.openxmlformats.org/markup-compatibility/2006">
              <mc:Choice xmlns:v="urn:schemas-microsoft-com:vml" Requires="v">
                <p:oleObj spid="_x0000_s193563" name="Equation" r:id="rId15" imgW="914400" imgH="431640" progId="Equation.DSMT4">
                  <p:embed/>
                </p:oleObj>
              </mc:Choice>
              <mc:Fallback>
                <p:oleObj name="Equation" r:id="rId15" imgW="914400" imgH="431640" progId="Equation.DSMT4">
                  <p:embed/>
                  <p:pic>
                    <p:nvPicPr>
                      <p:cNvPr id="0" name=""/>
                      <p:cNvPicPr>
                        <a:picLocks noChangeAspect="1" noChangeArrowheads="1"/>
                      </p:cNvPicPr>
                      <p:nvPr/>
                    </p:nvPicPr>
                    <p:blipFill>
                      <a:blip r:embed="rId16"/>
                      <a:srcRect/>
                      <a:stretch>
                        <a:fillRect/>
                      </a:stretch>
                    </p:blipFill>
                    <p:spPr bwMode="auto">
                      <a:xfrm>
                        <a:off x="9980612" y="4114800"/>
                        <a:ext cx="1966912"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885603131"/>
              </p:ext>
            </p:extLst>
          </p:nvPr>
        </p:nvGraphicFramePr>
        <p:xfrm>
          <a:off x="2654300" y="5719763"/>
          <a:ext cx="2322513" cy="930275"/>
        </p:xfrm>
        <a:graphic>
          <a:graphicData uri="http://schemas.openxmlformats.org/presentationml/2006/ole">
            <mc:AlternateContent xmlns:mc="http://schemas.openxmlformats.org/markup-compatibility/2006">
              <mc:Choice xmlns:v="urn:schemas-microsoft-com:vml" Requires="v">
                <p:oleObj spid="_x0000_s193564" name="Equation" r:id="rId17" imgW="1079280" imgH="431640" progId="Equation.DSMT4">
                  <p:embed/>
                </p:oleObj>
              </mc:Choice>
              <mc:Fallback>
                <p:oleObj name="Equation" r:id="rId17" imgW="1079280" imgH="431640" progId="Equation.DSMT4">
                  <p:embed/>
                  <p:pic>
                    <p:nvPicPr>
                      <p:cNvPr id="0" name=""/>
                      <p:cNvPicPr>
                        <a:picLocks noChangeAspect="1" noChangeArrowheads="1"/>
                      </p:cNvPicPr>
                      <p:nvPr/>
                    </p:nvPicPr>
                    <p:blipFill>
                      <a:blip r:embed="rId18"/>
                      <a:srcRect/>
                      <a:stretch>
                        <a:fillRect/>
                      </a:stretch>
                    </p:blipFill>
                    <p:spPr bwMode="auto">
                      <a:xfrm>
                        <a:off x="2654300" y="5719763"/>
                        <a:ext cx="232251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 name="TextBox 34"/>
          <p:cNvSpPr txBox="1"/>
          <p:nvPr/>
        </p:nvSpPr>
        <p:spPr>
          <a:xfrm>
            <a:off x="5408612" y="5947098"/>
            <a:ext cx="6705600" cy="461643"/>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Vậy chữ số 4 có xác suất </a:t>
            </a:r>
            <a:r>
              <a:rPr lang="vi-VN" sz="2200" b="1" smtClean="0">
                <a:latin typeface="Arial" pitchFamily="34" charset="0"/>
                <a:cs typeface="Arial" pitchFamily="34" charset="0"/>
              </a:rPr>
              <a:t>bằng</a:t>
            </a:r>
            <a:r>
              <a:rPr lang="en-US" sz="2200" b="1" smtClean="0">
                <a:latin typeface="Arial" pitchFamily="34" charset="0"/>
                <a:cs typeface="Arial" pitchFamily="34" charset="0"/>
              </a:rPr>
              <a:t> 9,7% được chọn</a:t>
            </a:r>
            <a:endParaRPr lang="vi-VN" sz="2200" b="1">
              <a:latin typeface="Arial" pitchFamily="34" charset="0"/>
              <a:cs typeface="Arial" pitchFamily="34" charset="0"/>
            </a:endParaRPr>
          </a:p>
        </p:txBody>
      </p:sp>
    </p:spTree>
    <p:extLst>
      <p:ext uri="{BB962C8B-B14F-4D97-AF65-F5344CB8AC3E}">
        <p14:creationId xmlns:p14="http://schemas.microsoft.com/office/powerpoint/2010/main" val="29062262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left)">
                                      <p:cBhvr>
                                        <p:cTn id="4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1" y="109881"/>
            <a:ext cx="9761682" cy="3475332"/>
          </a:xfrm>
          <a:prstGeom prst="roundRect">
            <a:avLst>
              <a:gd name="adj" fmla="val 2361"/>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123931" y="153077"/>
                <a:ext cx="9761681" cy="3432136"/>
              </a:xfrm>
              <a:prstGeom prst="rect">
                <a:avLst/>
              </a:prstGeom>
              <a:noFill/>
            </p:spPr>
            <p:txBody>
              <a:bodyPr wrap="square" lIns="121899" tIns="60949" rIns="121899" bIns="60949" rtlCol="0">
                <a:spAutoFit/>
              </a:bodyPr>
              <a:lstStyle/>
              <a:p>
                <a:r>
                  <a:rPr lang="vi-VN" sz="2000" b="1" smtClean="0">
                    <a:latin typeface="Arial" pitchFamily="34" charset="0"/>
                    <a:cs typeface="Arial" pitchFamily="34" charset="0"/>
                  </a:rPr>
                  <a:t>Vào năm 1938, nhà vật lí Frank Benford đã đưa ra một phương pháp để xác định xem một bộ số đã được chọn ngẫu nhiên hay đã được chọn theo cách thủ công. Nếu bộ số này không được chọn ngẫu nhiên thì công thức Benford sau sẽ được dùng ước tính xác suất P</a:t>
                </a:r>
                <a:r>
                  <a:rPr lang="en-US" sz="2000" b="1" smtClean="0">
                    <a:latin typeface="Arial" pitchFamily="34" charset="0"/>
                    <a:cs typeface="Arial" pitchFamily="34" charset="0"/>
                  </a:rPr>
                  <a:t> </a:t>
                </a:r>
                <a:r>
                  <a:rPr lang="vi-VN" sz="2000" b="1" smtClean="0">
                    <a:latin typeface="Arial" pitchFamily="34" charset="0"/>
                    <a:cs typeface="Arial" pitchFamily="34" charset="0"/>
                  </a:rPr>
                  <a:t>để </a:t>
                </a:r>
                <a:r>
                  <a:rPr lang="vi-VN" sz="2000" b="1">
                    <a:latin typeface="Arial" pitchFamily="34" charset="0"/>
                    <a:cs typeface="Arial" pitchFamily="34" charset="0"/>
                  </a:rPr>
                  <a:t>chữ số d là chữ số đầu tiên của bộ số đó</a:t>
                </a:r>
                <a:r>
                  <a:rPr lang="vi-VN" sz="2000" b="1" smtClean="0">
                    <a:latin typeface="Arial" pitchFamily="34" charset="0"/>
                    <a:cs typeface="Arial" pitchFamily="34" charset="0"/>
                  </a:rPr>
                  <a:t>:</a:t>
                </a:r>
                <a:r>
                  <a:rPr lang="en-US" sz="2000" b="1" smtClean="0">
                    <a:latin typeface="Arial" pitchFamily="34" charset="0"/>
                    <a:cs typeface="Arial" pitchFamily="34" charset="0"/>
                  </a:rPr>
                  <a:t> </a:t>
                </a:r>
                <a14:m>
                  <m:oMath xmlns:m="http://schemas.openxmlformats.org/officeDocument/2006/math">
                    <m:r>
                      <a:rPr lang="en-US" b="1" i="1" smtClean="0">
                        <a:solidFill>
                          <a:schemeClr val="accent2">
                            <a:lumMod val="75000"/>
                          </a:schemeClr>
                        </a:solidFill>
                        <a:latin typeface="Cambria Math"/>
                        <a:cs typeface="Arial" pitchFamily="34" charset="0"/>
                      </a:rPr>
                      <m:t>𝑷</m:t>
                    </m:r>
                    <m:r>
                      <a:rPr lang="en-US" b="1" i="1" smtClean="0">
                        <a:solidFill>
                          <a:schemeClr val="accent2">
                            <a:lumMod val="75000"/>
                          </a:schemeClr>
                        </a:solidFill>
                        <a:latin typeface="Cambria Math"/>
                        <a:cs typeface="Arial" pitchFamily="34" charset="0"/>
                      </a:rPr>
                      <m:t>=</m:t>
                    </m:r>
                    <m:r>
                      <a:rPr lang="en-US" b="1" i="1" smtClean="0">
                        <a:solidFill>
                          <a:schemeClr val="accent2">
                            <a:lumMod val="75000"/>
                          </a:schemeClr>
                        </a:solidFill>
                        <a:latin typeface="Cambria Math"/>
                        <a:cs typeface="Arial" pitchFamily="34" charset="0"/>
                      </a:rPr>
                      <m:t>𝒍𝒐𝒈</m:t>
                    </m:r>
                    <m:f>
                      <m:fPr>
                        <m:ctrlPr>
                          <a:rPr lang="en-US" b="1" i="1" smtClean="0">
                            <a:solidFill>
                              <a:schemeClr val="accent2">
                                <a:lumMod val="75000"/>
                              </a:schemeClr>
                            </a:solidFill>
                            <a:latin typeface="Cambria Math"/>
                            <a:cs typeface="Arial" pitchFamily="34" charset="0"/>
                          </a:rPr>
                        </m:ctrlPr>
                      </m:fPr>
                      <m:num>
                        <m:r>
                          <a:rPr lang="en-US" b="1" i="1" smtClean="0">
                            <a:solidFill>
                              <a:schemeClr val="accent2">
                                <a:lumMod val="75000"/>
                              </a:schemeClr>
                            </a:solidFill>
                            <a:latin typeface="Cambria Math"/>
                            <a:cs typeface="Arial" pitchFamily="34" charset="0"/>
                          </a:rPr>
                          <m:t>𝒅</m:t>
                        </m:r>
                        <m:r>
                          <a:rPr lang="en-US" b="1" i="1" smtClean="0">
                            <a:solidFill>
                              <a:schemeClr val="accent2">
                                <a:lumMod val="75000"/>
                              </a:schemeClr>
                            </a:solidFill>
                            <a:latin typeface="Cambria Math"/>
                            <a:cs typeface="Arial" pitchFamily="34" charset="0"/>
                          </a:rPr>
                          <m:t>+</m:t>
                        </m:r>
                        <m:r>
                          <a:rPr lang="en-US" b="1" i="1" smtClean="0">
                            <a:solidFill>
                              <a:schemeClr val="accent2">
                                <a:lumMod val="75000"/>
                              </a:schemeClr>
                            </a:solidFill>
                            <a:latin typeface="Cambria Math"/>
                            <a:cs typeface="Arial" pitchFamily="34" charset="0"/>
                          </a:rPr>
                          <m:t>𝟏</m:t>
                        </m:r>
                      </m:num>
                      <m:den>
                        <m:r>
                          <a:rPr lang="en-US" b="1" i="1" smtClean="0">
                            <a:solidFill>
                              <a:schemeClr val="accent2">
                                <a:lumMod val="75000"/>
                              </a:schemeClr>
                            </a:solidFill>
                            <a:latin typeface="Cambria Math"/>
                            <a:cs typeface="Arial" pitchFamily="34" charset="0"/>
                          </a:rPr>
                          <m:t>𝒅</m:t>
                        </m:r>
                      </m:den>
                    </m:f>
                  </m:oMath>
                </a14:m>
                <a:endParaRPr lang="en-US" sz="2000" b="1" smtClean="0">
                  <a:latin typeface="Arial" pitchFamily="34" charset="0"/>
                  <a:cs typeface="Arial" pitchFamily="34" charset="0"/>
                </a:endParaRPr>
              </a:p>
              <a:p>
                <a:r>
                  <a:rPr lang="vi-VN" sz="2000" b="1">
                    <a:latin typeface="Arial" pitchFamily="34" charset="0"/>
                    <a:cs typeface="Arial" pitchFamily="34" charset="0"/>
                  </a:rPr>
                  <a:t>Chẳng hạn, xác suất để chữ số đầu tiên là 9 bằng </a:t>
                </a:r>
                <a:r>
                  <a:rPr lang="vi-VN" sz="2000" b="1" smtClean="0">
                    <a:latin typeface="Arial" pitchFamily="34" charset="0"/>
                    <a:cs typeface="Arial" pitchFamily="34" charset="0"/>
                  </a:rPr>
                  <a:t>khoảng</a:t>
                </a:r>
                <a:r>
                  <a:rPr lang="en-US" sz="2000" b="1" smtClean="0">
                    <a:latin typeface="Arial" pitchFamily="34" charset="0"/>
                    <a:cs typeface="Arial" pitchFamily="34" charset="0"/>
                  </a:rPr>
                  <a:t> 4,6% (thay d = 9 trong công thức để tính P)</a:t>
                </a:r>
              </a:p>
              <a:p>
                <a:pPr marL="457200" indent="-457200">
                  <a:buAutoNum type="alphaLcParenR"/>
                </a:pPr>
                <a:r>
                  <a:rPr lang="vi-VN" sz="2000" b="1" smtClean="0">
                    <a:latin typeface="Arial" pitchFamily="34" charset="0"/>
                    <a:cs typeface="Arial" pitchFamily="34" charset="0"/>
                  </a:rPr>
                  <a:t>Viết </a:t>
                </a:r>
                <a:r>
                  <a:rPr lang="vi-VN" sz="2000" b="1">
                    <a:latin typeface="Arial" pitchFamily="34" charset="0"/>
                    <a:cs typeface="Arial" pitchFamily="34" charset="0"/>
                  </a:rPr>
                  <a:t>công thức tìm chữ số </a:t>
                </a:r>
                <a:r>
                  <a:rPr lang="vi-VN" sz="2000" b="1" smtClean="0">
                    <a:latin typeface="Arial" pitchFamily="34" charset="0"/>
                    <a:cs typeface="Arial" pitchFamily="34" charset="0"/>
                  </a:rPr>
                  <a:t>d</a:t>
                </a:r>
                <a:r>
                  <a:rPr lang="en-US" sz="2000" b="1" smtClean="0">
                    <a:latin typeface="Arial" pitchFamily="34" charset="0"/>
                    <a:cs typeface="Arial" pitchFamily="34" charset="0"/>
                  </a:rPr>
                  <a:t> </a:t>
                </a:r>
                <a:r>
                  <a:rPr lang="vi-VN" sz="2000" b="1" smtClean="0">
                    <a:latin typeface="Arial" pitchFamily="34" charset="0"/>
                    <a:cs typeface="Arial" pitchFamily="34" charset="0"/>
                  </a:rPr>
                  <a:t>nếu </a:t>
                </a:r>
                <a:r>
                  <a:rPr lang="vi-VN" sz="2000" b="1">
                    <a:latin typeface="Arial" pitchFamily="34" charset="0"/>
                    <a:cs typeface="Arial" pitchFamily="34" charset="0"/>
                  </a:rPr>
                  <a:t>cho trước xác suất </a:t>
                </a:r>
                <a:r>
                  <a:rPr lang="vi-VN" sz="2000" b="1" smtClean="0">
                    <a:latin typeface="Arial" pitchFamily="34" charset="0"/>
                    <a:cs typeface="Arial" pitchFamily="34" charset="0"/>
                  </a:rPr>
                  <a:t>P</a:t>
                </a:r>
                <a:endParaRPr lang="en-US" sz="2000" b="1" smtClean="0">
                  <a:latin typeface="Arial" pitchFamily="34" charset="0"/>
                  <a:cs typeface="Arial" pitchFamily="34" charset="0"/>
                </a:endParaRPr>
              </a:p>
              <a:p>
                <a:pPr marL="457200" indent="-457200">
                  <a:buAutoNum type="alphaLcParenR"/>
                </a:pPr>
                <a:r>
                  <a:rPr lang="vi-VN" sz="2000" b="1">
                    <a:latin typeface="Arial" pitchFamily="34" charset="0"/>
                    <a:cs typeface="Arial" pitchFamily="34" charset="0"/>
                  </a:rPr>
                  <a:t>Tìm chữ số có xác suất </a:t>
                </a:r>
                <a:r>
                  <a:rPr lang="vi-VN" sz="2000" b="1" smtClean="0">
                    <a:latin typeface="Arial" pitchFamily="34" charset="0"/>
                    <a:cs typeface="Arial" pitchFamily="34" charset="0"/>
                  </a:rPr>
                  <a:t>bằng</a:t>
                </a:r>
                <a:r>
                  <a:rPr lang="en-US" sz="2000" b="1" smtClean="0">
                    <a:latin typeface="Arial" pitchFamily="34" charset="0"/>
                    <a:cs typeface="Arial" pitchFamily="34" charset="0"/>
                  </a:rPr>
                  <a:t> 9,7% được chọn</a:t>
                </a:r>
              </a:p>
              <a:p>
                <a:pPr marL="457200" indent="-457200">
                  <a:buAutoNum type="alphaLcParenR"/>
                </a:pPr>
                <a:r>
                  <a:rPr lang="vi-VN" sz="2000" b="1">
                    <a:latin typeface="Arial" pitchFamily="34" charset="0"/>
                    <a:cs typeface="Arial" pitchFamily="34" charset="0"/>
                  </a:rPr>
                  <a:t>Tính xác suất để chữ số đầu tiên là 1</a:t>
                </a:r>
                <a:r>
                  <a:rPr lang="vi-VN" sz="2000" b="1" smtClean="0">
                    <a:latin typeface="Arial" pitchFamily="34" charset="0"/>
                    <a:cs typeface="Arial" pitchFamily="34" charset="0"/>
                  </a:rPr>
                  <a:t>.</a:t>
                </a:r>
                <a:endParaRPr lang="vi-VN" sz="20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123931" y="153077"/>
                <a:ext cx="9761681" cy="3432136"/>
              </a:xfrm>
              <a:prstGeom prst="rect">
                <a:avLst/>
              </a:prstGeom>
              <a:blipFill rotWithShape="1">
                <a:blip r:embed="rId4"/>
                <a:stretch>
                  <a:fillRect l="-312" t="-178" b="-1954"/>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7"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05999" y="443253"/>
            <a:ext cx="143571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6.40</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5812" y="3722374"/>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2182049" y="4191000"/>
            <a:ext cx="8763000" cy="461643"/>
          </a:xfrm>
          <a:prstGeom prst="rect">
            <a:avLst/>
          </a:prstGeom>
          <a:noFill/>
        </p:spPr>
        <p:txBody>
          <a:bodyPr wrap="square" lIns="121899" tIns="60949" rIns="121899" bIns="60949" rtlCol="0">
            <a:spAutoFit/>
          </a:bodyPr>
          <a:lstStyle/>
          <a:p>
            <a:r>
              <a:rPr lang="vi-VN" sz="2200" b="1">
                <a:latin typeface="Arial" pitchFamily="34" charset="0"/>
                <a:cs typeface="Arial" pitchFamily="34" charset="0"/>
              </a:rPr>
              <a:t>c) Xác suất để chữ số đầu tiên là </a:t>
            </a:r>
            <a:r>
              <a:rPr lang="vi-VN" sz="2200" b="1" smtClean="0">
                <a:latin typeface="Arial" pitchFamily="34" charset="0"/>
                <a:cs typeface="Arial" pitchFamily="34" charset="0"/>
              </a:rPr>
              <a:t>1</a:t>
            </a:r>
            <a:endParaRPr lang="vi-VN" sz="2200" b="1">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608515976"/>
              </p:ext>
            </p:extLst>
          </p:nvPr>
        </p:nvGraphicFramePr>
        <p:xfrm>
          <a:off x="4781610" y="4652643"/>
          <a:ext cx="2459038" cy="903288"/>
        </p:xfrm>
        <a:graphic>
          <a:graphicData uri="http://schemas.openxmlformats.org/presentationml/2006/ole">
            <mc:AlternateContent xmlns:mc="http://schemas.openxmlformats.org/markup-compatibility/2006">
              <mc:Choice xmlns:v="urn:schemas-microsoft-com:vml" Requires="v">
                <p:oleObj spid="_x0000_s194565" name="Equation" r:id="rId7" imgW="1143000" imgH="419040" progId="Equation.DSMT4">
                  <p:embed/>
                </p:oleObj>
              </mc:Choice>
              <mc:Fallback>
                <p:oleObj name="Equation" r:id="rId7" imgW="1143000" imgH="419040" progId="Equation.DSMT4">
                  <p:embed/>
                  <p:pic>
                    <p:nvPicPr>
                      <p:cNvPr id="0" name=""/>
                      <p:cNvPicPr>
                        <a:picLocks noChangeAspect="1" noChangeArrowheads="1"/>
                      </p:cNvPicPr>
                      <p:nvPr/>
                    </p:nvPicPr>
                    <p:blipFill>
                      <a:blip r:embed="rId8"/>
                      <a:srcRect/>
                      <a:stretch>
                        <a:fillRect/>
                      </a:stretch>
                    </p:blipFill>
                    <p:spPr bwMode="auto">
                      <a:xfrm>
                        <a:off x="4781610" y="4652643"/>
                        <a:ext cx="2459038"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88192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left)">
                                      <p:cBhvr>
                                        <p:cTn id="1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7358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Nhac n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105812" y="-4114800"/>
            <a:ext cx="609600" cy="6096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 presetClass="mediacall" presetSubtype="0" fill="hold" nodeType="afterEffect">
                                  <p:stCondLst>
                                    <p:cond delay="0"/>
                                  </p:stCondLst>
                                  <p:childTnLst>
                                    <p:cmd type="call" cmd="playFrom(0.0)">
                                      <p:cBhvr>
                                        <p:cTn id="32" dur="5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0"/>
            <a:ext cx="9837881" cy="1735611"/>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360611" y="140516"/>
                <a:ext cx="9534405" cy="923307"/>
              </a:xfrm>
              <a:prstGeom prst="rect">
                <a:avLst/>
              </a:prstGeom>
              <a:noFill/>
            </p:spPr>
            <p:txBody>
              <a:bodyPr wrap="square" lIns="121899" tIns="60949" rIns="121899" bIns="60949" rtlCol="0">
                <a:spAutoFit/>
              </a:bodyPr>
              <a:lstStyle/>
              <a:p>
                <a:r>
                  <a:rPr lang="vi-VN" sz="2600" b="1" smtClean="0">
                    <a:latin typeface="Arial" pitchFamily="34" charset="0"/>
                    <a:cs typeface="Arial" pitchFamily="34" charset="0"/>
                  </a:rPr>
                  <a:t>Cho hai số thực dương x, y và hai </a:t>
                </a:r>
                <a:r>
                  <a:rPr lang="vi-VN" sz="2600" b="1">
                    <a:latin typeface="Arial" pitchFamily="34" charset="0"/>
                    <a:cs typeface="Arial" pitchFamily="34" charset="0"/>
                  </a:rPr>
                  <a:t>số </a:t>
                </a:r>
                <a:r>
                  <a:rPr lang="vi-VN" sz="2600" b="1" smtClean="0">
                    <a:latin typeface="Arial" pitchFamily="34" charset="0"/>
                    <a:cs typeface="Arial" pitchFamily="34" charset="0"/>
                  </a:rPr>
                  <a:t>thực</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 </m:t>
                    </m:r>
                    <m:r>
                      <a:rPr lang="en-US" sz="2600" b="1" i="1" smtClean="0">
                        <a:latin typeface="Cambria Math"/>
                        <a:ea typeface="Cambria Math"/>
                        <a:cs typeface="Arial" pitchFamily="34" charset="0"/>
                      </a:rPr>
                      <m:t>𝜷</m:t>
                    </m:r>
                  </m:oMath>
                </a14:m>
                <a:r>
                  <a:rPr lang="en-US" sz="2600" b="1" smtClean="0">
                    <a:latin typeface="Arial" pitchFamily="34" charset="0"/>
                    <a:cs typeface="Arial" pitchFamily="34" charset="0"/>
                  </a:rPr>
                  <a:t> tuỳ ý. </a:t>
                </a:r>
                <a:r>
                  <a:rPr lang="vi-VN" sz="2600" b="1">
                    <a:latin typeface="Arial" pitchFamily="34" charset="0"/>
                    <a:cs typeface="Arial" pitchFamily="34" charset="0"/>
                  </a:rPr>
                  <a:t>Khẳng định nào sau đây là sai</a:t>
                </a:r>
                <a:r>
                  <a:rPr lang="vi-VN" sz="2600" b="1" smtClean="0">
                    <a:latin typeface="Arial" pitchFamily="34" charset="0"/>
                    <a:cs typeface="Arial" pitchFamily="34" charset="0"/>
                  </a:rPr>
                  <a:t>?</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360611" y="140516"/>
                <a:ext cx="9534405" cy="923307"/>
              </a:xfrm>
              <a:prstGeom prst="rect">
                <a:avLst/>
              </a:prstGeom>
              <a:blipFill rotWithShape="1">
                <a:blip r:embed="rId4"/>
                <a:stretch>
                  <a:fillRect l="-767" t="-3947" b="-13816"/>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6"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6.27</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12" name="TextBox 11"/>
          <p:cNvSpPr txBox="1"/>
          <p:nvPr/>
        </p:nvSpPr>
        <p:spPr>
          <a:xfrm>
            <a:off x="2208212" y="1154192"/>
            <a:ext cx="9686805"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A.</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B.		 </a:t>
            </a:r>
            <a:r>
              <a:rPr lang="en-US" sz="2600" b="1" smtClean="0">
                <a:solidFill>
                  <a:schemeClr val="tx2">
                    <a:lumMod val="75000"/>
                  </a:schemeClr>
                </a:solidFill>
                <a:latin typeface="Arial" pitchFamily="34" charset="0"/>
                <a:cs typeface="Arial" pitchFamily="34" charset="0"/>
              </a:rPr>
              <a:t>C.</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D.</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sp>
        <p:nvSpPr>
          <p:cNvPr id="13" name="Oval 12"/>
          <p:cNvSpPr/>
          <p:nvPr/>
        </p:nvSpPr>
        <p:spPr>
          <a:xfrm>
            <a:off x="4646612" y="1174924"/>
            <a:ext cx="518784" cy="5187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1925" y="20293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351212" y="2514600"/>
            <a:ext cx="6858000"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Chọn đáp án </a:t>
            </a:r>
            <a:r>
              <a:rPr lang="en-US" sz="2600" b="1" smtClean="0">
                <a:solidFill>
                  <a:srgbClr val="C00000"/>
                </a:solidFill>
                <a:latin typeface="Arial" pitchFamily="34" charset="0"/>
                <a:cs typeface="Arial" pitchFamily="34" charset="0"/>
              </a:rPr>
              <a:t>B </a:t>
            </a:r>
            <a:r>
              <a:rPr lang="en-US" sz="2600" b="1" smtClean="0">
                <a:latin typeface="Arial" pitchFamily="34" charset="0"/>
                <a:cs typeface="Arial" pitchFamily="34" charset="0"/>
              </a:rPr>
              <a:t>, là đáp án sai</a:t>
            </a:r>
            <a:endParaRPr lang="vi-VN" sz="26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86848607"/>
              </p:ext>
            </p:extLst>
          </p:nvPr>
        </p:nvGraphicFramePr>
        <p:xfrm>
          <a:off x="2729309" y="1151747"/>
          <a:ext cx="1947068" cy="509905"/>
        </p:xfrm>
        <a:graphic>
          <a:graphicData uri="http://schemas.openxmlformats.org/presentationml/2006/ole">
            <mc:AlternateContent xmlns:mc="http://schemas.openxmlformats.org/markup-compatibility/2006">
              <mc:Choice xmlns:v="urn:schemas-microsoft-com:vml" Requires="v">
                <p:oleObj spid="_x0000_s159071" name="Equation" r:id="rId7" imgW="825480" imgH="215640" progId="Equation.DSMT4">
                  <p:embed/>
                </p:oleObj>
              </mc:Choice>
              <mc:Fallback>
                <p:oleObj name="Equation" r:id="rId7" imgW="825480" imgH="215640" progId="Equation.DSMT4">
                  <p:embed/>
                  <p:pic>
                    <p:nvPicPr>
                      <p:cNvPr id="0" name="Object 2"/>
                      <p:cNvPicPr>
                        <a:picLocks noChangeAspect="1" noChangeArrowheads="1"/>
                      </p:cNvPicPr>
                      <p:nvPr/>
                    </p:nvPicPr>
                    <p:blipFill>
                      <a:blip r:embed="rId8"/>
                      <a:srcRect/>
                      <a:stretch>
                        <a:fillRect/>
                      </a:stretch>
                    </p:blipFill>
                    <p:spPr bwMode="auto">
                      <a:xfrm>
                        <a:off x="2729309" y="1151747"/>
                        <a:ext cx="1947068" cy="50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3585883620"/>
              </p:ext>
            </p:extLst>
          </p:nvPr>
        </p:nvGraphicFramePr>
        <p:xfrm>
          <a:off x="5192712" y="1138083"/>
          <a:ext cx="2120900" cy="517525"/>
        </p:xfrm>
        <a:graphic>
          <a:graphicData uri="http://schemas.openxmlformats.org/presentationml/2006/ole">
            <mc:AlternateContent xmlns:mc="http://schemas.openxmlformats.org/markup-compatibility/2006">
              <mc:Choice xmlns:v="urn:schemas-microsoft-com:vml" Requires="v">
                <p:oleObj spid="_x0000_s159072" name="Equation" r:id="rId9" imgW="990360" imgH="241200" progId="Equation.DSMT4">
                  <p:embed/>
                </p:oleObj>
              </mc:Choice>
              <mc:Fallback>
                <p:oleObj name="Equation" r:id="rId9" imgW="990360" imgH="241200" progId="Equation.DSMT4">
                  <p:embed/>
                  <p:pic>
                    <p:nvPicPr>
                      <p:cNvPr id="0" name=""/>
                      <p:cNvPicPr>
                        <a:picLocks noChangeAspect="1" noChangeArrowheads="1"/>
                      </p:cNvPicPr>
                      <p:nvPr/>
                    </p:nvPicPr>
                    <p:blipFill>
                      <a:blip r:embed="rId10"/>
                      <a:srcRect/>
                      <a:stretch>
                        <a:fillRect/>
                      </a:stretch>
                    </p:blipFill>
                    <p:spPr bwMode="auto">
                      <a:xfrm>
                        <a:off x="5192712" y="1138083"/>
                        <a:ext cx="21209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141050798"/>
              </p:ext>
            </p:extLst>
          </p:nvPr>
        </p:nvGraphicFramePr>
        <p:xfrm>
          <a:off x="7781925" y="1179513"/>
          <a:ext cx="1685925" cy="517525"/>
        </p:xfrm>
        <a:graphic>
          <a:graphicData uri="http://schemas.openxmlformats.org/presentationml/2006/ole">
            <mc:AlternateContent xmlns:mc="http://schemas.openxmlformats.org/markup-compatibility/2006">
              <mc:Choice xmlns:v="urn:schemas-microsoft-com:vml" Requires="v">
                <p:oleObj spid="_x0000_s159073" name="Equation" r:id="rId11" imgW="787320" imgH="241200" progId="Equation.DSMT4">
                  <p:embed/>
                </p:oleObj>
              </mc:Choice>
              <mc:Fallback>
                <p:oleObj name="Equation" r:id="rId11" imgW="787320" imgH="241200" progId="Equation.DSMT4">
                  <p:embed/>
                  <p:pic>
                    <p:nvPicPr>
                      <p:cNvPr id="0" name=""/>
                      <p:cNvPicPr>
                        <a:picLocks noChangeAspect="1" noChangeArrowheads="1"/>
                      </p:cNvPicPr>
                      <p:nvPr/>
                    </p:nvPicPr>
                    <p:blipFill>
                      <a:blip r:embed="rId12"/>
                      <a:srcRect/>
                      <a:stretch>
                        <a:fillRect/>
                      </a:stretch>
                    </p:blipFill>
                    <p:spPr bwMode="auto">
                      <a:xfrm>
                        <a:off x="7781925" y="1179513"/>
                        <a:ext cx="16859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859281509"/>
              </p:ext>
            </p:extLst>
          </p:nvPr>
        </p:nvGraphicFramePr>
        <p:xfrm>
          <a:off x="10050463" y="1179513"/>
          <a:ext cx="1876425" cy="517525"/>
        </p:xfrm>
        <a:graphic>
          <a:graphicData uri="http://schemas.openxmlformats.org/presentationml/2006/ole">
            <mc:AlternateContent xmlns:mc="http://schemas.openxmlformats.org/markup-compatibility/2006">
              <mc:Choice xmlns:v="urn:schemas-microsoft-com:vml" Requires="v">
                <p:oleObj spid="_x0000_s159074" name="Equation" r:id="rId13" imgW="876240" imgH="241200" progId="Equation.DSMT4">
                  <p:embed/>
                </p:oleObj>
              </mc:Choice>
              <mc:Fallback>
                <p:oleObj name="Equation" r:id="rId13" imgW="876240" imgH="241200" progId="Equation.DSMT4">
                  <p:embed/>
                  <p:pic>
                    <p:nvPicPr>
                      <p:cNvPr id="0" name=""/>
                      <p:cNvPicPr>
                        <a:picLocks noChangeAspect="1" noChangeArrowheads="1"/>
                      </p:cNvPicPr>
                      <p:nvPr/>
                    </p:nvPicPr>
                    <p:blipFill>
                      <a:blip r:embed="rId14"/>
                      <a:srcRect/>
                      <a:stretch>
                        <a:fillRect/>
                      </a:stretch>
                    </p:blipFill>
                    <p:spPr bwMode="auto">
                      <a:xfrm>
                        <a:off x="10050463" y="1179513"/>
                        <a:ext cx="18764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856597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500"/>
                                        <p:tgtEl>
                                          <p:spTgt spid="25"/>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0"/>
            <a:ext cx="9837881" cy="1735611"/>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2" y="343577"/>
            <a:ext cx="9534405"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Rút gọn biểu thức                                ta được :</a:t>
            </a:r>
            <a:endParaRPr lang="vi-VN" sz="2600"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6"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6.28</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26" name="TextBox 25"/>
          <p:cNvSpPr txBox="1"/>
          <p:nvPr/>
        </p:nvSpPr>
        <p:spPr>
          <a:xfrm>
            <a:off x="836612" y="2960885"/>
            <a:ext cx="1828801" cy="492420"/>
          </a:xfrm>
          <a:prstGeom prst="rect">
            <a:avLst/>
          </a:prstGeom>
          <a:noFill/>
        </p:spPr>
        <p:txBody>
          <a:bodyPr wrap="square" lIns="121899" tIns="60949" rIns="121899" bIns="60949" rtlCol="0">
            <a:spAutoFit/>
          </a:bodyPr>
          <a:lstStyle/>
          <a:p>
            <a:pPr marL="342900" indent="-342900">
              <a:buFont typeface="Wingdings" pitchFamily="2" charset="2"/>
              <a:buChar char="v"/>
            </a:pPr>
            <a:r>
              <a:rPr lang="en-US" b="1" smtClean="0">
                <a:latin typeface="Arial" pitchFamily="34" charset="0"/>
                <a:cs typeface="Arial" pitchFamily="34" charset="0"/>
              </a:rPr>
              <a:t>Ta có : </a:t>
            </a:r>
            <a:endParaRPr lang="vi-VN" b="1">
              <a:latin typeface="Arial" pitchFamily="34" charset="0"/>
              <a:cs typeface="Arial" pitchFamily="34" charset="0"/>
            </a:endParaRPr>
          </a:p>
        </p:txBody>
      </p:sp>
      <p:sp>
        <p:nvSpPr>
          <p:cNvPr id="12" name="TextBox 11"/>
          <p:cNvSpPr txBox="1"/>
          <p:nvPr/>
        </p:nvSpPr>
        <p:spPr>
          <a:xfrm>
            <a:off x="2208212" y="1154192"/>
            <a:ext cx="9686805"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A.</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B.		 </a:t>
            </a:r>
            <a:r>
              <a:rPr lang="en-US" sz="2600" b="1" smtClean="0">
                <a:solidFill>
                  <a:schemeClr val="tx2">
                    <a:lumMod val="75000"/>
                  </a:schemeClr>
                </a:solidFill>
                <a:latin typeface="Arial" pitchFamily="34" charset="0"/>
                <a:cs typeface="Arial" pitchFamily="34" charset="0"/>
              </a:rPr>
              <a:t>C.</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D.</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sp>
        <p:nvSpPr>
          <p:cNvPr id="13" name="Oval 12"/>
          <p:cNvSpPr/>
          <p:nvPr/>
        </p:nvSpPr>
        <p:spPr>
          <a:xfrm>
            <a:off x="2208212" y="1154192"/>
            <a:ext cx="518784" cy="5187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7363" y="2011957"/>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394509" y="5181600"/>
            <a:ext cx="2758328" cy="49242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Chọn đáp án </a:t>
            </a:r>
            <a:r>
              <a:rPr lang="en-US" b="1" smtClean="0">
                <a:solidFill>
                  <a:srgbClr val="C00000"/>
                </a:solidFill>
                <a:latin typeface="Arial" pitchFamily="34" charset="0"/>
                <a:cs typeface="Arial" pitchFamily="34" charset="0"/>
              </a:rPr>
              <a:t>A</a:t>
            </a:r>
            <a:endParaRPr lang="vi-VN" b="1">
              <a:solidFill>
                <a:srgbClr val="C00000"/>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374201269"/>
              </p:ext>
            </p:extLst>
          </p:nvPr>
        </p:nvGraphicFramePr>
        <p:xfrm>
          <a:off x="3046412" y="990600"/>
          <a:ext cx="689593" cy="726091"/>
        </p:xfrm>
        <a:graphic>
          <a:graphicData uri="http://schemas.openxmlformats.org/presentationml/2006/ole">
            <mc:AlternateContent xmlns:mc="http://schemas.openxmlformats.org/markup-compatibility/2006">
              <mc:Choice xmlns:v="urn:schemas-microsoft-com:vml" Requires="v">
                <p:oleObj spid="_x0000_s180471" name="Equation" r:id="rId6" imgW="241200" imgH="253800" progId="Equation.DSMT4">
                  <p:embed/>
                </p:oleObj>
              </mc:Choice>
              <mc:Fallback>
                <p:oleObj name="Equation" r:id="rId6" imgW="241200" imgH="253800" progId="Equation.DSMT4">
                  <p:embed/>
                  <p:pic>
                    <p:nvPicPr>
                      <p:cNvPr id="0" name=""/>
                      <p:cNvPicPr>
                        <a:picLocks noChangeAspect="1" noChangeArrowheads="1"/>
                      </p:cNvPicPr>
                      <p:nvPr/>
                    </p:nvPicPr>
                    <p:blipFill>
                      <a:blip r:embed="rId7"/>
                      <a:srcRect/>
                      <a:stretch>
                        <a:fillRect/>
                      </a:stretch>
                    </p:blipFill>
                    <p:spPr bwMode="auto">
                      <a:xfrm>
                        <a:off x="3046412" y="990600"/>
                        <a:ext cx="689593" cy="72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827662197"/>
              </p:ext>
            </p:extLst>
          </p:nvPr>
        </p:nvGraphicFramePr>
        <p:xfrm>
          <a:off x="5561012" y="990600"/>
          <a:ext cx="686712" cy="724745"/>
        </p:xfrm>
        <a:graphic>
          <a:graphicData uri="http://schemas.openxmlformats.org/presentationml/2006/ole">
            <mc:AlternateContent xmlns:mc="http://schemas.openxmlformats.org/markup-compatibility/2006">
              <mc:Choice xmlns:v="urn:schemas-microsoft-com:vml" Requires="v">
                <p:oleObj spid="_x0000_s180472" name="Equation" r:id="rId8" imgW="241200" imgH="253800" progId="Equation.DSMT4">
                  <p:embed/>
                </p:oleObj>
              </mc:Choice>
              <mc:Fallback>
                <p:oleObj name="Equation" r:id="rId8" imgW="241200" imgH="253800" progId="Equation.DSMT4">
                  <p:embed/>
                  <p:pic>
                    <p:nvPicPr>
                      <p:cNvPr id="0" name=""/>
                      <p:cNvPicPr>
                        <a:picLocks noChangeAspect="1" noChangeArrowheads="1"/>
                      </p:cNvPicPr>
                      <p:nvPr/>
                    </p:nvPicPr>
                    <p:blipFill>
                      <a:blip r:embed="rId9"/>
                      <a:srcRect/>
                      <a:stretch>
                        <a:fillRect/>
                      </a:stretch>
                    </p:blipFill>
                    <p:spPr bwMode="auto">
                      <a:xfrm>
                        <a:off x="5561012" y="990600"/>
                        <a:ext cx="686712" cy="72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754700042"/>
              </p:ext>
            </p:extLst>
          </p:nvPr>
        </p:nvGraphicFramePr>
        <p:xfrm>
          <a:off x="8151812" y="990600"/>
          <a:ext cx="626206" cy="658859"/>
        </p:xfrm>
        <a:graphic>
          <a:graphicData uri="http://schemas.openxmlformats.org/presentationml/2006/ole">
            <mc:AlternateContent xmlns:mc="http://schemas.openxmlformats.org/markup-compatibility/2006">
              <mc:Choice xmlns:v="urn:schemas-microsoft-com:vml" Requires="v">
                <p:oleObj spid="_x0000_s180473" name="Equation" r:id="rId10" imgW="241200" imgH="253800" progId="Equation.DSMT4">
                  <p:embed/>
                </p:oleObj>
              </mc:Choice>
              <mc:Fallback>
                <p:oleObj name="Equation" r:id="rId10" imgW="241200" imgH="253800" progId="Equation.DSMT4">
                  <p:embed/>
                  <p:pic>
                    <p:nvPicPr>
                      <p:cNvPr id="0" name=""/>
                      <p:cNvPicPr>
                        <a:picLocks noChangeAspect="1" noChangeArrowheads="1"/>
                      </p:cNvPicPr>
                      <p:nvPr/>
                    </p:nvPicPr>
                    <p:blipFill>
                      <a:blip r:embed="rId11"/>
                      <a:srcRect/>
                      <a:stretch>
                        <a:fillRect/>
                      </a:stretch>
                    </p:blipFill>
                    <p:spPr bwMode="auto">
                      <a:xfrm>
                        <a:off x="8151812" y="990600"/>
                        <a:ext cx="626206" cy="65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562270788"/>
              </p:ext>
            </p:extLst>
          </p:nvPr>
        </p:nvGraphicFramePr>
        <p:xfrm>
          <a:off x="10361612" y="1017541"/>
          <a:ext cx="626206" cy="658859"/>
        </p:xfrm>
        <a:graphic>
          <a:graphicData uri="http://schemas.openxmlformats.org/presentationml/2006/ole">
            <mc:AlternateContent xmlns:mc="http://schemas.openxmlformats.org/markup-compatibility/2006">
              <mc:Choice xmlns:v="urn:schemas-microsoft-com:vml" Requires="v">
                <p:oleObj spid="_x0000_s180474" name="Equation" r:id="rId12" imgW="241200" imgH="253800" progId="Equation.DSMT4">
                  <p:embed/>
                </p:oleObj>
              </mc:Choice>
              <mc:Fallback>
                <p:oleObj name="Equation" r:id="rId12" imgW="241200" imgH="253800" progId="Equation.DSMT4">
                  <p:embed/>
                  <p:pic>
                    <p:nvPicPr>
                      <p:cNvPr id="0" name=""/>
                      <p:cNvPicPr>
                        <a:picLocks noChangeAspect="1" noChangeArrowheads="1"/>
                      </p:cNvPicPr>
                      <p:nvPr/>
                    </p:nvPicPr>
                    <p:blipFill>
                      <a:blip r:embed="rId13"/>
                      <a:srcRect/>
                      <a:stretch>
                        <a:fillRect/>
                      </a:stretch>
                    </p:blipFill>
                    <p:spPr bwMode="auto">
                      <a:xfrm>
                        <a:off x="10361612" y="1017541"/>
                        <a:ext cx="626206" cy="65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265863006"/>
              </p:ext>
            </p:extLst>
          </p:nvPr>
        </p:nvGraphicFramePr>
        <p:xfrm>
          <a:off x="2467212" y="2642695"/>
          <a:ext cx="2093754" cy="810610"/>
        </p:xfrm>
        <a:graphic>
          <a:graphicData uri="http://schemas.openxmlformats.org/presentationml/2006/ole">
            <mc:AlternateContent xmlns:mc="http://schemas.openxmlformats.org/markup-compatibility/2006">
              <mc:Choice xmlns:v="urn:schemas-microsoft-com:vml" Requires="v">
                <p:oleObj spid="_x0000_s180475" name="Equation" r:id="rId14" imgW="888840" imgH="342720" progId="Equation.DSMT4">
                  <p:embed/>
                </p:oleObj>
              </mc:Choice>
              <mc:Fallback>
                <p:oleObj name="Equation" r:id="rId14" imgW="888840" imgH="342720" progId="Equation.DSMT4">
                  <p:embed/>
                  <p:pic>
                    <p:nvPicPr>
                      <p:cNvPr id="0" name=""/>
                      <p:cNvPicPr>
                        <a:picLocks noChangeAspect="1" noChangeArrowheads="1"/>
                      </p:cNvPicPr>
                      <p:nvPr/>
                    </p:nvPicPr>
                    <p:blipFill>
                      <a:blip r:embed="rId15"/>
                      <a:srcRect/>
                      <a:stretch>
                        <a:fillRect/>
                      </a:stretch>
                    </p:blipFill>
                    <p:spPr bwMode="auto">
                      <a:xfrm>
                        <a:off x="2467212" y="2642695"/>
                        <a:ext cx="2093754" cy="81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4219734834"/>
              </p:ext>
            </p:extLst>
          </p:nvPr>
        </p:nvGraphicFramePr>
        <p:xfrm>
          <a:off x="5332412" y="152400"/>
          <a:ext cx="2827337" cy="735012"/>
        </p:xfrm>
        <a:graphic>
          <a:graphicData uri="http://schemas.openxmlformats.org/presentationml/2006/ole">
            <mc:AlternateContent xmlns:mc="http://schemas.openxmlformats.org/markup-compatibility/2006">
              <mc:Choice xmlns:v="urn:schemas-microsoft-com:vml" Requires="v">
                <p:oleObj spid="_x0000_s180476" name="Equation" r:id="rId16" imgW="1320480" imgH="342720" progId="Equation.DSMT4">
                  <p:embed/>
                </p:oleObj>
              </mc:Choice>
              <mc:Fallback>
                <p:oleObj name="Equation" r:id="rId16" imgW="1320480" imgH="342720" progId="Equation.DSMT4">
                  <p:embed/>
                  <p:pic>
                    <p:nvPicPr>
                      <p:cNvPr id="0" name=""/>
                      <p:cNvPicPr>
                        <a:picLocks noChangeAspect="1" noChangeArrowheads="1"/>
                      </p:cNvPicPr>
                      <p:nvPr/>
                    </p:nvPicPr>
                    <p:blipFill>
                      <a:blip r:embed="rId17"/>
                      <a:srcRect/>
                      <a:stretch>
                        <a:fillRect/>
                      </a:stretch>
                    </p:blipFill>
                    <p:spPr bwMode="auto">
                      <a:xfrm>
                        <a:off x="5332412" y="152400"/>
                        <a:ext cx="2827337"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422933643"/>
              </p:ext>
            </p:extLst>
          </p:nvPr>
        </p:nvGraphicFramePr>
        <p:xfrm>
          <a:off x="4573325" y="2549370"/>
          <a:ext cx="2241550" cy="960437"/>
        </p:xfrm>
        <a:graphic>
          <a:graphicData uri="http://schemas.openxmlformats.org/presentationml/2006/ole">
            <mc:AlternateContent xmlns:mc="http://schemas.openxmlformats.org/markup-compatibility/2006">
              <mc:Choice xmlns:v="urn:schemas-microsoft-com:vml" Requires="v">
                <p:oleObj spid="_x0000_s180477" name="Equation" r:id="rId18" imgW="952200" imgH="406080" progId="Equation.DSMT4">
                  <p:embed/>
                </p:oleObj>
              </mc:Choice>
              <mc:Fallback>
                <p:oleObj name="Equation" r:id="rId18" imgW="952200" imgH="406080" progId="Equation.DSMT4">
                  <p:embed/>
                  <p:pic>
                    <p:nvPicPr>
                      <p:cNvPr id="0" name=""/>
                      <p:cNvPicPr>
                        <a:picLocks noChangeAspect="1" noChangeArrowheads="1"/>
                      </p:cNvPicPr>
                      <p:nvPr/>
                    </p:nvPicPr>
                    <p:blipFill>
                      <a:blip r:embed="rId19"/>
                      <a:srcRect/>
                      <a:stretch>
                        <a:fillRect/>
                      </a:stretch>
                    </p:blipFill>
                    <p:spPr bwMode="auto">
                      <a:xfrm>
                        <a:off x="4573325" y="2549370"/>
                        <a:ext cx="224155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647666285"/>
              </p:ext>
            </p:extLst>
          </p:nvPr>
        </p:nvGraphicFramePr>
        <p:xfrm>
          <a:off x="7011725" y="2549370"/>
          <a:ext cx="2062162" cy="960438"/>
        </p:xfrm>
        <a:graphic>
          <a:graphicData uri="http://schemas.openxmlformats.org/presentationml/2006/ole">
            <mc:AlternateContent xmlns:mc="http://schemas.openxmlformats.org/markup-compatibility/2006">
              <mc:Choice xmlns:v="urn:schemas-microsoft-com:vml" Requires="v">
                <p:oleObj spid="_x0000_s180478" name="Equation" r:id="rId20" imgW="876240" imgH="406080" progId="Equation.DSMT4">
                  <p:embed/>
                </p:oleObj>
              </mc:Choice>
              <mc:Fallback>
                <p:oleObj name="Equation" r:id="rId20" imgW="876240" imgH="406080" progId="Equation.DSMT4">
                  <p:embed/>
                  <p:pic>
                    <p:nvPicPr>
                      <p:cNvPr id="0" name=""/>
                      <p:cNvPicPr>
                        <a:picLocks noChangeAspect="1" noChangeArrowheads="1"/>
                      </p:cNvPicPr>
                      <p:nvPr/>
                    </p:nvPicPr>
                    <p:blipFill>
                      <a:blip r:embed="rId21"/>
                      <a:srcRect/>
                      <a:stretch>
                        <a:fillRect/>
                      </a:stretch>
                    </p:blipFill>
                    <p:spPr bwMode="auto">
                      <a:xfrm>
                        <a:off x="7011725" y="2549370"/>
                        <a:ext cx="2062162"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1310963920"/>
              </p:ext>
            </p:extLst>
          </p:nvPr>
        </p:nvGraphicFramePr>
        <p:xfrm>
          <a:off x="9190037" y="2354262"/>
          <a:ext cx="2390775" cy="1531938"/>
        </p:xfrm>
        <a:graphic>
          <a:graphicData uri="http://schemas.openxmlformats.org/presentationml/2006/ole">
            <mc:AlternateContent xmlns:mc="http://schemas.openxmlformats.org/markup-compatibility/2006">
              <mc:Choice xmlns:v="urn:schemas-microsoft-com:vml" Requires="v">
                <p:oleObj spid="_x0000_s180479" name="Equation" r:id="rId22" imgW="1015920" imgH="647640" progId="Equation.DSMT4">
                  <p:embed/>
                </p:oleObj>
              </mc:Choice>
              <mc:Fallback>
                <p:oleObj name="Equation" r:id="rId22" imgW="1015920" imgH="647640" progId="Equation.DSMT4">
                  <p:embed/>
                  <p:pic>
                    <p:nvPicPr>
                      <p:cNvPr id="0" name=""/>
                      <p:cNvPicPr>
                        <a:picLocks noChangeAspect="1" noChangeArrowheads="1"/>
                      </p:cNvPicPr>
                      <p:nvPr/>
                    </p:nvPicPr>
                    <p:blipFill>
                      <a:blip r:embed="rId23"/>
                      <a:srcRect/>
                      <a:stretch>
                        <a:fillRect/>
                      </a:stretch>
                    </p:blipFill>
                    <p:spPr bwMode="auto">
                      <a:xfrm>
                        <a:off x="9190037" y="2354262"/>
                        <a:ext cx="2390775"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705038801"/>
              </p:ext>
            </p:extLst>
          </p:nvPr>
        </p:nvGraphicFramePr>
        <p:xfrm>
          <a:off x="2418897" y="3842623"/>
          <a:ext cx="2071053" cy="958692"/>
        </p:xfrm>
        <a:graphic>
          <a:graphicData uri="http://schemas.openxmlformats.org/presentationml/2006/ole">
            <mc:AlternateContent xmlns:mc="http://schemas.openxmlformats.org/markup-compatibility/2006">
              <mc:Choice xmlns:v="urn:schemas-microsoft-com:vml" Requires="v">
                <p:oleObj spid="_x0000_s180480" name="Equation" r:id="rId24" imgW="799920" imgH="368280" progId="Equation.DSMT4">
                  <p:embed/>
                </p:oleObj>
              </mc:Choice>
              <mc:Fallback>
                <p:oleObj name="Equation" r:id="rId24" imgW="799920" imgH="368280" progId="Equation.DSMT4">
                  <p:embed/>
                  <p:pic>
                    <p:nvPicPr>
                      <p:cNvPr id="0" name=""/>
                      <p:cNvPicPr>
                        <a:picLocks noChangeAspect="1" noChangeArrowheads="1"/>
                      </p:cNvPicPr>
                      <p:nvPr/>
                    </p:nvPicPr>
                    <p:blipFill>
                      <a:blip r:embed="rId25"/>
                      <a:srcRect/>
                      <a:stretch>
                        <a:fillRect/>
                      </a:stretch>
                    </p:blipFill>
                    <p:spPr bwMode="auto">
                      <a:xfrm>
                        <a:off x="2418897" y="3842623"/>
                        <a:ext cx="2071053" cy="9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73705267"/>
              </p:ext>
            </p:extLst>
          </p:nvPr>
        </p:nvGraphicFramePr>
        <p:xfrm>
          <a:off x="4540647" y="3829050"/>
          <a:ext cx="1775936" cy="958692"/>
        </p:xfrm>
        <a:graphic>
          <a:graphicData uri="http://schemas.openxmlformats.org/presentationml/2006/ole">
            <mc:AlternateContent xmlns:mc="http://schemas.openxmlformats.org/markup-compatibility/2006">
              <mc:Choice xmlns:v="urn:schemas-microsoft-com:vml" Requires="v">
                <p:oleObj spid="_x0000_s180481" name="Equation" r:id="rId26" imgW="685800" imgH="368280" progId="Equation.DSMT4">
                  <p:embed/>
                </p:oleObj>
              </mc:Choice>
              <mc:Fallback>
                <p:oleObj name="Equation" r:id="rId26" imgW="685800" imgH="368280" progId="Equation.DSMT4">
                  <p:embed/>
                  <p:pic>
                    <p:nvPicPr>
                      <p:cNvPr id="0" name=""/>
                      <p:cNvPicPr>
                        <a:picLocks noChangeAspect="1" noChangeArrowheads="1"/>
                      </p:cNvPicPr>
                      <p:nvPr/>
                    </p:nvPicPr>
                    <p:blipFill>
                      <a:blip r:embed="rId27"/>
                      <a:srcRect/>
                      <a:stretch>
                        <a:fillRect/>
                      </a:stretch>
                    </p:blipFill>
                    <p:spPr bwMode="auto">
                      <a:xfrm>
                        <a:off x="4540647" y="3829050"/>
                        <a:ext cx="1775936" cy="95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208653768"/>
              </p:ext>
            </p:extLst>
          </p:nvPr>
        </p:nvGraphicFramePr>
        <p:xfrm>
          <a:off x="6521847" y="3667125"/>
          <a:ext cx="2071688" cy="1554162"/>
        </p:xfrm>
        <a:graphic>
          <a:graphicData uri="http://schemas.openxmlformats.org/presentationml/2006/ole">
            <mc:AlternateContent xmlns:mc="http://schemas.openxmlformats.org/markup-compatibility/2006">
              <mc:Choice xmlns:v="urn:schemas-microsoft-com:vml" Requires="v">
                <p:oleObj spid="_x0000_s180482" name="Equation" r:id="rId28" imgW="799920" imgH="596880" progId="Equation.DSMT4">
                  <p:embed/>
                </p:oleObj>
              </mc:Choice>
              <mc:Fallback>
                <p:oleObj name="Equation" r:id="rId28" imgW="799920" imgH="596880" progId="Equation.DSMT4">
                  <p:embed/>
                  <p:pic>
                    <p:nvPicPr>
                      <p:cNvPr id="0" name=""/>
                      <p:cNvPicPr>
                        <a:picLocks noChangeAspect="1" noChangeArrowheads="1"/>
                      </p:cNvPicPr>
                      <p:nvPr/>
                    </p:nvPicPr>
                    <p:blipFill>
                      <a:blip r:embed="rId29"/>
                      <a:srcRect/>
                      <a:stretch>
                        <a:fillRect/>
                      </a:stretch>
                    </p:blipFill>
                    <p:spPr bwMode="auto">
                      <a:xfrm>
                        <a:off x="6521847" y="3667125"/>
                        <a:ext cx="2071688"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072727144"/>
              </p:ext>
            </p:extLst>
          </p:nvPr>
        </p:nvGraphicFramePr>
        <p:xfrm>
          <a:off x="8731647" y="3914775"/>
          <a:ext cx="1479550" cy="825500"/>
        </p:xfrm>
        <a:graphic>
          <a:graphicData uri="http://schemas.openxmlformats.org/presentationml/2006/ole">
            <mc:AlternateContent xmlns:mc="http://schemas.openxmlformats.org/markup-compatibility/2006">
              <mc:Choice xmlns:v="urn:schemas-microsoft-com:vml" Requires="v">
                <p:oleObj spid="_x0000_s180483" name="Equation" r:id="rId30" imgW="571320" imgH="317160" progId="Equation.DSMT4">
                  <p:embed/>
                </p:oleObj>
              </mc:Choice>
              <mc:Fallback>
                <p:oleObj name="Equation" r:id="rId30" imgW="571320" imgH="317160" progId="Equation.DSMT4">
                  <p:embed/>
                  <p:pic>
                    <p:nvPicPr>
                      <p:cNvPr id="0" name=""/>
                      <p:cNvPicPr>
                        <a:picLocks noChangeAspect="1" noChangeArrowheads="1"/>
                      </p:cNvPicPr>
                      <p:nvPr/>
                    </p:nvPicPr>
                    <p:blipFill>
                      <a:blip r:embed="rId31"/>
                      <a:srcRect/>
                      <a:stretch>
                        <a:fillRect/>
                      </a:stretch>
                    </p:blipFill>
                    <p:spPr bwMode="auto">
                      <a:xfrm>
                        <a:off x="8731647" y="3914775"/>
                        <a:ext cx="147955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3817372416"/>
              </p:ext>
            </p:extLst>
          </p:nvPr>
        </p:nvGraphicFramePr>
        <p:xfrm>
          <a:off x="10111185" y="3914775"/>
          <a:ext cx="1743075" cy="858838"/>
        </p:xfrm>
        <a:graphic>
          <a:graphicData uri="http://schemas.openxmlformats.org/presentationml/2006/ole">
            <mc:AlternateContent xmlns:mc="http://schemas.openxmlformats.org/markup-compatibility/2006">
              <mc:Choice xmlns:v="urn:schemas-microsoft-com:vml" Requires="v">
                <p:oleObj spid="_x0000_s180484" name="Equation" r:id="rId32" imgW="672840" imgH="330120" progId="Equation.DSMT4">
                  <p:embed/>
                </p:oleObj>
              </mc:Choice>
              <mc:Fallback>
                <p:oleObj name="Equation" r:id="rId32" imgW="672840" imgH="330120" progId="Equation.DSMT4">
                  <p:embed/>
                  <p:pic>
                    <p:nvPicPr>
                      <p:cNvPr id="0" name=""/>
                      <p:cNvPicPr>
                        <a:picLocks noChangeAspect="1" noChangeArrowheads="1"/>
                      </p:cNvPicPr>
                      <p:nvPr/>
                    </p:nvPicPr>
                    <p:blipFill>
                      <a:blip r:embed="rId33"/>
                      <a:srcRect/>
                      <a:stretch>
                        <a:fillRect/>
                      </a:stretch>
                    </p:blipFill>
                    <p:spPr bwMode="auto">
                      <a:xfrm>
                        <a:off x="10111185" y="3914775"/>
                        <a:ext cx="17430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712813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left)">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500"/>
                                        <p:tgtEl>
                                          <p:spTgt spid="25"/>
                                        </p:tgtEl>
                                      </p:cBhvr>
                                    </p:animEffect>
                                  </p:childTnLst>
                                </p:cTn>
                              </p:par>
                            </p:childTnLst>
                          </p:cTn>
                        </p:par>
                        <p:par>
                          <p:cTn id="61" fill="hold">
                            <p:stCondLst>
                              <p:cond delay="500"/>
                            </p:stCondLst>
                            <p:childTnLst>
                              <p:par>
                                <p:cTn id="62" presetID="21" presetClass="entr" presetSubtype="1"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heel(1)">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animBg="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0"/>
            <a:ext cx="9837881" cy="2328520"/>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2" y="152400"/>
                <a:ext cx="9534405" cy="92330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2 số thực dương a, b với </a:t>
                </a:r>
                <a14:m>
                  <m:oMath xmlns:m="http://schemas.openxmlformats.org/officeDocument/2006/math">
                    <m:r>
                      <a:rPr lang="en-US" sz="2600" b="1" i="1" smtClean="0">
                        <a:latin typeface="Cambria Math"/>
                        <a:cs typeface="Arial" pitchFamily="34" charset="0"/>
                      </a:rPr>
                      <m:t>𝒂</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𝟏</m:t>
                    </m:r>
                  </m:oMath>
                </a14:m>
                <a:r>
                  <a:rPr lang="en-US" sz="2600" b="1" smtClean="0">
                    <a:latin typeface="Arial" pitchFamily="34" charset="0"/>
                    <a:cs typeface="Arial" pitchFamily="34" charset="0"/>
                  </a:rPr>
                  <a:t> . Khẳng định nào sau đây đúng ?</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4412" y="152400"/>
                <a:ext cx="9534405" cy="923307"/>
              </a:xfrm>
              <a:prstGeom prst="rect">
                <a:avLst/>
              </a:prstGeom>
              <a:blipFill rotWithShape="1">
                <a:blip r:embed="rId4"/>
                <a:stretch>
                  <a:fillRect l="-831" t="-4636" b="-13907"/>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6"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6.29</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26" name="TextBox 25"/>
          <p:cNvSpPr txBox="1"/>
          <p:nvPr/>
        </p:nvSpPr>
        <p:spPr>
          <a:xfrm>
            <a:off x="3394510" y="3124200"/>
            <a:ext cx="1379164" cy="492420"/>
          </a:xfrm>
          <a:prstGeom prst="rect">
            <a:avLst/>
          </a:prstGeom>
          <a:noFill/>
        </p:spPr>
        <p:txBody>
          <a:bodyPr wrap="square" lIns="121899" tIns="60949" rIns="121899" bIns="60949" rtlCol="0">
            <a:spAutoFit/>
          </a:bodyPr>
          <a:lstStyle/>
          <a:p>
            <a:pPr marL="342900" indent="-342900">
              <a:buFont typeface="Wingdings" pitchFamily="2" charset="2"/>
              <a:buChar char="v"/>
            </a:pPr>
            <a:r>
              <a:rPr lang="en-US" b="1" smtClean="0">
                <a:latin typeface="Arial" pitchFamily="34" charset="0"/>
                <a:cs typeface="Arial" pitchFamily="34" charset="0"/>
              </a:rPr>
              <a:t>Xét :</a:t>
            </a:r>
            <a:endParaRPr lang="vi-VN" b="1">
              <a:latin typeface="Arial" pitchFamily="34" charset="0"/>
              <a:cs typeface="Arial" pitchFamily="34" charset="0"/>
            </a:endParaRPr>
          </a:p>
        </p:txBody>
      </p:sp>
      <p:sp>
        <p:nvSpPr>
          <p:cNvPr id="12" name="TextBox 11"/>
          <p:cNvSpPr txBox="1"/>
          <p:nvPr/>
        </p:nvSpPr>
        <p:spPr>
          <a:xfrm>
            <a:off x="2449633" y="1066800"/>
            <a:ext cx="9180392"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A.</a:t>
            </a:r>
            <a:r>
              <a:rPr lang="en-US" sz="2600" b="1" smtClean="0">
                <a:latin typeface="Arial" pitchFamily="34" charset="0"/>
                <a:cs typeface="Arial" pitchFamily="34" charset="0"/>
              </a:rPr>
              <a:t> 				</a:t>
            </a:r>
            <a:r>
              <a:rPr lang="en-US" sz="2600" b="1" smtClean="0">
                <a:solidFill>
                  <a:schemeClr val="tx2">
                    <a:lumMod val="75000"/>
                  </a:schemeClr>
                </a:solidFill>
                <a:latin typeface="Arial" pitchFamily="34" charset="0"/>
                <a:cs typeface="Arial" pitchFamily="34" charset="0"/>
              </a:rPr>
              <a:t>B</a:t>
            </a:r>
            <a:r>
              <a:rPr lang="en-US" sz="2600" b="1">
                <a:solidFill>
                  <a:schemeClr val="tx2">
                    <a:lumMod val="75000"/>
                  </a:schemeClr>
                </a:solidFill>
                <a:latin typeface="Arial" pitchFamily="34" charset="0"/>
                <a:cs typeface="Arial" pitchFamily="34" charset="0"/>
              </a:rPr>
              <a:t>.		 </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sp>
        <p:nvSpPr>
          <p:cNvPr id="13" name="Oval 12"/>
          <p:cNvSpPr/>
          <p:nvPr/>
        </p:nvSpPr>
        <p:spPr>
          <a:xfrm>
            <a:off x="7313612" y="1075707"/>
            <a:ext cx="518784" cy="5187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4355" y="256157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4822613" y="5181600"/>
            <a:ext cx="2758328" cy="49242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Chọn đáp án </a:t>
            </a:r>
            <a:r>
              <a:rPr lang="en-US" b="1" smtClean="0">
                <a:solidFill>
                  <a:srgbClr val="C00000"/>
                </a:solidFill>
                <a:latin typeface="Arial" pitchFamily="34" charset="0"/>
                <a:cs typeface="Arial" pitchFamily="34" charset="0"/>
              </a:rPr>
              <a:t>B</a:t>
            </a:r>
            <a:endParaRPr lang="vi-VN" b="1">
              <a:solidFill>
                <a:srgbClr val="C00000"/>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517365037"/>
              </p:ext>
            </p:extLst>
          </p:nvPr>
        </p:nvGraphicFramePr>
        <p:xfrm>
          <a:off x="3198812" y="1022912"/>
          <a:ext cx="3333750" cy="600888"/>
        </p:xfrm>
        <a:graphic>
          <a:graphicData uri="http://schemas.openxmlformats.org/presentationml/2006/ole">
            <mc:AlternateContent xmlns:mc="http://schemas.openxmlformats.org/markup-compatibility/2006">
              <mc:Choice xmlns:v="urn:schemas-microsoft-com:vml" Requires="v">
                <p:oleObj spid="_x0000_s181371" name="Equation" r:id="rId7" imgW="1409400" imgH="253800" progId="Equation.DSMT4">
                  <p:embed/>
                </p:oleObj>
              </mc:Choice>
              <mc:Fallback>
                <p:oleObj name="Equation" r:id="rId7" imgW="1409400" imgH="253800" progId="Equation.DSMT4">
                  <p:embed/>
                  <p:pic>
                    <p:nvPicPr>
                      <p:cNvPr id="0" name=""/>
                      <p:cNvPicPr>
                        <a:picLocks noChangeAspect="1" noChangeArrowheads="1"/>
                      </p:cNvPicPr>
                      <p:nvPr/>
                    </p:nvPicPr>
                    <p:blipFill>
                      <a:blip r:embed="rId8"/>
                      <a:srcRect/>
                      <a:stretch>
                        <a:fillRect/>
                      </a:stretch>
                    </p:blipFill>
                    <p:spPr bwMode="auto">
                      <a:xfrm>
                        <a:off x="3198812" y="1022912"/>
                        <a:ext cx="3333750" cy="6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287212123"/>
              </p:ext>
            </p:extLst>
          </p:nvPr>
        </p:nvGraphicFramePr>
        <p:xfrm>
          <a:off x="4706967" y="3070372"/>
          <a:ext cx="1614487" cy="600075"/>
        </p:xfrm>
        <a:graphic>
          <a:graphicData uri="http://schemas.openxmlformats.org/presentationml/2006/ole">
            <mc:AlternateContent xmlns:mc="http://schemas.openxmlformats.org/markup-compatibility/2006">
              <mc:Choice xmlns:v="urn:schemas-microsoft-com:vml" Requires="v">
                <p:oleObj spid="_x0000_s181372" name="Equation" r:id="rId9" imgW="685800" imgH="253800" progId="Equation.DSMT4">
                  <p:embed/>
                </p:oleObj>
              </mc:Choice>
              <mc:Fallback>
                <p:oleObj name="Equation" r:id="rId9" imgW="685800" imgH="253800" progId="Equation.DSMT4">
                  <p:embed/>
                  <p:pic>
                    <p:nvPicPr>
                      <p:cNvPr id="0" name=""/>
                      <p:cNvPicPr>
                        <a:picLocks noChangeAspect="1" noChangeArrowheads="1"/>
                      </p:cNvPicPr>
                      <p:nvPr/>
                    </p:nvPicPr>
                    <p:blipFill>
                      <a:blip r:embed="rId10"/>
                      <a:srcRect/>
                      <a:stretch>
                        <a:fillRect/>
                      </a:stretch>
                    </p:blipFill>
                    <p:spPr bwMode="auto">
                      <a:xfrm>
                        <a:off x="4706967" y="3070372"/>
                        <a:ext cx="1614487"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TextBox 32"/>
          <p:cNvSpPr txBox="1"/>
          <p:nvPr/>
        </p:nvSpPr>
        <p:spPr>
          <a:xfrm>
            <a:off x="2476620" y="1762802"/>
            <a:ext cx="9180392"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C.</a:t>
            </a:r>
            <a:r>
              <a:rPr lang="en-US" sz="2600" b="1" smtClean="0">
                <a:latin typeface="Arial" pitchFamily="34" charset="0"/>
                <a:cs typeface="Arial" pitchFamily="34" charset="0"/>
              </a:rPr>
              <a:t> 				</a:t>
            </a:r>
            <a:r>
              <a:rPr lang="en-US" sz="2600" b="1" smtClean="0">
                <a:solidFill>
                  <a:schemeClr val="tx2">
                    <a:lumMod val="75000"/>
                  </a:schemeClr>
                </a:solidFill>
                <a:latin typeface="Arial" pitchFamily="34" charset="0"/>
                <a:cs typeface="Arial" pitchFamily="34" charset="0"/>
              </a:rPr>
              <a:t>D</a:t>
            </a:r>
            <a:r>
              <a:rPr lang="en-US" sz="2600" b="1">
                <a:solidFill>
                  <a:schemeClr val="tx2">
                    <a:lumMod val="75000"/>
                  </a:schemeClr>
                </a:solidFill>
                <a:latin typeface="Arial" pitchFamily="34" charset="0"/>
                <a:cs typeface="Arial" pitchFamily="34" charset="0"/>
              </a:rPr>
              <a:t>.</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494887395"/>
              </p:ext>
            </p:extLst>
          </p:nvPr>
        </p:nvGraphicFramePr>
        <p:xfrm>
          <a:off x="8032750" y="1000125"/>
          <a:ext cx="3573463" cy="600075"/>
        </p:xfrm>
        <a:graphic>
          <a:graphicData uri="http://schemas.openxmlformats.org/presentationml/2006/ole">
            <mc:AlternateContent xmlns:mc="http://schemas.openxmlformats.org/markup-compatibility/2006">
              <mc:Choice xmlns:v="urn:schemas-microsoft-com:vml" Requires="v">
                <p:oleObj spid="_x0000_s181373" name="Equation" r:id="rId11" imgW="1511280" imgH="253800" progId="Equation.DSMT4">
                  <p:embed/>
                </p:oleObj>
              </mc:Choice>
              <mc:Fallback>
                <p:oleObj name="Equation" r:id="rId11" imgW="1511280" imgH="253800" progId="Equation.DSMT4">
                  <p:embed/>
                  <p:pic>
                    <p:nvPicPr>
                      <p:cNvPr id="0" name=""/>
                      <p:cNvPicPr>
                        <a:picLocks noChangeAspect="1" noChangeArrowheads="1"/>
                      </p:cNvPicPr>
                      <p:nvPr/>
                    </p:nvPicPr>
                    <p:blipFill>
                      <a:blip r:embed="rId12"/>
                      <a:srcRect/>
                      <a:stretch>
                        <a:fillRect/>
                      </a:stretch>
                    </p:blipFill>
                    <p:spPr bwMode="auto">
                      <a:xfrm>
                        <a:off x="8032750" y="1000125"/>
                        <a:ext cx="35734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1649079736"/>
              </p:ext>
            </p:extLst>
          </p:nvPr>
        </p:nvGraphicFramePr>
        <p:xfrm>
          <a:off x="3154363" y="1420813"/>
          <a:ext cx="3424237" cy="993775"/>
        </p:xfrm>
        <a:graphic>
          <a:graphicData uri="http://schemas.openxmlformats.org/presentationml/2006/ole">
            <mc:AlternateContent xmlns:mc="http://schemas.openxmlformats.org/markup-compatibility/2006">
              <mc:Choice xmlns:v="urn:schemas-microsoft-com:vml" Requires="v">
                <p:oleObj spid="_x0000_s181374" name="Equation" r:id="rId13" imgW="1447560" imgH="419040" progId="Equation.DSMT4">
                  <p:embed/>
                </p:oleObj>
              </mc:Choice>
              <mc:Fallback>
                <p:oleObj name="Equation" r:id="rId13" imgW="1447560" imgH="419040" progId="Equation.DSMT4">
                  <p:embed/>
                  <p:pic>
                    <p:nvPicPr>
                      <p:cNvPr id="0" name=""/>
                      <p:cNvPicPr>
                        <a:picLocks noChangeAspect="1" noChangeArrowheads="1"/>
                      </p:cNvPicPr>
                      <p:nvPr/>
                    </p:nvPicPr>
                    <p:blipFill>
                      <a:blip r:embed="rId14"/>
                      <a:srcRect/>
                      <a:stretch>
                        <a:fillRect/>
                      </a:stretch>
                    </p:blipFill>
                    <p:spPr bwMode="auto">
                      <a:xfrm>
                        <a:off x="3154363" y="1420813"/>
                        <a:ext cx="34242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587312006"/>
              </p:ext>
            </p:extLst>
          </p:nvPr>
        </p:nvGraphicFramePr>
        <p:xfrm>
          <a:off x="7880350" y="1420813"/>
          <a:ext cx="3663950" cy="993775"/>
        </p:xfrm>
        <a:graphic>
          <a:graphicData uri="http://schemas.openxmlformats.org/presentationml/2006/ole">
            <mc:AlternateContent xmlns:mc="http://schemas.openxmlformats.org/markup-compatibility/2006">
              <mc:Choice xmlns:v="urn:schemas-microsoft-com:vml" Requires="v">
                <p:oleObj spid="_x0000_s181375" name="Equation" r:id="rId15" imgW="1549080" imgH="419040" progId="Equation.DSMT4">
                  <p:embed/>
                </p:oleObj>
              </mc:Choice>
              <mc:Fallback>
                <p:oleObj name="Equation" r:id="rId15" imgW="1549080" imgH="419040" progId="Equation.DSMT4">
                  <p:embed/>
                  <p:pic>
                    <p:nvPicPr>
                      <p:cNvPr id="0" name=""/>
                      <p:cNvPicPr>
                        <a:picLocks noChangeAspect="1" noChangeArrowheads="1"/>
                      </p:cNvPicPr>
                      <p:nvPr/>
                    </p:nvPicPr>
                    <p:blipFill>
                      <a:blip r:embed="rId16"/>
                      <a:srcRect/>
                      <a:stretch>
                        <a:fillRect/>
                      </a:stretch>
                    </p:blipFill>
                    <p:spPr bwMode="auto">
                      <a:xfrm>
                        <a:off x="7880350" y="1420813"/>
                        <a:ext cx="36639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2858575098"/>
              </p:ext>
            </p:extLst>
          </p:nvPr>
        </p:nvGraphicFramePr>
        <p:xfrm>
          <a:off x="6342092" y="3070372"/>
          <a:ext cx="2690813" cy="600075"/>
        </p:xfrm>
        <a:graphic>
          <a:graphicData uri="http://schemas.openxmlformats.org/presentationml/2006/ole">
            <mc:AlternateContent xmlns:mc="http://schemas.openxmlformats.org/markup-compatibility/2006">
              <mc:Choice xmlns:v="urn:schemas-microsoft-com:vml" Requires="v">
                <p:oleObj spid="_x0000_s181376" name="Equation" r:id="rId17" imgW="1143000" imgH="253800" progId="Equation.DSMT4">
                  <p:embed/>
                </p:oleObj>
              </mc:Choice>
              <mc:Fallback>
                <p:oleObj name="Equation" r:id="rId17" imgW="1143000" imgH="253800" progId="Equation.DSMT4">
                  <p:embed/>
                  <p:pic>
                    <p:nvPicPr>
                      <p:cNvPr id="0" name=""/>
                      <p:cNvPicPr>
                        <a:picLocks noChangeAspect="1" noChangeArrowheads="1"/>
                      </p:cNvPicPr>
                      <p:nvPr/>
                    </p:nvPicPr>
                    <p:blipFill>
                      <a:blip r:embed="rId18"/>
                      <a:srcRect/>
                      <a:stretch>
                        <a:fillRect/>
                      </a:stretch>
                    </p:blipFill>
                    <p:spPr bwMode="auto">
                      <a:xfrm>
                        <a:off x="6342092" y="3070372"/>
                        <a:ext cx="26908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923338092"/>
              </p:ext>
            </p:extLst>
          </p:nvPr>
        </p:nvGraphicFramePr>
        <p:xfrm>
          <a:off x="6342092" y="3809354"/>
          <a:ext cx="2870200" cy="569912"/>
        </p:xfrm>
        <a:graphic>
          <a:graphicData uri="http://schemas.openxmlformats.org/presentationml/2006/ole">
            <mc:AlternateContent xmlns:mc="http://schemas.openxmlformats.org/markup-compatibility/2006">
              <mc:Choice xmlns:v="urn:schemas-microsoft-com:vml" Requires="v">
                <p:oleObj spid="_x0000_s181377" name="Equation" r:id="rId19" imgW="1218960" imgH="241200" progId="Equation.DSMT4">
                  <p:embed/>
                </p:oleObj>
              </mc:Choice>
              <mc:Fallback>
                <p:oleObj name="Equation" r:id="rId19" imgW="1218960" imgH="241200" progId="Equation.DSMT4">
                  <p:embed/>
                  <p:pic>
                    <p:nvPicPr>
                      <p:cNvPr id="0" name=""/>
                      <p:cNvPicPr>
                        <a:picLocks noChangeAspect="1" noChangeArrowheads="1"/>
                      </p:cNvPicPr>
                      <p:nvPr/>
                    </p:nvPicPr>
                    <p:blipFill>
                      <a:blip r:embed="rId20"/>
                      <a:srcRect/>
                      <a:stretch>
                        <a:fillRect/>
                      </a:stretch>
                    </p:blipFill>
                    <p:spPr bwMode="auto">
                      <a:xfrm>
                        <a:off x="6342092" y="3809354"/>
                        <a:ext cx="28702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4255147250"/>
              </p:ext>
            </p:extLst>
          </p:nvPr>
        </p:nvGraphicFramePr>
        <p:xfrm>
          <a:off x="6342092" y="4518172"/>
          <a:ext cx="1943100" cy="569913"/>
        </p:xfrm>
        <a:graphic>
          <a:graphicData uri="http://schemas.openxmlformats.org/presentationml/2006/ole">
            <mc:AlternateContent xmlns:mc="http://schemas.openxmlformats.org/markup-compatibility/2006">
              <mc:Choice xmlns:v="urn:schemas-microsoft-com:vml" Requires="v">
                <p:oleObj spid="_x0000_s181378" name="Equation" r:id="rId21" imgW="825480" imgH="241200" progId="Equation.DSMT4">
                  <p:embed/>
                </p:oleObj>
              </mc:Choice>
              <mc:Fallback>
                <p:oleObj name="Equation" r:id="rId21" imgW="825480" imgH="241200" progId="Equation.DSMT4">
                  <p:embed/>
                  <p:pic>
                    <p:nvPicPr>
                      <p:cNvPr id="0" name=""/>
                      <p:cNvPicPr>
                        <a:picLocks noChangeAspect="1" noChangeArrowheads="1"/>
                      </p:cNvPicPr>
                      <p:nvPr/>
                    </p:nvPicPr>
                    <p:blipFill>
                      <a:blip r:embed="rId22"/>
                      <a:srcRect/>
                      <a:stretch>
                        <a:fillRect/>
                      </a:stretch>
                    </p:blipFill>
                    <p:spPr bwMode="auto">
                      <a:xfrm>
                        <a:off x="6342092" y="4518172"/>
                        <a:ext cx="194310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5955015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left)">
                                      <p:cBhvr>
                                        <p:cTn id="25" dur="500"/>
                                        <p:tgtEl>
                                          <p:spTgt spid="3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par>
                          <p:cTn id="36" fill="hold">
                            <p:stCondLst>
                              <p:cond delay="500"/>
                            </p:stCondLst>
                            <p:childTnLst>
                              <p:par>
                                <p:cTn id="37" presetID="21" presetClass="entr" presetSubtype="1"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heel(1)">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0"/>
            <a:ext cx="9837881" cy="2480920"/>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2" y="152400"/>
                <a:ext cx="9534405" cy="92330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bốn số thực dương a, b, x, y với </a:t>
                </a:r>
                <a14:m>
                  <m:oMath xmlns:m="http://schemas.openxmlformats.org/officeDocument/2006/math">
                    <m:r>
                      <a:rPr lang="en-US" sz="2600" b="1" i="1" smtClean="0">
                        <a:latin typeface="Cambria Math"/>
                        <a:cs typeface="Arial" pitchFamily="34" charset="0"/>
                      </a:rPr>
                      <m:t>𝒂</m:t>
                    </m:r>
                    <m:r>
                      <a:rPr lang="en-US" sz="2600" b="1" i="1" smtClean="0">
                        <a:latin typeface="Cambria Math"/>
                        <a:cs typeface="Arial" pitchFamily="34" charset="0"/>
                      </a:rPr>
                      <m:t>,</m:t>
                    </m:r>
                    <m:r>
                      <a:rPr lang="en-US" sz="2600" b="1" i="1" smtClean="0">
                        <a:latin typeface="Cambria Math"/>
                        <a:cs typeface="Arial" pitchFamily="34" charset="0"/>
                      </a:rPr>
                      <m:t>𝒃</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𝟏</m:t>
                    </m:r>
                  </m:oMath>
                </a14:m>
                <a:r>
                  <a:rPr lang="en-US" sz="2600" b="1" smtClean="0">
                    <a:latin typeface="Arial" pitchFamily="34" charset="0"/>
                    <a:cs typeface="Arial" pitchFamily="34" charset="0"/>
                  </a:rPr>
                  <a:t> . Khẳng định nào sau đây là sai ?</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4412" y="152400"/>
                <a:ext cx="9534405" cy="923307"/>
              </a:xfrm>
              <a:prstGeom prst="rect">
                <a:avLst/>
              </a:prstGeom>
              <a:blipFill rotWithShape="1">
                <a:blip r:embed="rId4"/>
                <a:stretch>
                  <a:fillRect l="-831" t="-4636" r="-384" b="-13907"/>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88233" y="443253"/>
            <a:ext cx="143571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6.30</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12" name="TextBox 11"/>
          <p:cNvSpPr txBox="1"/>
          <p:nvPr/>
        </p:nvSpPr>
        <p:spPr>
          <a:xfrm>
            <a:off x="2449633" y="1066800"/>
            <a:ext cx="9180392"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A.</a:t>
            </a:r>
            <a:r>
              <a:rPr lang="en-US" sz="2600" b="1" smtClean="0">
                <a:latin typeface="Arial" pitchFamily="34" charset="0"/>
                <a:cs typeface="Arial" pitchFamily="34" charset="0"/>
              </a:rPr>
              <a:t> 				</a:t>
            </a:r>
            <a:r>
              <a:rPr lang="en-US" sz="2600" b="1" smtClean="0">
                <a:solidFill>
                  <a:schemeClr val="tx2">
                    <a:lumMod val="75000"/>
                  </a:schemeClr>
                </a:solidFill>
                <a:latin typeface="Arial" pitchFamily="34" charset="0"/>
                <a:cs typeface="Arial" pitchFamily="34" charset="0"/>
              </a:rPr>
              <a:t>B</a:t>
            </a:r>
            <a:r>
              <a:rPr lang="en-US" sz="2600" b="1">
                <a:solidFill>
                  <a:schemeClr val="tx2">
                    <a:lumMod val="75000"/>
                  </a:schemeClr>
                </a:solidFill>
                <a:latin typeface="Arial" pitchFamily="34" charset="0"/>
                <a:cs typeface="Arial" pitchFamily="34" charset="0"/>
              </a:rPr>
              <a:t>.		 </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sp>
        <p:nvSpPr>
          <p:cNvPr id="13" name="Oval 12"/>
          <p:cNvSpPr/>
          <p:nvPr/>
        </p:nvSpPr>
        <p:spPr>
          <a:xfrm>
            <a:off x="2503607" y="1786178"/>
            <a:ext cx="518784" cy="5187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4355" y="275495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2307230229"/>
              </p:ext>
            </p:extLst>
          </p:nvPr>
        </p:nvGraphicFramePr>
        <p:xfrm>
          <a:off x="2989263" y="1036638"/>
          <a:ext cx="3754437" cy="571500"/>
        </p:xfrm>
        <a:graphic>
          <a:graphicData uri="http://schemas.openxmlformats.org/presentationml/2006/ole">
            <mc:AlternateContent xmlns:mc="http://schemas.openxmlformats.org/markup-compatibility/2006">
              <mc:Choice xmlns:v="urn:schemas-microsoft-com:vml" Requires="v">
                <p:oleObj spid="_x0000_s182335" name="Equation" r:id="rId7" imgW="1587240" imgH="241200" progId="Equation.DSMT4">
                  <p:embed/>
                </p:oleObj>
              </mc:Choice>
              <mc:Fallback>
                <p:oleObj name="Equation" r:id="rId7" imgW="1587240" imgH="241200" progId="Equation.DSMT4">
                  <p:embed/>
                  <p:pic>
                    <p:nvPicPr>
                      <p:cNvPr id="0" name=""/>
                      <p:cNvPicPr>
                        <a:picLocks noChangeAspect="1" noChangeArrowheads="1"/>
                      </p:cNvPicPr>
                      <p:nvPr/>
                    </p:nvPicPr>
                    <p:blipFill>
                      <a:blip r:embed="rId8"/>
                      <a:srcRect/>
                      <a:stretch>
                        <a:fillRect/>
                      </a:stretch>
                    </p:blipFill>
                    <p:spPr bwMode="auto">
                      <a:xfrm>
                        <a:off x="2989263" y="1036638"/>
                        <a:ext cx="375443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TextBox 32"/>
          <p:cNvSpPr txBox="1"/>
          <p:nvPr/>
        </p:nvSpPr>
        <p:spPr>
          <a:xfrm>
            <a:off x="2476620" y="1762802"/>
            <a:ext cx="9180392"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C.</a:t>
            </a:r>
            <a:r>
              <a:rPr lang="en-US" sz="2600" b="1" smtClean="0">
                <a:latin typeface="Arial" pitchFamily="34" charset="0"/>
                <a:cs typeface="Arial" pitchFamily="34" charset="0"/>
              </a:rPr>
              <a:t> 				</a:t>
            </a:r>
            <a:r>
              <a:rPr lang="en-US" sz="2600" b="1" smtClean="0">
                <a:solidFill>
                  <a:schemeClr val="tx2">
                    <a:lumMod val="75000"/>
                  </a:schemeClr>
                </a:solidFill>
                <a:latin typeface="Arial" pitchFamily="34" charset="0"/>
                <a:cs typeface="Arial" pitchFamily="34" charset="0"/>
              </a:rPr>
              <a:t>D</a:t>
            </a:r>
            <a:r>
              <a:rPr lang="en-US" sz="2600" b="1">
                <a:solidFill>
                  <a:schemeClr val="tx2">
                    <a:lumMod val="75000"/>
                  </a:schemeClr>
                </a:solidFill>
                <a:latin typeface="Arial" pitchFamily="34" charset="0"/>
                <a:cs typeface="Arial" pitchFamily="34" charset="0"/>
              </a:rPr>
              <a:t>.</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2467387494"/>
              </p:ext>
            </p:extLst>
          </p:nvPr>
        </p:nvGraphicFramePr>
        <p:xfrm>
          <a:off x="8093075" y="776288"/>
          <a:ext cx="3452813" cy="1049337"/>
        </p:xfrm>
        <a:graphic>
          <a:graphicData uri="http://schemas.openxmlformats.org/presentationml/2006/ole">
            <mc:AlternateContent xmlns:mc="http://schemas.openxmlformats.org/markup-compatibility/2006">
              <mc:Choice xmlns:v="urn:schemas-microsoft-com:vml" Requires="v">
                <p:oleObj spid="_x0000_s182336" name="Equation" r:id="rId9" imgW="1460160" imgH="444240" progId="Equation.DSMT4">
                  <p:embed/>
                </p:oleObj>
              </mc:Choice>
              <mc:Fallback>
                <p:oleObj name="Equation" r:id="rId9" imgW="1460160" imgH="444240" progId="Equation.DSMT4">
                  <p:embed/>
                  <p:pic>
                    <p:nvPicPr>
                      <p:cNvPr id="0" name=""/>
                      <p:cNvPicPr>
                        <a:picLocks noChangeAspect="1" noChangeArrowheads="1"/>
                      </p:cNvPicPr>
                      <p:nvPr/>
                    </p:nvPicPr>
                    <p:blipFill>
                      <a:blip r:embed="rId10"/>
                      <a:srcRect/>
                      <a:stretch>
                        <a:fillRect/>
                      </a:stretch>
                    </p:blipFill>
                    <p:spPr bwMode="auto">
                      <a:xfrm>
                        <a:off x="8093075" y="776288"/>
                        <a:ext cx="3452813" cy="104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2717137566"/>
              </p:ext>
            </p:extLst>
          </p:nvPr>
        </p:nvGraphicFramePr>
        <p:xfrm>
          <a:off x="3122612" y="1467188"/>
          <a:ext cx="2341563" cy="1114425"/>
        </p:xfrm>
        <a:graphic>
          <a:graphicData uri="http://schemas.openxmlformats.org/presentationml/2006/ole">
            <mc:AlternateContent xmlns:mc="http://schemas.openxmlformats.org/markup-compatibility/2006">
              <mc:Choice xmlns:v="urn:schemas-microsoft-com:vml" Requires="v">
                <p:oleObj spid="_x0000_s182337" name="Equation" r:id="rId11" imgW="990360" imgH="469800" progId="Equation.DSMT4">
                  <p:embed/>
                </p:oleObj>
              </mc:Choice>
              <mc:Fallback>
                <p:oleObj name="Equation" r:id="rId11" imgW="990360" imgH="469800" progId="Equation.DSMT4">
                  <p:embed/>
                  <p:pic>
                    <p:nvPicPr>
                      <p:cNvPr id="0" name=""/>
                      <p:cNvPicPr>
                        <a:picLocks noChangeAspect="1" noChangeArrowheads="1"/>
                      </p:cNvPicPr>
                      <p:nvPr/>
                    </p:nvPicPr>
                    <p:blipFill>
                      <a:blip r:embed="rId12"/>
                      <a:srcRect/>
                      <a:stretch>
                        <a:fillRect/>
                      </a:stretch>
                    </p:blipFill>
                    <p:spPr bwMode="auto">
                      <a:xfrm>
                        <a:off x="3122612" y="1467188"/>
                        <a:ext cx="2341563"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926849336"/>
              </p:ext>
            </p:extLst>
          </p:nvPr>
        </p:nvGraphicFramePr>
        <p:xfrm>
          <a:off x="8194142" y="1767805"/>
          <a:ext cx="3182937" cy="573087"/>
        </p:xfrm>
        <a:graphic>
          <a:graphicData uri="http://schemas.openxmlformats.org/presentationml/2006/ole">
            <mc:AlternateContent xmlns:mc="http://schemas.openxmlformats.org/markup-compatibility/2006">
              <mc:Choice xmlns:v="urn:schemas-microsoft-com:vml" Requires="v">
                <p:oleObj spid="_x0000_s182338" name="Equation" r:id="rId13" imgW="1346040" imgH="241200" progId="Equation.DSMT4">
                  <p:embed/>
                </p:oleObj>
              </mc:Choice>
              <mc:Fallback>
                <p:oleObj name="Equation" r:id="rId13" imgW="1346040" imgH="241200" progId="Equation.DSMT4">
                  <p:embed/>
                  <p:pic>
                    <p:nvPicPr>
                      <p:cNvPr id="0" name=""/>
                      <p:cNvPicPr>
                        <a:picLocks noChangeAspect="1" noChangeArrowheads="1"/>
                      </p:cNvPicPr>
                      <p:nvPr/>
                    </p:nvPicPr>
                    <p:blipFill>
                      <a:blip r:embed="rId14"/>
                      <a:srcRect/>
                      <a:stretch>
                        <a:fillRect/>
                      </a:stretch>
                    </p:blipFill>
                    <p:spPr bwMode="auto">
                      <a:xfrm>
                        <a:off x="8194142" y="1767805"/>
                        <a:ext cx="3182937"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3198812" y="3200400"/>
            <a:ext cx="6858000"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Chọn đáp án </a:t>
            </a:r>
            <a:r>
              <a:rPr lang="en-US" sz="2600" b="1" smtClean="0">
                <a:solidFill>
                  <a:srgbClr val="C00000"/>
                </a:solidFill>
                <a:latin typeface="Arial" pitchFamily="34" charset="0"/>
                <a:cs typeface="Arial" pitchFamily="34" charset="0"/>
              </a:rPr>
              <a:t>C </a:t>
            </a:r>
            <a:r>
              <a:rPr lang="en-US" sz="2600" b="1" smtClean="0">
                <a:latin typeface="Arial" pitchFamily="34" charset="0"/>
                <a:cs typeface="Arial" pitchFamily="34" charset="0"/>
              </a:rPr>
              <a:t>, là đáp án sai</a:t>
            </a:r>
            <a:endParaRPr lang="vi-VN" sz="2600" b="1">
              <a:latin typeface="Arial" pitchFamily="34" charset="0"/>
              <a:cs typeface="Arial" pitchFamily="34" charset="0"/>
            </a:endParaRPr>
          </a:p>
        </p:txBody>
      </p:sp>
    </p:spTree>
    <p:extLst>
      <p:ext uri="{BB962C8B-B14F-4D97-AF65-F5344CB8AC3E}">
        <p14:creationId xmlns:p14="http://schemas.microsoft.com/office/powerpoint/2010/main" val="9508286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0"/>
            <a:ext cx="9837881" cy="1809736"/>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2" y="238802"/>
                <a:ext cx="9534405"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Đặt </a:t>
                </a:r>
                <a14:m>
                  <m:oMath xmlns:m="http://schemas.openxmlformats.org/officeDocument/2006/math">
                    <m:r>
                      <a:rPr lang="en-US" sz="2600" b="1" i="1" smtClean="0">
                        <a:latin typeface="Cambria Math"/>
                        <a:cs typeface="Arial" pitchFamily="34" charset="0"/>
                      </a:rPr>
                      <m:t>𝒍𝒐</m:t>
                    </m:r>
                    <m:sSub>
                      <m:sSubPr>
                        <m:ctrlPr>
                          <a:rPr lang="en-US" sz="2600" b="1" i="1" smtClean="0">
                            <a:latin typeface="Cambria Math"/>
                            <a:cs typeface="Arial" pitchFamily="34" charset="0"/>
                          </a:rPr>
                        </m:ctrlPr>
                      </m:sSubPr>
                      <m:e>
                        <m:r>
                          <a:rPr lang="en-US" sz="2600" b="1" i="1" smtClean="0">
                            <a:latin typeface="Cambria Math"/>
                            <a:cs typeface="Arial" pitchFamily="34" charset="0"/>
                          </a:rPr>
                          <m:t>𝒈</m:t>
                        </m:r>
                      </m:e>
                      <m:sub>
                        <m:r>
                          <a:rPr lang="en-US" sz="2600" b="1" i="1" smtClean="0">
                            <a:latin typeface="Cambria Math"/>
                            <a:cs typeface="Arial" pitchFamily="34" charset="0"/>
                          </a:rPr>
                          <m:t>𝟐</m:t>
                        </m:r>
                      </m:sub>
                    </m:sSub>
                    <m:r>
                      <a:rPr lang="en-US" sz="2600" b="1" i="1" smtClean="0">
                        <a:latin typeface="Cambria Math"/>
                        <a:cs typeface="Arial" pitchFamily="34" charset="0"/>
                      </a:rPr>
                      <m:t>𝟓</m:t>
                    </m:r>
                    <m:r>
                      <a:rPr lang="en-US" sz="2600" b="1" i="1" smtClean="0">
                        <a:latin typeface="Cambria Math"/>
                        <a:cs typeface="Arial" pitchFamily="34" charset="0"/>
                      </a:rPr>
                      <m:t>=</m:t>
                    </m:r>
                    <m:r>
                      <a:rPr lang="en-US" sz="2600" b="1" i="1" smtClean="0">
                        <a:latin typeface="Cambria Math"/>
                        <a:cs typeface="Arial" pitchFamily="34" charset="0"/>
                      </a:rPr>
                      <m:t>𝒂</m:t>
                    </m:r>
                    <m:r>
                      <a:rPr lang="en-US" sz="2600" b="1" i="1" smtClean="0">
                        <a:latin typeface="Cambria Math"/>
                        <a:cs typeface="Arial" pitchFamily="34" charset="0"/>
                      </a:rPr>
                      <m:t>, </m:t>
                    </m:r>
                    <m:r>
                      <a:rPr lang="en-US" sz="2600" b="1" i="1" smtClean="0">
                        <a:latin typeface="Cambria Math"/>
                        <a:cs typeface="Arial" pitchFamily="34" charset="0"/>
                      </a:rPr>
                      <m:t>𝒍𝒐</m:t>
                    </m:r>
                    <m:sSub>
                      <m:sSubPr>
                        <m:ctrlPr>
                          <a:rPr lang="en-US" sz="2600" b="1" i="1" smtClean="0">
                            <a:latin typeface="Cambria Math"/>
                            <a:cs typeface="Arial" pitchFamily="34" charset="0"/>
                          </a:rPr>
                        </m:ctrlPr>
                      </m:sSubPr>
                      <m:e>
                        <m:r>
                          <a:rPr lang="en-US" sz="2600" b="1" i="1" smtClean="0">
                            <a:latin typeface="Cambria Math"/>
                            <a:cs typeface="Arial" pitchFamily="34" charset="0"/>
                          </a:rPr>
                          <m:t>𝒈</m:t>
                        </m:r>
                      </m:e>
                      <m:sub>
                        <m:r>
                          <a:rPr lang="en-US" sz="2600" b="1" i="1" smtClean="0">
                            <a:latin typeface="Cambria Math"/>
                            <a:cs typeface="Arial" pitchFamily="34" charset="0"/>
                          </a:rPr>
                          <m:t>𝟑</m:t>
                        </m:r>
                      </m:sub>
                    </m:sSub>
                    <m:r>
                      <a:rPr lang="en-US" sz="2600" b="1" i="1" smtClean="0">
                        <a:latin typeface="Cambria Math"/>
                        <a:cs typeface="Arial" pitchFamily="34" charset="0"/>
                      </a:rPr>
                      <m:t>𝟓</m:t>
                    </m:r>
                    <m:r>
                      <a:rPr lang="en-US" sz="2600" b="1" i="1" smtClean="0">
                        <a:latin typeface="Cambria Math"/>
                        <a:cs typeface="Arial" pitchFamily="34" charset="0"/>
                      </a:rPr>
                      <m:t>=</m:t>
                    </m:r>
                    <m:r>
                      <a:rPr lang="en-US" sz="2600" b="1" i="1" smtClean="0">
                        <a:latin typeface="Cambria Math"/>
                        <a:cs typeface="Arial" pitchFamily="34" charset="0"/>
                      </a:rPr>
                      <m:t>𝒃</m:t>
                    </m:r>
                  </m:oMath>
                </a14:m>
                <a:r>
                  <a:rPr lang="en-US" sz="2600" b="1" smtClean="0">
                    <a:latin typeface="Arial" pitchFamily="34" charset="0"/>
                    <a:cs typeface="Arial" pitchFamily="34" charset="0"/>
                  </a:rPr>
                  <a:t> . Khi đó </a:t>
                </a:r>
                <a14:m>
                  <m:oMath xmlns:m="http://schemas.openxmlformats.org/officeDocument/2006/math">
                    <m:r>
                      <a:rPr lang="en-US" sz="2600" b="1" i="1">
                        <a:latin typeface="Cambria Math"/>
                        <a:cs typeface="Arial" pitchFamily="34" charset="0"/>
                      </a:rPr>
                      <m:t>𝒍𝒐</m:t>
                    </m:r>
                    <m:sSub>
                      <m:sSubPr>
                        <m:ctrlPr>
                          <a:rPr lang="en-US" sz="2600" b="1" i="1">
                            <a:latin typeface="Cambria Math"/>
                            <a:cs typeface="Arial" pitchFamily="34" charset="0"/>
                          </a:rPr>
                        </m:ctrlPr>
                      </m:sSubPr>
                      <m:e>
                        <m:r>
                          <a:rPr lang="en-US" sz="2600" b="1" i="1">
                            <a:latin typeface="Cambria Math"/>
                            <a:cs typeface="Arial" pitchFamily="34" charset="0"/>
                          </a:rPr>
                          <m:t>𝒈</m:t>
                        </m:r>
                      </m:e>
                      <m:sub>
                        <m:r>
                          <a:rPr lang="en-US" sz="2600" b="1" i="1" smtClean="0">
                            <a:latin typeface="Cambria Math"/>
                            <a:cs typeface="Arial" pitchFamily="34" charset="0"/>
                          </a:rPr>
                          <m:t>𝟔</m:t>
                        </m:r>
                      </m:sub>
                    </m:sSub>
                    <m:r>
                      <a:rPr lang="en-US" sz="2600" b="1" i="1">
                        <a:latin typeface="Cambria Math"/>
                        <a:cs typeface="Arial" pitchFamily="34" charset="0"/>
                      </a:rPr>
                      <m:t>𝟓</m:t>
                    </m:r>
                  </m:oMath>
                </a14:m>
                <a:r>
                  <a:rPr lang="en-US" sz="2600" b="1" smtClean="0">
                    <a:latin typeface="Arial" pitchFamily="34" charset="0"/>
                    <a:cs typeface="Arial" pitchFamily="34" charset="0"/>
                  </a:rPr>
                  <a:t> được tính bằng :</a:t>
                </a:r>
                <a:endParaRPr lang="vi-VN" sz="2600" b="1">
                  <a:latin typeface="Arial" pitchFamily="34" charset="0"/>
                  <a:cs typeface="Arial" pitchFamily="34"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284412" y="238802"/>
                <a:ext cx="9534405" cy="523198"/>
              </a:xfrm>
              <a:prstGeom prst="rect">
                <a:avLst/>
              </a:prstGeom>
              <a:blipFill rotWithShape="1">
                <a:blip r:embed="rId4"/>
                <a:stretch>
                  <a:fillRect l="-831" t="-6977" b="-25581"/>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7" y="443253"/>
            <a:ext cx="14533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6.31</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26" name="TextBox 25"/>
          <p:cNvSpPr txBox="1"/>
          <p:nvPr/>
        </p:nvSpPr>
        <p:spPr>
          <a:xfrm>
            <a:off x="2284412" y="2768305"/>
            <a:ext cx="1905001" cy="492420"/>
          </a:xfrm>
          <a:prstGeom prst="rect">
            <a:avLst/>
          </a:prstGeom>
          <a:noFill/>
        </p:spPr>
        <p:txBody>
          <a:bodyPr wrap="square" lIns="121899" tIns="60949" rIns="121899" bIns="60949" rtlCol="0">
            <a:spAutoFit/>
          </a:bodyPr>
          <a:lstStyle/>
          <a:p>
            <a:pPr marL="342900" indent="-342900">
              <a:buFont typeface="Wingdings" pitchFamily="2" charset="2"/>
              <a:buChar char="v"/>
            </a:pPr>
            <a:r>
              <a:rPr lang="en-US" b="1" smtClean="0">
                <a:latin typeface="Arial" pitchFamily="34" charset="0"/>
                <a:cs typeface="Arial" pitchFamily="34" charset="0"/>
              </a:rPr>
              <a:t>Ta có : </a:t>
            </a:r>
            <a:endParaRPr lang="vi-VN" b="1">
              <a:latin typeface="Arial" pitchFamily="34" charset="0"/>
              <a:cs typeface="Arial" pitchFamily="34" charset="0"/>
            </a:endParaRPr>
          </a:p>
        </p:txBody>
      </p:sp>
      <p:sp>
        <p:nvSpPr>
          <p:cNvPr id="13" name="Oval 12"/>
          <p:cNvSpPr/>
          <p:nvPr/>
        </p:nvSpPr>
        <p:spPr>
          <a:xfrm>
            <a:off x="2275007" y="1062373"/>
            <a:ext cx="518784" cy="5187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4355" y="2096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4875212" y="5451180"/>
            <a:ext cx="2758328" cy="49242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Chọn đáp án </a:t>
            </a:r>
            <a:r>
              <a:rPr lang="en-US" b="1" smtClean="0">
                <a:solidFill>
                  <a:srgbClr val="C00000"/>
                </a:solidFill>
                <a:latin typeface="Arial" pitchFamily="34" charset="0"/>
                <a:cs typeface="Arial" pitchFamily="34" charset="0"/>
              </a:rPr>
              <a:t>A</a:t>
            </a:r>
            <a:endParaRPr lang="vi-VN" b="1">
              <a:solidFill>
                <a:srgbClr val="C00000"/>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72055252"/>
              </p:ext>
            </p:extLst>
          </p:nvPr>
        </p:nvGraphicFramePr>
        <p:xfrm>
          <a:off x="3025536" y="838200"/>
          <a:ext cx="871538" cy="992187"/>
        </p:xfrm>
        <a:graphic>
          <a:graphicData uri="http://schemas.openxmlformats.org/presentationml/2006/ole">
            <mc:AlternateContent xmlns:mc="http://schemas.openxmlformats.org/markup-compatibility/2006">
              <mc:Choice xmlns:v="urn:schemas-microsoft-com:vml" Requires="v">
                <p:oleObj spid="_x0000_s183457" name="Equation" r:id="rId7" imgW="368280" imgH="419040" progId="Equation.DSMT4">
                  <p:embed/>
                </p:oleObj>
              </mc:Choice>
              <mc:Fallback>
                <p:oleObj name="Equation" r:id="rId7" imgW="368280" imgH="419040" progId="Equation.DSMT4">
                  <p:embed/>
                  <p:pic>
                    <p:nvPicPr>
                      <p:cNvPr id="0" name=""/>
                      <p:cNvPicPr>
                        <a:picLocks noChangeAspect="1" noChangeArrowheads="1"/>
                      </p:cNvPicPr>
                      <p:nvPr/>
                    </p:nvPicPr>
                    <p:blipFill>
                      <a:blip r:embed="rId8"/>
                      <a:srcRect/>
                      <a:stretch>
                        <a:fillRect/>
                      </a:stretch>
                    </p:blipFill>
                    <p:spPr bwMode="auto">
                      <a:xfrm>
                        <a:off x="3025536" y="838200"/>
                        <a:ext cx="871538"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890868013"/>
              </p:ext>
            </p:extLst>
          </p:nvPr>
        </p:nvGraphicFramePr>
        <p:xfrm>
          <a:off x="3917980" y="2500165"/>
          <a:ext cx="2212975" cy="1109663"/>
        </p:xfrm>
        <a:graphic>
          <a:graphicData uri="http://schemas.openxmlformats.org/presentationml/2006/ole">
            <mc:AlternateContent xmlns:mc="http://schemas.openxmlformats.org/markup-compatibility/2006">
              <mc:Choice xmlns:v="urn:schemas-microsoft-com:vml" Requires="v">
                <p:oleObj spid="_x0000_s183458" name="Equation" r:id="rId9" imgW="939600" imgH="469800" progId="Equation.DSMT4">
                  <p:embed/>
                </p:oleObj>
              </mc:Choice>
              <mc:Fallback>
                <p:oleObj name="Equation" r:id="rId9" imgW="939600" imgH="469800" progId="Equation.DSMT4">
                  <p:embed/>
                  <p:pic>
                    <p:nvPicPr>
                      <p:cNvPr id="0" name=""/>
                      <p:cNvPicPr>
                        <a:picLocks noChangeAspect="1" noChangeArrowheads="1"/>
                      </p:cNvPicPr>
                      <p:nvPr/>
                    </p:nvPicPr>
                    <p:blipFill>
                      <a:blip r:embed="rId10"/>
                      <a:srcRect/>
                      <a:stretch>
                        <a:fillRect/>
                      </a:stretch>
                    </p:blipFill>
                    <p:spPr bwMode="auto">
                      <a:xfrm>
                        <a:off x="3917980" y="2500165"/>
                        <a:ext cx="221297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594595805"/>
              </p:ext>
            </p:extLst>
          </p:nvPr>
        </p:nvGraphicFramePr>
        <p:xfrm>
          <a:off x="6262688" y="2489200"/>
          <a:ext cx="2422525" cy="1111250"/>
        </p:xfrm>
        <a:graphic>
          <a:graphicData uri="http://schemas.openxmlformats.org/presentationml/2006/ole">
            <mc:AlternateContent xmlns:mc="http://schemas.openxmlformats.org/markup-compatibility/2006">
              <mc:Choice xmlns:v="urn:schemas-microsoft-com:vml" Requires="v">
                <p:oleObj spid="_x0000_s183459" name="Equation" r:id="rId11" imgW="1028520" imgH="469800" progId="Equation.DSMT4">
                  <p:embed/>
                </p:oleObj>
              </mc:Choice>
              <mc:Fallback>
                <p:oleObj name="Equation" r:id="rId11" imgW="1028520" imgH="469800" progId="Equation.DSMT4">
                  <p:embed/>
                  <p:pic>
                    <p:nvPicPr>
                      <p:cNvPr id="0" name=""/>
                      <p:cNvPicPr>
                        <a:picLocks noChangeAspect="1" noChangeArrowheads="1"/>
                      </p:cNvPicPr>
                      <p:nvPr/>
                    </p:nvPicPr>
                    <p:blipFill>
                      <a:blip r:embed="rId12"/>
                      <a:srcRect/>
                      <a:stretch>
                        <a:fillRect/>
                      </a:stretch>
                    </p:blipFill>
                    <p:spPr bwMode="auto">
                      <a:xfrm>
                        <a:off x="6262688" y="2489200"/>
                        <a:ext cx="2422525"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2275008" y="1039263"/>
            <a:ext cx="9543810"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A.</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B.		 </a:t>
            </a:r>
            <a:r>
              <a:rPr lang="en-US" sz="2600" b="1" smtClean="0">
                <a:solidFill>
                  <a:schemeClr val="tx2">
                    <a:lumMod val="75000"/>
                  </a:schemeClr>
                </a:solidFill>
                <a:latin typeface="Arial" pitchFamily="34" charset="0"/>
                <a:cs typeface="Arial" pitchFamily="34" charset="0"/>
              </a:rPr>
              <a:t>C.</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D.</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914034284"/>
              </p:ext>
            </p:extLst>
          </p:nvPr>
        </p:nvGraphicFramePr>
        <p:xfrm>
          <a:off x="5700037" y="838200"/>
          <a:ext cx="871538" cy="992187"/>
        </p:xfrm>
        <a:graphic>
          <a:graphicData uri="http://schemas.openxmlformats.org/presentationml/2006/ole">
            <mc:AlternateContent xmlns:mc="http://schemas.openxmlformats.org/markup-compatibility/2006">
              <mc:Choice xmlns:v="urn:schemas-microsoft-com:vml" Requires="v">
                <p:oleObj spid="_x0000_s183460" name="Equation" r:id="rId13" imgW="368280" imgH="419040" progId="Equation.DSMT4">
                  <p:embed/>
                </p:oleObj>
              </mc:Choice>
              <mc:Fallback>
                <p:oleObj name="Equation" r:id="rId13" imgW="368280" imgH="419040" progId="Equation.DSMT4">
                  <p:embed/>
                  <p:pic>
                    <p:nvPicPr>
                      <p:cNvPr id="0" name=""/>
                      <p:cNvPicPr>
                        <a:picLocks noChangeAspect="1" noChangeArrowheads="1"/>
                      </p:cNvPicPr>
                      <p:nvPr/>
                    </p:nvPicPr>
                    <p:blipFill>
                      <a:blip r:embed="rId14"/>
                      <a:srcRect/>
                      <a:stretch>
                        <a:fillRect/>
                      </a:stretch>
                    </p:blipFill>
                    <p:spPr bwMode="auto">
                      <a:xfrm>
                        <a:off x="5700037" y="838200"/>
                        <a:ext cx="871538"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070091330"/>
              </p:ext>
            </p:extLst>
          </p:nvPr>
        </p:nvGraphicFramePr>
        <p:xfrm>
          <a:off x="8218607" y="990702"/>
          <a:ext cx="1082675" cy="511175"/>
        </p:xfrm>
        <a:graphic>
          <a:graphicData uri="http://schemas.openxmlformats.org/presentationml/2006/ole">
            <mc:AlternateContent xmlns:mc="http://schemas.openxmlformats.org/markup-compatibility/2006">
              <mc:Choice xmlns:v="urn:schemas-microsoft-com:vml" Requires="v">
                <p:oleObj spid="_x0000_s183461" name="Equation" r:id="rId15" imgW="457200" imgH="215640" progId="Equation.DSMT4">
                  <p:embed/>
                </p:oleObj>
              </mc:Choice>
              <mc:Fallback>
                <p:oleObj name="Equation" r:id="rId15" imgW="457200" imgH="215640" progId="Equation.DSMT4">
                  <p:embed/>
                  <p:pic>
                    <p:nvPicPr>
                      <p:cNvPr id="0" name=""/>
                      <p:cNvPicPr>
                        <a:picLocks noChangeAspect="1" noChangeArrowheads="1"/>
                      </p:cNvPicPr>
                      <p:nvPr/>
                    </p:nvPicPr>
                    <p:blipFill>
                      <a:blip r:embed="rId16"/>
                      <a:srcRect/>
                      <a:stretch>
                        <a:fillRect/>
                      </a:stretch>
                    </p:blipFill>
                    <p:spPr bwMode="auto">
                      <a:xfrm>
                        <a:off x="8218607" y="990702"/>
                        <a:ext cx="10826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009754255"/>
              </p:ext>
            </p:extLst>
          </p:nvPr>
        </p:nvGraphicFramePr>
        <p:xfrm>
          <a:off x="10563345" y="1083634"/>
          <a:ext cx="812800" cy="420687"/>
        </p:xfrm>
        <a:graphic>
          <a:graphicData uri="http://schemas.openxmlformats.org/presentationml/2006/ole">
            <mc:AlternateContent xmlns:mc="http://schemas.openxmlformats.org/markup-compatibility/2006">
              <mc:Choice xmlns:v="urn:schemas-microsoft-com:vml" Requires="v">
                <p:oleObj spid="_x0000_s183462" name="Equation" r:id="rId17" imgW="342720" imgH="177480" progId="Equation.DSMT4">
                  <p:embed/>
                </p:oleObj>
              </mc:Choice>
              <mc:Fallback>
                <p:oleObj name="Equation" r:id="rId17" imgW="342720" imgH="177480" progId="Equation.DSMT4">
                  <p:embed/>
                  <p:pic>
                    <p:nvPicPr>
                      <p:cNvPr id="0" name=""/>
                      <p:cNvPicPr>
                        <a:picLocks noChangeAspect="1" noChangeArrowheads="1"/>
                      </p:cNvPicPr>
                      <p:nvPr/>
                    </p:nvPicPr>
                    <p:blipFill>
                      <a:blip r:embed="rId18"/>
                      <a:srcRect/>
                      <a:stretch>
                        <a:fillRect/>
                      </a:stretch>
                    </p:blipFill>
                    <p:spPr bwMode="auto">
                      <a:xfrm>
                        <a:off x="10563345" y="1083634"/>
                        <a:ext cx="8128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1118563337"/>
              </p:ext>
            </p:extLst>
          </p:nvPr>
        </p:nvGraphicFramePr>
        <p:xfrm>
          <a:off x="8685213" y="2464594"/>
          <a:ext cx="2543175" cy="1592262"/>
        </p:xfrm>
        <a:graphic>
          <a:graphicData uri="http://schemas.openxmlformats.org/presentationml/2006/ole">
            <mc:AlternateContent xmlns:mc="http://schemas.openxmlformats.org/markup-compatibility/2006">
              <mc:Choice xmlns:v="urn:schemas-microsoft-com:vml" Requires="v">
                <p:oleObj spid="_x0000_s183463" name="Equation" r:id="rId19" imgW="1079280" imgH="672840" progId="Equation.DSMT4">
                  <p:embed/>
                </p:oleObj>
              </mc:Choice>
              <mc:Fallback>
                <p:oleObj name="Equation" r:id="rId19" imgW="1079280" imgH="672840" progId="Equation.DSMT4">
                  <p:embed/>
                  <p:pic>
                    <p:nvPicPr>
                      <p:cNvPr id="0" name=""/>
                      <p:cNvPicPr>
                        <a:picLocks noChangeAspect="1" noChangeArrowheads="1"/>
                      </p:cNvPicPr>
                      <p:nvPr/>
                    </p:nvPicPr>
                    <p:blipFill>
                      <a:blip r:embed="rId20"/>
                      <a:srcRect/>
                      <a:stretch>
                        <a:fillRect/>
                      </a:stretch>
                    </p:blipFill>
                    <p:spPr bwMode="auto">
                      <a:xfrm>
                        <a:off x="8685213" y="2464594"/>
                        <a:ext cx="2543175"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342155453"/>
              </p:ext>
            </p:extLst>
          </p:nvPr>
        </p:nvGraphicFramePr>
        <p:xfrm>
          <a:off x="4787106" y="3708400"/>
          <a:ext cx="1257300" cy="1473200"/>
        </p:xfrm>
        <a:graphic>
          <a:graphicData uri="http://schemas.openxmlformats.org/presentationml/2006/ole">
            <mc:AlternateContent xmlns:mc="http://schemas.openxmlformats.org/markup-compatibility/2006">
              <mc:Choice xmlns:v="urn:schemas-microsoft-com:vml" Requires="v">
                <p:oleObj spid="_x0000_s183464" name="Equation" r:id="rId21" imgW="533160" imgH="622080" progId="Equation.DSMT4">
                  <p:embed/>
                </p:oleObj>
              </mc:Choice>
              <mc:Fallback>
                <p:oleObj name="Equation" r:id="rId21" imgW="533160" imgH="622080" progId="Equation.DSMT4">
                  <p:embed/>
                  <p:pic>
                    <p:nvPicPr>
                      <p:cNvPr id="0" name=""/>
                      <p:cNvPicPr>
                        <a:picLocks noChangeAspect="1" noChangeArrowheads="1"/>
                      </p:cNvPicPr>
                      <p:nvPr/>
                    </p:nvPicPr>
                    <p:blipFill>
                      <a:blip r:embed="rId22"/>
                      <a:srcRect/>
                      <a:stretch>
                        <a:fillRect/>
                      </a:stretch>
                    </p:blipFill>
                    <p:spPr bwMode="auto">
                      <a:xfrm>
                        <a:off x="4787106" y="3708400"/>
                        <a:ext cx="12573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345022354"/>
              </p:ext>
            </p:extLst>
          </p:nvPr>
        </p:nvGraphicFramePr>
        <p:xfrm>
          <a:off x="6212742" y="3708400"/>
          <a:ext cx="1196975" cy="1473200"/>
        </p:xfrm>
        <a:graphic>
          <a:graphicData uri="http://schemas.openxmlformats.org/presentationml/2006/ole">
            <mc:AlternateContent xmlns:mc="http://schemas.openxmlformats.org/markup-compatibility/2006">
              <mc:Choice xmlns:v="urn:schemas-microsoft-com:vml" Requires="v">
                <p:oleObj spid="_x0000_s183465" name="Equation" r:id="rId23" imgW="507960" imgH="622080" progId="Equation.DSMT4">
                  <p:embed/>
                </p:oleObj>
              </mc:Choice>
              <mc:Fallback>
                <p:oleObj name="Equation" r:id="rId23" imgW="507960" imgH="622080" progId="Equation.DSMT4">
                  <p:embed/>
                  <p:pic>
                    <p:nvPicPr>
                      <p:cNvPr id="0" name=""/>
                      <p:cNvPicPr>
                        <a:picLocks noChangeAspect="1" noChangeArrowheads="1"/>
                      </p:cNvPicPr>
                      <p:nvPr/>
                    </p:nvPicPr>
                    <p:blipFill>
                      <a:blip r:embed="rId24"/>
                      <a:srcRect/>
                      <a:stretch>
                        <a:fillRect/>
                      </a:stretch>
                    </p:blipFill>
                    <p:spPr bwMode="auto">
                      <a:xfrm>
                        <a:off x="6212742" y="3708400"/>
                        <a:ext cx="1196975"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51180612"/>
              </p:ext>
            </p:extLst>
          </p:nvPr>
        </p:nvGraphicFramePr>
        <p:xfrm>
          <a:off x="7466013" y="3708400"/>
          <a:ext cx="1136650" cy="992187"/>
        </p:xfrm>
        <a:graphic>
          <a:graphicData uri="http://schemas.openxmlformats.org/presentationml/2006/ole">
            <mc:AlternateContent xmlns:mc="http://schemas.openxmlformats.org/markup-compatibility/2006">
              <mc:Choice xmlns:v="urn:schemas-microsoft-com:vml" Requires="v">
                <p:oleObj spid="_x0000_s183466" name="Equation" r:id="rId25" imgW="482400" imgH="419040" progId="Equation.DSMT4">
                  <p:embed/>
                </p:oleObj>
              </mc:Choice>
              <mc:Fallback>
                <p:oleObj name="Equation" r:id="rId25" imgW="482400" imgH="419040" progId="Equation.DSMT4">
                  <p:embed/>
                  <p:pic>
                    <p:nvPicPr>
                      <p:cNvPr id="0" name=""/>
                      <p:cNvPicPr>
                        <a:picLocks noChangeAspect="1" noChangeArrowheads="1"/>
                      </p:cNvPicPr>
                      <p:nvPr/>
                    </p:nvPicPr>
                    <p:blipFill>
                      <a:blip r:embed="rId26"/>
                      <a:srcRect/>
                      <a:stretch>
                        <a:fillRect/>
                      </a:stretch>
                    </p:blipFill>
                    <p:spPr bwMode="auto">
                      <a:xfrm>
                        <a:off x="7466013" y="3708400"/>
                        <a:ext cx="113665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322412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par>
                          <p:cTn id="46" fill="hold">
                            <p:stCondLst>
                              <p:cond delay="500"/>
                            </p:stCondLst>
                            <p:childTnLst>
                              <p:par>
                                <p:cTn id="47" presetID="21" presetClass="entr" presetSubtype="1"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heel(1)">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3" grpId="0" animBg="1"/>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79"/>
            <a:ext cx="9837881" cy="2594533"/>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8" name="TextBox 7"/>
              <p:cNvSpPr txBox="1"/>
              <p:nvPr/>
            </p:nvSpPr>
            <p:spPr>
              <a:xfrm>
                <a:off x="2284412" y="238802"/>
                <a:ext cx="9534405"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hàm số </a:t>
                </a:r>
                <a14:m>
                  <m:oMath xmlns:m="http://schemas.openxmlformats.org/officeDocument/2006/math">
                    <m:r>
                      <a:rPr lang="en-US" sz="2600" b="1" i="1" smtClean="0">
                        <a:latin typeface="Cambria Math"/>
                        <a:cs typeface="Arial" pitchFamily="34" charset="0"/>
                      </a:rPr>
                      <m:t>𝒚</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𝟐</m:t>
                        </m:r>
                      </m:e>
                      <m:sup>
                        <m:r>
                          <a:rPr lang="en-US" sz="2600" b="1" i="1" smtClean="0">
                            <a:latin typeface="Cambria Math"/>
                            <a:cs typeface="Arial" pitchFamily="34" charset="0"/>
                          </a:rPr>
                          <m:t>𝒙</m:t>
                        </m:r>
                      </m:sup>
                    </m:sSup>
                  </m:oMath>
                </a14:m>
                <a:r>
                  <a:rPr lang="en-US" sz="2600" b="1" smtClean="0">
                    <a:latin typeface="Arial" pitchFamily="34" charset="0"/>
                    <a:cs typeface="Arial" pitchFamily="34" charset="0"/>
                  </a:rPr>
                  <a:t> . </a:t>
                </a:r>
                <a:r>
                  <a:rPr lang="vi-VN" sz="2600" b="1">
                    <a:latin typeface="Arial" pitchFamily="34" charset="0"/>
                    <a:cs typeface="Arial" pitchFamily="34" charset="0"/>
                  </a:rPr>
                  <a:t>Khẳng định nào sau đây là sai?</a:t>
                </a:r>
              </a:p>
            </p:txBody>
          </p:sp>
        </mc:Choice>
        <mc:Fallback xmlns="">
          <p:sp>
            <p:nvSpPr>
              <p:cNvPr id="8" name="TextBox 7"/>
              <p:cNvSpPr txBox="1">
                <a:spLocks noRot="1" noChangeAspect="1" noMove="1" noResize="1" noEditPoints="1" noAdjustHandles="1" noChangeArrowheads="1" noChangeShapeType="1" noTextEdit="1"/>
              </p:cNvSpPr>
              <p:nvPr/>
            </p:nvSpPr>
            <p:spPr>
              <a:xfrm>
                <a:off x="2284412" y="238802"/>
                <a:ext cx="9534405" cy="523198"/>
              </a:xfrm>
              <a:prstGeom prst="rect">
                <a:avLst/>
              </a:prstGeom>
              <a:blipFill rotWithShape="1">
                <a:blip r:embed="rId3"/>
                <a:stretch>
                  <a:fillRect l="-831" t="-6977" b="-25581"/>
                </a:stretch>
              </a:blipFill>
            </p:spPr>
            <p:txBody>
              <a:bodyPr/>
              <a:lstStyle/>
              <a:p>
                <a:r>
                  <a:rPr lang="en-US">
                    <a:noFill/>
                  </a:rPr>
                  <a:t> </a:t>
                </a:r>
              </a:p>
            </p:txBody>
          </p:sp>
        </mc:Fallback>
      </mc:AlternateContent>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7"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6.32</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13" name="Oval 12"/>
          <p:cNvSpPr/>
          <p:nvPr/>
        </p:nvSpPr>
        <p:spPr>
          <a:xfrm>
            <a:off x="2680028" y="1707470"/>
            <a:ext cx="518784" cy="5187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3412" y="2804784"/>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2692637" y="685800"/>
            <a:ext cx="7211774"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A.</a:t>
            </a:r>
            <a:r>
              <a:rPr lang="en-US" sz="2600" b="1" smtClean="0">
                <a:latin typeface="Arial" pitchFamily="34" charset="0"/>
                <a:cs typeface="Arial" pitchFamily="34" charset="0"/>
              </a:rPr>
              <a:t> </a:t>
            </a:r>
            <a:r>
              <a:rPr lang="vi-VN" sz="2600" b="1">
                <a:latin typeface="Arial" pitchFamily="34" charset="0"/>
                <a:cs typeface="Arial" pitchFamily="34" charset="0"/>
              </a:rPr>
              <a:t>Tập xác định của hàm số </a:t>
            </a:r>
            <a:r>
              <a:rPr lang="vi-VN" sz="2600" b="1" smtClean="0">
                <a:latin typeface="Arial" pitchFamily="34" charset="0"/>
                <a:cs typeface="Arial" pitchFamily="34" charset="0"/>
              </a:rPr>
              <a:t>là</a:t>
            </a:r>
            <a:r>
              <a:rPr lang="en-US" sz="2600" b="1" smtClean="0">
                <a:latin typeface="Arial" pitchFamily="34" charset="0"/>
                <a:cs typeface="Arial" pitchFamily="34" charset="0"/>
              </a:rPr>
              <a:t> R</a:t>
            </a:r>
            <a:endParaRPr lang="vi-VN" sz="26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2" name="TextBox 21"/>
              <p:cNvSpPr txBox="1"/>
              <p:nvPr/>
            </p:nvSpPr>
            <p:spPr>
              <a:xfrm>
                <a:off x="2692637" y="1184272"/>
                <a:ext cx="7211774"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B.</a:t>
                </a:r>
                <a:r>
                  <a:rPr lang="en-US" sz="2600" b="1" smtClean="0">
                    <a:latin typeface="Arial" pitchFamily="34" charset="0"/>
                    <a:cs typeface="Arial" pitchFamily="34" charset="0"/>
                  </a:rPr>
                  <a:t> </a:t>
                </a:r>
                <a:r>
                  <a:rPr lang="vi-VN" sz="2600" b="1">
                    <a:latin typeface="Arial" pitchFamily="34" charset="0"/>
                    <a:cs typeface="Arial" pitchFamily="34" charset="0"/>
                  </a:rPr>
                  <a:t>Tập giá trị của hàm số </a:t>
                </a:r>
                <a:r>
                  <a:rPr lang="vi-VN" sz="2600" b="1" smtClean="0">
                    <a:latin typeface="Arial" pitchFamily="34" charset="0"/>
                    <a:cs typeface="Arial" pitchFamily="34" charset="0"/>
                  </a:rPr>
                  <a:t>là</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m:t>
                    </m:r>
                    <m:r>
                      <a:rPr lang="en-US" sz="2600" b="1" i="1" smtClean="0">
                        <a:latin typeface="Cambria Math"/>
                        <a:cs typeface="Arial" pitchFamily="34" charset="0"/>
                      </a:rPr>
                      <m:t>𝟎</m:t>
                    </m:r>
                    <m:r>
                      <a:rPr lang="en-US" sz="2600" b="1" i="1" smtClean="0">
                        <a:latin typeface="Cambria Math"/>
                        <a:cs typeface="Arial" pitchFamily="34" charset="0"/>
                      </a:rPr>
                      <m:t>;+∞)</m:t>
                    </m:r>
                  </m:oMath>
                </a14:m>
                <a:endParaRPr lang="vi-VN" sz="2600"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2692637" y="1184272"/>
                <a:ext cx="7211774" cy="523198"/>
              </a:xfrm>
              <a:prstGeom prst="rect">
                <a:avLst/>
              </a:prstGeom>
              <a:blipFill rotWithShape="1">
                <a:blip r:embed="rId6"/>
                <a:stretch>
                  <a:fillRect l="-1099" t="-6977" b="-25581"/>
                </a:stretch>
              </a:blipFill>
            </p:spPr>
            <p:txBody>
              <a:bodyPr/>
              <a:lstStyle/>
              <a:p>
                <a:r>
                  <a:rPr lang="en-US">
                    <a:noFill/>
                  </a:rPr>
                  <a:t> </a:t>
                </a:r>
              </a:p>
            </p:txBody>
          </p:sp>
        </mc:Fallback>
      </mc:AlternateContent>
      <p:sp>
        <p:nvSpPr>
          <p:cNvPr id="33" name="TextBox 32"/>
          <p:cNvSpPr txBox="1"/>
          <p:nvPr/>
        </p:nvSpPr>
        <p:spPr>
          <a:xfrm>
            <a:off x="2692637" y="1682744"/>
            <a:ext cx="9126179"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C.</a:t>
            </a:r>
            <a:r>
              <a:rPr lang="en-US" sz="2600" b="1" smtClean="0">
                <a:latin typeface="Arial" pitchFamily="34" charset="0"/>
                <a:cs typeface="Arial" pitchFamily="34" charset="0"/>
              </a:rPr>
              <a:t> </a:t>
            </a:r>
            <a:r>
              <a:rPr lang="vi-VN" sz="2600" b="1">
                <a:latin typeface="Arial" pitchFamily="34" charset="0"/>
                <a:cs typeface="Arial" pitchFamily="34" charset="0"/>
              </a:rPr>
              <a:t>Đồ thị của hàm số cắt trục Ox tại đúng một điểm</a:t>
            </a:r>
            <a:r>
              <a:rPr lang="vi-VN" sz="2600" b="1" smtClean="0">
                <a:latin typeface="Arial" pitchFamily="34" charset="0"/>
                <a:cs typeface="Arial" pitchFamily="34" charset="0"/>
              </a:rPr>
              <a:t>.</a:t>
            </a:r>
            <a:endParaRPr lang="vi-VN" sz="2600" b="1">
              <a:latin typeface="Arial" pitchFamily="34" charset="0"/>
              <a:cs typeface="Arial" pitchFamily="34" charset="0"/>
            </a:endParaRPr>
          </a:p>
        </p:txBody>
      </p:sp>
      <p:sp>
        <p:nvSpPr>
          <p:cNvPr id="34" name="TextBox 33"/>
          <p:cNvSpPr txBox="1"/>
          <p:nvPr/>
        </p:nvSpPr>
        <p:spPr>
          <a:xfrm>
            <a:off x="2692637" y="2181215"/>
            <a:ext cx="9126179"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D.</a:t>
            </a:r>
            <a:r>
              <a:rPr lang="en-US" sz="2600" b="1" smtClean="0">
                <a:latin typeface="Arial" pitchFamily="34" charset="0"/>
                <a:cs typeface="Arial" pitchFamily="34" charset="0"/>
              </a:rPr>
              <a:t> </a:t>
            </a:r>
            <a:r>
              <a:rPr lang="vi-VN" sz="2600" b="1">
                <a:latin typeface="Arial" pitchFamily="34" charset="0"/>
                <a:cs typeface="Arial" pitchFamily="34" charset="0"/>
              </a:rPr>
              <a:t>Hàm số đồng biến trên tập xác định của nó</a:t>
            </a:r>
            <a:r>
              <a:rPr lang="vi-VN" sz="2600" b="1" smtClean="0">
                <a:latin typeface="Arial" pitchFamily="34" charset="0"/>
                <a:cs typeface="Arial" pitchFamily="34" charset="0"/>
              </a:rPr>
              <a:t>.</a:t>
            </a:r>
            <a:endParaRPr lang="vi-VN" sz="2600" b="1">
              <a:latin typeface="Arial" pitchFamily="34" charset="0"/>
              <a:cs typeface="Arial" pitchFamily="34" charset="0"/>
            </a:endParaRPr>
          </a:p>
        </p:txBody>
      </p:sp>
      <p:sp>
        <p:nvSpPr>
          <p:cNvPr id="35" name="TextBox 34"/>
          <p:cNvSpPr txBox="1"/>
          <p:nvPr/>
        </p:nvSpPr>
        <p:spPr>
          <a:xfrm>
            <a:off x="3198812" y="3200400"/>
            <a:ext cx="6858000"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Chọn đáp án </a:t>
            </a:r>
            <a:r>
              <a:rPr lang="en-US" sz="2600" b="1" smtClean="0">
                <a:solidFill>
                  <a:srgbClr val="C00000"/>
                </a:solidFill>
                <a:latin typeface="Arial" pitchFamily="34" charset="0"/>
                <a:cs typeface="Arial" pitchFamily="34" charset="0"/>
              </a:rPr>
              <a:t>C </a:t>
            </a:r>
            <a:r>
              <a:rPr lang="en-US" sz="2600" b="1" smtClean="0">
                <a:latin typeface="Arial" pitchFamily="34" charset="0"/>
                <a:cs typeface="Arial" pitchFamily="34" charset="0"/>
              </a:rPr>
              <a:t>, là đáp án sai</a:t>
            </a:r>
            <a:endParaRPr lang="vi-VN" sz="2600" b="1">
              <a:latin typeface="Arial" pitchFamily="34" charset="0"/>
              <a:cs typeface="Arial" pitchFamily="34" charset="0"/>
            </a:endParaRPr>
          </a:p>
        </p:txBody>
      </p:sp>
    </p:spTree>
    <p:extLst>
      <p:ext uri="{BB962C8B-B14F-4D97-AF65-F5344CB8AC3E}">
        <p14:creationId xmlns:p14="http://schemas.microsoft.com/office/powerpoint/2010/main" val="20120556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heel(1)">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0"/>
            <a:ext cx="9837881" cy="1657926"/>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2" y="238802"/>
            <a:ext cx="9534405" cy="523198"/>
          </a:xfrm>
          <a:prstGeom prst="rect">
            <a:avLst/>
          </a:prstGeom>
          <a:noFill/>
        </p:spPr>
        <p:txBody>
          <a:bodyPr wrap="square" lIns="121899" tIns="60949" rIns="121899" bIns="60949" rtlCol="0">
            <a:spAutoFit/>
          </a:bodyPr>
          <a:lstStyle/>
          <a:p>
            <a:r>
              <a:rPr lang="vi-VN" sz="2600" b="1">
                <a:latin typeface="Arial" pitchFamily="34" charset="0"/>
                <a:cs typeface="Arial" pitchFamily="34" charset="0"/>
              </a:rPr>
              <a:t>Hàm số nào sau đây đồng biến trên tập xác định của nó</a:t>
            </a:r>
            <a:r>
              <a:rPr lang="vi-VN" sz="2600" b="1" smtClean="0">
                <a:latin typeface="Arial" pitchFamily="34" charset="0"/>
                <a:cs typeface="Arial" pitchFamily="34" charset="0"/>
              </a:rPr>
              <a:t>?</a:t>
            </a:r>
            <a:endParaRPr lang="vi-VN" sz="2600"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7"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6.33</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4812" y="2071437"/>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4113212" y="2514600"/>
            <a:ext cx="2743200"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Chọn đáp án </a:t>
            </a:r>
            <a:r>
              <a:rPr lang="en-US" sz="2600" b="1" smtClean="0">
                <a:solidFill>
                  <a:srgbClr val="C00000"/>
                </a:solidFill>
                <a:latin typeface="Arial" pitchFamily="34" charset="0"/>
                <a:cs typeface="Arial" pitchFamily="34" charset="0"/>
              </a:rPr>
              <a:t>D</a:t>
            </a:r>
            <a:endParaRPr lang="vi-VN" sz="2600" b="1">
              <a:latin typeface="Arial" pitchFamily="34" charset="0"/>
              <a:cs typeface="Arial" pitchFamily="34" charset="0"/>
            </a:endParaRPr>
          </a:p>
        </p:txBody>
      </p:sp>
      <p:sp>
        <p:nvSpPr>
          <p:cNvPr id="14" name="Oval 13"/>
          <p:cNvSpPr/>
          <p:nvPr/>
        </p:nvSpPr>
        <p:spPr>
          <a:xfrm>
            <a:off x="9599612" y="986173"/>
            <a:ext cx="518784" cy="5187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275008" y="963063"/>
            <a:ext cx="9543810"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A.</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B.		 </a:t>
            </a:r>
            <a:r>
              <a:rPr lang="en-US" sz="2600" b="1" smtClean="0">
                <a:solidFill>
                  <a:schemeClr val="tx2">
                    <a:lumMod val="75000"/>
                  </a:schemeClr>
                </a:solidFill>
                <a:latin typeface="Arial" pitchFamily="34" charset="0"/>
                <a:cs typeface="Arial" pitchFamily="34" charset="0"/>
              </a:rPr>
              <a:t>C.</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D.</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913130894"/>
              </p:ext>
            </p:extLst>
          </p:nvPr>
        </p:nvGraphicFramePr>
        <p:xfrm>
          <a:off x="2887662" y="957263"/>
          <a:ext cx="1682750" cy="601662"/>
        </p:xfrm>
        <a:graphic>
          <a:graphicData uri="http://schemas.openxmlformats.org/presentationml/2006/ole">
            <mc:AlternateContent xmlns:mc="http://schemas.openxmlformats.org/markup-compatibility/2006">
              <mc:Choice xmlns:v="urn:schemas-microsoft-com:vml" Requires="v">
                <p:oleObj spid="_x0000_s184375" name="Equation" r:id="rId6" imgW="711000" imgH="253800" progId="Equation.DSMT4">
                  <p:embed/>
                </p:oleObj>
              </mc:Choice>
              <mc:Fallback>
                <p:oleObj name="Equation" r:id="rId6" imgW="711000" imgH="253800" progId="Equation.DSMT4">
                  <p:embed/>
                  <p:pic>
                    <p:nvPicPr>
                      <p:cNvPr id="0" name=""/>
                      <p:cNvPicPr>
                        <a:picLocks noChangeAspect="1" noChangeArrowheads="1"/>
                      </p:cNvPicPr>
                      <p:nvPr/>
                    </p:nvPicPr>
                    <p:blipFill>
                      <a:blip r:embed="rId7"/>
                      <a:srcRect/>
                      <a:stretch>
                        <a:fillRect/>
                      </a:stretch>
                    </p:blipFill>
                    <p:spPr bwMode="auto">
                      <a:xfrm>
                        <a:off x="2887662" y="957263"/>
                        <a:ext cx="168275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232390210"/>
              </p:ext>
            </p:extLst>
          </p:nvPr>
        </p:nvGraphicFramePr>
        <p:xfrm>
          <a:off x="5561012" y="914400"/>
          <a:ext cx="1190943" cy="628650"/>
        </p:xfrm>
        <a:graphic>
          <a:graphicData uri="http://schemas.openxmlformats.org/presentationml/2006/ole">
            <mc:AlternateContent xmlns:mc="http://schemas.openxmlformats.org/markup-compatibility/2006">
              <mc:Choice xmlns:v="urn:schemas-microsoft-com:vml" Requires="v">
                <p:oleObj spid="_x0000_s184376" name="Equation" r:id="rId8" imgW="457200" imgH="241200" progId="Equation.DSMT4">
                  <p:embed/>
                </p:oleObj>
              </mc:Choice>
              <mc:Fallback>
                <p:oleObj name="Equation" r:id="rId8" imgW="457200" imgH="241200" progId="Equation.DSMT4">
                  <p:embed/>
                  <p:pic>
                    <p:nvPicPr>
                      <p:cNvPr id="0" name=""/>
                      <p:cNvPicPr>
                        <a:picLocks noChangeAspect="1" noChangeArrowheads="1"/>
                      </p:cNvPicPr>
                      <p:nvPr/>
                    </p:nvPicPr>
                    <p:blipFill>
                      <a:blip r:embed="rId9"/>
                      <a:srcRect/>
                      <a:stretch>
                        <a:fillRect/>
                      </a:stretch>
                    </p:blipFill>
                    <p:spPr bwMode="auto">
                      <a:xfrm>
                        <a:off x="5561012" y="914400"/>
                        <a:ext cx="1190943" cy="628650"/>
                      </a:xfrm>
                      <a:prstGeom prst="rect">
                        <a:avLst/>
                      </a:prstGeom>
                      <a:noFill/>
                      <a:ln>
                        <a:noFill/>
                      </a:ln>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922665219"/>
              </p:ext>
            </p:extLst>
          </p:nvPr>
        </p:nvGraphicFramePr>
        <p:xfrm>
          <a:off x="8012113" y="609600"/>
          <a:ext cx="1352550" cy="1203325"/>
        </p:xfrm>
        <a:graphic>
          <a:graphicData uri="http://schemas.openxmlformats.org/presentationml/2006/ole">
            <mc:AlternateContent xmlns:mc="http://schemas.openxmlformats.org/markup-compatibility/2006">
              <mc:Choice xmlns:v="urn:schemas-microsoft-com:vml" Requires="v">
                <p:oleObj spid="_x0000_s184377" name="Equation" r:id="rId10" imgW="571320" imgH="507960" progId="Equation.DSMT4">
                  <p:embed/>
                </p:oleObj>
              </mc:Choice>
              <mc:Fallback>
                <p:oleObj name="Equation" r:id="rId10" imgW="571320" imgH="507960" progId="Equation.DSMT4">
                  <p:embed/>
                  <p:pic>
                    <p:nvPicPr>
                      <p:cNvPr id="0" name=""/>
                      <p:cNvPicPr>
                        <a:picLocks noChangeAspect="1" noChangeArrowheads="1"/>
                      </p:cNvPicPr>
                      <p:nvPr/>
                    </p:nvPicPr>
                    <p:blipFill>
                      <a:blip r:embed="rId11"/>
                      <a:srcRect/>
                      <a:stretch>
                        <a:fillRect/>
                      </a:stretch>
                    </p:blipFill>
                    <p:spPr bwMode="auto">
                      <a:xfrm>
                        <a:off x="8012113" y="609600"/>
                        <a:ext cx="1352550" cy="1203325"/>
                      </a:xfrm>
                      <a:prstGeom prst="rect">
                        <a:avLst/>
                      </a:prstGeom>
                      <a:noFill/>
                      <a:ln>
                        <a:noFill/>
                      </a:ln>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461896855"/>
              </p:ext>
            </p:extLst>
          </p:nvPr>
        </p:nvGraphicFramePr>
        <p:xfrm>
          <a:off x="10285412" y="990600"/>
          <a:ext cx="1321912" cy="529114"/>
        </p:xfrm>
        <a:graphic>
          <a:graphicData uri="http://schemas.openxmlformats.org/presentationml/2006/ole">
            <mc:AlternateContent xmlns:mc="http://schemas.openxmlformats.org/markup-compatibility/2006">
              <mc:Choice xmlns:v="urn:schemas-microsoft-com:vml" Requires="v">
                <p:oleObj spid="_x0000_s184378" name="Equation" r:id="rId12" imgW="507960" imgH="203040" progId="Equation.DSMT4">
                  <p:embed/>
                </p:oleObj>
              </mc:Choice>
              <mc:Fallback>
                <p:oleObj name="Equation" r:id="rId12" imgW="507960" imgH="203040" progId="Equation.DSMT4">
                  <p:embed/>
                  <p:pic>
                    <p:nvPicPr>
                      <p:cNvPr id="0" name=""/>
                      <p:cNvPicPr>
                        <a:picLocks noChangeAspect="1" noChangeArrowheads="1"/>
                      </p:cNvPicPr>
                      <p:nvPr/>
                    </p:nvPicPr>
                    <p:blipFill>
                      <a:blip r:embed="rId13"/>
                      <a:srcRect/>
                      <a:stretch>
                        <a:fillRect/>
                      </a:stretch>
                    </p:blipFill>
                    <p:spPr bwMode="auto">
                      <a:xfrm>
                        <a:off x="10285412" y="990600"/>
                        <a:ext cx="1321912" cy="529114"/>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1760828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1)">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123930" y="109880"/>
            <a:ext cx="9837881" cy="1657926"/>
          </a:xfrm>
          <a:prstGeom prst="roundRect">
            <a:avLst>
              <a:gd name="adj" fmla="val 519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8" name="TextBox 7"/>
          <p:cNvSpPr txBox="1"/>
          <p:nvPr/>
        </p:nvSpPr>
        <p:spPr>
          <a:xfrm>
            <a:off x="2284412" y="238802"/>
            <a:ext cx="9534405" cy="923307"/>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đồ thị 3 hàm số </a:t>
            </a:r>
            <a:br>
              <a:rPr lang="en-US" sz="2600" b="1" smtClean="0">
                <a:latin typeface="Arial" pitchFamily="34" charset="0"/>
                <a:cs typeface="Arial" pitchFamily="34" charset="0"/>
              </a:rPr>
            </a:br>
            <a:r>
              <a:rPr lang="en-US" sz="2600" b="1" smtClean="0">
                <a:latin typeface="Arial" pitchFamily="34" charset="0"/>
                <a:cs typeface="Arial" pitchFamily="34" charset="0"/>
              </a:rPr>
              <a:t>như hình bên dưới. Mệnh đề nào đúng ?</a:t>
            </a:r>
            <a:endParaRPr lang="vi-VN" sz="2600" b="1">
              <a:latin typeface="Arial" pitchFamily="34" charset="0"/>
              <a:cs typeface="Arial" pitchFamily="34" charset="0"/>
            </a:endParaRPr>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22" y="138453"/>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79417" y="443253"/>
            <a:ext cx="1453348"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6.34</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212" y="19531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5" name="TextBox 34"/>
              <p:cNvSpPr txBox="1"/>
              <p:nvPr/>
            </p:nvSpPr>
            <p:spPr>
              <a:xfrm>
                <a:off x="865186" y="2362200"/>
                <a:ext cx="7326313" cy="49242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Hàm số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𝒍𝒐</m:t>
                    </m:r>
                    <m:sSub>
                      <m:sSubPr>
                        <m:ctrlPr>
                          <a:rPr lang="en-US" b="1" i="1" smtClean="0">
                            <a:latin typeface="Cambria Math"/>
                            <a:cs typeface="Arial" pitchFamily="34" charset="0"/>
                          </a:rPr>
                        </m:ctrlPr>
                      </m:sSubPr>
                      <m:e>
                        <m:r>
                          <a:rPr lang="en-US" b="1" i="1" smtClean="0">
                            <a:latin typeface="Cambria Math"/>
                            <a:cs typeface="Arial" pitchFamily="34" charset="0"/>
                          </a:rPr>
                          <m:t>𝒈</m:t>
                        </m:r>
                      </m:e>
                      <m:sub>
                        <m:r>
                          <a:rPr lang="en-US" b="1" i="1" smtClean="0">
                            <a:latin typeface="Cambria Math"/>
                            <a:cs typeface="Arial" pitchFamily="34" charset="0"/>
                          </a:rPr>
                          <m:t>𝒄</m:t>
                        </m:r>
                      </m:sub>
                    </m:sSub>
                    <m:r>
                      <a:rPr lang="en-US" b="1" i="1" smtClean="0">
                        <a:latin typeface="Cambria Math"/>
                        <a:cs typeface="Arial" pitchFamily="34" charset="0"/>
                      </a:rPr>
                      <m:t>𝒙</m:t>
                    </m:r>
                  </m:oMath>
                </a14:m>
                <a:r>
                  <a:rPr lang="en-US" b="1" smtClean="0">
                    <a:latin typeface="Arial" pitchFamily="34" charset="0"/>
                    <a:cs typeface="Arial" pitchFamily="34" charset="0"/>
                  </a:rPr>
                  <a:t> nghịch biến nên </a:t>
                </a:r>
                <a14:m>
                  <m:oMath xmlns:m="http://schemas.openxmlformats.org/officeDocument/2006/math">
                    <m:r>
                      <a:rPr lang="en-US" b="1" i="1" smtClean="0">
                        <a:latin typeface="Cambria Math"/>
                        <a:cs typeface="Arial" pitchFamily="34" charset="0"/>
                      </a:rPr>
                      <m:t>𝟎</m:t>
                    </m:r>
                    <m:r>
                      <a:rPr lang="en-US" b="1" i="1" smtClean="0">
                        <a:latin typeface="Cambria Math"/>
                        <a:cs typeface="Arial" pitchFamily="34" charset="0"/>
                      </a:rPr>
                      <m:t>&lt;</m:t>
                    </m:r>
                    <m:r>
                      <a:rPr lang="en-US" b="1" i="1" smtClean="0">
                        <a:latin typeface="Cambria Math"/>
                        <a:cs typeface="Arial" pitchFamily="34" charset="0"/>
                      </a:rPr>
                      <m:t>𝒄</m:t>
                    </m:r>
                    <m:r>
                      <a:rPr lang="en-US" b="1" i="1" smtClean="0">
                        <a:latin typeface="Cambria Math"/>
                        <a:cs typeface="Arial" pitchFamily="34" charset="0"/>
                      </a:rPr>
                      <m:t>&lt;</m:t>
                    </m:r>
                    <m:r>
                      <a:rPr lang="en-US" b="1" i="1" smtClean="0">
                        <a:latin typeface="Cambria Math"/>
                        <a:cs typeface="Arial" pitchFamily="34" charset="0"/>
                      </a:rPr>
                      <m:t>𝟏</m:t>
                    </m:r>
                  </m:oMath>
                </a14:m>
                <a:endParaRPr lang="vi-VN" b="1">
                  <a:latin typeface="Arial" pitchFamily="34" charset="0"/>
                  <a:cs typeface="Arial"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865186" y="2362200"/>
                <a:ext cx="7326313" cy="492420"/>
              </a:xfrm>
              <a:prstGeom prst="rect">
                <a:avLst/>
              </a:prstGeom>
              <a:blipFill rotWithShape="1">
                <a:blip r:embed="rId6"/>
                <a:stretch>
                  <a:fillRect l="-915" t="-6250" b="-26250"/>
                </a:stretch>
              </a:blipFill>
            </p:spPr>
            <p:txBody>
              <a:bodyPr/>
              <a:lstStyle/>
              <a:p>
                <a:r>
                  <a:rPr lang="en-US">
                    <a:noFill/>
                  </a:rPr>
                  <a:t> </a:t>
                </a:r>
              </a:p>
            </p:txBody>
          </p:sp>
        </mc:Fallback>
      </mc:AlternateContent>
      <p:sp>
        <p:nvSpPr>
          <p:cNvPr id="14" name="Oval 13"/>
          <p:cNvSpPr/>
          <p:nvPr/>
        </p:nvSpPr>
        <p:spPr>
          <a:xfrm>
            <a:off x="4737428" y="1151634"/>
            <a:ext cx="518784" cy="5187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275008" y="1131338"/>
            <a:ext cx="9543810" cy="523198"/>
          </a:xfrm>
          <a:prstGeom prst="rect">
            <a:avLst/>
          </a:prstGeom>
          <a:noFill/>
        </p:spPr>
        <p:txBody>
          <a:bodyPr wrap="square" lIns="121899" tIns="60949" rIns="121899" bIns="60949" rtlCol="0">
            <a:spAutoFit/>
          </a:bodyPr>
          <a:lstStyle/>
          <a:p>
            <a:r>
              <a:rPr lang="en-US" sz="2600" b="1" smtClean="0">
                <a:solidFill>
                  <a:schemeClr val="tx2">
                    <a:lumMod val="75000"/>
                  </a:schemeClr>
                </a:solidFill>
                <a:latin typeface="Arial" pitchFamily="34" charset="0"/>
                <a:cs typeface="Arial" pitchFamily="34" charset="0"/>
              </a:rPr>
              <a:t>A.</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B.		 </a:t>
            </a:r>
            <a:r>
              <a:rPr lang="en-US" sz="2600" b="1" smtClean="0">
                <a:solidFill>
                  <a:schemeClr val="tx2">
                    <a:lumMod val="75000"/>
                  </a:schemeClr>
                </a:solidFill>
                <a:latin typeface="Arial" pitchFamily="34" charset="0"/>
                <a:cs typeface="Arial" pitchFamily="34" charset="0"/>
              </a:rPr>
              <a:t>C.</a:t>
            </a:r>
            <a:r>
              <a:rPr lang="en-US" sz="2600" b="1" smtClean="0">
                <a:latin typeface="Arial" pitchFamily="34" charset="0"/>
                <a:cs typeface="Arial" pitchFamily="34" charset="0"/>
              </a:rPr>
              <a:t> 		</a:t>
            </a:r>
            <a:r>
              <a:rPr lang="en-US" sz="2600" b="1">
                <a:solidFill>
                  <a:schemeClr val="tx2">
                    <a:lumMod val="75000"/>
                  </a:schemeClr>
                </a:solidFill>
                <a:latin typeface="Arial" pitchFamily="34" charset="0"/>
                <a:cs typeface="Arial" pitchFamily="34" charset="0"/>
              </a:rPr>
              <a:t>D.</a:t>
            </a:r>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2371752356"/>
              </p:ext>
            </p:extLst>
          </p:nvPr>
        </p:nvGraphicFramePr>
        <p:xfrm>
          <a:off x="3036888" y="1214438"/>
          <a:ext cx="1382712" cy="422275"/>
        </p:xfrm>
        <a:graphic>
          <a:graphicData uri="http://schemas.openxmlformats.org/presentationml/2006/ole">
            <mc:AlternateContent xmlns:mc="http://schemas.openxmlformats.org/markup-compatibility/2006">
              <mc:Choice xmlns:v="urn:schemas-microsoft-com:vml" Requires="v">
                <p:oleObj spid="_x0000_s185496" name="Equation" r:id="rId7" imgW="583920" imgH="177480" progId="Equation.DSMT4">
                  <p:embed/>
                </p:oleObj>
              </mc:Choice>
              <mc:Fallback>
                <p:oleObj name="Equation" r:id="rId7" imgW="583920" imgH="177480" progId="Equation.DSMT4">
                  <p:embed/>
                  <p:pic>
                    <p:nvPicPr>
                      <p:cNvPr id="0" name=""/>
                      <p:cNvPicPr>
                        <a:picLocks noChangeAspect="1" noChangeArrowheads="1"/>
                      </p:cNvPicPr>
                      <p:nvPr/>
                    </p:nvPicPr>
                    <p:blipFill>
                      <a:blip r:embed="rId8"/>
                      <a:srcRect/>
                      <a:stretch>
                        <a:fillRect/>
                      </a:stretch>
                    </p:blipFill>
                    <p:spPr bwMode="auto">
                      <a:xfrm>
                        <a:off x="3036888" y="1214438"/>
                        <a:ext cx="1382712"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36885937"/>
              </p:ext>
            </p:extLst>
          </p:nvPr>
        </p:nvGraphicFramePr>
        <p:xfrm>
          <a:off x="5395913" y="1174750"/>
          <a:ext cx="1520825" cy="461963"/>
        </p:xfrm>
        <a:graphic>
          <a:graphicData uri="http://schemas.openxmlformats.org/presentationml/2006/ole">
            <mc:AlternateContent xmlns:mc="http://schemas.openxmlformats.org/markup-compatibility/2006">
              <mc:Choice xmlns:v="urn:schemas-microsoft-com:vml" Requires="v">
                <p:oleObj spid="_x0000_s185497" name="Equation" r:id="rId9" imgW="583920" imgH="177480" progId="Equation.DSMT4">
                  <p:embed/>
                </p:oleObj>
              </mc:Choice>
              <mc:Fallback>
                <p:oleObj name="Equation" r:id="rId9" imgW="583920" imgH="177480" progId="Equation.DSMT4">
                  <p:embed/>
                  <p:pic>
                    <p:nvPicPr>
                      <p:cNvPr id="0" name=""/>
                      <p:cNvPicPr>
                        <a:picLocks noChangeAspect="1" noChangeArrowheads="1"/>
                      </p:cNvPicPr>
                      <p:nvPr/>
                    </p:nvPicPr>
                    <p:blipFill>
                      <a:blip r:embed="rId10"/>
                      <a:srcRect/>
                      <a:stretch>
                        <a:fillRect/>
                      </a:stretch>
                    </p:blipFill>
                    <p:spPr bwMode="auto">
                      <a:xfrm>
                        <a:off x="5395913" y="1174750"/>
                        <a:ext cx="1520825" cy="461963"/>
                      </a:xfrm>
                      <a:prstGeom prst="rect">
                        <a:avLst/>
                      </a:prstGeom>
                      <a:noFill/>
                      <a:ln>
                        <a:noFill/>
                      </a:ln>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80437496"/>
              </p:ext>
            </p:extLst>
          </p:nvPr>
        </p:nvGraphicFramePr>
        <p:xfrm>
          <a:off x="7997825" y="1216025"/>
          <a:ext cx="1382713" cy="420688"/>
        </p:xfrm>
        <a:graphic>
          <a:graphicData uri="http://schemas.openxmlformats.org/presentationml/2006/ole">
            <mc:AlternateContent xmlns:mc="http://schemas.openxmlformats.org/markup-compatibility/2006">
              <mc:Choice xmlns:v="urn:schemas-microsoft-com:vml" Requires="v">
                <p:oleObj spid="_x0000_s185498" name="Equation" r:id="rId11" imgW="583920" imgH="177480" progId="Equation.DSMT4">
                  <p:embed/>
                </p:oleObj>
              </mc:Choice>
              <mc:Fallback>
                <p:oleObj name="Equation" r:id="rId11" imgW="583920" imgH="177480" progId="Equation.DSMT4">
                  <p:embed/>
                  <p:pic>
                    <p:nvPicPr>
                      <p:cNvPr id="0" name=""/>
                      <p:cNvPicPr>
                        <a:picLocks noChangeAspect="1" noChangeArrowheads="1"/>
                      </p:cNvPicPr>
                      <p:nvPr/>
                    </p:nvPicPr>
                    <p:blipFill>
                      <a:blip r:embed="rId12"/>
                      <a:srcRect/>
                      <a:stretch>
                        <a:fillRect/>
                      </a:stretch>
                    </p:blipFill>
                    <p:spPr bwMode="auto">
                      <a:xfrm>
                        <a:off x="7997825" y="1216025"/>
                        <a:ext cx="1382713" cy="420688"/>
                      </a:xfrm>
                      <a:prstGeom prst="rect">
                        <a:avLst/>
                      </a:prstGeom>
                      <a:noFill/>
                      <a:ln>
                        <a:noFill/>
                      </a:ln>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270905985"/>
              </p:ext>
            </p:extLst>
          </p:nvPr>
        </p:nvGraphicFramePr>
        <p:xfrm>
          <a:off x="10267829" y="1174751"/>
          <a:ext cx="1520825" cy="461962"/>
        </p:xfrm>
        <a:graphic>
          <a:graphicData uri="http://schemas.openxmlformats.org/presentationml/2006/ole">
            <mc:AlternateContent xmlns:mc="http://schemas.openxmlformats.org/markup-compatibility/2006">
              <mc:Choice xmlns:v="urn:schemas-microsoft-com:vml" Requires="v">
                <p:oleObj spid="_x0000_s185499" name="Equation" r:id="rId13" imgW="583920" imgH="177480" progId="Equation.DSMT4">
                  <p:embed/>
                </p:oleObj>
              </mc:Choice>
              <mc:Fallback>
                <p:oleObj name="Equation" r:id="rId13" imgW="583920" imgH="177480" progId="Equation.DSMT4">
                  <p:embed/>
                  <p:pic>
                    <p:nvPicPr>
                      <p:cNvPr id="0" name=""/>
                      <p:cNvPicPr>
                        <a:picLocks noChangeAspect="1" noChangeArrowheads="1"/>
                      </p:cNvPicPr>
                      <p:nvPr/>
                    </p:nvPicPr>
                    <p:blipFill>
                      <a:blip r:embed="rId14"/>
                      <a:srcRect/>
                      <a:stretch>
                        <a:fillRect/>
                      </a:stretch>
                    </p:blipFill>
                    <p:spPr bwMode="auto">
                      <a:xfrm>
                        <a:off x="10267829" y="1174751"/>
                        <a:ext cx="1520825" cy="461962"/>
                      </a:xfrm>
                      <a:prstGeom prst="rect">
                        <a:avLst/>
                      </a:prstGeom>
                      <a:noFill/>
                      <a:ln>
                        <a:noFill/>
                      </a:ln>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774451491"/>
              </p:ext>
            </p:extLst>
          </p:nvPr>
        </p:nvGraphicFramePr>
        <p:xfrm>
          <a:off x="5713412" y="186076"/>
          <a:ext cx="5291137" cy="628650"/>
        </p:xfrm>
        <a:graphic>
          <a:graphicData uri="http://schemas.openxmlformats.org/presentationml/2006/ole">
            <mc:AlternateContent xmlns:mc="http://schemas.openxmlformats.org/markup-compatibility/2006">
              <mc:Choice xmlns:v="urn:schemas-microsoft-com:vml" Requires="v">
                <p:oleObj spid="_x0000_s185500" name="Equation" r:id="rId15" imgW="2031840" imgH="241200" progId="Equation.DSMT4">
                  <p:embed/>
                </p:oleObj>
              </mc:Choice>
              <mc:Fallback>
                <p:oleObj name="Equation" r:id="rId15" imgW="2031840" imgH="241200" progId="Equation.DSMT4">
                  <p:embed/>
                  <p:pic>
                    <p:nvPicPr>
                      <p:cNvPr id="0" name=""/>
                      <p:cNvPicPr>
                        <a:picLocks noChangeAspect="1" noChangeArrowheads="1"/>
                      </p:cNvPicPr>
                      <p:nvPr/>
                    </p:nvPicPr>
                    <p:blipFill>
                      <a:blip r:embed="rId16"/>
                      <a:srcRect/>
                      <a:stretch>
                        <a:fillRect/>
                      </a:stretch>
                    </p:blipFill>
                    <p:spPr bwMode="auto">
                      <a:xfrm>
                        <a:off x="5713412" y="186076"/>
                        <a:ext cx="5291137" cy="628650"/>
                      </a:xfrm>
                      <a:prstGeom prst="rect">
                        <a:avLst/>
                      </a:prstGeom>
                      <a:noFill/>
                      <a:ln>
                        <a:noFill/>
                      </a:ln>
                      <a:extLst/>
                    </p:spPr>
                  </p:pic>
                </p:oleObj>
              </mc:Fallback>
            </mc:AlternateContent>
          </a:graphicData>
        </a:graphic>
      </p:graphicFrame>
      <p:pic>
        <p:nvPicPr>
          <p:cNvPr id="185347" name="Picture 3"/>
          <p:cNvPicPr>
            <a:picLocks noChangeAspect="1" noChangeArrowheads="1"/>
          </p:cNvPicPr>
          <p:nvPr/>
        </p:nvPicPr>
        <p:blipFill>
          <a:blip r:embed="rId17">
            <a:extLst>
              <a:ext uri="{BEBA8EAE-BF5A-486C-A8C5-ECC9F3942E4B}">
                <a14:imgProps xmlns:a14="http://schemas.microsoft.com/office/drawing/2010/main">
                  <a14:imgLayer r:embed="rId18">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671934" y="1981200"/>
            <a:ext cx="2892923" cy="271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3301999" y="6115050"/>
            <a:ext cx="2743200"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Chọn đáp án </a:t>
            </a:r>
            <a:r>
              <a:rPr lang="en-US" sz="2600" b="1" smtClean="0">
                <a:solidFill>
                  <a:srgbClr val="C00000"/>
                </a:solidFill>
                <a:latin typeface="Arial" pitchFamily="34" charset="0"/>
                <a:cs typeface="Arial" pitchFamily="34" charset="0"/>
              </a:rPr>
              <a:t>B</a:t>
            </a:r>
            <a:endParaRPr lang="vi-VN" sz="26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9" name="TextBox 18"/>
              <p:cNvSpPr txBox="1"/>
              <p:nvPr/>
            </p:nvSpPr>
            <p:spPr>
              <a:xfrm>
                <a:off x="865185" y="2888076"/>
                <a:ext cx="7326313" cy="861752"/>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Hàm số </a:t>
                </a:r>
                <a14:m>
                  <m:oMath xmlns:m="http://schemas.openxmlformats.org/officeDocument/2006/math">
                    <m:r>
                      <a:rPr lang="en-US" b="1" i="1" smtClean="0">
                        <a:latin typeface="Cambria Math"/>
                        <a:cs typeface="Arial" pitchFamily="34" charset="0"/>
                      </a:rPr>
                      <m:t>𝒚</m:t>
                    </m:r>
                    <m:r>
                      <a:rPr lang="en-US" b="1" i="1" smtClean="0">
                        <a:latin typeface="Cambria Math"/>
                        <a:cs typeface="Arial" pitchFamily="34" charset="0"/>
                      </a:rPr>
                      <m:t>=</m:t>
                    </m:r>
                    <m:r>
                      <a:rPr lang="en-US" b="1" i="1" smtClean="0">
                        <a:latin typeface="Cambria Math"/>
                        <a:cs typeface="Arial" pitchFamily="34" charset="0"/>
                      </a:rPr>
                      <m:t>𝒍𝒐</m:t>
                    </m:r>
                    <m:sSub>
                      <m:sSubPr>
                        <m:ctrlPr>
                          <a:rPr lang="en-US" b="1" i="1" smtClean="0">
                            <a:latin typeface="Cambria Math"/>
                            <a:cs typeface="Arial" pitchFamily="34" charset="0"/>
                          </a:rPr>
                        </m:ctrlPr>
                      </m:sSubPr>
                      <m:e>
                        <m:r>
                          <a:rPr lang="en-US" b="1" i="1" smtClean="0">
                            <a:latin typeface="Cambria Math"/>
                            <a:cs typeface="Arial" pitchFamily="34" charset="0"/>
                          </a:rPr>
                          <m:t>𝒈</m:t>
                        </m:r>
                      </m:e>
                      <m:sub>
                        <m:r>
                          <a:rPr lang="en-US" b="1" i="1" smtClean="0">
                            <a:latin typeface="Cambria Math"/>
                            <a:cs typeface="Arial" pitchFamily="34" charset="0"/>
                          </a:rPr>
                          <m:t>𝒂</m:t>
                        </m:r>
                      </m:sub>
                    </m:sSub>
                    <m:r>
                      <a:rPr lang="en-US" b="1" i="1">
                        <a:latin typeface="Cambria Math"/>
                        <a:cs typeface="Arial" pitchFamily="34" charset="0"/>
                      </a:rPr>
                      <m:t>𝒙</m:t>
                    </m:r>
                    <m:r>
                      <a:rPr lang="en-US" b="1" i="1">
                        <a:latin typeface="Cambria Math"/>
                        <a:cs typeface="Arial" pitchFamily="34" charset="0"/>
                      </a:rPr>
                      <m:t>, </m:t>
                    </m:r>
                    <m:r>
                      <a:rPr lang="en-US" b="1" i="1">
                        <a:latin typeface="Cambria Math"/>
                        <a:cs typeface="Arial" pitchFamily="34" charset="0"/>
                      </a:rPr>
                      <m:t>𝒚</m:t>
                    </m:r>
                    <m:r>
                      <a:rPr lang="en-US" b="1" i="1">
                        <a:latin typeface="Cambria Math"/>
                        <a:cs typeface="Arial" pitchFamily="34" charset="0"/>
                      </a:rPr>
                      <m:t>=</m:t>
                    </m:r>
                    <m:r>
                      <a:rPr lang="en-US" b="1" i="1">
                        <a:latin typeface="Cambria Math"/>
                        <a:cs typeface="Arial" pitchFamily="34" charset="0"/>
                      </a:rPr>
                      <m:t>𝒍𝒐</m:t>
                    </m:r>
                    <m:sSub>
                      <m:sSubPr>
                        <m:ctrlPr>
                          <a:rPr lang="en-US" b="1" i="1">
                            <a:latin typeface="Cambria Math"/>
                            <a:cs typeface="Arial" pitchFamily="34" charset="0"/>
                          </a:rPr>
                        </m:ctrlPr>
                      </m:sSubPr>
                      <m:e>
                        <m:r>
                          <a:rPr lang="en-US" b="1" i="1">
                            <a:latin typeface="Cambria Math"/>
                            <a:cs typeface="Arial" pitchFamily="34" charset="0"/>
                          </a:rPr>
                          <m:t>𝒈</m:t>
                        </m:r>
                      </m:e>
                      <m:sub>
                        <m:r>
                          <a:rPr lang="en-US" b="1" i="1" smtClean="0">
                            <a:latin typeface="Cambria Math"/>
                            <a:cs typeface="Arial" pitchFamily="34" charset="0"/>
                          </a:rPr>
                          <m:t>𝒃</m:t>
                        </m:r>
                      </m:sub>
                    </m:sSub>
                    <m:r>
                      <a:rPr lang="en-US" b="1" i="1">
                        <a:latin typeface="Cambria Math"/>
                        <a:cs typeface="Arial" pitchFamily="34" charset="0"/>
                      </a:rPr>
                      <m:t>𝒙</m:t>
                    </m:r>
                  </m:oMath>
                </a14:m>
                <a:r>
                  <a:rPr lang="en-US" b="1" smtClean="0">
                    <a:latin typeface="Arial" pitchFamily="34" charset="0"/>
                    <a:cs typeface="Arial" pitchFamily="34" charset="0"/>
                  </a:rPr>
                  <a:t> đồng biến nên </a:t>
                </a:r>
                <a14:m>
                  <m:oMath xmlns:m="http://schemas.openxmlformats.org/officeDocument/2006/math">
                    <m:r>
                      <a:rPr lang="en-US" b="1" i="1" smtClean="0">
                        <a:latin typeface="Cambria Math"/>
                        <a:cs typeface="Arial" pitchFamily="34" charset="0"/>
                      </a:rPr>
                      <m:t>𝒂</m:t>
                    </m:r>
                    <m:r>
                      <a:rPr lang="en-US" b="1" i="1" smtClean="0">
                        <a:latin typeface="Cambria Math"/>
                        <a:cs typeface="Arial" pitchFamily="34" charset="0"/>
                      </a:rPr>
                      <m:t>,</m:t>
                    </m:r>
                    <m:r>
                      <a:rPr lang="en-US" b="1" i="1" smtClean="0">
                        <a:latin typeface="Cambria Math"/>
                        <a:cs typeface="Arial" pitchFamily="34" charset="0"/>
                      </a:rPr>
                      <m:t>𝒃</m:t>
                    </m:r>
                    <m:r>
                      <a:rPr lang="en-US" b="1" i="1" smtClean="0">
                        <a:latin typeface="Cambria Math"/>
                        <a:cs typeface="Arial" pitchFamily="34" charset="0"/>
                      </a:rPr>
                      <m:t>&gt;</m:t>
                    </m:r>
                    <m:r>
                      <a:rPr lang="en-US" b="1" i="1" smtClean="0">
                        <a:latin typeface="Cambria Math"/>
                        <a:cs typeface="Arial" pitchFamily="34" charset="0"/>
                      </a:rPr>
                      <m:t>𝟏</m:t>
                    </m:r>
                  </m:oMath>
                </a14:m>
                <a:endParaRPr lang="vi-VN" b="1">
                  <a:latin typeface="Arial" pitchFamily="34" charset="0"/>
                  <a:cs typeface="Arial"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865185" y="2888076"/>
                <a:ext cx="7326313" cy="861752"/>
              </a:xfrm>
              <a:prstGeom prst="rect">
                <a:avLst/>
              </a:prstGeom>
              <a:blipFill rotWithShape="1">
                <a:blip r:embed="rId19"/>
                <a:stretch>
                  <a:fillRect l="-915" t="-35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865187" y="3775381"/>
                <a:ext cx="2868614" cy="492420"/>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Với </a:t>
                </a:r>
                <a14:m>
                  <m:oMath xmlns:m="http://schemas.openxmlformats.org/officeDocument/2006/math">
                    <m:r>
                      <a:rPr lang="en-US" b="1" i="1" smtClean="0">
                        <a:latin typeface="Cambria Math"/>
                        <a:cs typeface="Arial" pitchFamily="34" charset="0"/>
                      </a:rPr>
                      <m:t>𝒙</m:t>
                    </m:r>
                    <m:r>
                      <a:rPr lang="en-US" b="1" i="1" smtClean="0">
                        <a:latin typeface="Cambria Math"/>
                        <a:cs typeface="Arial" pitchFamily="34" charset="0"/>
                      </a:rPr>
                      <m:t>&gt;</m:t>
                    </m:r>
                    <m:r>
                      <a:rPr lang="en-US" b="1" i="1" smtClean="0">
                        <a:latin typeface="Cambria Math"/>
                        <a:cs typeface="Arial" pitchFamily="34" charset="0"/>
                      </a:rPr>
                      <m:t>𝟏</m:t>
                    </m:r>
                  </m:oMath>
                </a14:m>
                <a:r>
                  <a:rPr lang="en-US" b="1" smtClean="0">
                    <a:latin typeface="Arial" pitchFamily="34" charset="0"/>
                    <a:cs typeface="Arial" pitchFamily="34" charset="0"/>
                  </a:rPr>
                  <a:t> , ta có :</a:t>
                </a:r>
                <a:endParaRPr lang="vi-VN" b="1">
                  <a:latin typeface="Arial" pitchFamily="34" charset="0"/>
                  <a:cs typeface="Arial"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865187" y="3775381"/>
                <a:ext cx="2868614" cy="492420"/>
              </a:xfrm>
              <a:prstGeom prst="rect">
                <a:avLst/>
              </a:prstGeom>
              <a:blipFill rotWithShape="1">
                <a:blip r:embed="rId20"/>
                <a:stretch>
                  <a:fillRect l="-2335" t="-4938" b="-25926"/>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3215771601"/>
              </p:ext>
            </p:extLst>
          </p:nvPr>
        </p:nvGraphicFramePr>
        <p:xfrm>
          <a:off x="3733801" y="3736634"/>
          <a:ext cx="2212975" cy="569913"/>
        </p:xfrm>
        <a:graphic>
          <a:graphicData uri="http://schemas.openxmlformats.org/presentationml/2006/ole">
            <mc:AlternateContent xmlns:mc="http://schemas.openxmlformats.org/markup-compatibility/2006">
              <mc:Choice xmlns:v="urn:schemas-microsoft-com:vml" Requires="v">
                <p:oleObj spid="_x0000_s185501" name="Equation" r:id="rId21" imgW="939600" imgH="241200" progId="Equation.DSMT4">
                  <p:embed/>
                </p:oleObj>
              </mc:Choice>
              <mc:Fallback>
                <p:oleObj name="Equation" r:id="rId21" imgW="939600" imgH="241200" progId="Equation.DSMT4">
                  <p:embed/>
                  <p:pic>
                    <p:nvPicPr>
                      <p:cNvPr id="0" name="Object 2"/>
                      <p:cNvPicPr>
                        <a:picLocks noChangeAspect="1" noChangeArrowheads="1"/>
                      </p:cNvPicPr>
                      <p:nvPr/>
                    </p:nvPicPr>
                    <p:blipFill>
                      <a:blip r:embed="rId22"/>
                      <a:srcRect/>
                      <a:stretch>
                        <a:fillRect/>
                      </a:stretch>
                    </p:blipFill>
                    <p:spPr bwMode="auto">
                      <a:xfrm>
                        <a:off x="3733801" y="3736634"/>
                        <a:ext cx="2212975"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515969926"/>
              </p:ext>
            </p:extLst>
          </p:nvPr>
        </p:nvGraphicFramePr>
        <p:xfrm>
          <a:off x="3352800" y="4267801"/>
          <a:ext cx="2781300" cy="1111250"/>
        </p:xfrm>
        <a:graphic>
          <a:graphicData uri="http://schemas.openxmlformats.org/presentationml/2006/ole">
            <mc:AlternateContent xmlns:mc="http://schemas.openxmlformats.org/markup-compatibility/2006">
              <mc:Choice xmlns:v="urn:schemas-microsoft-com:vml" Requires="v">
                <p:oleObj spid="_x0000_s185502" name="Equation" r:id="rId23" imgW="1180800" imgH="469800" progId="Equation.DSMT4">
                  <p:embed/>
                </p:oleObj>
              </mc:Choice>
              <mc:Fallback>
                <p:oleObj name="Equation" r:id="rId23" imgW="1180800" imgH="469800" progId="Equation.DSMT4">
                  <p:embed/>
                  <p:pic>
                    <p:nvPicPr>
                      <p:cNvPr id="0" name=""/>
                      <p:cNvPicPr>
                        <a:picLocks noChangeAspect="1" noChangeArrowheads="1"/>
                      </p:cNvPicPr>
                      <p:nvPr/>
                    </p:nvPicPr>
                    <p:blipFill>
                      <a:blip r:embed="rId24"/>
                      <a:srcRect/>
                      <a:stretch>
                        <a:fillRect/>
                      </a:stretch>
                    </p:blipFill>
                    <p:spPr bwMode="auto">
                      <a:xfrm>
                        <a:off x="3352800" y="4267801"/>
                        <a:ext cx="27813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945912229"/>
              </p:ext>
            </p:extLst>
          </p:nvPr>
        </p:nvGraphicFramePr>
        <p:xfrm>
          <a:off x="3352800" y="5410200"/>
          <a:ext cx="2660650" cy="569913"/>
        </p:xfrm>
        <a:graphic>
          <a:graphicData uri="http://schemas.openxmlformats.org/presentationml/2006/ole">
            <mc:AlternateContent xmlns:mc="http://schemas.openxmlformats.org/markup-compatibility/2006">
              <mc:Choice xmlns:v="urn:schemas-microsoft-com:vml" Requires="v">
                <p:oleObj spid="_x0000_s185503" name="Equation" r:id="rId25" imgW="1130040" imgH="241200" progId="Equation.DSMT4">
                  <p:embed/>
                </p:oleObj>
              </mc:Choice>
              <mc:Fallback>
                <p:oleObj name="Equation" r:id="rId25" imgW="1130040" imgH="241200" progId="Equation.DSMT4">
                  <p:embed/>
                  <p:pic>
                    <p:nvPicPr>
                      <p:cNvPr id="0" name=""/>
                      <p:cNvPicPr>
                        <a:picLocks noChangeAspect="1" noChangeArrowheads="1"/>
                      </p:cNvPicPr>
                      <p:nvPr/>
                    </p:nvPicPr>
                    <p:blipFill>
                      <a:blip r:embed="rId26"/>
                      <a:srcRect/>
                      <a:stretch>
                        <a:fillRect/>
                      </a:stretch>
                    </p:blipFill>
                    <p:spPr bwMode="auto">
                      <a:xfrm>
                        <a:off x="3352800" y="5410200"/>
                        <a:ext cx="2660650"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3692623345"/>
              </p:ext>
            </p:extLst>
          </p:nvPr>
        </p:nvGraphicFramePr>
        <p:xfrm>
          <a:off x="6351587" y="5486400"/>
          <a:ext cx="1285875" cy="420687"/>
        </p:xfrm>
        <a:graphic>
          <a:graphicData uri="http://schemas.openxmlformats.org/presentationml/2006/ole">
            <mc:AlternateContent xmlns:mc="http://schemas.openxmlformats.org/markup-compatibility/2006">
              <mc:Choice xmlns:v="urn:schemas-microsoft-com:vml" Requires="v">
                <p:oleObj spid="_x0000_s185504" name="Equation" r:id="rId27" imgW="545760" imgH="177480" progId="Equation.DSMT4">
                  <p:embed/>
                </p:oleObj>
              </mc:Choice>
              <mc:Fallback>
                <p:oleObj name="Equation" r:id="rId27" imgW="545760" imgH="177480" progId="Equation.DSMT4">
                  <p:embed/>
                  <p:pic>
                    <p:nvPicPr>
                      <p:cNvPr id="0" name=""/>
                      <p:cNvPicPr>
                        <a:picLocks noChangeAspect="1" noChangeArrowheads="1"/>
                      </p:cNvPicPr>
                      <p:nvPr/>
                    </p:nvPicPr>
                    <p:blipFill>
                      <a:blip r:embed="rId28"/>
                      <a:srcRect/>
                      <a:stretch>
                        <a:fillRect/>
                      </a:stretch>
                    </p:blipFill>
                    <p:spPr bwMode="auto">
                      <a:xfrm>
                        <a:off x="6351587" y="5486400"/>
                        <a:ext cx="12858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680520489"/>
              </p:ext>
            </p:extLst>
          </p:nvPr>
        </p:nvGraphicFramePr>
        <p:xfrm>
          <a:off x="8140699" y="5486400"/>
          <a:ext cx="1763713" cy="420688"/>
        </p:xfrm>
        <a:graphic>
          <a:graphicData uri="http://schemas.openxmlformats.org/presentationml/2006/ole">
            <mc:AlternateContent xmlns:mc="http://schemas.openxmlformats.org/markup-compatibility/2006">
              <mc:Choice xmlns:v="urn:schemas-microsoft-com:vml" Requires="v">
                <p:oleObj spid="_x0000_s185505" name="Equation" r:id="rId29" imgW="749160" imgH="177480" progId="Equation.DSMT4">
                  <p:embed/>
                </p:oleObj>
              </mc:Choice>
              <mc:Fallback>
                <p:oleObj name="Equation" r:id="rId29" imgW="749160" imgH="177480" progId="Equation.DSMT4">
                  <p:embed/>
                  <p:pic>
                    <p:nvPicPr>
                      <p:cNvPr id="0" name=""/>
                      <p:cNvPicPr>
                        <a:picLocks noChangeAspect="1" noChangeArrowheads="1"/>
                      </p:cNvPicPr>
                      <p:nvPr/>
                    </p:nvPicPr>
                    <p:blipFill>
                      <a:blip r:embed="rId30"/>
                      <a:srcRect/>
                      <a:stretch>
                        <a:fillRect/>
                      </a:stretch>
                    </p:blipFill>
                    <p:spPr bwMode="auto">
                      <a:xfrm>
                        <a:off x="8140699" y="5486400"/>
                        <a:ext cx="1763713"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367412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5347"/>
                                        </p:tgtEl>
                                        <p:attrNameLst>
                                          <p:attrName>style.visibility</p:attrName>
                                        </p:attrNameLst>
                                      </p:cBhvr>
                                      <p:to>
                                        <p:strVal val="visible"/>
                                      </p:to>
                                    </p:set>
                                    <p:animEffect transition="in" filter="wipe(left)">
                                      <p:cBhvr>
                                        <p:cTn id="7" dur="500"/>
                                        <p:tgtEl>
                                          <p:spTgt spid="1853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par>
                          <p:cTn id="27" fill="hold">
                            <p:stCondLst>
                              <p:cond delay="500"/>
                            </p:stCondLst>
                            <p:childTnLst>
                              <p:par>
                                <p:cTn id="28" presetID="22" presetClass="entr" presetSubtype="8"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left)">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left)">
                                      <p:cBhvr>
                                        <p:cTn id="55" dur="500"/>
                                        <p:tgtEl>
                                          <p:spTgt spid="18"/>
                                        </p:tgtEl>
                                      </p:cBhvr>
                                    </p:animEffect>
                                  </p:childTnLst>
                                </p:cTn>
                              </p:par>
                            </p:childTnLst>
                          </p:cTn>
                        </p:par>
                        <p:par>
                          <p:cTn id="56" fill="hold">
                            <p:stCondLst>
                              <p:cond delay="500"/>
                            </p:stCondLst>
                            <p:childTnLst>
                              <p:par>
                                <p:cTn id="57" presetID="21" presetClass="entr" presetSubtype="1"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heel(1)">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4" grpId="0" animBg="1"/>
      <p:bldP spid="18" grpId="0"/>
      <p:bldP spid="19"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38936</TotalTime>
  <Words>1477</Words>
  <PresentationFormat>Custom</PresentationFormat>
  <Paragraphs>114</Paragraphs>
  <Slides>19</Slides>
  <Notes>19</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1"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2021-08-04T05:24:17Z</dcterms:created>
  <dcterms:modified xsi:type="dcterms:W3CDTF">2024-03-13T08:36:45Z</dcterms:modified>
</cp:coreProperties>
</file>