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51" r:id="rId5"/>
    <p:sldMasterId id="2147483763" r:id="rId6"/>
    <p:sldMasterId id="2147483777" r:id="rId7"/>
  </p:sldMasterIdLst>
  <p:notesMasterIdLst>
    <p:notesMasterId r:id="rId40"/>
  </p:notesMasterIdLst>
  <p:sldIdLst>
    <p:sldId id="631" r:id="rId8"/>
    <p:sldId id="626" r:id="rId9"/>
    <p:sldId id="629" r:id="rId10"/>
    <p:sldId id="632" r:id="rId11"/>
    <p:sldId id="634" r:id="rId12"/>
    <p:sldId id="635" r:id="rId13"/>
    <p:sldId id="636" r:id="rId14"/>
    <p:sldId id="639" r:id="rId15"/>
    <p:sldId id="610" r:id="rId16"/>
    <p:sldId id="628" r:id="rId17"/>
    <p:sldId id="640" r:id="rId18"/>
    <p:sldId id="642" r:id="rId19"/>
    <p:sldId id="643" r:id="rId20"/>
    <p:sldId id="644" r:id="rId21"/>
    <p:sldId id="645" r:id="rId22"/>
    <p:sldId id="646" r:id="rId23"/>
    <p:sldId id="647" r:id="rId24"/>
    <p:sldId id="648" r:id="rId25"/>
    <p:sldId id="641" r:id="rId26"/>
    <p:sldId id="630" r:id="rId27"/>
    <p:sldId id="649" r:id="rId28"/>
    <p:sldId id="651" r:id="rId29"/>
    <p:sldId id="614" r:id="rId30"/>
    <p:sldId id="617" r:id="rId31"/>
    <p:sldId id="618" r:id="rId32"/>
    <p:sldId id="619" r:id="rId33"/>
    <p:sldId id="620" r:id="rId34"/>
    <p:sldId id="621" r:id="rId35"/>
    <p:sldId id="622" r:id="rId36"/>
    <p:sldId id="623" r:id="rId37"/>
    <p:sldId id="624" r:id="rId38"/>
    <p:sldId id="62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DBEEF4"/>
    <a:srgbClr val="D7E4BD"/>
    <a:srgbClr val="FFFFFF"/>
    <a:srgbClr val="EBF1DE"/>
    <a:srgbClr val="FFFF66"/>
    <a:srgbClr val="FFFF00"/>
    <a:srgbClr val="FDEADA"/>
    <a:srgbClr val="00808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714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691041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2996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9163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81253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84687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8661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39867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70356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69652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985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7554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30816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75479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54550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387669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191723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extLst>
      <p:ext uri="{BB962C8B-B14F-4D97-AF65-F5344CB8AC3E}">
        <p14:creationId xmlns:p14="http://schemas.microsoft.com/office/powerpoint/2010/main" val="3907797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26</a:t>
            </a:fld>
            <a:endParaRPr lang="en-US"/>
          </a:p>
        </p:txBody>
      </p:sp>
    </p:spTree>
    <p:extLst>
      <p:ext uri="{BB962C8B-B14F-4D97-AF65-F5344CB8AC3E}">
        <p14:creationId xmlns:p14="http://schemas.microsoft.com/office/powerpoint/2010/main" val="170147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67195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6542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1326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4251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3397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8135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9</a:t>
            </a:fld>
            <a:endParaRPr lang="en-US"/>
          </a:p>
        </p:txBody>
      </p:sp>
    </p:spTree>
    <p:extLst>
      <p:ext uri="{BB962C8B-B14F-4D97-AF65-F5344CB8AC3E}">
        <p14:creationId xmlns:p14="http://schemas.microsoft.com/office/powerpoint/2010/main" val="3856374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12/3/2022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12/3/2022</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12/3/2022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12/3/2022</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12/3/2022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4118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6426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78444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55F20-2A15-4E70-936B-4A7AE79AE653}"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13603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55F20-2A15-4E70-936B-4A7AE79AE653}" type="datetimeFigureOut">
              <a:rPr lang="en-US" smtClean="0"/>
              <a:t>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772785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55F20-2A15-4E70-936B-4A7AE79AE653}" type="datetimeFigureOut">
              <a:rPr lang="en-US" smtClean="0"/>
              <a:t>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152690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1729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3955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422692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15846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55F20-2A15-4E70-936B-4A7AE79AE653}"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77495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0" name="Google Shape;10;p2"/>
          <p:cNvGrpSpPr/>
          <p:nvPr/>
        </p:nvGrpSpPr>
        <p:grpSpPr>
          <a:xfrm>
            <a:off x="734125" y="550194"/>
            <a:ext cx="10725172" cy="5758588"/>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2636300" y="2224000"/>
            <a:ext cx="6920800" cy="212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1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6" name="Google Shape;46;p2"/>
          <p:cNvSpPr txBox="1">
            <a:spLocks noGrp="1"/>
          </p:cNvSpPr>
          <p:nvPr>
            <p:ph type="subTitle" idx="1"/>
          </p:nvPr>
        </p:nvSpPr>
        <p:spPr>
          <a:xfrm>
            <a:off x="3190951" y="45492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47" name="Google Shape;47;p2"/>
          <p:cNvPicPr preferRelativeResize="0"/>
          <p:nvPr/>
        </p:nvPicPr>
        <p:blipFill rotWithShape="1">
          <a:blip r:embed="rId3">
            <a:alphaModFix/>
          </a:blip>
          <a:srcRect t="23075" r="88584" b="62117"/>
          <a:stretch/>
        </p:blipFill>
        <p:spPr>
          <a:xfrm>
            <a:off x="8402434" y="5856534"/>
            <a:ext cx="348836" cy="452231"/>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1028234" y="2877633"/>
            <a:ext cx="348836" cy="543915"/>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842134" y="1237667"/>
            <a:ext cx="348836" cy="452231"/>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10945534" y="2701599"/>
            <a:ext cx="348836" cy="404835"/>
          </a:xfrm>
          <a:prstGeom prst="rect">
            <a:avLst/>
          </a:prstGeom>
          <a:noFill/>
          <a:ln>
            <a:noFill/>
          </a:ln>
        </p:spPr>
      </p:pic>
    </p:spTree>
    <p:extLst>
      <p:ext uri="{BB962C8B-B14F-4D97-AF65-F5344CB8AC3E}">
        <p14:creationId xmlns:p14="http://schemas.microsoft.com/office/powerpoint/2010/main" val="3571900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grpSp>
        <p:nvGrpSpPr>
          <p:cNvPr id="52" name="Google Shape;52;p3"/>
          <p:cNvGrpSpPr/>
          <p:nvPr/>
        </p:nvGrpSpPr>
        <p:grpSpPr>
          <a:xfrm>
            <a:off x="497200" y="422967"/>
            <a:ext cx="11198885" cy="6012935"/>
            <a:chOff x="372900" y="317225"/>
            <a:chExt cx="8399164" cy="4509701"/>
          </a:xfrm>
        </p:grpSpPr>
        <p:sp>
          <p:nvSpPr>
            <p:cNvPr id="53" name="Google Shape;53;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 name="Google Shape;54;p3"/>
            <p:cNvGrpSpPr/>
            <p:nvPr/>
          </p:nvGrpSpPr>
          <p:grpSpPr>
            <a:xfrm>
              <a:off x="372900" y="317424"/>
              <a:ext cx="8399164" cy="4509502"/>
              <a:chOff x="-75" y="-4650"/>
              <a:chExt cx="9155400" cy="5153127"/>
            </a:xfrm>
          </p:grpSpPr>
          <p:cxnSp>
            <p:nvCxnSpPr>
              <p:cNvPr id="55" name="Google Shape;55;p3"/>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3"/>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3"/>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3"/>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3"/>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3"/>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3"/>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3"/>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3"/>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3"/>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5" name="Google Shape;65;p3"/>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 name="Google Shape;66;p3"/>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 name="Google Shape;67;p3"/>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 name="Google Shape;68;p3"/>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4" name="Google Shape;84;p3"/>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5" name="Google Shape;85;p3"/>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6" name="Google Shape;86;p3"/>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87" name="Google Shape;87;p3"/>
          <p:cNvSpPr txBox="1">
            <a:spLocks noGrp="1"/>
          </p:cNvSpPr>
          <p:nvPr>
            <p:ph type="title"/>
          </p:nvPr>
        </p:nvSpPr>
        <p:spPr>
          <a:xfrm>
            <a:off x="2230800" y="3146233"/>
            <a:ext cx="773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8" name="Google Shape;88;p3"/>
          <p:cNvSpPr txBox="1">
            <a:spLocks noGrp="1"/>
          </p:cNvSpPr>
          <p:nvPr>
            <p:ph type="title" idx="2" hasCustomPrompt="1"/>
          </p:nvPr>
        </p:nvSpPr>
        <p:spPr>
          <a:xfrm>
            <a:off x="4990251" y="2023833"/>
            <a:ext cx="221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3"/>
          <p:cNvSpPr txBox="1">
            <a:spLocks noGrp="1"/>
          </p:cNvSpPr>
          <p:nvPr>
            <p:ph type="subTitle" idx="1"/>
          </p:nvPr>
        </p:nvSpPr>
        <p:spPr>
          <a:xfrm>
            <a:off x="3189851" y="4268633"/>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0" name="Google Shape;90;p3"/>
          <p:cNvPicPr preferRelativeResize="0"/>
          <p:nvPr/>
        </p:nvPicPr>
        <p:blipFill rotWithShape="1">
          <a:blip r:embed="rId2">
            <a:alphaModFix/>
          </a:blip>
          <a:srcRect t="23075" r="88584" b="62117"/>
          <a:stretch/>
        </p:blipFill>
        <p:spPr>
          <a:xfrm>
            <a:off x="8611867" y="1036167"/>
            <a:ext cx="348836" cy="452231"/>
          </a:xfrm>
          <a:prstGeom prst="rect">
            <a:avLst/>
          </a:prstGeom>
          <a:noFill/>
          <a:ln>
            <a:noFill/>
          </a:ln>
        </p:spPr>
      </p:pic>
      <p:pic>
        <p:nvPicPr>
          <p:cNvPr id="91" name="Google Shape;91;p3"/>
          <p:cNvPicPr preferRelativeResize="0"/>
          <p:nvPr/>
        </p:nvPicPr>
        <p:blipFill rotWithShape="1">
          <a:blip r:embed="rId2">
            <a:alphaModFix/>
          </a:blip>
          <a:srcRect l="88584" t="31186" b="55558"/>
          <a:stretch/>
        </p:blipFill>
        <p:spPr>
          <a:xfrm>
            <a:off x="10449234" y="3300699"/>
            <a:ext cx="348836" cy="404835"/>
          </a:xfrm>
          <a:prstGeom prst="rect">
            <a:avLst/>
          </a:prstGeom>
          <a:noFill/>
          <a:ln>
            <a:noFill/>
          </a:ln>
        </p:spPr>
      </p:pic>
      <p:pic>
        <p:nvPicPr>
          <p:cNvPr id="92" name="Google Shape;92;p3"/>
          <p:cNvPicPr preferRelativeResize="0"/>
          <p:nvPr/>
        </p:nvPicPr>
        <p:blipFill rotWithShape="1">
          <a:blip r:embed="rId2">
            <a:alphaModFix/>
          </a:blip>
          <a:srcRect l="9958" t="40088" r="80549" b="45104"/>
          <a:stretch/>
        </p:blipFill>
        <p:spPr>
          <a:xfrm>
            <a:off x="8654634" y="1825700"/>
            <a:ext cx="348836" cy="543915"/>
          </a:xfrm>
          <a:prstGeom prst="rect">
            <a:avLst/>
          </a:prstGeom>
          <a:noFill/>
          <a:ln>
            <a:noFill/>
          </a:ln>
        </p:spPr>
      </p:pic>
      <p:pic>
        <p:nvPicPr>
          <p:cNvPr id="93" name="Google Shape;93;p3"/>
          <p:cNvPicPr preferRelativeResize="0"/>
          <p:nvPr/>
        </p:nvPicPr>
        <p:blipFill rotWithShape="1">
          <a:blip r:embed="rId3">
            <a:alphaModFix/>
          </a:blip>
          <a:srcRect l="86859" t="20960" b="68473"/>
          <a:stretch/>
        </p:blipFill>
        <p:spPr>
          <a:xfrm>
            <a:off x="8960700" y="2882201"/>
            <a:ext cx="390971" cy="314201"/>
          </a:xfrm>
          <a:prstGeom prst="rect">
            <a:avLst/>
          </a:prstGeom>
          <a:noFill/>
          <a:ln>
            <a:noFill/>
          </a:ln>
        </p:spPr>
      </p:pic>
      <p:pic>
        <p:nvPicPr>
          <p:cNvPr id="94" name="Google Shape;94;p3"/>
          <p:cNvPicPr preferRelativeResize="0"/>
          <p:nvPr/>
        </p:nvPicPr>
        <p:blipFill rotWithShape="1">
          <a:blip r:embed="rId2">
            <a:alphaModFix/>
          </a:blip>
          <a:srcRect l="9958" t="40088" r="80549" b="45104"/>
          <a:stretch/>
        </p:blipFill>
        <p:spPr>
          <a:xfrm>
            <a:off x="821734" y="3336267"/>
            <a:ext cx="348836" cy="543915"/>
          </a:xfrm>
          <a:prstGeom prst="rect">
            <a:avLst/>
          </a:prstGeom>
          <a:noFill/>
          <a:ln>
            <a:noFill/>
          </a:ln>
        </p:spPr>
      </p:pic>
      <p:pic>
        <p:nvPicPr>
          <p:cNvPr id="95" name="Google Shape;95;p3"/>
          <p:cNvPicPr preferRelativeResize="0"/>
          <p:nvPr/>
        </p:nvPicPr>
        <p:blipFill rotWithShape="1">
          <a:blip r:embed="rId3">
            <a:alphaModFix/>
          </a:blip>
          <a:srcRect l="86859" t="20960" b="68473"/>
          <a:stretch/>
        </p:blipFill>
        <p:spPr>
          <a:xfrm>
            <a:off x="1583067" y="3232634"/>
            <a:ext cx="390971" cy="314201"/>
          </a:xfrm>
          <a:prstGeom prst="rect">
            <a:avLst/>
          </a:prstGeom>
          <a:noFill/>
          <a:ln>
            <a:noFill/>
          </a:ln>
        </p:spPr>
      </p:pic>
      <p:pic>
        <p:nvPicPr>
          <p:cNvPr id="96" name="Google Shape;96;p3"/>
          <p:cNvPicPr preferRelativeResize="0"/>
          <p:nvPr/>
        </p:nvPicPr>
        <p:blipFill rotWithShape="1">
          <a:blip r:embed="rId2">
            <a:alphaModFix/>
          </a:blip>
          <a:srcRect t="23075" r="88584" b="62117"/>
          <a:stretch/>
        </p:blipFill>
        <p:spPr>
          <a:xfrm>
            <a:off x="2781067" y="5625401"/>
            <a:ext cx="348836" cy="452231"/>
          </a:xfrm>
          <a:prstGeom prst="rect">
            <a:avLst/>
          </a:prstGeom>
          <a:noFill/>
          <a:ln>
            <a:noFill/>
          </a:ln>
        </p:spPr>
      </p:pic>
      <p:pic>
        <p:nvPicPr>
          <p:cNvPr id="97" name="Google Shape;97;p3"/>
          <p:cNvPicPr preferRelativeResize="0"/>
          <p:nvPr/>
        </p:nvPicPr>
        <p:blipFill rotWithShape="1">
          <a:blip r:embed="rId2">
            <a:alphaModFix/>
          </a:blip>
          <a:srcRect t="23075" r="88584" b="62117"/>
          <a:stretch/>
        </p:blipFill>
        <p:spPr>
          <a:xfrm>
            <a:off x="11022767" y="3546834"/>
            <a:ext cx="348836" cy="452231"/>
          </a:xfrm>
          <a:prstGeom prst="rect">
            <a:avLst/>
          </a:prstGeom>
          <a:noFill/>
          <a:ln>
            <a:noFill/>
          </a:ln>
        </p:spPr>
      </p:pic>
    </p:spTree>
    <p:extLst>
      <p:ext uri="{BB962C8B-B14F-4D97-AF65-F5344CB8AC3E}">
        <p14:creationId xmlns:p14="http://schemas.microsoft.com/office/powerpoint/2010/main" val="307531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3"/>
        <p:cNvGrpSpPr/>
        <p:nvPr/>
      </p:nvGrpSpPr>
      <p:grpSpPr>
        <a:xfrm>
          <a:off x="0" y="0"/>
          <a:ext cx="0" cy="0"/>
          <a:chOff x="0" y="0"/>
          <a:chExt cx="0" cy="0"/>
        </a:xfrm>
      </p:grpSpPr>
      <p:grpSp>
        <p:nvGrpSpPr>
          <p:cNvPr id="184" name="Google Shape;184;p6"/>
          <p:cNvGrpSpPr/>
          <p:nvPr/>
        </p:nvGrpSpPr>
        <p:grpSpPr>
          <a:xfrm>
            <a:off x="171401" y="169191"/>
            <a:ext cx="11850660" cy="6520427"/>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44876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2"/>
        <p:cNvGrpSpPr/>
        <p:nvPr/>
      </p:nvGrpSpPr>
      <p:grpSpPr>
        <a:xfrm>
          <a:off x="0" y="0"/>
          <a:ext cx="0" cy="0"/>
          <a:chOff x="0" y="0"/>
          <a:chExt cx="0" cy="0"/>
        </a:xfrm>
      </p:grpSpPr>
      <p:grpSp>
        <p:nvGrpSpPr>
          <p:cNvPr id="233" name="Google Shape;233;p7"/>
          <p:cNvGrpSpPr/>
          <p:nvPr/>
        </p:nvGrpSpPr>
        <p:grpSpPr>
          <a:xfrm>
            <a:off x="171401" y="169191"/>
            <a:ext cx="11850660" cy="6520427"/>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68" name="Google Shape;268;p7"/>
          <p:cNvSpPr txBox="1">
            <a:spLocks noGrp="1"/>
          </p:cNvSpPr>
          <p:nvPr>
            <p:ph type="title"/>
          </p:nvPr>
        </p:nvSpPr>
        <p:spPr>
          <a:xfrm>
            <a:off x="953467" y="1055000"/>
            <a:ext cx="5034000" cy="161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953467" y="2669800"/>
            <a:ext cx="4653600" cy="3133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441329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9"/>
        <p:cNvGrpSpPr/>
        <p:nvPr/>
      </p:nvGrpSpPr>
      <p:grpSpPr>
        <a:xfrm>
          <a:off x="0" y="0"/>
          <a:ext cx="0" cy="0"/>
          <a:chOff x="0" y="0"/>
          <a:chExt cx="0" cy="0"/>
        </a:xfrm>
      </p:grpSpPr>
      <p:grpSp>
        <p:nvGrpSpPr>
          <p:cNvPr id="320" name="Google Shape;320;p9"/>
          <p:cNvGrpSpPr/>
          <p:nvPr/>
        </p:nvGrpSpPr>
        <p:grpSpPr>
          <a:xfrm>
            <a:off x="497200" y="422967"/>
            <a:ext cx="11198885" cy="6012935"/>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355" name="Google Shape;355;p9"/>
          <p:cNvSpPr txBox="1">
            <a:spLocks noGrp="1"/>
          </p:cNvSpPr>
          <p:nvPr>
            <p:ph type="title"/>
          </p:nvPr>
        </p:nvSpPr>
        <p:spPr>
          <a:xfrm>
            <a:off x="2988600" y="2280567"/>
            <a:ext cx="621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9"/>
          <p:cNvSpPr txBox="1">
            <a:spLocks noGrp="1"/>
          </p:cNvSpPr>
          <p:nvPr>
            <p:ph type="subTitle" idx="1"/>
          </p:nvPr>
        </p:nvSpPr>
        <p:spPr>
          <a:xfrm>
            <a:off x="2988600" y="3555013"/>
            <a:ext cx="6214800" cy="10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993067" y="5614899"/>
            <a:ext cx="348836" cy="404835"/>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1228201" y="4963667"/>
            <a:ext cx="348836" cy="452231"/>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782933" y="5730968"/>
            <a:ext cx="390971" cy="31420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10779767" y="1163467"/>
            <a:ext cx="348836" cy="452231"/>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10050434" y="1349833"/>
            <a:ext cx="348836" cy="543915"/>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10758700" y="1996834"/>
            <a:ext cx="390971" cy="314201"/>
          </a:xfrm>
          <a:prstGeom prst="rect">
            <a:avLst/>
          </a:prstGeom>
          <a:noFill/>
          <a:ln>
            <a:noFill/>
          </a:ln>
        </p:spPr>
      </p:pic>
    </p:spTree>
    <p:extLst>
      <p:ext uri="{BB962C8B-B14F-4D97-AF65-F5344CB8AC3E}">
        <p14:creationId xmlns:p14="http://schemas.microsoft.com/office/powerpoint/2010/main" val="3602994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1"/>
        <p:cNvGrpSpPr/>
        <p:nvPr/>
      </p:nvGrpSpPr>
      <p:grpSpPr>
        <a:xfrm>
          <a:off x="0" y="0"/>
          <a:ext cx="0" cy="0"/>
          <a:chOff x="0" y="0"/>
          <a:chExt cx="0" cy="0"/>
        </a:xfrm>
      </p:grpSpPr>
      <p:grpSp>
        <p:nvGrpSpPr>
          <p:cNvPr id="472" name="Google Shape;472;p14"/>
          <p:cNvGrpSpPr/>
          <p:nvPr/>
        </p:nvGrpSpPr>
        <p:grpSpPr>
          <a:xfrm>
            <a:off x="497200" y="422967"/>
            <a:ext cx="11198885" cy="6012935"/>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07" name="Google Shape;507;p14"/>
          <p:cNvSpPr txBox="1">
            <a:spLocks noGrp="1"/>
          </p:cNvSpPr>
          <p:nvPr>
            <p:ph type="title"/>
          </p:nvPr>
        </p:nvSpPr>
        <p:spPr>
          <a:xfrm>
            <a:off x="3053433" y="4234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8" name="Google Shape;508;p14"/>
          <p:cNvSpPr txBox="1">
            <a:spLocks noGrp="1"/>
          </p:cNvSpPr>
          <p:nvPr>
            <p:ph type="subTitle" idx="1"/>
          </p:nvPr>
        </p:nvSpPr>
        <p:spPr>
          <a:xfrm>
            <a:off x="1944200" y="1914200"/>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509" name="Google Shape;509;p14"/>
          <p:cNvPicPr preferRelativeResize="0"/>
          <p:nvPr/>
        </p:nvPicPr>
        <p:blipFill rotWithShape="1">
          <a:blip r:embed="rId2">
            <a:alphaModFix/>
          </a:blip>
          <a:srcRect l="88584" t="31186" b="55558"/>
          <a:stretch/>
        </p:blipFill>
        <p:spPr>
          <a:xfrm>
            <a:off x="10719285" y="3184265"/>
            <a:ext cx="348836" cy="404835"/>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1123867" y="2713900"/>
            <a:ext cx="348836" cy="543915"/>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802201" y="3045301"/>
            <a:ext cx="348836" cy="452231"/>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10400401" y="3861034"/>
            <a:ext cx="348836" cy="452231"/>
          </a:xfrm>
          <a:prstGeom prst="rect">
            <a:avLst/>
          </a:prstGeom>
          <a:noFill/>
          <a:ln>
            <a:noFill/>
          </a:ln>
        </p:spPr>
      </p:pic>
    </p:spTree>
    <p:extLst>
      <p:ext uri="{BB962C8B-B14F-4D97-AF65-F5344CB8AC3E}">
        <p14:creationId xmlns:p14="http://schemas.microsoft.com/office/powerpoint/2010/main" val="1680993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grpSp>
        <p:nvGrpSpPr>
          <p:cNvPr id="514" name="Google Shape;514;p15"/>
          <p:cNvGrpSpPr/>
          <p:nvPr/>
        </p:nvGrpSpPr>
        <p:grpSpPr>
          <a:xfrm>
            <a:off x="497200" y="422967"/>
            <a:ext cx="11198885" cy="6012935"/>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49" name="Google Shape;549;p15"/>
          <p:cNvSpPr txBox="1">
            <a:spLocks noGrp="1"/>
          </p:cNvSpPr>
          <p:nvPr>
            <p:ph type="title"/>
          </p:nvPr>
        </p:nvSpPr>
        <p:spPr>
          <a:xfrm>
            <a:off x="953467" y="3145800"/>
            <a:ext cx="7259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0" name="Google Shape;550;p15"/>
          <p:cNvSpPr txBox="1">
            <a:spLocks noGrp="1"/>
          </p:cNvSpPr>
          <p:nvPr>
            <p:ph type="title" idx="2" hasCustomPrompt="1"/>
          </p:nvPr>
        </p:nvSpPr>
        <p:spPr>
          <a:xfrm>
            <a:off x="953451" y="2023400"/>
            <a:ext cx="221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1" name="Google Shape;551;p15"/>
          <p:cNvSpPr txBox="1">
            <a:spLocks noGrp="1"/>
          </p:cNvSpPr>
          <p:nvPr>
            <p:ph type="subTitle" idx="1"/>
          </p:nvPr>
        </p:nvSpPr>
        <p:spPr>
          <a:xfrm>
            <a:off x="953451" y="4268200"/>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9868667" y="1495367"/>
            <a:ext cx="348836" cy="452231"/>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3198501" y="1844898"/>
            <a:ext cx="348836" cy="404835"/>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10570067" y="2249733"/>
            <a:ext cx="348836" cy="543915"/>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10659067" y="1461685"/>
            <a:ext cx="390971" cy="31420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2642101" y="1392667"/>
            <a:ext cx="348836" cy="452231"/>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3281433" y="1247601"/>
            <a:ext cx="390971" cy="314201"/>
          </a:xfrm>
          <a:prstGeom prst="rect">
            <a:avLst/>
          </a:prstGeom>
          <a:noFill/>
          <a:ln>
            <a:noFill/>
          </a:ln>
        </p:spPr>
      </p:pic>
    </p:spTree>
    <p:extLst>
      <p:ext uri="{BB962C8B-B14F-4D97-AF65-F5344CB8AC3E}">
        <p14:creationId xmlns:p14="http://schemas.microsoft.com/office/powerpoint/2010/main" val="2093820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2"/>
        <p:cNvGrpSpPr/>
        <p:nvPr/>
      </p:nvGrpSpPr>
      <p:grpSpPr>
        <a:xfrm>
          <a:off x="0" y="0"/>
          <a:ext cx="0" cy="0"/>
          <a:chOff x="0" y="0"/>
          <a:chExt cx="0" cy="0"/>
        </a:xfrm>
      </p:grpSpPr>
      <p:grpSp>
        <p:nvGrpSpPr>
          <p:cNvPr id="683" name="Google Shape;683;p18"/>
          <p:cNvGrpSpPr/>
          <p:nvPr/>
        </p:nvGrpSpPr>
        <p:grpSpPr>
          <a:xfrm>
            <a:off x="171401" y="169191"/>
            <a:ext cx="11850660" cy="6520427"/>
            <a:chOff x="372900" y="317225"/>
            <a:chExt cx="8399164" cy="4509701"/>
          </a:xfrm>
        </p:grpSpPr>
        <p:sp>
          <p:nvSpPr>
            <p:cNvPr id="684" name="Google Shape;684;p1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85" name="Google Shape;685;p18"/>
            <p:cNvGrpSpPr/>
            <p:nvPr/>
          </p:nvGrpSpPr>
          <p:grpSpPr>
            <a:xfrm>
              <a:off x="372900" y="317424"/>
              <a:ext cx="8399164" cy="4509502"/>
              <a:chOff x="-75" y="-4650"/>
              <a:chExt cx="9155400" cy="5153127"/>
            </a:xfrm>
          </p:grpSpPr>
          <p:cxnSp>
            <p:nvCxnSpPr>
              <p:cNvPr id="686" name="Google Shape;686;p1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1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1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9" name="Google Shape;689;p1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0" name="Google Shape;690;p1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1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1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1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1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1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18" name="Google Shape;718;p18"/>
          <p:cNvSpPr txBox="1">
            <a:spLocks noGrp="1"/>
          </p:cNvSpPr>
          <p:nvPr>
            <p:ph type="subTitle" idx="1"/>
          </p:nvPr>
        </p:nvSpPr>
        <p:spPr>
          <a:xfrm>
            <a:off x="953467" y="3499600"/>
            <a:ext cx="4502400" cy="12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18"/>
          <p:cNvSpPr txBox="1">
            <a:spLocks noGrp="1"/>
          </p:cNvSpPr>
          <p:nvPr>
            <p:ph type="title"/>
          </p:nvPr>
        </p:nvSpPr>
        <p:spPr>
          <a:xfrm>
            <a:off x="960000" y="2141600"/>
            <a:ext cx="3493200" cy="135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720" name="Google Shape;720;p18"/>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721" name="Google Shape;721;p18"/>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722" name="Google Shape;722;p18"/>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723" name="Google Shape;723;p18"/>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724" name="Google Shape;724;p18"/>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725" name="Google Shape;725;p18"/>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3008677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8"/>
        <p:cNvGrpSpPr/>
        <p:nvPr/>
      </p:nvGrpSpPr>
      <p:grpSpPr>
        <a:xfrm>
          <a:off x="0" y="0"/>
          <a:ext cx="0" cy="0"/>
          <a:chOff x="0" y="0"/>
          <a:chExt cx="0" cy="0"/>
        </a:xfrm>
      </p:grpSpPr>
      <p:grpSp>
        <p:nvGrpSpPr>
          <p:cNvPr id="1159" name="Google Shape;1159;p28"/>
          <p:cNvGrpSpPr/>
          <p:nvPr/>
        </p:nvGrpSpPr>
        <p:grpSpPr>
          <a:xfrm>
            <a:off x="497200" y="422967"/>
            <a:ext cx="11198885" cy="6012935"/>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extLst>
      <p:ext uri="{BB962C8B-B14F-4D97-AF65-F5344CB8AC3E}">
        <p14:creationId xmlns:p14="http://schemas.microsoft.com/office/powerpoint/2010/main" val="2518100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4"/>
        <p:cNvGrpSpPr/>
        <p:nvPr/>
      </p:nvGrpSpPr>
      <p:grpSpPr>
        <a:xfrm>
          <a:off x="0" y="0"/>
          <a:ext cx="0" cy="0"/>
          <a:chOff x="0" y="0"/>
          <a:chExt cx="0" cy="0"/>
        </a:xfrm>
      </p:grpSpPr>
      <p:grpSp>
        <p:nvGrpSpPr>
          <p:cNvPr id="1195" name="Google Shape;1195;p29"/>
          <p:cNvGrpSpPr/>
          <p:nvPr/>
        </p:nvGrpSpPr>
        <p:grpSpPr>
          <a:xfrm>
            <a:off x="208501" y="168790"/>
            <a:ext cx="11850660" cy="6520427"/>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3976610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1"/>
        <p:cNvGrpSpPr/>
        <p:nvPr/>
      </p:nvGrpSpPr>
      <p:grpSpPr>
        <a:xfrm>
          <a:off x="0" y="0"/>
          <a:ext cx="0" cy="0"/>
          <a:chOff x="0" y="0"/>
          <a:chExt cx="0" cy="0"/>
        </a:xfrm>
      </p:grpSpPr>
      <p:grpSp>
        <p:nvGrpSpPr>
          <p:cNvPr id="372" name="Google Shape;372;p11"/>
          <p:cNvGrpSpPr/>
          <p:nvPr/>
        </p:nvGrpSpPr>
        <p:grpSpPr>
          <a:xfrm>
            <a:off x="497200" y="422967"/>
            <a:ext cx="11198885" cy="6012935"/>
            <a:chOff x="372900" y="317225"/>
            <a:chExt cx="8399164" cy="4509701"/>
          </a:xfrm>
        </p:grpSpPr>
        <p:sp>
          <p:nvSpPr>
            <p:cNvPr id="373" name="Google Shape;373;p1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4" name="Google Shape;374;p11"/>
            <p:cNvGrpSpPr/>
            <p:nvPr/>
          </p:nvGrpSpPr>
          <p:grpSpPr>
            <a:xfrm>
              <a:off x="372900" y="317424"/>
              <a:ext cx="8399164" cy="4509502"/>
              <a:chOff x="-75" y="-4650"/>
              <a:chExt cx="9155400" cy="5153127"/>
            </a:xfrm>
          </p:grpSpPr>
          <p:cxnSp>
            <p:nvCxnSpPr>
              <p:cNvPr id="375" name="Google Shape;375;p1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6" name="Google Shape;376;p1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77" name="Google Shape;377;p1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8" name="Google Shape;378;p1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79" name="Google Shape;379;p1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80" name="Google Shape;380;p1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1" name="Google Shape;381;p1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2" name="Google Shape;382;p1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3" name="Google Shape;383;p1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4" name="Google Shape;384;p1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5" name="Google Shape;385;p1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6" name="Google Shape;386;p1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7" name="Google Shape;387;p1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88" name="Google Shape;388;p1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9" name="Google Shape;389;p1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0" name="Google Shape;390;p1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1" name="Google Shape;391;p1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92" name="Google Shape;392;p1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3" name="Google Shape;393;p1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4" name="Google Shape;394;p1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5" name="Google Shape;395;p1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6" name="Google Shape;396;p1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7" name="Google Shape;397;p1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8" name="Google Shape;398;p1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9" name="Google Shape;399;p1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0" name="Google Shape;400;p1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1" name="Google Shape;401;p1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2" name="Google Shape;402;p1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3" name="Google Shape;403;p1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4" name="Google Shape;404;p1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5" name="Google Shape;405;p1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6" name="Google Shape;406;p1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07" name="Google Shape;407;p11"/>
          <p:cNvSpPr txBox="1">
            <a:spLocks noGrp="1"/>
          </p:cNvSpPr>
          <p:nvPr>
            <p:ph type="title" hasCustomPrompt="1"/>
          </p:nvPr>
        </p:nvSpPr>
        <p:spPr>
          <a:xfrm>
            <a:off x="1712651" y="2096800"/>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08" name="Google Shape;408;p11"/>
          <p:cNvSpPr txBox="1">
            <a:spLocks noGrp="1"/>
          </p:cNvSpPr>
          <p:nvPr>
            <p:ph type="subTitle" idx="1"/>
          </p:nvPr>
        </p:nvSpPr>
        <p:spPr>
          <a:xfrm>
            <a:off x="1712651" y="4111667"/>
            <a:ext cx="87680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09" name="Google Shape;409;p11"/>
          <p:cNvPicPr preferRelativeResize="0"/>
          <p:nvPr/>
        </p:nvPicPr>
        <p:blipFill rotWithShape="1">
          <a:blip r:embed="rId2">
            <a:alphaModFix/>
          </a:blip>
          <a:srcRect t="23075" r="88584" b="62117"/>
          <a:stretch/>
        </p:blipFill>
        <p:spPr>
          <a:xfrm>
            <a:off x="10068101" y="1777401"/>
            <a:ext cx="348836" cy="452231"/>
          </a:xfrm>
          <a:prstGeom prst="rect">
            <a:avLst/>
          </a:prstGeom>
          <a:noFill/>
          <a:ln>
            <a:noFill/>
          </a:ln>
        </p:spPr>
      </p:pic>
      <p:pic>
        <p:nvPicPr>
          <p:cNvPr id="410" name="Google Shape;410;p11"/>
          <p:cNvPicPr preferRelativeResize="0"/>
          <p:nvPr/>
        </p:nvPicPr>
        <p:blipFill rotWithShape="1">
          <a:blip r:embed="rId2">
            <a:alphaModFix/>
          </a:blip>
          <a:srcRect l="88584" t="31186" b="55558"/>
          <a:stretch/>
        </p:blipFill>
        <p:spPr>
          <a:xfrm>
            <a:off x="1279567" y="4422465"/>
            <a:ext cx="348836" cy="404835"/>
          </a:xfrm>
          <a:prstGeom prst="rect">
            <a:avLst/>
          </a:prstGeom>
          <a:noFill/>
          <a:ln>
            <a:noFill/>
          </a:ln>
        </p:spPr>
      </p:pic>
      <p:pic>
        <p:nvPicPr>
          <p:cNvPr id="411" name="Google Shape;411;p11"/>
          <p:cNvPicPr preferRelativeResize="0"/>
          <p:nvPr/>
        </p:nvPicPr>
        <p:blipFill rotWithShape="1">
          <a:blip r:embed="rId2">
            <a:alphaModFix/>
          </a:blip>
          <a:srcRect l="9958" t="40088" r="80549" b="45104"/>
          <a:stretch/>
        </p:blipFill>
        <p:spPr>
          <a:xfrm>
            <a:off x="9279134" y="1685733"/>
            <a:ext cx="348836" cy="543915"/>
          </a:xfrm>
          <a:prstGeom prst="rect">
            <a:avLst/>
          </a:prstGeom>
          <a:noFill/>
          <a:ln>
            <a:noFill/>
          </a:ln>
        </p:spPr>
      </p:pic>
      <p:pic>
        <p:nvPicPr>
          <p:cNvPr id="412" name="Google Shape;412;p11"/>
          <p:cNvPicPr preferRelativeResize="0"/>
          <p:nvPr/>
        </p:nvPicPr>
        <p:blipFill rotWithShape="1">
          <a:blip r:embed="rId2">
            <a:alphaModFix/>
          </a:blip>
          <a:srcRect t="23075" r="88584" b="62117"/>
          <a:stretch/>
        </p:blipFill>
        <p:spPr>
          <a:xfrm>
            <a:off x="1514701" y="3771234"/>
            <a:ext cx="348836" cy="452231"/>
          </a:xfrm>
          <a:prstGeom prst="rect">
            <a:avLst/>
          </a:prstGeom>
          <a:noFill/>
          <a:ln>
            <a:noFill/>
          </a:ln>
        </p:spPr>
      </p:pic>
      <p:pic>
        <p:nvPicPr>
          <p:cNvPr id="413" name="Google Shape;413;p11"/>
          <p:cNvPicPr preferRelativeResize="0"/>
          <p:nvPr/>
        </p:nvPicPr>
        <p:blipFill rotWithShape="1">
          <a:blip r:embed="rId3">
            <a:alphaModFix/>
          </a:blip>
          <a:srcRect l="86859" t="20960" b="68473"/>
          <a:stretch/>
        </p:blipFill>
        <p:spPr>
          <a:xfrm>
            <a:off x="2069433" y="4538534"/>
            <a:ext cx="390971" cy="314201"/>
          </a:xfrm>
          <a:prstGeom prst="rect">
            <a:avLst/>
          </a:prstGeom>
          <a:noFill/>
          <a:ln>
            <a:noFill/>
          </a:ln>
        </p:spPr>
      </p:pic>
      <p:pic>
        <p:nvPicPr>
          <p:cNvPr id="414" name="Google Shape;414;p11"/>
          <p:cNvPicPr preferRelativeResize="0"/>
          <p:nvPr/>
        </p:nvPicPr>
        <p:blipFill rotWithShape="1">
          <a:blip r:embed="rId3">
            <a:alphaModFix/>
          </a:blip>
          <a:srcRect l="86859" t="20960" b="68473"/>
          <a:stretch/>
        </p:blipFill>
        <p:spPr>
          <a:xfrm>
            <a:off x="10327467" y="2584701"/>
            <a:ext cx="390971" cy="314201"/>
          </a:xfrm>
          <a:prstGeom prst="rect">
            <a:avLst/>
          </a:prstGeom>
          <a:noFill/>
          <a:ln>
            <a:noFill/>
          </a:ln>
        </p:spPr>
      </p:pic>
    </p:spTree>
    <p:extLst>
      <p:ext uri="{BB962C8B-B14F-4D97-AF65-F5344CB8AC3E}">
        <p14:creationId xmlns:p14="http://schemas.microsoft.com/office/powerpoint/2010/main" val="3171650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63"/>
        <p:cNvGrpSpPr/>
        <p:nvPr/>
      </p:nvGrpSpPr>
      <p:grpSpPr>
        <a:xfrm>
          <a:off x="0" y="0"/>
          <a:ext cx="0" cy="0"/>
          <a:chOff x="0" y="0"/>
          <a:chExt cx="0" cy="0"/>
        </a:xfrm>
      </p:grpSpPr>
      <p:grpSp>
        <p:nvGrpSpPr>
          <p:cNvPr id="1064" name="Google Shape;1064;p26"/>
          <p:cNvGrpSpPr/>
          <p:nvPr/>
        </p:nvGrpSpPr>
        <p:grpSpPr>
          <a:xfrm>
            <a:off x="171401" y="169191"/>
            <a:ext cx="11850660" cy="6520427"/>
            <a:chOff x="372900" y="317225"/>
            <a:chExt cx="8399164" cy="4509701"/>
          </a:xfrm>
        </p:grpSpPr>
        <p:sp>
          <p:nvSpPr>
            <p:cNvPr id="1065" name="Google Shape;1065;p2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66" name="Google Shape;1066;p26"/>
            <p:cNvGrpSpPr/>
            <p:nvPr/>
          </p:nvGrpSpPr>
          <p:grpSpPr>
            <a:xfrm>
              <a:off x="372900" y="317424"/>
              <a:ext cx="8399164" cy="4509502"/>
              <a:chOff x="-75" y="-4650"/>
              <a:chExt cx="9155400" cy="5153127"/>
            </a:xfrm>
          </p:grpSpPr>
          <p:cxnSp>
            <p:nvCxnSpPr>
              <p:cNvPr id="1067" name="Google Shape;1067;p2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68" name="Google Shape;1068;p2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69" name="Google Shape;1069;p2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0" name="Google Shape;1070;p2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71" name="Google Shape;1071;p2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2" name="Google Shape;1072;p2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3" name="Google Shape;1073;p2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4" name="Google Shape;1074;p2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5" name="Google Shape;1075;p2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6" name="Google Shape;1076;p2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7" name="Google Shape;1077;p2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8" name="Google Shape;1078;p2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9" name="Google Shape;1079;p2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0" name="Google Shape;1080;p2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1" name="Google Shape;1081;p2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2" name="Google Shape;1082;p2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3" name="Google Shape;1083;p2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084" name="Google Shape;1084;p2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5" name="Google Shape;1085;p2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6" name="Google Shape;1086;p2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7" name="Google Shape;1087;p2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8" name="Google Shape;1088;p2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89" name="Google Shape;1089;p2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0" name="Google Shape;1090;p2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1" name="Google Shape;1091;p2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2" name="Google Shape;1092;p2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3" name="Google Shape;1093;p2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4" name="Google Shape;1094;p2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5" name="Google Shape;1095;p2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6" name="Google Shape;1096;p2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7" name="Google Shape;1097;p2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8" name="Google Shape;1098;p2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099" name="Google Shape;1099;p26"/>
          <p:cNvSpPr txBox="1">
            <a:spLocks noGrp="1"/>
          </p:cNvSpPr>
          <p:nvPr>
            <p:ph type="title" hasCustomPrompt="1"/>
          </p:nvPr>
        </p:nvSpPr>
        <p:spPr>
          <a:xfrm>
            <a:off x="953467"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3"/>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0" name="Google Shape;1100;p26"/>
          <p:cNvSpPr txBox="1">
            <a:spLocks noGrp="1"/>
          </p:cNvSpPr>
          <p:nvPr>
            <p:ph type="subTitle" idx="1"/>
          </p:nvPr>
        </p:nvSpPr>
        <p:spPr>
          <a:xfrm>
            <a:off x="953467" y="2332053"/>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1" name="Google Shape;1101;p26"/>
          <p:cNvSpPr txBox="1">
            <a:spLocks noGrp="1"/>
          </p:cNvSpPr>
          <p:nvPr>
            <p:ph type="title" idx="2" hasCustomPrompt="1"/>
          </p:nvPr>
        </p:nvSpPr>
        <p:spPr>
          <a:xfrm>
            <a:off x="6246533"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2" name="Google Shape;1102;p26"/>
          <p:cNvSpPr txBox="1">
            <a:spLocks noGrp="1"/>
          </p:cNvSpPr>
          <p:nvPr>
            <p:ph type="subTitle" idx="3"/>
          </p:nvPr>
        </p:nvSpPr>
        <p:spPr>
          <a:xfrm>
            <a:off x="6246533" y="2332051"/>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3" name="Google Shape;1103;p26"/>
          <p:cNvSpPr txBox="1">
            <a:spLocks noGrp="1"/>
          </p:cNvSpPr>
          <p:nvPr>
            <p:ph type="title" idx="4" hasCustomPrompt="1"/>
          </p:nvPr>
        </p:nvSpPr>
        <p:spPr>
          <a:xfrm>
            <a:off x="953467"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4" name="Google Shape;1104;p26"/>
          <p:cNvSpPr txBox="1">
            <a:spLocks noGrp="1"/>
          </p:cNvSpPr>
          <p:nvPr>
            <p:ph type="subTitle" idx="5"/>
          </p:nvPr>
        </p:nvSpPr>
        <p:spPr>
          <a:xfrm>
            <a:off x="953467"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5" name="Google Shape;1105;p26"/>
          <p:cNvSpPr txBox="1">
            <a:spLocks noGrp="1"/>
          </p:cNvSpPr>
          <p:nvPr>
            <p:ph type="title" idx="6" hasCustomPrompt="1"/>
          </p:nvPr>
        </p:nvSpPr>
        <p:spPr>
          <a:xfrm>
            <a:off x="6246533"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6" name="Google Shape;1106;p26"/>
          <p:cNvSpPr txBox="1">
            <a:spLocks noGrp="1"/>
          </p:cNvSpPr>
          <p:nvPr>
            <p:ph type="subTitle" idx="7"/>
          </p:nvPr>
        </p:nvSpPr>
        <p:spPr>
          <a:xfrm>
            <a:off x="6246533"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07" name="Google Shape;1107;p2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108" name="Google Shape;1108;p2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109" name="Google Shape;1109;p2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110" name="Google Shape;1110;p2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111" name="Google Shape;1111;p2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112" name="Google Shape;1112;p2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1724383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grpSp>
        <p:nvGrpSpPr>
          <p:cNvPr id="99" name="Google Shape;99;p4"/>
          <p:cNvGrpSpPr/>
          <p:nvPr/>
        </p:nvGrpSpPr>
        <p:grpSpPr>
          <a:xfrm>
            <a:off x="171401" y="169191"/>
            <a:ext cx="11850660" cy="6520427"/>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50558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0" name="Google Shape;10;p2"/>
          <p:cNvGrpSpPr/>
          <p:nvPr/>
        </p:nvGrpSpPr>
        <p:grpSpPr>
          <a:xfrm>
            <a:off x="734125" y="550194"/>
            <a:ext cx="10725172" cy="5758588"/>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2636300" y="2224000"/>
            <a:ext cx="6920800" cy="212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1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6" name="Google Shape;46;p2"/>
          <p:cNvSpPr txBox="1">
            <a:spLocks noGrp="1"/>
          </p:cNvSpPr>
          <p:nvPr>
            <p:ph type="subTitle" idx="1"/>
          </p:nvPr>
        </p:nvSpPr>
        <p:spPr>
          <a:xfrm>
            <a:off x="3190951" y="45492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47" name="Google Shape;47;p2"/>
          <p:cNvPicPr preferRelativeResize="0"/>
          <p:nvPr/>
        </p:nvPicPr>
        <p:blipFill rotWithShape="1">
          <a:blip r:embed="rId3">
            <a:alphaModFix/>
          </a:blip>
          <a:srcRect t="23075" r="88584" b="62117"/>
          <a:stretch/>
        </p:blipFill>
        <p:spPr>
          <a:xfrm>
            <a:off x="8402434" y="5856534"/>
            <a:ext cx="348836" cy="452231"/>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1028234" y="2877633"/>
            <a:ext cx="348836" cy="543915"/>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842134" y="1237667"/>
            <a:ext cx="348836" cy="452231"/>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10945534" y="2701599"/>
            <a:ext cx="348836" cy="404835"/>
          </a:xfrm>
          <a:prstGeom prst="rect">
            <a:avLst/>
          </a:prstGeom>
          <a:noFill/>
          <a:ln>
            <a:noFill/>
          </a:ln>
        </p:spPr>
      </p:pic>
    </p:spTree>
    <p:extLst>
      <p:ext uri="{BB962C8B-B14F-4D97-AF65-F5344CB8AC3E}">
        <p14:creationId xmlns:p14="http://schemas.microsoft.com/office/powerpoint/2010/main" val="3833130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grpSp>
        <p:nvGrpSpPr>
          <p:cNvPr id="52" name="Google Shape;52;p3"/>
          <p:cNvGrpSpPr/>
          <p:nvPr/>
        </p:nvGrpSpPr>
        <p:grpSpPr>
          <a:xfrm>
            <a:off x="497200" y="422967"/>
            <a:ext cx="11198885" cy="6012935"/>
            <a:chOff x="372900" y="317225"/>
            <a:chExt cx="8399164" cy="4509701"/>
          </a:xfrm>
        </p:grpSpPr>
        <p:sp>
          <p:nvSpPr>
            <p:cNvPr id="53" name="Google Shape;53;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 name="Google Shape;54;p3"/>
            <p:cNvGrpSpPr/>
            <p:nvPr/>
          </p:nvGrpSpPr>
          <p:grpSpPr>
            <a:xfrm>
              <a:off x="372900" y="317424"/>
              <a:ext cx="8399164" cy="4509502"/>
              <a:chOff x="-75" y="-4650"/>
              <a:chExt cx="9155400" cy="5153127"/>
            </a:xfrm>
          </p:grpSpPr>
          <p:cxnSp>
            <p:nvCxnSpPr>
              <p:cNvPr id="55" name="Google Shape;55;p3"/>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3"/>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3"/>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3"/>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3"/>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3"/>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3"/>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3"/>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3"/>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3"/>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5" name="Google Shape;65;p3"/>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 name="Google Shape;66;p3"/>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 name="Google Shape;67;p3"/>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 name="Google Shape;68;p3"/>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4" name="Google Shape;84;p3"/>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5" name="Google Shape;85;p3"/>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6" name="Google Shape;86;p3"/>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87" name="Google Shape;87;p3"/>
          <p:cNvSpPr txBox="1">
            <a:spLocks noGrp="1"/>
          </p:cNvSpPr>
          <p:nvPr>
            <p:ph type="title"/>
          </p:nvPr>
        </p:nvSpPr>
        <p:spPr>
          <a:xfrm>
            <a:off x="2230800" y="3146233"/>
            <a:ext cx="773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8" name="Google Shape;88;p3"/>
          <p:cNvSpPr txBox="1">
            <a:spLocks noGrp="1"/>
          </p:cNvSpPr>
          <p:nvPr>
            <p:ph type="title" idx="2" hasCustomPrompt="1"/>
          </p:nvPr>
        </p:nvSpPr>
        <p:spPr>
          <a:xfrm>
            <a:off x="4990251" y="2023833"/>
            <a:ext cx="221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3"/>
          <p:cNvSpPr txBox="1">
            <a:spLocks noGrp="1"/>
          </p:cNvSpPr>
          <p:nvPr>
            <p:ph type="subTitle" idx="1"/>
          </p:nvPr>
        </p:nvSpPr>
        <p:spPr>
          <a:xfrm>
            <a:off x="3189851" y="4268633"/>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0" name="Google Shape;90;p3"/>
          <p:cNvPicPr preferRelativeResize="0"/>
          <p:nvPr/>
        </p:nvPicPr>
        <p:blipFill rotWithShape="1">
          <a:blip r:embed="rId2">
            <a:alphaModFix/>
          </a:blip>
          <a:srcRect t="23075" r="88584" b="62117"/>
          <a:stretch/>
        </p:blipFill>
        <p:spPr>
          <a:xfrm>
            <a:off x="8611867" y="1036167"/>
            <a:ext cx="348836" cy="452231"/>
          </a:xfrm>
          <a:prstGeom prst="rect">
            <a:avLst/>
          </a:prstGeom>
          <a:noFill/>
          <a:ln>
            <a:noFill/>
          </a:ln>
        </p:spPr>
      </p:pic>
      <p:pic>
        <p:nvPicPr>
          <p:cNvPr id="91" name="Google Shape;91;p3"/>
          <p:cNvPicPr preferRelativeResize="0"/>
          <p:nvPr/>
        </p:nvPicPr>
        <p:blipFill rotWithShape="1">
          <a:blip r:embed="rId2">
            <a:alphaModFix/>
          </a:blip>
          <a:srcRect l="88584" t="31186" b="55558"/>
          <a:stretch/>
        </p:blipFill>
        <p:spPr>
          <a:xfrm>
            <a:off x="10449234" y="3300699"/>
            <a:ext cx="348836" cy="404835"/>
          </a:xfrm>
          <a:prstGeom prst="rect">
            <a:avLst/>
          </a:prstGeom>
          <a:noFill/>
          <a:ln>
            <a:noFill/>
          </a:ln>
        </p:spPr>
      </p:pic>
      <p:pic>
        <p:nvPicPr>
          <p:cNvPr id="92" name="Google Shape;92;p3"/>
          <p:cNvPicPr preferRelativeResize="0"/>
          <p:nvPr/>
        </p:nvPicPr>
        <p:blipFill rotWithShape="1">
          <a:blip r:embed="rId2">
            <a:alphaModFix/>
          </a:blip>
          <a:srcRect l="9958" t="40088" r="80549" b="45104"/>
          <a:stretch/>
        </p:blipFill>
        <p:spPr>
          <a:xfrm>
            <a:off x="8654634" y="1825700"/>
            <a:ext cx="348836" cy="543915"/>
          </a:xfrm>
          <a:prstGeom prst="rect">
            <a:avLst/>
          </a:prstGeom>
          <a:noFill/>
          <a:ln>
            <a:noFill/>
          </a:ln>
        </p:spPr>
      </p:pic>
      <p:pic>
        <p:nvPicPr>
          <p:cNvPr id="93" name="Google Shape;93;p3"/>
          <p:cNvPicPr preferRelativeResize="0"/>
          <p:nvPr/>
        </p:nvPicPr>
        <p:blipFill rotWithShape="1">
          <a:blip r:embed="rId3">
            <a:alphaModFix/>
          </a:blip>
          <a:srcRect l="86859" t="20960" b="68473"/>
          <a:stretch/>
        </p:blipFill>
        <p:spPr>
          <a:xfrm>
            <a:off x="8960700" y="2882201"/>
            <a:ext cx="390971" cy="314201"/>
          </a:xfrm>
          <a:prstGeom prst="rect">
            <a:avLst/>
          </a:prstGeom>
          <a:noFill/>
          <a:ln>
            <a:noFill/>
          </a:ln>
        </p:spPr>
      </p:pic>
      <p:pic>
        <p:nvPicPr>
          <p:cNvPr id="94" name="Google Shape;94;p3"/>
          <p:cNvPicPr preferRelativeResize="0"/>
          <p:nvPr/>
        </p:nvPicPr>
        <p:blipFill rotWithShape="1">
          <a:blip r:embed="rId2">
            <a:alphaModFix/>
          </a:blip>
          <a:srcRect l="9958" t="40088" r="80549" b="45104"/>
          <a:stretch/>
        </p:blipFill>
        <p:spPr>
          <a:xfrm>
            <a:off x="821734" y="3336267"/>
            <a:ext cx="348836" cy="543915"/>
          </a:xfrm>
          <a:prstGeom prst="rect">
            <a:avLst/>
          </a:prstGeom>
          <a:noFill/>
          <a:ln>
            <a:noFill/>
          </a:ln>
        </p:spPr>
      </p:pic>
      <p:pic>
        <p:nvPicPr>
          <p:cNvPr id="95" name="Google Shape;95;p3"/>
          <p:cNvPicPr preferRelativeResize="0"/>
          <p:nvPr/>
        </p:nvPicPr>
        <p:blipFill rotWithShape="1">
          <a:blip r:embed="rId3">
            <a:alphaModFix/>
          </a:blip>
          <a:srcRect l="86859" t="20960" b="68473"/>
          <a:stretch/>
        </p:blipFill>
        <p:spPr>
          <a:xfrm>
            <a:off x="1583067" y="3232634"/>
            <a:ext cx="390971" cy="314201"/>
          </a:xfrm>
          <a:prstGeom prst="rect">
            <a:avLst/>
          </a:prstGeom>
          <a:noFill/>
          <a:ln>
            <a:noFill/>
          </a:ln>
        </p:spPr>
      </p:pic>
      <p:pic>
        <p:nvPicPr>
          <p:cNvPr id="96" name="Google Shape;96;p3"/>
          <p:cNvPicPr preferRelativeResize="0"/>
          <p:nvPr/>
        </p:nvPicPr>
        <p:blipFill rotWithShape="1">
          <a:blip r:embed="rId2">
            <a:alphaModFix/>
          </a:blip>
          <a:srcRect t="23075" r="88584" b="62117"/>
          <a:stretch/>
        </p:blipFill>
        <p:spPr>
          <a:xfrm>
            <a:off x="2781067" y="5625401"/>
            <a:ext cx="348836" cy="452231"/>
          </a:xfrm>
          <a:prstGeom prst="rect">
            <a:avLst/>
          </a:prstGeom>
          <a:noFill/>
          <a:ln>
            <a:noFill/>
          </a:ln>
        </p:spPr>
      </p:pic>
      <p:pic>
        <p:nvPicPr>
          <p:cNvPr id="97" name="Google Shape;97;p3"/>
          <p:cNvPicPr preferRelativeResize="0"/>
          <p:nvPr/>
        </p:nvPicPr>
        <p:blipFill rotWithShape="1">
          <a:blip r:embed="rId2">
            <a:alphaModFix/>
          </a:blip>
          <a:srcRect t="23075" r="88584" b="62117"/>
          <a:stretch/>
        </p:blipFill>
        <p:spPr>
          <a:xfrm>
            <a:off x="11022767" y="3546834"/>
            <a:ext cx="348836" cy="452231"/>
          </a:xfrm>
          <a:prstGeom prst="rect">
            <a:avLst/>
          </a:prstGeom>
          <a:noFill/>
          <a:ln>
            <a:noFill/>
          </a:ln>
        </p:spPr>
      </p:pic>
    </p:spTree>
    <p:extLst>
      <p:ext uri="{BB962C8B-B14F-4D97-AF65-F5344CB8AC3E}">
        <p14:creationId xmlns:p14="http://schemas.microsoft.com/office/powerpoint/2010/main" val="1599225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3"/>
        <p:cNvGrpSpPr/>
        <p:nvPr/>
      </p:nvGrpSpPr>
      <p:grpSpPr>
        <a:xfrm>
          <a:off x="0" y="0"/>
          <a:ext cx="0" cy="0"/>
          <a:chOff x="0" y="0"/>
          <a:chExt cx="0" cy="0"/>
        </a:xfrm>
      </p:grpSpPr>
      <p:grpSp>
        <p:nvGrpSpPr>
          <p:cNvPr id="184" name="Google Shape;184;p6"/>
          <p:cNvGrpSpPr/>
          <p:nvPr/>
        </p:nvGrpSpPr>
        <p:grpSpPr>
          <a:xfrm>
            <a:off x="171401" y="169191"/>
            <a:ext cx="11850660" cy="6520427"/>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4153984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2"/>
        <p:cNvGrpSpPr/>
        <p:nvPr/>
      </p:nvGrpSpPr>
      <p:grpSpPr>
        <a:xfrm>
          <a:off x="0" y="0"/>
          <a:ext cx="0" cy="0"/>
          <a:chOff x="0" y="0"/>
          <a:chExt cx="0" cy="0"/>
        </a:xfrm>
      </p:grpSpPr>
      <p:grpSp>
        <p:nvGrpSpPr>
          <p:cNvPr id="233" name="Google Shape;233;p7"/>
          <p:cNvGrpSpPr/>
          <p:nvPr/>
        </p:nvGrpSpPr>
        <p:grpSpPr>
          <a:xfrm>
            <a:off x="171401" y="169191"/>
            <a:ext cx="11850660" cy="6520427"/>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68" name="Google Shape;268;p7"/>
          <p:cNvSpPr txBox="1">
            <a:spLocks noGrp="1"/>
          </p:cNvSpPr>
          <p:nvPr>
            <p:ph type="title"/>
          </p:nvPr>
        </p:nvSpPr>
        <p:spPr>
          <a:xfrm>
            <a:off x="953467" y="1055000"/>
            <a:ext cx="5034000" cy="161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953467" y="2669800"/>
            <a:ext cx="4653600" cy="3133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1049295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9"/>
        <p:cNvGrpSpPr/>
        <p:nvPr/>
      </p:nvGrpSpPr>
      <p:grpSpPr>
        <a:xfrm>
          <a:off x="0" y="0"/>
          <a:ext cx="0" cy="0"/>
          <a:chOff x="0" y="0"/>
          <a:chExt cx="0" cy="0"/>
        </a:xfrm>
      </p:grpSpPr>
      <p:grpSp>
        <p:nvGrpSpPr>
          <p:cNvPr id="320" name="Google Shape;320;p9"/>
          <p:cNvGrpSpPr/>
          <p:nvPr/>
        </p:nvGrpSpPr>
        <p:grpSpPr>
          <a:xfrm>
            <a:off x="497200" y="422967"/>
            <a:ext cx="11198885" cy="6012935"/>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355" name="Google Shape;355;p9"/>
          <p:cNvSpPr txBox="1">
            <a:spLocks noGrp="1"/>
          </p:cNvSpPr>
          <p:nvPr>
            <p:ph type="title"/>
          </p:nvPr>
        </p:nvSpPr>
        <p:spPr>
          <a:xfrm>
            <a:off x="2988600" y="2280567"/>
            <a:ext cx="621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9"/>
          <p:cNvSpPr txBox="1">
            <a:spLocks noGrp="1"/>
          </p:cNvSpPr>
          <p:nvPr>
            <p:ph type="subTitle" idx="1"/>
          </p:nvPr>
        </p:nvSpPr>
        <p:spPr>
          <a:xfrm>
            <a:off x="2988600" y="3555013"/>
            <a:ext cx="6214800" cy="10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993067" y="5614899"/>
            <a:ext cx="348836" cy="404835"/>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1228201" y="4963667"/>
            <a:ext cx="348836" cy="452231"/>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782933" y="5730968"/>
            <a:ext cx="390971" cy="31420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10779767" y="1163467"/>
            <a:ext cx="348836" cy="452231"/>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10050434" y="1349833"/>
            <a:ext cx="348836" cy="543915"/>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10758700" y="1996834"/>
            <a:ext cx="390971" cy="314201"/>
          </a:xfrm>
          <a:prstGeom prst="rect">
            <a:avLst/>
          </a:prstGeom>
          <a:noFill/>
          <a:ln>
            <a:noFill/>
          </a:ln>
        </p:spPr>
      </p:pic>
    </p:spTree>
    <p:extLst>
      <p:ext uri="{BB962C8B-B14F-4D97-AF65-F5344CB8AC3E}">
        <p14:creationId xmlns:p14="http://schemas.microsoft.com/office/powerpoint/2010/main" val="4213672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1"/>
        <p:cNvGrpSpPr/>
        <p:nvPr/>
      </p:nvGrpSpPr>
      <p:grpSpPr>
        <a:xfrm>
          <a:off x="0" y="0"/>
          <a:ext cx="0" cy="0"/>
          <a:chOff x="0" y="0"/>
          <a:chExt cx="0" cy="0"/>
        </a:xfrm>
      </p:grpSpPr>
      <p:grpSp>
        <p:nvGrpSpPr>
          <p:cNvPr id="472" name="Google Shape;472;p14"/>
          <p:cNvGrpSpPr/>
          <p:nvPr/>
        </p:nvGrpSpPr>
        <p:grpSpPr>
          <a:xfrm>
            <a:off x="497200" y="422967"/>
            <a:ext cx="11198885" cy="6012935"/>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07" name="Google Shape;507;p14"/>
          <p:cNvSpPr txBox="1">
            <a:spLocks noGrp="1"/>
          </p:cNvSpPr>
          <p:nvPr>
            <p:ph type="title"/>
          </p:nvPr>
        </p:nvSpPr>
        <p:spPr>
          <a:xfrm>
            <a:off x="3053433" y="4234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8" name="Google Shape;508;p14"/>
          <p:cNvSpPr txBox="1">
            <a:spLocks noGrp="1"/>
          </p:cNvSpPr>
          <p:nvPr>
            <p:ph type="subTitle" idx="1"/>
          </p:nvPr>
        </p:nvSpPr>
        <p:spPr>
          <a:xfrm>
            <a:off x="1944200" y="1914200"/>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509" name="Google Shape;509;p14"/>
          <p:cNvPicPr preferRelativeResize="0"/>
          <p:nvPr/>
        </p:nvPicPr>
        <p:blipFill rotWithShape="1">
          <a:blip r:embed="rId2">
            <a:alphaModFix/>
          </a:blip>
          <a:srcRect l="88584" t="31186" b="55558"/>
          <a:stretch/>
        </p:blipFill>
        <p:spPr>
          <a:xfrm>
            <a:off x="10719285" y="3184265"/>
            <a:ext cx="348836" cy="404835"/>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1123867" y="2713900"/>
            <a:ext cx="348836" cy="543915"/>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802201" y="3045301"/>
            <a:ext cx="348836" cy="452231"/>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10400401" y="3861034"/>
            <a:ext cx="348836" cy="452231"/>
          </a:xfrm>
          <a:prstGeom prst="rect">
            <a:avLst/>
          </a:prstGeom>
          <a:noFill/>
          <a:ln>
            <a:noFill/>
          </a:ln>
        </p:spPr>
      </p:pic>
    </p:spTree>
    <p:extLst>
      <p:ext uri="{BB962C8B-B14F-4D97-AF65-F5344CB8AC3E}">
        <p14:creationId xmlns:p14="http://schemas.microsoft.com/office/powerpoint/2010/main" val="3733089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grpSp>
        <p:nvGrpSpPr>
          <p:cNvPr id="514" name="Google Shape;514;p15"/>
          <p:cNvGrpSpPr/>
          <p:nvPr/>
        </p:nvGrpSpPr>
        <p:grpSpPr>
          <a:xfrm>
            <a:off x="497200" y="422967"/>
            <a:ext cx="11198885" cy="6012935"/>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49" name="Google Shape;549;p15"/>
          <p:cNvSpPr txBox="1">
            <a:spLocks noGrp="1"/>
          </p:cNvSpPr>
          <p:nvPr>
            <p:ph type="title"/>
          </p:nvPr>
        </p:nvSpPr>
        <p:spPr>
          <a:xfrm>
            <a:off x="953467" y="3145800"/>
            <a:ext cx="7259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0" name="Google Shape;550;p15"/>
          <p:cNvSpPr txBox="1">
            <a:spLocks noGrp="1"/>
          </p:cNvSpPr>
          <p:nvPr>
            <p:ph type="title" idx="2" hasCustomPrompt="1"/>
          </p:nvPr>
        </p:nvSpPr>
        <p:spPr>
          <a:xfrm>
            <a:off x="953451" y="2023400"/>
            <a:ext cx="221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1" name="Google Shape;551;p15"/>
          <p:cNvSpPr txBox="1">
            <a:spLocks noGrp="1"/>
          </p:cNvSpPr>
          <p:nvPr>
            <p:ph type="subTitle" idx="1"/>
          </p:nvPr>
        </p:nvSpPr>
        <p:spPr>
          <a:xfrm>
            <a:off x="953451" y="4268200"/>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9868667" y="1495367"/>
            <a:ext cx="348836" cy="452231"/>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3198501" y="1844898"/>
            <a:ext cx="348836" cy="404835"/>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10570067" y="2249733"/>
            <a:ext cx="348836" cy="543915"/>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10659067" y="1461685"/>
            <a:ext cx="390971" cy="31420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2642101" y="1392667"/>
            <a:ext cx="348836" cy="452231"/>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3281433" y="1247601"/>
            <a:ext cx="390971" cy="314201"/>
          </a:xfrm>
          <a:prstGeom prst="rect">
            <a:avLst/>
          </a:prstGeom>
          <a:noFill/>
          <a:ln>
            <a:noFill/>
          </a:ln>
        </p:spPr>
      </p:pic>
    </p:spTree>
    <p:extLst>
      <p:ext uri="{BB962C8B-B14F-4D97-AF65-F5344CB8AC3E}">
        <p14:creationId xmlns:p14="http://schemas.microsoft.com/office/powerpoint/2010/main" val="982737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2"/>
        <p:cNvGrpSpPr/>
        <p:nvPr/>
      </p:nvGrpSpPr>
      <p:grpSpPr>
        <a:xfrm>
          <a:off x="0" y="0"/>
          <a:ext cx="0" cy="0"/>
          <a:chOff x="0" y="0"/>
          <a:chExt cx="0" cy="0"/>
        </a:xfrm>
      </p:grpSpPr>
      <p:grpSp>
        <p:nvGrpSpPr>
          <p:cNvPr id="683" name="Google Shape;683;p18"/>
          <p:cNvGrpSpPr/>
          <p:nvPr/>
        </p:nvGrpSpPr>
        <p:grpSpPr>
          <a:xfrm>
            <a:off x="171401" y="169191"/>
            <a:ext cx="11850660" cy="6520427"/>
            <a:chOff x="372900" y="317225"/>
            <a:chExt cx="8399164" cy="4509701"/>
          </a:xfrm>
        </p:grpSpPr>
        <p:sp>
          <p:nvSpPr>
            <p:cNvPr id="684" name="Google Shape;684;p1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85" name="Google Shape;685;p18"/>
            <p:cNvGrpSpPr/>
            <p:nvPr/>
          </p:nvGrpSpPr>
          <p:grpSpPr>
            <a:xfrm>
              <a:off x="372900" y="317424"/>
              <a:ext cx="8399164" cy="4509502"/>
              <a:chOff x="-75" y="-4650"/>
              <a:chExt cx="9155400" cy="5153127"/>
            </a:xfrm>
          </p:grpSpPr>
          <p:cxnSp>
            <p:nvCxnSpPr>
              <p:cNvPr id="686" name="Google Shape;686;p1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1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1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9" name="Google Shape;689;p1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0" name="Google Shape;690;p1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1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1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1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1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1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18" name="Google Shape;718;p18"/>
          <p:cNvSpPr txBox="1">
            <a:spLocks noGrp="1"/>
          </p:cNvSpPr>
          <p:nvPr>
            <p:ph type="subTitle" idx="1"/>
          </p:nvPr>
        </p:nvSpPr>
        <p:spPr>
          <a:xfrm>
            <a:off x="953467" y="3499600"/>
            <a:ext cx="4502400" cy="12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18"/>
          <p:cNvSpPr txBox="1">
            <a:spLocks noGrp="1"/>
          </p:cNvSpPr>
          <p:nvPr>
            <p:ph type="title"/>
          </p:nvPr>
        </p:nvSpPr>
        <p:spPr>
          <a:xfrm>
            <a:off x="960000" y="2141600"/>
            <a:ext cx="3493200" cy="135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720" name="Google Shape;720;p18"/>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721" name="Google Shape;721;p18"/>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722" name="Google Shape;722;p18"/>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723" name="Google Shape;723;p18"/>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724" name="Google Shape;724;p18"/>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725" name="Google Shape;725;p18"/>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978530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8"/>
        <p:cNvGrpSpPr/>
        <p:nvPr/>
      </p:nvGrpSpPr>
      <p:grpSpPr>
        <a:xfrm>
          <a:off x="0" y="0"/>
          <a:ext cx="0" cy="0"/>
          <a:chOff x="0" y="0"/>
          <a:chExt cx="0" cy="0"/>
        </a:xfrm>
      </p:grpSpPr>
      <p:grpSp>
        <p:nvGrpSpPr>
          <p:cNvPr id="1159" name="Google Shape;1159;p28"/>
          <p:cNvGrpSpPr/>
          <p:nvPr/>
        </p:nvGrpSpPr>
        <p:grpSpPr>
          <a:xfrm>
            <a:off x="497200" y="422967"/>
            <a:ext cx="11198885" cy="6012935"/>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extLst>
      <p:ext uri="{BB962C8B-B14F-4D97-AF65-F5344CB8AC3E}">
        <p14:creationId xmlns:p14="http://schemas.microsoft.com/office/powerpoint/2010/main" val="3615041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4"/>
        <p:cNvGrpSpPr/>
        <p:nvPr/>
      </p:nvGrpSpPr>
      <p:grpSpPr>
        <a:xfrm>
          <a:off x="0" y="0"/>
          <a:ext cx="0" cy="0"/>
          <a:chOff x="0" y="0"/>
          <a:chExt cx="0" cy="0"/>
        </a:xfrm>
      </p:grpSpPr>
      <p:grpSp>
        <p:nvGrpSpPr>
          <p:cNvPr id="1195" name="Google Shape;1195;p29"/>
          <p:cNvGrpSpPr/>
          <p:nvPr/>
        </p:nvGrpSpPr>
        <p:grpSpPr>
          <a:xfrm>
            <a:off x="208501" y="168790"/>
            <a:ext cx="11850660" cy="6520427"/>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74948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1"/>
        <p:cNvGrpSpPr/>
        <p:nvPr/>
      </p:nvGrpSpPr>
      <p:grpSpPr>
        <a:xfrm>
          <a:off x="0" y="0"/>
          <a:ext cx="0" cy="0"/>
          <a:chOff x="0" y="0"/>
          <a:chExt cx="0" cy="0"/>
        </a:xfrm>
      </p:grpSpPr>
      <p:grpSp>
        <p:nvGrpSpPr>
          <p:cNvPr id="372" name="Google Shape;372;p11"/>
          <p:cNvGrpSpPr/>
          <p:nvPr/>
        </p:nvGrpSpPr>
        <p:grpSpPr>
          <a:xfrm>
            <a:off x="497200" y="422967"/>
            <a:ext cx="11198885" cy="6012935"/>
            <a:chOff x="372900" y="317225"/>
            <a:chExt cx="8399164" cy="4509701"/>
          </a:xfrm>
        </p:grpSpPr>
        <p:sp>
          <p:nvSpPr>
            <p:cNvPr id="373" name="Google Shape;373;p1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4" name="Google Shape;374;p11"/>
            <p:cNvGrpSpPr/>
            <p:nvPr/>
          </p:nvGrpSpPr>
          <p:grpSpPr>
            <a:xfrm>
              <a:off x="372900" y="317424"/>
              <a:ext cx="8399164" cy="4509502"/>
              <a:chOff x="-75" y="-4650"/>
              <a:chExt cx="9155400" cy="5153127"/>
            </a:xfrm>
          </p:grpSpPr>
          <p:cxnSp>
            <p:nvCxnSpPr>
              <p:cNvPr id="375" name="Google Shape;375;p1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6" name="Google Shape;376;p1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77" name="Google Shape;377;p1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8" name="Google Shape;378;p1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79" name="Google Shape;379;p1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80" name="Google Shape;380;p1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1" name="Google Shape;381;p1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2" name="Google Shape;382;p1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3" name="Google Shape;383;p1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4" name="Google Shape;384;p1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5" name="Google Shape;385;p1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6" name="Google Shape;386;p1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7" name="Google Shape;387;p1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88" name="Google Shape;388;p1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9" name="Google Shape;389;p1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0" name="Google Shape;390;p1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1" name="Google Shape;391;p1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92" name="Google Shape;392;p1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3" name="Google Shape;393;p1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4" name="Google Shape;394;p1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5" name="Google Shape;395;p1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6" name="Google Shape;396;p1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7" name="Google Shape;397;p1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8" name="Google Shape;398;p1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9" name="Google Shape;399;p1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0" name="Google Shape;400;p1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1" name="Google Shape;401;p1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2" name="Google Shape;402;p1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3" name="Google Shape;403;p1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4" name="Google Shape;404;p1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5" name="Google Shape;405;p1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6" name="Google Shape;406;p1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07" name="Google Shape;407;p11"/>
          <p:cNvSpPr txBox="1">
            <a:spLocks noGrp="1"/>
          </p:cNvSpPr>
          <p:nvPr>
            <p:ph type="title" hasCustomPrompt="1"/>
          </p:nvPr>
        </p:nvSpPr>
        <p:spPr>
          <a:xfrm>
            <a:off x="1712651" y="2096800"/>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08" name="Google Shape;408;p11"/>
          <p:cNvSpPr txBox="1">
            <a:spLocks noGrp="1"/>
          </p:cNvSpPr>
          <p:nvPr>
            <p:ph type="subTitle" idx="1"/>
          </p:nvPr>
        </p:nvSpPr>
        <p:spPr>
          <a:xfrm>
            <a:off x="1712651" y="4111667"/>
            <a:ext cx="87680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09" name="Google Shape;409;p11"/>
          <p:cNvPicPr preferRelativeResize="0"/>
          <p:nvPr/>
        </p:nvPicPr>
        <p:blipFill rotWithShape="1">
          <a:blip r:embed="rId2">
            <a:alphaModFix/>
          </a:blip>
          <a:srcRect t="23075" r="88584" b="62117"/>
          <a:stretch/>
        </p:blipFill>
        <p:spPr>
          <a:xfrm>
            <a:off x="10068101" y="1777401"/>
            <a:ext cx="348836" cy="452231"/>
          </a:xfrm>
          <a:prstGeom prst="rect">
            <a:avLst/>
          </a:prstGeom>
          <a:noFill/>
          <a:ln>
            <a:noFill/>
          </a:ln>
        </p:spPr>
      </p:pic>
      <p:pic>
        <p:nvPicPr>
          <p:cNvPr id="410" name="Google Shape;410;p11"/>
          <p:cNvPicPr preferRelativeResize="0"/>
          <p:nvPr/>
        </p:nvPicPr>
        <p:blipFill rotWithShape="1">
          <a:blip r:embed="rId2">
            <a:alphaModFix/>
          </a:blip>
          <a:srcRect l="88584" t="31186" b="55558"/>
          <a:stretch/>
        </p:blipFill>
        <p:spPr>
          <a:xfrm>
            <a:off x="1279567" y="4422465"/>
            <a:ext cx="348836" cy="404835"/>
          </a:xfrm>
          <a:prstGeom prst="rect">
            <a:avLst/>
          </a:prstGeom>
          <a:noFill/>
          <a:ln>
            <a:noFill/>
          </a:ln>
        </p:spPr>
      </p:pic>
      <p:pic>
        <p:nvPicPr>
          <p:cNvPr id="411" name="Google Shape;411;p11"/>
          <p:cNvPicPr preferRelativeResize="0"/>
          <p:nvPr/>
        </p:nvPicPr>
        <p:blipFill rotWithShape="1">
          <a:blip r:embed="rId2">
            <a:alphaModFix/>
          </a:blip>
          <a:srcRect l="9958" t="40088" r="80549" b="45104"/>
          <a:stretch/>
        </p:blipFill>
        <p:spPr>
          <a:xfrm>
            <a:off x="9279134" y="1685733"/>
            <a:ext cx="348836" cy="543915"/>
          </a:xfrm>
          <a:prstGeom prst="rect">
            <a:avLst/>
          </a:prstGeom>
          <a:noFill/>
          <a:ln>
            <a:noFill/>
          </a:ln>
        </p:spPr>
      </p:pic>
      <p:pic>
        <p:nvPicPr>
          <p:cNvPr id="412" name="Google Shape;412;p11"/>
          <p:cNvPicPr preferRelativeResize="0"/>
          <p:nvPr/>
        </p:nvPicPr>
        <p:blipFill rotWithShape="1">
          <a:blip r:embed="rId2">
            <a:alphaModFix/>
          </a:blip>
          <a:srcRect t="23075" r="88584" b="62117"/>
          <a:stretch/>
        </p:blipFill>
        <p:spPr>
          <a:xfrm>
            <a:off x="1514701" y="3771234"/>
            <a:ext cx="348836" cy="452231"/>
          </a:xfrm>
          <a:prstGeom prst="rect">
            <a:avLst/>
          </a:prstGeom>
          <a:noFill/>
          <a:ln>
            <a:noFill/>
          </a:ln>
        </p:spPr>
      </p:pic>
      <p:pic>
        <p:nvPicPr>
          <p:cNvPr id="413" name="Google Shape;413;p11"/>
          <p:cNvPicPr preferRelativeResize="0"/>
          <p:nvPr/>
        </p:nvPicPr>
        <p:blipFill rotWithShape="1">
          <a:blip r:embed="rId3">
            <a:alphaModFix/>
          </a:blip>
          <a:srcRect l="86859" t="20960" b="68473"/>
          <a:stretch/>
        </p:blipFill>
        <p:spPr>
          <a:xfrm>
            <a:off x="2069433" y="4538534"/>
            <a:ext cx="390971" cy="314201"/>
          </a:xfrm>
          <a:prstGeom prst="rect">
            <a:avLst/>
          </a:prstGeom>
          <a:noFill/>
          <a:ln>
            <a:noFill/>
          </a:ln>
        </p:spPr>
      </p:pic>
      <p:pic>
        <p:nvPicPr>
          <p:cNvPr id="414" name="Google Shape;414;p11"/>
          <p:cNvPicPr preferRelativeResize="0"/>
          <p:nvPr/>
        </p:nvPicPr>
        <p:blipFill rotWithShape="1">
          <a:blip r:embed="rId3">
            <a:alphaModFix/>
          </a:blip>
          <a:srcRect l="86859" t="20960" b="68473"/>
          <a:stretch/>
        </p:blipFill>
        <p:spPr>
          <a:xfrm>
            <a:off x="10327467" y="2584701"/>
            <a:ext cx="390971" cy="314201"/>
          </a:xfrm>
          <a:prstGeom prst="rect">
            <a:avLst/>
          </a:prstGeom>
          <a:noFill/>
          <a:ln>
            <a:noFill/>
          </a:ln>
        </p:spPr>
      </p:pic>
    </p:spTree>
    <p:extLst>
      <p:ext uri="{BB962C8B-B14F-4D97-AF65-F5344CB8AC3E}">
        <p14:creationId xmlns:p14="http://schemas.microsoft.com/office/powerpoint/2010/main" val="487544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63"/>
        <p:cNvGrpSpPr/>
        <p:nvPr/>
      </p:nvGrpSpPr>
      <p:grpSpPr>
        <a:xfrm>
          <a:off x="0" y="0"/>
          <a:ext cx="0" cy="0"/>
          <a:chOff x="0" y="0"/>
          <a:chExt cx="0" cy="0"/>
        </a:xfrm>
      </p:grpSpPr>
      <p:grpSp>
        <p:nvGrpSpPr>
          <p:cNvPr id="1064" name="Google Shape;1064;p26"/>
          <p:cNvGrpSpPr/>
          <p:nvPr/>
        </p:nvGrpSpPr>
        <p:grpSpPr>
          <a:xfrm>
            <a:off x="171401" y="169191"/>
            <a:ext cx="11850660" cy="6520427"/>
            <a:chOff x="372900" y="317225"/>
            <a:chExt cx="8399164" cy="4509701"/>
          </a:xfrm>
        </p:grpSpPr>
        <p:sp>
          <p:nvSpPr>
            <p:cNvPr id="1065" name="Google Shape;1065;p2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66" name="Google Shape;1066;p26"/>
            <p:cNvGrpSpPr/>
            <p:nvPr/>
          </p:nvGrpSpPr>
          <p:grpSpPr>
            <a:xfrm>
              <a:off x="372900" y="317424"/>
              <a:ext cx="8399164" cy="4509502"/>
              <a:chOff x="-75" y="-4650"/>
              <a:chExt cx="9155400" cy="5153127"/>
            </a:xfrm>
          </p:grpSpPr>
          <p:cxnSp>
            <p:nvCxnSpPr>
              <p:cNvPr id="1067" name="Google Shape;1067;p2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68" name="Google Shape;1068;p2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69" name="Google Shape;1069;p2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0" name="Google Shape;1070;p2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71" name="Google Shape;1071;p2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2" name="Google Shape;1072;p2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3" name="Google Shape;1073;p2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4" name="Google Shape;1074;p2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5" name="Google Shape;1075;p2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6" name="Google Shape;1076;p2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7" name="Google Shape;1077;p2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8" name="Google Shape;1078;p2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9" name="Google Shape;1079;p2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0" name="Google Shape;1080;p2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1" name="Google Shape;1081;p2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2" name="Google Shape;1082;p2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3" name="Google Shape;1083;p2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084" name="Google Shape;1084;p2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5" name="Google Shape;1085;p2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6" name="Google Shape;1086;p2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7" name="Google Shape;1087;p2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8" name="Google Shape;1088;p2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89" name="Google Shape;1089;p2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0" name="Google Shape;1090;p2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1" name="Google Shape;1091;p2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2" name="Google Shape;1092;p2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3" name="Google Shape;1093;p2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4" name="Google Shape;1094;p2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5" name="Google Shape;1095;p2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6" name="Google Shape;1096;p2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7" name="Google Shape;1097;p2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8" name="Google Shape;1098;p2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099" name="Google Shape;1099;p26"/>
          <p:cNvSpPr txBox="1">
            <a:spLocks noGrp="1"/>
          </p:cNvSpPr>
          <p:nvPr>
            <p:ph type="title" hasCustomPrompt="1"/>
          </p:nvPr>
        </p:nvSpPr>
        <p:spPr>
          <a:xfrm>
            <a:off x="953467"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3"/>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0" name="Google Shape;1100;p26"/>
          <p:cNvSpPr txBox="1">
            <a:spLocks noGrp="1"/>
          </p:cNvSpPr>
          <p:nvPr>
            <p:ph type="subTitle" idx="1"/>
          </p:nvPr>
        </p:nvSpPr>
        <p:spPr>
          <a:xfrm>
            <a:off x="953467" y="2332053"/>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1" name="Google Shape;1101;p26"/>
          <p:cNvSpPr txBox="1">
            <a:spLocks noGrp="1"/>
          </p:cNvSpPr>
          <p:nvPr>
            <p:ph type="title" idx="2" hasCustomPrompt="1"/>
          </p:nvPr>
        </p:nvSpPr>
        <p:spPr>
          <a:xfrm>
            <a:off x="6246533"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2" name="Google Shape;1102;p26"/>
          <p:cNvSpPr txBox="1">
            <a:spLocks noGrp="1"/>
          </p:cNvSpPr>
          <p:nvPr>
            <p:ph type="subTitle" idx="3"/>
          </p:nvPr>
        </p:nvSpPr>
        <p:spPr>
          <a:xfrm>
            <a:off x="6246533" y="2332051"/>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3" name="Google Shape;1103;p26"/>
          <p:cNvSpPr txBox="1">
            <a:spLocks noGrp="1"/>
          </p:cNvSpPr>
          <p:nvPr>
            <p:ph type="title" idx="4" hasCustomPrompt="1"/>
          </p:nvPr>
        </p:nvSpPr>
        <p:spPr>
          <a:xfrm>
            <a:off x="953467"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4" name="Google Shape;1104;p26"/>
          <p:cNvSpPr txBox="1">
            <a:spLocks noGrp="1"/>
          </p:cNvSpPr>
          <p:nvPr>
            <p:ph type="subTitle" idx="5"/>
          </p:nvPr>
        </p:nvSpPr>
        <p:spPr>
          <a:xfrm>
            <a:off x="953467"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5" name="Google Shape;1105;p26"/>
          <p:cNvSpPr txBox="1">
            <a:spLocks noGrp="1"/>
          </p:cNvSpPr>
          <p:nvPr>
            <p:ph type="title" idx="6" hasCustomPrompt="1"/>
          </p:nvPr>
        </p:nvSpPr>
        <p:spPr>
          <a:xfrm>
            <a:off x="6246533"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6" name="Google Shape;1106;p26"/>
          <p:cNvSpPr txBox="1">
            <a:spLocks noGrp="1"/>
          </p:cNvSpPr>
          <p:nvPr>
            <p:ph type="subTitle" idx="7"/>
          </p:nvPr>
        </p:nvSpPr>
        <p:spPr>
          <a:xfrm>
            <a:off x="6246533"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07" name="Google Shape;1107;p2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108" name="Google Shape;1108;p2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109" name="Google Shape;1109;p2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110" name="Google Shape;1110;p2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111" name="Google Shape;1111;p2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112" name="Google Shape;1112;p2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805512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grpSp>
        <p:nvGrpSpPr>
          <p:cNvPr id="99" name="Google Shape;99;p4"/>
          <p:cNvGrpSpPr/>
          <p:nvPr/>
        </p:nvGrpSpPr>
        <p:grpSpPr>
          <a:xfrm>
            <a:off x="171401" y="169191"/>
            <a:ext cx="11850660" cy="6520427"/>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52990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8.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8.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377517704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211811758"/>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3928333662"/>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openxmlformats.org/officeDocument/2006/relationships/image" Target="../media/image1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7.xml"/><Relationship Id="rId5" Type="http://schemas.microsoft.com/office/2007/relationships/hdphoto" Target="../media/hdphoto3.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microsoft.com/office/2007/relationships/hdphoto" Target="../media/hdphoto5.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14.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3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40.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microsoft.com/office/2007/relationships/hdphoto" Target="../media/hdphoto7.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7.xml"/><Relationship Id="rId18" Type="http://schemas.openxmlformats.org/officeDocument/2006/relationships/slide" Target="slide32.xml"/><Relationship Id="rId3" Type="http://schemas.openxmlformats.org/officeDocument/2006/relationships/audio" Target="../media/audio1.wav"/><Relationship Id="rId7" Type="http://schemas.openxmlformats.org/officeDocument/2006/relationships/image" Target="../media/image47.png"/><Relationship Id="rId12" Type="http://schemas.microsoft.com/office/2007/relationships/hdphoto" Target="../media/hdphoto7.wdp"/><Relationship Id="rId17" Type="http://schemas.openxmlformats.org/officeDocument/2006/relationships/slide" Target="slide31.xml"/><Relationship Id="rId2" Type="http://schemas.openxmlformats.org/officeDocument/2006/relationships/notesSlide" Target="../notesSlides/notesSlide26.xml"/><Relationship Id="rId16" Type="http://schemas.openxmlformats.org/officeDocument/2006/relationships/slide" Target="slide30.xml"/><Relationship Id="rId1" Type="http://schemas.openxmlformats.org/officeDocument/2006/relationships/slideLayout" Target="../slideLayouts/slideLayout32.xml"/><Relationship Id="rId6" Type="http://schemas.openxmlformats.org/officeDocument/2006/relationships/image" Target="../media/image46.png"/><Relationship Id="rId11" Type="http://schemas.openxmlformats.org/officeDocument/2006/relationships/image" Target="../media/image43.png"/><Relationship Id="rId5" Type="http://schemas.openxmlformats.org/officeDocument/2006/relationships/image" Target="../media/image45.png"/><Relationship Id="rId15" Type="http://schemas.openxmlformats.org/officeDocument/2006/relationships/slide" Target="slide29.xml"/><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3711" b="94531" l="7356" r="96421">
                        <a14:foregroundMark x1="38767" y1="17578" x2="63022" y2="27930"/>
                        <a14:foregroundMark x1="43936" y1="7031" x2="51889" y2="8594"/>
                        <a14:foregroundMark x1="76740" y1="11523" x2="82505" y2="12109"/>
                        <a14:foregroundMark x1="57256" y1="9961" x2="64612" y2="31250"/>
                        <a14:foregroundMark x1="78529" y1="79297" x2="85487" y2="71875"/>
                        <a14:foregroundMark x1="90656" y1="48438" x2="90258" y2="50781"/>
                        <a14:foregroundMark x1="60636" y1="9961" x2="66998" y2="11914"/>
                      </a14:backgroundRemoval>
                    </a14:imgEffect>
                  </a14:imgLayer>
                </a14:imgProps>
              </a:ext>
              <a:ext uri="{28A0092B-C50C-407E-A947-70E740481C1C}">
                <a14:useLocalDpi xmlns:a14="http://schemas.microsoft.com/office/drawing/2010/main" val="0"/>
              </a:ext>
            </a:extLst>
          </a:blip>
          <a:stretch>
            <a:fillRect/>
          </a:stretch>
        </p:blipFill>
        <p:spPr>
          <a:xfrm>
            <a:off x="459969" y="2501281"/>
            <a:ext cx="4280136" cy="4356719"/>
          </a:xfrm>
          <a:prstGeom prst="rect">
            <a:avLst/>
          </a:prstGeom>
        </p:spPr>
      </p:pic>
      <p:sp>
        <p:nvSpPr>
          <p:cNvPr id="14" name="TextBox 13"/>
          <p:cNvSpPr txBox="1"/>
          <p:nvPr/>
        </p:nvSpPr>
        <p:spPr>
          <a:xfrm>
            <a:off x="4614278" y="2421910"/>
            <a:ext cx="6657255" cy="954107"/>
          </a:xfrm>
          <a:prstGeom prst="rect">
            <a:avLst/>
          </a:prstGeom>
          <a:noFill/>
        </p:spPr>
        <p:txBody>
          <a:bodyPr wrap="square" rtlCol="0">
            <a:spAutoFit/>
          </a:bodyPr>
          <a:lstStyle/>
          <a:p>
            <a:r>
              <a:rPr lang="en-US" sz="2800" b="1" i="1" dirty="0" err="1" smtClean="0">
                <a:latin typeface="Times New Roman" panose="02020603050405020304" pitchFamily="18" charset="0"/>
                <a:cs typeface="Times New Roman" panose="02020603050405020304" pitchFamily="18" charset="0"/>
              </a:rPr>
              <a:t>Hình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chia </a:t>
            </a:r>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cử</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endParaRPr lang="en-US"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002974" y="3718170"/>
            <a:ext cx="6657255" cy="1384995"/>
          </a:xfrm>
          <a:prstGeom prst="rect">
            <a:avLst/>
          </a:prstGeom>
          <a:noFill/>
        </p:spPr>
        <p:txBody>
          <a:bodyPr wrap="square" rtlCol="0">
            <a:spAutoFit/>
          </a:bodyPr>
          <a:lstStyle/>
          <a:p>
            <a:pPr algn="just"/>
            <a:r>
              <a:rPr lang="en-US" sz="2800" b="1" i="1" dirty="0" err="1" smtClean="0">
                <a:latin typeface="Times New Roman" panose="02020603050405020304" pitchFamily="18" charset="0"/>
                <a:cs typeface="Times New Roman" panose="02020603050405020304" pitchFamily="18" charset="0"/>
              </a:rPr>
              <a:t>Yêu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528714" y="5324847"/>
            <a:ext cx="6394386" cy="954107"/>
          </a:xfrm>
          <a:prstGeom prst="rect">
            <a:avLst/>
          </a:prstGeom>
          <a:noFill/>
        </p:spPr>
        <p:txBody>
          <a:bodyPr wrap="square" rtlCol="0">
            <a:spAutoFit/>
          </a:bodyPr>
          <a:lstStyle/>
          <a:p>
            <a:pPr algn="just"/>
            <a:r>
              <a:rPr lang="en-US" sz="2800" b="1" i="1" dirty="0" err="1" smtClean="0">
                <a:latin typeface="Times New Roman" panose="02020603050405020304" pitchFamily="18" charset="0"/>
                <a:cs typeface="Times New Roman" panose="02020603050405020304" pitchFamily="18" charset="0"/>
              </a:rPr>
              <a:t>Các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từ</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khóa</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voi</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chuột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khỉ</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2743324" y="657339"/>
            <a:ext cx="6541575" cy="1926503"/>
          </a:xfrm>
          <a:prstGeom prst="rect">
            <a:avLst/>
          </a:prstGeom>
        </p:spPr>
      </p:pic>
    </p:spTree>
    <p:extLst>
      <p:ext uri="{BB962C8B-B14F-4D97-AF65-F5344CB8AC3E}">
        <p14:creationId xmlns:p14="http://schemas.microsoft.com/office/powerpoint/2010/main" val="35219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57" y="1799751"/>
            <a:ext cx="4052930" cy="2377626"/>
          </a:xfrm>
          <a:prstGeom prst="rect">
            <a:avLst/>
          </a:prstGeom>
        </p:spPr>
      </p:pic>
      <p:pic>
        <p:nvPicPr>
          <p:cNvPr id="3" name="Picture 2"/>
          <p:cNvPicPr>
            <a:picLocks noChangeAspect="1"/>
          </p:cNvPicPr>
          <p:nvPr/>
        </p:nvPicPr>
        <p:blipFill>
          <a:blip r:embed="rId4"/>
          <a:stretch>
            <a:fillRect/>
          </a:stretch>
        </p:blipFill>
        <p:spPr>
          <a:xfrm>
            <a:off x="649774" y="1476611"/>
            <a:ext cx="5927814" cy="3682328"/>
          </a:xfrm>
          <a:prstGeom prst="rect">
            <a:avLst/>
          </a:prstGeom>
        </p:spPr>
      </p:pic>
    </p:spTree>
    <p:extLst>
      <p:ext uri="{BB962C8B-B14F-4D97-AF65-F5344CB8AC3E}">
        <p14:creationId xmlns:p14="http://schemas.microsoft.com/office/powerpoint/2010/main" val="1317393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5703" y="696890"/>
            <a:ext cx="5301639" cy="1176630"/>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626660" y="1381588"/>
            <a:ext cx="3782753" cy="35463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530552" y="1995193"/>
            <a:ext cx="6590314" cy="954107"/>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tranh</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ánh</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loài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76215" y="3112037"/>
            <a:ext cx="6662954" cy="1815882"/>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dẫn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phim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muôn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bằng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rất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dễ</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bị</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tổn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thương</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530552" y="5301389"/>
            <a:ext cx="11130943" cy="1151404"/>
            <a:chOff x="383166" y="1481172"/>
            <a:chExt cx="5364330" cy="944640"/>
          </a:xfrm>
          <a:solidFill>
            <a:schemeClr val="accent3">
              <a:lumMod val="20000"/>
              <a:lumOff val="80000"/>
            </a:schemeClr>
          </a:solidFill>
        </p:grpSpPr>
        <p:sp>
          <p:nvSpPr>
            <p:cNvPr id="24" name="Rounded Rectangle 2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5"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fr-F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NT: </a:t>
              </a:r>
              <a:r>
                <a:rPr lang="nl-NL"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mở đầu hấp dẫn </a:t>
              </a:r>
              <a:r>
                <a:rPr lang="nl-NL"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nl-NL"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vấn đề cấp thiết trong hoàn cảnh hiện nay khi con người đang can thiệp ngày càng nhiều vào thiên nhiên.</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56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773" y="722233"/>
            <a:ext cx="6960140" cy="1182727"/>
          </a:xfrm>
          <a:prstGeom prst="rect">
            <a:avLst/>
          </a:prstGeom>
        </p:spPr>
      </p:pic>
      <p:pic>
        <p:nvPicPr>
          <p:cNvPr id="5" name="Picture 4"/>
          <p:cNvPicPr>
            <a:picLocks noChangeAspect="1"/>
          </p:cNvPicPr>
          <p:nvPr/>
        </p:nvPicPr>
        <p:blipFill>
          <a:blip r:embed="rId4"/>
          <a:stretch>
            <a:fillRect/>
          </a:stretch>
        </p:blipFill>
        <p:spPr>
          <a:xfrm>
            <a:off x="2171953" y="1607361"/>
            <a:ext cx="7258650" cy="1960245"/>
          </a:xfrm>
          <a:prstGeom prst="rect">
            <a:avLst/>
          </a:prstGeom>
        </p:spPr>
      </p:pic>
      <p:sp>
        <p:nvSpPr>
          <p:cNvPr id="14" name="Rectangle 13"/>
          <p:cNvSpPr/>
          <p:nvPr/>
        </p:nvSpPr>
        <p:spPr>
          <a:xfrm>
            <a:off x="859813" y="3086860"/>
            <a:ext cx="10399590" cy="3246530"/>
          </a:xfrm>
          <a:prstGeom prst="rect">
            <a:avLst/>
          </a:prstGeom>
        </p:spPr>
        <p:txBody>
          <a:bodyPr wrap="square">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endParaRPr lang="en-US" sz="2800" dirty="0" smtClean="0">
              <a:latin typeface="Times New Roman" panose="02020603050405020304" pitchFamily="18" charset="0"/>
              <a:cs typeface="Times New Roman" panose="02020603050405020304" pitchFamily="18" charset="0"/>
            </a:endParaRPr>
          </a:p>
          <a:p>
            <a:pPr algn="just">
              <a:lnSpc>
                <a:spcPct val="150000"/>
              </a:lnSpc>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s</a:t>
            </a:r>
            <a:r>
              <a:rPr lang="vi-VN" sz="2800" dirty="0" smtClean="0">
                <a:latin typeface="Times New Roman" panose="02020603050405020304" pitchFamily="18" charset="0"/>
                <a:cs typeface="Times New Roman" panose="02020603050405020304" pitchFamily="18" charset="0"/>
              </a:rPr>
              <a:t>ố </a:t>
            </a:r>
            <a:r>
              <a:rPr lang="vi-VN" sz="2800" dirty="0">
                <a:latin typeface="Times New Roman" panose="02020603050405020304" pitchFamily="18" charset="0"/>
                <a:cs typeface="Times New Roman" panose="02020603050405020304" pitchFamily="18" charset="0"/>
              </a:rPr>
              <a:t>lượng các loài SV con người đã </a:t>
            </a:r>
            <a:r>
              <a:rPr lang="vi-VN" sz="2800" dirty="0"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nghĩa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6" name="Google Shape;1291;p37"/>
          <p:cNvPicPr preferRelativeResize="0"/>
          <p:nvPr/>
        </p:nvPicPr>
        <p:blipFill rotWithShape="1">
          <a:blip r:embed="rId5">
            <a:alphaModFix/>
          </a:blip>
          <a:srcRect l="19717" t="14663" b="14670"/>
          <a:stretch/>
        </p:blipFill>
        <p:spPr>
          <a:xfrm>
            <a:off x="10222173" y="532162"/>
            <a:ext cx="1720745" cy="1555945"/>
          </a:xfrm>
          <a:prstGeom prst="rect">
            <a:avLst/>
          </a:prstGeom>
          <a:noFill/>
          <a:ln>
            <a:noFill/>
          </a:ln>
        </p:spPr>
      </p:pic>
    </p:spTree>
    <p:extLst>
      <p:ext uri="{BB962C8B-B14F-4D97-AF65-F5344CB8AC3E}">
        <p14:creationId xmlns:p14="http://schemas.microsoft.com/office/powerpoint/2010/main" val="124780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773" y="722233"/>
            <a:ext cx="6960140" cy="1182727"/>
          </a:xfrm>
          <a:prstGeom prst="rect">
            <a:avLst/>
          </a:prstGeom>
        </p:spPr>
      </p:pic>
      <p:sp>
        <p:nvSpPr>
          <p:cNvPr id="6" name="Rectangle 5"/>
          <p:cNvSpPr/>
          <p:nvPr/>
        </p:nvSpPr>
        <p:spPr>
          <a:xfrm>
            <a:off x="626341" y="1859901"/>
            <a:ext cx="5437707" cy="523220"/>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none">
            <a:spAutoFit/>
          </a:bodyPr>
          <a:lstStyle/>
          <a:p>
            <a:pPr marR="0" lvl="0" algn="l" defTabSz="914400" rtl="0" eaLnBrk="1" fontAlgn="auto" latinLnBrk="0" hangingPunct="1">
              <a:lnSpc>
                <a:spcPct val="100000"/>
              </a:lnSpc>
              <a:spcBef>
                <a:spcPts val="0"/>
              </a:spcBef>
              <a:spcAft>
                <a:spcPts val="0"/>
              </a:spcAft>
              <a:buClrTx/>
              <a:buSzTx/>
              <a:tabLst>
                <a:tab pos="1386840" algn="l"/>
              </a:tabLst>
              <a:defRPr/>
            </a:pPr>
            <a:r>
              <a:rPr lang="fr-FR" sz="2800" b="1" i="1" dirty="0" smtClean="0">
                <a:solidFill>
                  <a:schemeClr val="tx1"/>
                </a:solidFill>
                <a:latin typeface="Times New Roman" panose="02020603050405020304" pitchFamily="18" charset="0"/>
                <a:ea typeface="Times New Roman" panose="02020603050405020304" pitchFamily="18" charset="0"/>
              </a:rPr>
              <a:t>a. </a:t>
            </a:r>
            <a:r>
              <a:rPr lang="fr-FR" sz="2800" b="1" i="1" dirty="0" err="1" smtClean="0">
                <a:solidFill>
                  <a:schemeClr val="tx1"/>
                </a:solidFill>
                <a:latin typeface="Times New Roman" panose="02020603050405020304" pitchFamily="18" charset="0"/>
                <a:ea typeface="Times New Roman" panose="02020603050405020304" pitchFamily="18" charset="0"/>
              </a:rPr>
              <a:t>Sự</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đa</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dạng</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của</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các</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loài</a:t>
            </a:r>
            <a:r>
              <a:rPr lang="fr-FR" sz="2800" b="1" i="1" dirty="0" smtClean="0">
                <a:solidFill>
                  <a:schemeClr val="tx1"/>
                </a:solidFill>
                <a:latin typeface="Times New Roman" panose="02020603050405020304" pitchFamily="18" charset="0"/>
                <a:ea typeface="Times New Roman" panose="02020603050405020304" pitchFamily="18" charset="0"/>
              </a:rPr>
              <a:t> (</a:t>
            </a:r>
            <a:r>
              <a:rPr lang="fr-FR" sz="2800" b="1" i="1" dirty="0" err="1" smtClean="0">
                <a:solidFill>
                  <a:schemeClr val="tx1"/>
                </a:solidFill>
                <a:latin typeface="Times New Roman" panose="02020603050405020304" pitchFamily="18" charset="0"/>
                <a:ea typeface="Times New Roman" panose="02020603050405020304" pitchFamily="18" charset="0"/>
              </a:rPr>
              <a:t>đoạn</a:t>
            </a:r>
            <a:r>
              <a:rPr lang="fr-FR" sz="2800" b="1" i="1" dirty="0" smtClean="0">
                <a:solidFill>
                  <a:schemeClr val="tx1"/>
                </a:solidFill>
                <a:latin typeface="Times New Roman" panose="02020603050405020304" pitchFamily="18" charset="0"/>
                <a:ea typeface="Times New Roman" panose="02020603050405020304" pitchFamily="18" charset="0"/>
              </a:rPr>
              <a:t> 2)</a:t>
            </a:r>
            <a:endPar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78608762"/>
              </p:ext>
            </p:extLst>
          </p:nvPr>
        </p:nvGraphicFramePr>
        <p:xfrm>
          <a:off x="844559" y="2607063"/>
          <a:ext cx="10872824" cy="3749040"/>
        </p:xfrm>
        <a:graphic>
          <a:graphicData uri="http://schemas.openxmlformats.org/drawingml/2006/table">
            <a:tbl>
              <a:tblPr firstRow="1" firstCol="1" bandRow="1">
                <a:tableStyleId>{5940675A-B579-460E-94D1-54222C63F5DA}</a:tableStyleId>
              </a:tblPr>
              <a:tblGrid>
                <a:gridCol w="3283304">
                  <a:extLst>
                    <a:ext uri="{9D8B030D-6E8A-4147-A177-3AD203B41FA5}">
                      <a16:colId xmlns="" xmlns:a16="http://schemas.microsoft.com/office/drawing/2014/main" val="1753768970"/>
                    </a:ext>
                  </a:extLst>
                </a:gridCol>
                <a:gridCol w="3357154">
                  <a:extLst>
                    <a:ext uri="{9D8B030D-6E8A-4147-A177-3AD203B41FA5}">
                      <a16:colId xmlns="" xmlns:a16="http://schemas.microsoft.com/office/drawing/2014/main" val="463972300"/>
                    </a:ext>
                  </a:extLst>
                </a:gridCol>
                <a:gridCol w="4232366">
                  <a:extLst>
                    <a:ext uri="{9D8B030D-6E8A-4147-A177-3AD203B41FA5}">
                      <a16:colId xmlns="" xmlns:a16="http://schemas.microsoft.com/office/drawing/2014/main" val="341478926"/>
                    </a:ext>
                  </a:extLst>
                </a:gridCol>
              </a:tblGrid>
              <a:tr h="723254">
                <a:tc gridSpan="2">
                  <a:txBody>
                    <a:bodyPr/>
                    <a:lstStyle/>
                    <a:p>
                      <a:pPr marL="0" marR="0" algn="ctr">
                        <a:spcBef>
                          <a:spcPts val="0"/>
                        </a:spcBef>
                        <a:spcAft>
                          <a:spcPts val="0"/>
                        </a:spcAft>
                      </a:pPr>
                      <a:r>
                        <a:rPr lang="vi-VN" sz="2800" b="1" dirty="0">
                          <a:solidFill>
                            <a:srgbClr val="FF0000"/>
                          </a:solidFill>
                          <a:effectLst/>
                          <a:latin typeface="Times New Roman" panose="02020603050405020304" pitchFamily="18" charset="0"/>
                          <a:cs typeface="Times New Roman" panose="02020603050405020304" pitchFamily="18" charset="0"/>
                        </a:rPr>
                        <a:t>Số lượng các loài sinh vật</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c>
                  <a:txBody>
                    <a:bodyPr/>
                    <a:lstStyle/>
                    <a:p>
                      <a:pPr marL="0" marR="0" algn="ctr">
                        <a:spcBef>
                          <a:spcPts val="0"/>
                        </a:spcBef>
                        <a:spcAft>
                          <a:spcPts val="0"/>
                        </a:spcAft>
                      </a:pPr>
                      <a:r>
                        <a:rPr lang="vi-VN" sz="2800" b="1" dirty="0">
                          <a:solidFill>
                            <a:srgbClr val="FF0000"/>
                          </a:solidFill>
                          <a:effectLst/>
                          <a:latin typeface="Times New Roman" panose="02020603050405020304" pitchFamily="18" charset="0"/>
                          <a:cs typeface="Times New Roman" panose="02020603050405020304" pitchFamily="18" charset="0"/>
                        </a:rPr>
                        <a:t>Ý nghĩa</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 xmlns:a16="http://schemas.microsoft.com/office/drawing/2014/main" val="38479021"/>
                  </a:ext>
                </a:extLst>
              </a:tr>
              <a:tr h="723254">
                <a:tc>
                  <a:txBody>
                    <a:bodyPr/>
                    <a:lstStyle/>
                    <a:p>
                      <a:pPr marL="0" marR="0">
                        <a:spcBef>
                          <a:spcPts val="0"/>
                        </a:spcBef>
                        <a:spcAft>
                          <a:spcPts val="0"/>
                        </a:spcAft>
                      </a:pPr>
                      <a:r>
                        <a:rPr lang="vi-VN" sz="2800">
                          <a:effectLst/>
                          <a:latin typeface="Times New Roman" panose="02020603050405020304" pitchFamily="18" charset="0"/>
                          <a:cs typeface="Times New Roman" panose="02020603050405020304" pitchFamily="18" charset="0"/>
                        </a:rPr>
                        <a:t>Có trên trái đất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3">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98278420"/>
                  </a:ext>
                </a:extLst>
              </a:tr>
              <a:tr h="856025">
                <a:tc rowSpan="2">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Số lượng các loài SV con người đã </a:t>
                      </a:r>
                      <a:r>
                        <a:rPr lang="vi-VN" sz="2800" dirty="0" smtClean="0">
                          <a:effectLst/>
                          <a:latin typeface="Times New Roman" panose="02020603050405020304" pitchFamily="18" charset="0"/>
                          <a:cs typeface="Times New Roman" panose="02020603050405020304" pitchFamily="18" charset="0"/>
                        </a:rPr>
                        <a:t>biết</a:t>
                      </a:r>
                      <a:endParaRPr lang="en-US" sz="2800" dirty="0" smtClean="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Động vật</a:t>
                      </a:r>
                      <a:r>
                        <a:rPr lang="vi-VN" sz="28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79029991"/>
                  </a:ext>
                </a:extLst>
              </a:tr>
              <a:tr h="1446507">
                <a:tc vMerge="1">
                  <a:txBody>
                    <a:bodyPr/>
                    <a:lstStyle/>
                    <a:p>
                      <a:endParaRPr lang="en-US"/>
                    </a:p>
                  </a:txBody>
                  <a:tcPr/>
                </a:tc>
                <a:tc>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Thực vật</a:t>
                      </a:r>
                      <a:r>
                        <a:rPr lang="vi-VN" sz="28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2791286235"/>
                  </a:ext>
                </a:extLst>
              </a:tr>
            </a:tbl>
          </a:graphicData>
        </a:graphic>
      </p:graphicFrame>
      <p:sp>
        <p:nvSpPr>
          <p:cNvPr id="8" name="Rectangle 7"/>
          <p:cNvSpPr/>
          <p:nvPr/>
        </p:nvSpPr>
        <p:spPr>
          <a:xfrm>
            <a:off x="4935654" y="3385417"/>
            <a:ext cx="1800493"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10.000.000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5573510" y="4142778"/>
            <a:ext cx="1620957"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1.000.000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5641085" y="5099100"/>
            <a:ext cx="1351652"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300.000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7537268" y="3352234"/>
            <a:ext cx="4180115" cy="3108543"/>
          </a:xfrm>
          <a:prstGeom prst="rect">
            <a:avLst/>
          </a:prstGeom>
        </p:spPr>
        <p:txBody>
          <a:bodyPr wrap="square">
            <a:spAutoFit/>
          </a:bodyPr>
          <a:lstStyle/>
          <a:p>
            <a:r>
              <a:rPr lang="en-US" sz="2800" kern="100" dirty="0" smtClean="0">
                <a:latin typeface="Times New Roman" panose="02020603050405020304" pitchFamily="18" charset="0"/>
                <a:cs typeface="Times New Roman" panose="02020603050405020304" pitchFamily="18" charset="0"/>
              </a:rPr>
              <a:t>- </a:t>
            </a:r>
            <a:r>
              <a:rPr lang="vi-VN" sz="2800" kern="100" dirty="0" smtClean="0">
                <a:latin typeface="Times New Roman" panose="02020603050405020304" pitchFamily="18" charset="0"/>
                <a:cs typeface="Times New Roman" panose="02020603050405020304" pitchFamily="18" charset="0"/>
              </a:rPr>
              <a:t>S</a:t>
            </a:r>
            <a:r>
              <a:rPr lang="nl-NL" sz="2800" kern="100" dirty="0">
                <a:latin typeface="Times New Roman" panose="02020603050405020304" pitchFamily="18" charset="0"/>
                <a:cs typeface="Times New Roman" panose="02020603050405020304" pitchFamily="18" charset="0"/>
              </a:rPr>
              <a:t>inh vật đa dạng và phong phú</a:t>
            </a:r>
            <a:r>
              <a:rPr lang="vi-VN" sz="2800" kern="100" dirty="0">
                <a:latin typeface="Times New Roman" panose="02020603050405020304" pitchFamily="18" charset="0"/>
                <a:cs typeface="Times New Roman" panose="02020603050405020304" pitchFamily="18" charset="0"/>
              </a:rPr>
              <a:t> </a:t>
            </a:r>
            <a:r>
              <a:rPr lang="vi-VN" sz="2800" kern="100" dirty="0" smtClean="0">
                <a:latin typeface="Times New Roman" panose="02020603050405020304" pitchFamily="18" charset="0"/>
                <a:cs typeface="Times New Roman" panose="02020603050405020304" pitchFamily="18" charset="0"/>
              </a:rPr>
              <a:t>…</a:t>
            </a:r>
            <a:endParaRPr lang="en-US" sz="2800" kern="100" dirty="0" smtClean="0">
              <a:latin typeface="Times New Roman" panose="02020603050405020304" pitchFamily="18" charset="0"/>
              <a:cs typeface="Times New Roman" panose="02020603050405020304" pitchFamily="18" charset="0"/>
            </a:endParaRPr>
          </a:p>
          <a:p>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Số</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SV con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hơn</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so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latin typeface="Times New Roman" panose="02020603050405020304" pitchFamily="18" charset="0"/>
                <a:ea typeface="Times New Roman" panose="02020603050405020304" pitchFamily="18" charset="0"/>
                <a:cs typeface="Times New Roman" panose="02020603050405020304" pitchFamily="18" charset="0"/>
              </a:rPr>
              <a:t>số</a:t>
            </a:r>
            <a:r>
              <a:rPr lang="en-US" sz="2800" kern="100" dirty="0" smtClean="0">
                <a:latin typeface="Times New Roman" panose="02020603050405020304" pitchFamily="18" charset="0"/>
                <a:ea typeface="Times New Roman" panose="02020603050405020304" pitchFamily="18" charset="0"/>
                <a:cs typeface="Times New Roman" panose="02020603050405020304" pitchFamily="18" charset="0"/>
              </a:rPr>
              <a:t> SV. </a:t>
            </a:r>
          </a:p>
          <a:p>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Con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phải</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tìm</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hiểu</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thêm</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khám</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phá</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thế</a:t>
            </a:r>
            <a:r>
              <a:rPr lang="en-US" sz="2800" kern="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giới</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1394575" y="5099100"/>
            <a:ext cx="1620957" cy="523220"/>
          </a:xfrm>
          <a:prstGeom prst="rect">
            <a:avLst/>
          </a:prstGeom>
        </p:spPr>
        <p:txBody>
          <a:bodyPr wrap="none">
            <a:spAutoFit/>
          </a:bodyPr>
          <a:lstStyle/>
          <a:p>
            <a:r>
              <a:rPr lang="nl-NL" sz="2800" b="1" kern="100" dirty="0" smtClean="0">
                <a:latin typeface="Times New Roman" panose="02020603050405020304" pitchFamily="18" charset="0"/>
                <a:cs typeface="Times New Roman" panose="02020603050405020304" pitchFamily="18" charset="0"/>
              </a:rPr>
              <a:t>1.400.000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31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384" y="149792"/>
            <a:ext cx="11851294" cy="4810125"/>
          </a:xfrm>
          <a:prstGeom prst="rect">
            <a:avLst/>
          </a:prstGeom>
        </p:spPr>
      </p:pic>
      <p:sp>
        <p:nvSpPr>
          <p:cNvPr id="4" name="Rectangle 3"/>
          <p:cNvSpPr/>
          <p:nvPr/>
        </p:nvSpPr>
        <p:spPr>
          <a:xfrm>
            <a:off x="4954137" y="1269242"/>
            <a:ext cx="170597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58873" y="2022143"/>
            <a:ext cx="1417092"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741996" y="2022142"/>
            <a:ext cx="132383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55160" y="2500262"/>
            <a:ext cx="132383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6974" y="4782046"/>
            <a:ext cx="11796703" cy="1877437"/>
          </a:xfrm>
          <a:prstGeom prst="rect">
            <a:avLst/>
          </a:prstGeom>
          <a:solidFill>
            <a:schemeClr val="accent3">
              <a:lumMod val="20000"/>
              <a:lumOff val="80000"/>
            </a:schemeClr>
          </a:solidFill>
        </p:spPr>
        <p:txBody>
          <a:bodyPr wrap="square">
            <a:spAutoFit/>
          </a:bodyPr>
          <a:lstStyle/>
          <a:p>
            <a:pPr algn="just"/>
            <a:r>
              <a:rPr lang="fr-FR"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fr-FR"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liệu</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cụ</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endPar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fr-FR"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Tăng</a:t>
            </a:r>
            <a:r>
              <a:rPr lang="fr-FR"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tính</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thuyết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phục</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giúp</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có</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cụ</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thể</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p>
          <a:p>
            <a:pPr algn="just"/>
            <a:r>
              <a:rPr lang="fr-FR"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phong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phú</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sinh</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vật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trên</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Trái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Đất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điều</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con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chưa</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làm</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13594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P spid="2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3" name="Rectangle 12"/>
          <p:cNvSpPr/>
          <p:nvPr/>
        </p:nvSpPr>
        <p:spPr>
          <a:xfrm>
            <a:off x="435272" y="929411"/>
            <a:ext cx="8435323" cy="523220"/>
          </a:xfrm>
          <a:prstGeom prst="rect">
            <a:avLst/>
          </a:prstGeom>
          <a:ln w="28575">
            <a:noFill/>
          </a:ln>
        </p:spPr>
        <p:style>
          <a:lnRef idx="2">
            <a:schemeClr val="accent2"/>
          </a:lnRef>
          <a:fillRef idx="1">
            <a:schemeClr val="lt1"/>
          </a:fillRef>
          <a:effectRef idx="0">
            <a:schemeClr val="accent2"/>
          </a:effectRef>
          <a:fontRef idx="minor">
            <a:schemeClr val="dk1"/>
          </a:fontRef>
        </p:style>
        <p:txBody>
          <a:bodyPr wrap="none">
            <a:spAutoFit/>
          </a:bodyPr>
          <a:lstStyle/>
          <a:p>
            <a:r>
              <a:rPr lang="nl-NL" sz="2800" b="1" i="1" dirty="0">
                <a:solidFill>
                  <a:schemeClr val="tx1"/>
                </a:solidFill>
                <a:latin typeface="Times New Roman" panose="02020603050405020304" pitchFamily="18" charset="0"/>
                <a:cs typeface="Times New Roman" panose="02020603050405020304" pitchFamily="18" charset="0"/>
              </a:rPr>
              <a:t>b. Tính trật tự trong đời sống của muôn </a:t>
            </a:r>
            <a:r>
              <a:rPr lang="nl-NL" sz="2800" b="1" i="1" dirty="0" smtClean="0">
                <a:solidFill>
                  <a:schemeClr val="tx1"/>
                </a:solidFill>
                <a:latin typeface="Times New Roman" panose="02020603050405020304" pitchFamily="18" charset="0"/>
                <a:cs typeface="Times New Roman" panose="02020603050405020304" pitchFamily="18" charset="0"/>
              </a:rPr>
              <a:t>loài (đoạn 3-6)</a:t>
            </a:r>
            <a:endParaRPr lang="en-US" sz="28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650089511"/>
              </p:ext>
            </p:extLst>
          </p:nvPr>
        </p:nvGraphicFramePr>
        <p:xfrm>
          <a:off x="787194" y="1599022"/>
          <a:ext cx="10535774" cy="3798733"/>
        </p:xfrm>
        <a:graphic>
          <a:graphicData uri="http://schemas.openxmlformats.org/drawingml/2006/table">
            <a:tbl>
              <a:tblPr firstRow="1" firstCol="1" bandRow="1">
                <a:tableStyleId>{5940675A-B579-460E-94D1-54222C63F5DA}</a:tableStyleId>
              </a:tblPr>
              <a:tblGrid>
                <a:gridCol w="1221956">
                  <a:extLst>
                    <a:ext uri="{9D8B030D-6E8A-4147-A177-3AD203B41FA5}">
                      <a16:colId xmlns="" xmlns:a16="http://schemas.microsoft.com/office/drawing/2014/main" val="2874037197"/>
                    </a:ext>
                  </a:extLst>
                </a:gridCol>
                <a:gridCol w="9313818">
                  <a:extLst>
                    <a:ext uri="{9D8B030D-6E8A-4147-A177-3AD203B41FA5}">
                      <a16:colId xmlns="" xmlns:a16="http://schemas.microsoft.com/office/drawing/2014/main" val="4056371160"/>
                    </a:ext>
                  </a:extLst>
                </a:gridCol>
              </a:tblGrid>
              <a:tr h="213360">
                <a:tc gridSpan="2">
                  <a:txBody>
                    <a:bodyPr/>
                    <a:lstStyle/>
                    <a:p>
                      <a:pPr marL="0" marR="0" algn="ctr">
                        <a:spcBef>
                          <a:spcPts val="0"/>
                        </a:spcBef>
                        <a:spcAft>
                          <a:spcPts val="0"/>
                        </a:spcAft>
                      </a:pPr>
                      <a:r>
                        <a:rPr lang="nl-NL" sz="3200" b="1" dirty="0">
                          <a:solidFill>
                            <a:srgbClr val="FF0000"/>
                          </a:solidFill>
                          <a:effectLst/>
                          <a:latin typeface="Times New Roman" panose="02020603050405020304" pitchFamily="18" charset="0"/>
                          <a:cs typeface="Times New Roman" panose="02020603050405020304" pitchFamily="18" charset="0"/>
                        </a:rPr>
                        <a:t>Tính trật tự trong đời sống của muôn loài</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tc hMerge="1">
                  <a:txBody>
                    <a:bodyPr/>
                    <a:lstStyle/>
                    <a:p>
                      <a:endParaRPr lang="en-US"/>
                    </a:p>
                  </a:txBody>
                  <a:tcPr/>
                </a:tc>
                <a:extLst>
                  <a:ext uri="{0D108BD9-81ED-4DB2-BD59-A6C34878D82A}">
                    <a16:rowId xmlns="" xmlns:a16="http://schemas.microsoft.com/office/drawing/2014/main" val="3556285416"/>
                  </a:ext>
                </a:extLst>
              </a:tr>
              <a:tr h="213360">
                <a:tc>
                  <a:txBody>
                    <a:bodyPr/>
                    <a:lstStyle/>
                    <a:p>
                      <a:pPr marL="0" marR="0" algn="l">
                        <a:spcBef>
                          <a:spcPts val="0"/>
                        </a:spcBef>
                        <a:spcAft>
                          <a:spcPts val="0"/>
                        </a:spcAft>
                      </a:pPr>
                      <a:r>
                        <a:rPr lang="en-US" sz="2400" b="1"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1"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endParaRPr lang="en-US" sz="2400" dirty="0"/>
                    </a:p>
                  </a:txBody>
                  <a:tcPr marL="68580" marR="68580" marT="0" marB="0">
                    <a:solidFill>
                      <a:schemeClr val="bg1"/>
                    </a:solidFill>
                  </a:tcPr>
                </a:tc>
                <a:extLst>
                  <a:ext uri="{0D108BD9-81ED-4DB2-BD59-A6C34878D82A}">
                    <a16:rowId xmlns="" xmlns:a16="http://schemas.microsoft.com/office/drawing/2014/main" val="331906054"/>
                  </a:ext>
                </a:extLst>
              </a:tr>
              <a:tr h="1678195">
                <a:tc>
                  <a:txBody>
                    <a:bodyPr/>
                    <a:lstStyle/>
                    <a:p>
                      <a:pPr marL="0" marR="0">
                        <a:spcBef>
                          <a:spcPts val="0"/>
                        </a:spcBef>
                        <a:spcAft>
                          <a:spcPts val="0"/>
                        </a:spcAft>
                      </a:pPr>
                      <a:r>
                        <a:rPr lang="vi-VN" sz="2400" b="1" dirty="0">
                          <a:effectLst/>
                          <a:latin typeface="Times New Roman" panose="02020603050405020304" pitchFamily="18" charset="0"/>
                          <a:cs typeface="Times New Roman" panose="02020603050405020304" pitchFamily="18" charset="0"/>
                        </a:rPr>
                        <a:t>Biểu hiện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338210342"/>
                  </a:ext>
                </a:extLst>
              </a:tr>
              <a:tr h="901338">
                <a:tc>
                  <a:txBody>
                    <a:bodyPr/>
                    <a:lstStyle/>
                    <a:p>
                      <a:pPr marL="0" marR="0">
                        <a:spcBef>
                          <a:spcPts val="0"/>
                        </a:spcBef>
                        <a:spcAft>
                          <a:spcPts val="0"/>
                        </a:spcAft>
                      </a:pPr>
                      <a:r>
                        <a:rPr lang="vi-VN" sz="2400" b="1" dirty="0">
                          <a:effectLst/>
                          <a:latin typeface="Times New Roman" panose="02020603050405020304" pitchFamily="18" charset="0"/>
                          <a:cs typeface="Times New Roman" panose="02020603050405020304" pitchFamily="18" charset="0"/>
                        </a:rPr>
                        <a:t>Mục đích</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813204799"/>
                  </a:ext>
                </a:extLst>
              </a:tr>
            </a:tbl>
          </a:graphicData>
        </a:graphic>
      </p:graphicFrame>
      <p:sp>
        <p:nvSpPr>
          <p:cNvPr id="15" name="Rectangle 14"/>
          <p:cNvSpPr/>
          <p:nvPr/>
        </p:nvSpPr>
        <p:spPr>
          <a:xfrm>
            <a:off x="787194" y="5599236"/>
            <a:ext cx="10535774" cy="830997"/>
          </a:xfrm>
          <a:prstGeom prst="rect">
            <a:avLst/>
          </a:prstGeom>
        </p:spPr>
        <p:txBody>
          <a:bodyPr wrap="square">
            <a:spAutoFit/>
          </a:bodyPr>
          <a:lstStyle/>
          <a:p>
            <a:pPr algn="just"/>
            <a:r>
              <a:rPr lang="nl-NL"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nl-NL"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 </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chỉ tồn tại quan hệ đối kháng hoặc quan hệ hỗ trợ thì sự cân bằng trong đời sống của các loài trong một quần xã lập tức bị phá vỡ.</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074465" y="2037499"/>
            <a:ext cx="9000309" cy="830997"/>
          </a:xfrm>
          <a:prstGeom prst="rect">
            <a:avLst/>
          </a:prstGeom>
        </p:spPr>
        <p:txBody>
          <a:bodyPr wrap="square">
            <a:spAutoFit/>
          </a:bodyPr>
          <a:lstStyle/>
          <a:p>
            <a:r>
              <a:rPr lang="nl-NL"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sự sắp xếp theo một thứ tự, một quy tắc nhất định, có tổ chức, kỉ luật...</a:t>
            </a:r>
            <a:endParaRPr lang="en-US"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2074464" y="2868496"/>
            <a:ext cx="9000309" cy="156966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Tính trật tự thể hiện ở số lượng các loài trong một quần xã: loài ưu thế, loài chủ chốt, loài thứ yếu, loài ngẫu nhiên, loài đặc trưng…</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Sự phân bố các loài trong không gian sống chung: theo chiều thẳng đứng</a:t>
            </a:r>
            <a:r>
              <a:rPr lang="vi-VN" sz="2400" dirty="0">
                <a:latin typeface="Times New Roman" panose="02020603050405020304" pitchFamily="18" charset="0"/>
                <a:cs typeface="Times New Roman" panose="02020603050405020304" pitchFamily="18" charset="0"/>
              </a:rPr>
              <a:t> hoặc</a:t>
            </a:r>
            <a:r>
              <a:rPr lang="nl-NL" sz="2400" dirty="0">
                <a:latin typeface="Times New Roman" panose="02020603050405020304" pitchFamily="18" charset="0"/>
                <a:cs typeface="Times New Roman" panose="02020603050405020304" pitchFamily="18" charset="0"/>
              </a:rPr>
              <a:t> chiều ngang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2074464" y="4445075"/>
            <a:ext cx="9000310" cy="83099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N</a:t>
            </a:r>
            <a:r>
              <a:rPr lang="nl-NL" sz="2400" dirty="0">
                <a:latin typeface="Times New Roman" panose="02020603050405020304" pitchFamily="18" charset="0"/>
                <a:cs typeface="Times New Roman" panose="02020603050405020304" pitchFamily="18" charset="0"/>
              </a:rPr>
              <a:t>hằm giảm bớt sự cạnh tranh giữa các loài và giúp từng loài sử dụng nguồn sống của môi trường hiệu quả nhất.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37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5" name="Rectangle 24"/>
          <p:cNvSpPr/>
          <p:nvPr/>
        </p:nvSpPr>
        <p:spPr>
          <a:xfrm>
            <a:off x="404776" y="336176"/>
            <a:ext cx="11463130" cy="6158755"/>
          </a:xfrm>
          <a:prstGeom prst="rect">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dirty="0">
              <a:solidFill>
                <a:prstClr val="white"/>
              </a:solidFill>
            </a:endParaRPr>
          </a:p>
        </p:txBody>
      </p:sp>
      <p:grpSp>
        <p:nvGrpSpPr>
          <p:cNvPr id="22" name="Group 21"/>
          <p:cNvGrpSpPr/>
          <p:nvPr/>
        </p:nvGrpSpPr>
        <p:grpSpPr>
          <a:xfrm>
            <a:off x="2480840" y="539798"/>
            <a:ext cx="7044016" cy="975493"/>
            <a:chOff x="383166" y="1481172"/>
            <a:chExt cx="5364330" cy="944640"/>
          </a:xfrm>
          <a:solidFill>
            <a:schemeClr val="accent5">
              <a:lumMod val="75000"/>
            </a:schemeClr>
          </a:solidFill>
        </p:grpSpPr>
        <p:sp>
          <p:nvSpPr>
            <p:cNvPr id="23" name="Rounded Rectangle 2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4"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nl-NL" sz="3200" b="1" i="1" dirty="0">
                  <a:solidFill>
                    <a:prstClr val="white"/>
                  </a:solidFill>
                  <a:latin typeface="Times New Roman" panose="02020603050405020304" pitchFamily="18" charset="0"/>
                  <a:cs typeface="Times New Roman" panose="02020603050405020304" pitchFamily="18" charset="0"/>
                </a:rPr>
                <a:t>c. Vai trò của con người trên TĐ </a:t>
              </a:r>
              <a:r>
                <a:rPr lang="en-US" sz="3200" b="1" i="1" dirty="0">
                  <a:solidFill>
                    <a:prstClr val="white"/>
                  </a:solidFill>
                  <a:latin typeface="Times New Roman" panose="02020603050405020304" pitchFamily="18" charset="0"/>
                  <a:cs typeface="Times New Roman" panose="02020603050405020304" pitchFamily="18" charset="0"/>
                </a:rPr>
                <a:t>(</a:t>
              </a:r>
              <a:r>
                <a:rPr lang="en-US" sz="3200" b="1" i="1" dirty="0" err="1">
                  <a:solidFill>
                    <a:prstClr val="white"/>
                  </a:solidFill>
                  <a:latin typeface="Times New Roman" panose="02020603050405020304" pitchFamily="18" charset="0"/>
                  <a:cs typeface="Times New Roman" panose="02020603050405020304" pitchFamily="18" charset="0"/>
                </a:rPr>
                <a:t>đoạn</a:t>
              </a:r>
              <a:r>
                <a:rPr lang="en-US" sz="3200" b="1" i="1" dirty="0">
                  <a:solidFill>
                    <a:prstClr val="white"/>
                  </a:solidFill>
                  <a:latin typeface="Times New Roman" panose="02020603050405020304" pitchFamily="18" charset="0"/>
                  <a:cs typeface="Times New Roman" panose="02020603050405020304" pitchFamily="18" charset="0"/>
                </a:rPr>
                <a:t> 7)</a:t>
              </a:r>
            </a:p>
          </p:txBody>
        </p:sp>
      </p:grpSp>
      <p:cxnSp>
        <p:nvCxnSpPr>
          <p:cNvPr id="26" name="Straight Connector 25"/>
          <p:cNvCxnSpPr/>
          <p:nvPr/>
        </p:nvCxnSpPr>
        <p:spPr>
          <a:xfrm>
            <a:off x="6096201" y="1751091"/>
            <a:ext cx="37276" cy="3774498"/>
          </a:xfrm>
          <a:prstGeom prst="line">
            <a:avLst/>
          </a:prstGeom>
          <a:ln w="38100">
            <a:solidFill>
              <a:schemeClr val="accent5">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62150" y="1884014"/>
            <a:ext cx="4779327" cy="1754326"/>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Những can thiệp tiêu cực của con người</a:t>
            </a:r>
          </a:p>
          <a:p>
            <a:pPr algn="just"/>
            <a:r>
              <a:rPr lang="nl-NL" sz="2700" i="1" dirty="0" smtClean="0">
                <a:solidFill>
                  <a:prstClr val="black"/>
                </a:solidFill>
                <a:latin typeface="Times New Roman" panose="02020603050405020304" pitchFamily="18" charset="0"/>
                <a:ea typeface="Times New Roman" panose="02020603050405020304" pitchFamily="18" charset="0"/>
              </a:rPr>
              <a:t>(phá hủy hệ sinh thái, săn bắn động vật, khai thác tràn lan...)</a:t>
            </a:r>
          </a:p>
        </p:txBody>
      </p:sp>
      <p:sp>
        <p:nvSpPr>
          <p:cNvPr id="29" name="TextBox 28"/>
          <p:cNvSpPr txBox="1"/>
          <p:nvPr/>
        </p:nvSpPr>
        <p:spPr>
          <a:xfrm>
            <a:off x="6545713" y="1884014"/>
            <a:ext cx="5014916" cy="1754326"/>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Những nỗ lực duy trì, </a:t>
            </a:r>
          </a:p>
          <a:p>
            <a:pPr algn="ctr"/>
            <a:r>
              <a:rPr lang="nl-NL" sz="2700" b="1" i="1" dirty="0" smtClean="0">
                <a:solidFill>
                  <a:srgbClr val="FF0000"/>
                </a:solidFill>
                <a:latin typeface="Times New Roman" panose="02020603050405020304" pitchFamily="18" charset="0"/>
                <a:ea typeface="Times New Roman" panose="02020603050405020304" pitchFamily="18" charset="0"/>
              </a:rPr>
              <a:t>phát triển</a:t>
            </a:r>
          </a:p>
          <a:p>
            <a:pPr algn="just"/>
            <a:r>
              <a:rPr lang="nl-NL" sz="2700" i="1" dirty="0" smtClean="0">
                <a:solidFill>
                  <a:prstClr val="black"/>
                </a:solidFill>
                <a:latin typeface="Times New Roman" panose="02020603050405020304" pitchFamily="18" charset="0"/>
                <a:ea typeface="Times New Roman" panose="02020603050405020304" pitchFamily="18" charset="0"/>
              </a:rPr>
              <a:t>(bảo vệ động vật hoang dã, bảo vệ môi trường, cân bằng sinh thái...)</a:t>
            </a:r>
          </a:p>
        </p:txBody>
      </p:sp>
      <p:sp>
        <p:nvSpPr>
          <p:cNvPr id="30" name="TextBox 29"/>
          <p:cNvSpPr txBox="1"/>
          <p:nvPr/>
        </p:nvSpPr>
        <p:spPr>
          <a:xfrm>
            <a:off x="862150" y="4459330"/>
            <a:ext cx="4779327" cy="1308050"/>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HẬU QUẢ</a:t>
            </a:r>
          </a:p>
          <a:p>
            <a:pPr algn="just"/>
            <a:r>
              <a:rPr lang="nl-NL" sz="2600" i="1" dirty="0" smtClean="0">
                <a:solidFill>
                  <a:prstClr val="black"/>
                </a:solidFill>
                <a:latin typeface="Times New Roman" panose="02020603050405020304" pitchFamily="18" charset="0"/>
                <a:ea typeface="Times New Roman" panose="02020603050405020304" pitchFamily="18" charset="0"/>
              </a:rPr>
              <a:t>(biến đổi khí hậu, nhiều loài tuyệt chủng, cạn kiệt tài nguyên...)</a:t>
            </a:r>
          </a:p>
        </p:txBody>
      </p:sp>
      <p:sp>
        <p:nvSpPr>
          <p:cNvPr id="31" name="TextBox 30"/>
          <p:cNvSpPr txBox="1"/>
          <p:nvPr/>
        </p:nvSpPr>
        <p:spPr>
          <a:xfrm>
            <a:off x="6545713" y="4459330"/>
            <a:ext cx="5014916" cy="1338828"/>
          </a:xfrm>
          <a:prstGeom prst="rect">
            <a:avLst/>
          </a:prstGeom>
          <a:solidFill>
            <a:schemeClr val="bg1"/>
          </a:solidFill>
        </p:spPr>
        <p:txBody>
          <a:bodyPr wrap="square" rtlCol="0">
            <a:spAutoFit/>
          </a:bodyPr>
          <a:lstStyle/>
          <a:p>
            <a:pPr algn="ctr"/>
            <a:r>
              <a:rPr lang="nl-NL" sz="2700" b="1" i="1" dirty="0" smtClean="0">
                <a:solidFill>
                  <a:srgbClr val="FF0000"/>
                </a:solidFill>
                <a:latin typeface="Times New Roman" panose="02020603050405020304" pitchFamily="18" charset="0"/>
                <a:ea typeface="Times New Roman" panose="02020603050405020304" pitchFamily="18" charset="0"/>
              </a:rPr>
              <a:t>TÁC ĐỘNG TÍCH CỰC</a:t>
            </a:r>
          </a:p>
          <a:p>
            <a:pPr algn="just"/>
            <a:r>
              <a:rPr lang="nl-NL" sz="2700" i="1" dirty="0" smtClean="0">
                <a:solidFill>
                  <a:prstClr val="black"/>
                </a:solidFill>
                <a:latin typeface="Times New Roman" panose="02020603050405020304" pitchFamily="18" charset="0"/>
                <a:ea typeface="Times New Roman" panose="02020603050405020304" pitchFamily="18" charset="0"/>
              </a:rPr>
              <a:t>(cải thiện môi trường, bảo vệ một số loài trong sách đỏ...)</a:t>
            </a:r>
          </a:p>
        </p:txBody>
      </p:sp>
      <p:sp>
        <p:nvSpPr>
          <p:cNvPr id="32" name="Down Arrow 31"/>
          <p:cNvSpPr/>
          <p:nvPr/>
        </p:nvSpPr>
        <p:spPr>
          <a:xfrm>
            <a:off x="2727975" y="3813703"/>
            <a:ext cx="522514" cy="47026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own Arrow 32"/>
          <p:cNvSpPr/>
          <p:nvPr/>
        </p:nvSpPr>
        <p:spPr>
          <a:xfrm>
            <a:off x="9002342" y="3813702"/>
            <a:ext cx="522514" cy="47026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573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31659" cy="33987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1658" y="0"/>
            <a:ext cx="7660341" cy="45053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500" y="3057525"/>
            <a:ext cx="6286500" cy="38004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95650"/>
            <a:ext cx="5905500" cy="3562350"/>
          </a:xfrm>
          <a:prstGeom prst="rect">
            <a:avLst/>
          </a:prstGeom>
        </p:spPr>
      </p:pic>
      <p:sp>
        <p:nvSpPr>
          <p:cNvPr id="7" name="Rectangle 6"/>
          <p:cNvSpPr/>
          <p:nvPr/>
        </p:nvSpPr>
        <p:spPr>
          <a:xfrm>
            <a:off x="347870" y="2303930"/>
            <a:ext cx="11463130" cy="1094814"/>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prstClr val="white"/>
              </a:solidFill>
            </a:endParaRPr>
          </a:p>
        </p:txBody>
      </p:sp>
      <p:sp>
        <p:nvSpPr>
          <p:cNvPr id="8" name="TextBox 7"/>
          <p:cNvSpPr txBox="1"/>
          <p:nvPr/>
        </p:nvSpPr>
        <p:spPr>
          <a:xfrm>
            <a:off x="420738" y="2492338"/>
            <a:ext cx="11232819" cy="830997"/>
          </a:xfrm>
          <a:prstGeom prst="rect">
            <a:avLst/>
          </a:prstGeom>
          <a:noFill/>
        </p:spPr>
        <p:txBody>
          <a:bodyPr wrap="non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KHAI THÁC THIÊN NHIÊN QUÁ MỨC</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3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83621"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621" y="0"/>
            <a:ext cx="6608379" cy="6858000"/>
          </a:xfrm>
          <a:prstGeom prst="rect">
            <a:avLst/>
          </a:prstGeom>
        </p:spPr>
      </p:pic>
      <p:sp>
        <p:nvSpPr>
          <p:cNvPr id="5" name="Rectangle 4"/>
          <p:cNvSpPr/>
          <p:nvPr/>
        </p:nvSpPr>
        <p:spPr>
          <a:xfrm>
            <a:off x="347870" y="2303930"/>
            <a:ext cx="11463130" cy="1094814"/>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prstClr val="white"/>
              </a:solidFill>
            </a:endParaRPr>
          </a:p>
        </p:txBody>
      </p:sp>
      <p:sp>
        <p:nvSpPr>
          <p:cNvPr id="6" name="TextBox 5"/>
          <p:cNvSpPr txBox="1"/>
          <p:nvPr/>
        </p:nvSpPr>
        <p:spPr>
          <a:xfrm>
            <a:off x="420738" y="2492338"/>
            <a:ext cx="10891379" cy="830997"/>
          </a:xfrm>
          <a:prstGeom prst="rect">
            <a:avLst/>
          </a:prstGeom>
          <a:noFill/>
        </p:spPr>
        <p:txBody>
          <a:bodyPr wrap="non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CON NGƯỜI CẢI TẠO THIÊN NHIÊN</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23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8472" y="858711"/>
            <a:ext cx="6791533" cy="1182727"/>
          </a:xfrm>
          <a:prstGeom prst="rect">
            <a:avLst/>
          </a:prstGeom>
        </p:spPr>
      </p:pic>
      <p:pic>
        <p:nvPicPr>
          <p:cNvPr id="5" name="Google Shape;499;p19"/>
          <p:cNvPicPr preferRelativeResize="0"/>
          <p:nvPr/>
        </p:nvPicPr>
        <p:blipFill rotWithShape="1">
          <a:blip r:embed="rId4">
            <a:alphaModFix/>
            <a:lum bright="70000" contrast="-70000"/>
            <a:extLst>
              <a:ext uri="{BEBA8EAE-BF5A-486C-A8C5-ECC9F3942E4B}">
                <a14:imgProps xmlns:a14="http://schemas.microsoft.com/office/drawing/2010/main">
                  <a14:imgLayer r:embed="rId5">
                    <a14:imgEffect>
                      <a14:colorTemperature colorTemp="4700"/>
                    </a14:imgEffect>
                  </a14:imgLayer>
                </a14:imgProps>
              </a:ext>
            </a:extLst>
          </a:blip>
          <a:srcRect/>
          <a:stretch/>
        </p:blipFill>
        <p:spPr>
          <a:xfrm>
            <a:off x="588369" y="0"/>
            <a:ext cx="5377278" cy="8188656"/>
          </a:xfrm>
          <a:prstGeom prst="rect">
            <a:avLst/>
          </a:prstGeom>
          <a:noFill/>
          <a:ln>
            <a:noFill/>
          </a:ln>
        </p:spPr>
      </p:pic>
      <p:sp>
        <p:nvSpPr>
          <p:cNvPr id="4" name="Rectangle 3"/>
          <p:cNvSpPr/>
          <p:nvPr/>
        </p:nvSpPr>
        <p:spPr>
          <a:xfrm>
            <a:off x="905302" y="2437391"/>
            <a:ext cx="4826758" cy="3539430"/>
          </a:xfrm>
          <a:prstGeom prst="rect">
            <a:avLst/>
          </a:prstGeom>
        </p:spPr>
        <p:txBody>
          <a:bodyPr wrap="square">
            <a:spAutoFit/>
          </a:bodyPr>
          <a:lstStyle/>
          <a:p>
            <a:pPr algn="just">
              <a:spcAft>
                <a:spcPts val="0"/>
              </a:spcAft>
            </a:pPr>
            <a:r>
              <a:rPr lang="nl-NL" sz="2800" dirty="0">
                <a:solidFill>
                  <a:srgbClr val="FF0000"/>
                </a:solidFill>
                <a:latin typeface="Times New Roman" panose="02020603050405020304" pitchFamily="18" charset="0"/>
                <a:ea typeface="Times New Roman" panose="02020603050405020304" pitchFamily="18" charset="0"/>
              </a:rPr>
              <a:t>Đề cập đến bộ phim hoạt hình “Vua sư tử” và nhắc lại tất cả câu nói “Tất cả chúng ta đều thuộc về vòng đời bất tận” </a:t>
            </a:r>
            <a:r>
              <a:rPr lang="nl-NL" sz="2800" dirty="0">
                <a:latin typeface="Times New Roman" panose="02020603050405020304" pitchFamily="18" charset="0"/>
                <a:ea typeface="Times New Roman" panose="02020603050405020304" pitchFamily="18" charset="0"/>
                <a:sym typeface="Wingdings" panose="05000000000000000000" pitchFamily="2" charset="2"/>
              </a:rPr>
              <a:t> Câu nói gợi sự am hiểu bản chất cuộc sống và ứng xử khôn ngoan với đời sống của muôn loài</a:t>
            </a:r>
            <a:endParaRPr lang="nl-NL" sz="2800" dirty="0">
              <a:latin typeface="Times New Roman" panose="02020603050405020304" pitchFamily="18" charset="0"/>
              <a:ea typeface="Times New Roman" panose="02020603050405020304" pitchFamily="18" charset="0"/>
            </a:endParaRPr>
          </a:p>
        </p:txBody>
      </p:sp>
      <p:sp>
        <p:nvSpPr>
          <p:cNvPr id="6" name="Rectangle 5"/>
          <p:cNvSpPr/>
          <p:nvPr/>
        </p:nvSpPr>
        <p:spPr>
          <a:xfrm>
            <a:off x="6164238" y="2372183"/>
            <a:ext cx="5130161" cy="584775"/>
          </a:xfrm>
          <a:prstGeom prst="rect">
            <a:avLst/>
          </a:prstGeom>
          <a:solidFill>
            <a:srgbClr val="009999"/>
          </a:solidFill>
        </p:spPr>
        <p:txBody>
          <a:bodyPr wrap="square">
            <a:spAutoFit/>
          </a:bodyPr>
          <a:lstStyle/>
          <a:p>
            <a:pPr algn="ctr"/>
            <a:r>
              <a:rPr lang="en-US" sz="3200" b="1"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chemeClr val="bg1"/>
                </a:solidFill>
                <a:latin typeface="Times New Roman" panose="02020603050405020304" pitchFamily="18" charset="0"/>
                <a:cs typeface="Times New Roman" panose="02020603050405020304" pitchFamily="18" charset="0"/>
              </a:rPr>
              <a:t>Cách</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mở</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hô</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ứng</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279484" y="3131909"/>
            <a:ext cx="4931392" cy="1692771"/>
          </a:xfrm>
          <a:prstGeom prst="rect">
            <a:avLst/>
          </a:prstGeom>
          <a:noFill/>
          <a:ln>
            <a:noFill/>
          </a:ln>
        </p:spPr>
        <p:txBody>
          <a:bodyPr wrap="square" rtlCol="0">
            <a:spAutoFit/>
          </a:bodyPr>
          <a:lstStyle/>
          <a:p>
            <a:pPr algn="just">
              <a:spcAft>
                <a:spcPts val="0"/>
              </a:spcAft>
            </a:pPr>
            <a:r>
              <a:rPr lang="nl-NL" sz="2600" dirty="0" smtClean="0">
                <a:latin typeface="Times New Roman" panose="02020603050405020304" pitchFamily="18" charset="0"/>
                <a:ea typeface="Times New Roman" panose="02020603050405020304" pitchFamily="18" charset="0"/>
              </a:rPr>
              <a:t>+ Giàu sắc thái cảm xúc, làm “mềm” sự khô khan của văn bản thông tin </a:t>
            </a:r>
            <a:r>
              <a:rPr lang="nl-NL" sz="2600" dirty="0" smtClean="0">
                <a:latin typeface="Times New Roman" panose="02020603050405020304" pitchFamily="18" charset="0"/>
                <a:ea typeface="Times New Roman" panose="02020603050405020304" pitchFamily="18" charset="0"/>
                <a:sym typeface="Wingdings" panose="05000000000000000000" pitchFamily="2" charset="2"/>
              </a:rPr>
              <a:t> gợi nhiều sự liên tưởng cho người đọc</a:t>
            </a:r>
            <a:endParaRPr lang="nl-NL" sz="2600" dirty="0" smtClean="0">
              <a:latin typeface="Times New Roman" panose="02020603050405020304" pitchFamily="18" charset="0"/>
              <a:ea typeface="Times New Roman" panose="02020603050405020304" pitchFamily="18" charset="0"/>
            </a:endParaRPr>
          </a:p>
        </p:txBody>
      </p:sp>
      <p:sp>
        <p:nvSpPr>
          <p:cNvPr id="9" name="TextBox 8"/>
          <p:cNvSpPr txBox="1"/>
          <p:nvPr/>
        </p:nvSpPr>
        <p:spPr>
          <a:xfrm>
            <a:off x="6279483" y="4999631"/>
            <a:ext cx="5014916" cy="1338828"/>
          </a:xfrm>
          <a:prstGeom prst="rect">
            <a:avLst/>
          </a:prstGeom>
          <a:noFill/>
          <a:ln>
            <a:noFill/>
          </a:ln>
        </p:spPr>
        <p:txBody>
          <a:bodyPr wrap="square" rtlCol="0">
            <a:spAutoFit/>
          </a:bodyPr>
          <a:lstStyle/>
          <a:p>
            <a:pPr algn="just">
              <a:spcAft>
                <a:spcPts val="0"/>
              </a:spcAft>
            </a:pPr>
            <a:r>
              <a:rPr lang="nl-NL" sz="2600" dirty="0" smtClean="0">
                <a:latin typeface="Times New Roman" panose="02020603050405020304" pitchFamily="18" charset="0"/>
                <a:ea typeface="Times New Roman" panose="02020603050405020304" pitchFamily="18" charset="0"/>
              </a:rPr>
              <a:t>+ Tạo tính hấp dẫn cho văn bản thông tin</a:t>
            </a:r>
          </a:p>
          <a:p>
            <a:pPr algn="just">
              <a:spcAft>
                <a:spcPts val="0"/>
              </a:spcAft>
            </a:pPr>
            <a:endParaRPr lang="nl-NL" sz="2600" dirty="0" smtClean="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221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89830" y="190601"/>
            <a:ext cx="6988892" cy="6552086"/>
          </a:xfrm>
          <a:prstGeom prst="rect">
            <a:avLst/>
          </a:prstGeom>
          <a:ln>
            <a:noFill/>
          </a:ln>
          <a:effectLst>
            <a:outerShdw blurRad="190500" algn="tl" rotWithShape="0">
              <a:srgbClr val="000000">
                <a:alpha val="70000"/>
              </a:srgbClr>
            </a:outerShdw>
          </a:effectLst>
        </p:spPr>
      </p:pic>
      <p:sp>
        <p:nvSpPr>
          <p:cNvPr id="12" name="Google Shape;591;p32"/>
          <p:cNvSpPr/>
          <p:nvPr/>
        </p:nvSpPr>
        <p:spPr>
          <a:xfrm>
            <a:off x="7157527" y="354834"/>
            <a:ext cx="144025" cy="6300722"/>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40000"/>
                <a:lumOff val="60000"/>
              </a:schemeClr>
            </a:solidFill>
            <a:prstDash val="solid"/>
            <a:round/>
            <a:headEnd type="none" w="med" len="med"/>
            <a:tailEnd type="none" w="med" len="med"/>
          </a:ln>
        </p:spPr>
      </p:sp>
      <p:sp>
        <p:nvSpPr>
          <p:cNvPr id="16" name="Rectangle 15"/>
          <p:cNvSpPr/>
          <p:nvPr/>
        </p:nvSpPr>
        <p:spPr>
          <a:xfrm>
            <a:off x="8542266" y="5956872"/>
            <a:ext cx="4463804" cy="584775"/>
          </a:xfrm>
          <a:prstGeom prst="rect">
            <a:avLst/>
          </a:prstGeom>
        </p:spPr>
        <p:txBody>
          <a:bodyPr wrap="square">
            <a:spAutoFit/>
          </a:bodyPr>
          <a:lstStyle/>
          <a:p>
            <a:pPr algn="ctr">
              <a:buClr>
                <a:srgbClr val="000000"/>
              </a:buClr>
              <a:buFont typeface="Arial"/>
              <a:buNone/>
            </a:pPr>
            <a:r>
              <a:rPr lang="en-US" sz="3200" dirty="0" smtClean="0">
                <a:solidFill>
                  <a:prstClr val="black"/>
                </a:solidFill>
                <a:latin typeface="Times New Roman" panose="02020603050405020304" pitchFamily="18" charset="0"/>
                <a:ea typeface="Times New Roman"/>
                <a:sym typeface="Times New Roman"/>
              </a:rPr>
              <a:t>- </a:t>
            </a:r>
            <a:r>
              <a:rPr lang="en-US" sz="3200" dirty="0" err="1" smtClean="0">
                <a:solidFill>
                  <a:prstClr val="black"/>
                </a:solidFill>
                <a:latin typeface="Times New Roman" panose="02020603050405020304" pitchFamily="18" charset="0"/>
                <a:ea typeface="Times New Roman"/>
                <a:sym typeface="Times New Roman"/>
              </a:rPr>
              <a:t>Ngọc</a:t>
            </a:r>
            <a:r>
              <a:rPr lang="en-US" sz="3200" dirty="0" smtClean="0">
                <a:solidFill>
                  <a:prstClr val="black"/>
                </a:solidFill>
                <a:latin typeface="Times New Roman" panose="02020603050405020304" pitchFamily="18" charset="0"/>
                <a:ea typeface="Times New Roman"/>
                <a:sym typeface="Times New Roman"/>
              </a:rPr>
              <a:t> </a:t>
            </a:r>
            <a:r>
              <a:rPr lang="en-US" sz="3200" dirty="0" err="1" smtClean="0">
                <a:solidFill>
                  <a:prstClr val="black"/>
                </a:solidFill>
                <a:latin typeface="Times New Roman" panose="02020603050405020304" pitchFamily="18" charset="0"/>
                <a:ea typeface="Times New Roman"/>
                <a:sym typeface="Times New Roman"/>
              </a:rPr>
              <a:t>Phú</a:t>
            </a:r>
            <a:r>
              <a:rPr lang="en-US" sz="3200" dirty="0" smtClean="0">
                <a:solidFill>
                  <a:prstClr val="black"/>
                </a:solidFill>
                <a:latin typeface="Times New Roman" panose="02020603050405020304" pitchFamily="18" charset="0"/>
                <a:ea typeface="Times New Roman"/>
                <a:sym typeface="Times New Roman"/>
              </a:rPr>
              <a:t>-</a:t>
            </a:r>
            <a:endParaRPr lang="vi-VN" sz="3200" b="1" i="1" kern="0" dirty="0">
              <a:solidFill>
                <a:prstClr val="black"/>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5"/>
          <a:stretch>
            <a:fillRect/>
          </a:stretch>
        </p:blipFill>
        <p:spPr>
          <a:xfrm>
            <a:off x="7157527" y="743849"/>
            <a:ext cx="4889416" cy="5797798"/>
          </a:xfrm>
          <a:prstGeom prst="rect">
            <a:avLst/>
          </a:prstGeom>
        </p:spPr>
      </p:pic>
    </p:spTree>
    <p:extLst>
      <p:ext uri="{BB962C8B-B14F-4D97-AF65-F5344CB8AC3E}">
        <p14:creationId xmlns:p14="http://schemas.microsoft.com/office/powerpoint/2010/main" val="10397045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57" y="1799751"/>
            <a:ext cx="4052930" cy="2377626"/>
          </a:xfrm>
          <a:prstGeom prst="rect">
            <a:avLst/>
          </a:prstGeom>
        </p:spPr>
      </p:pic>
      <p:pic>
        <p:nvPicPr>
          <p:cNvPr id="2" name="Picture 1"/>
          <p:cNvPicPr>
            <a:picLocks noChangeAspect="1"/>
          </p:cNvPicPr>
          <p:nvPr/>
        </p:nvPicPr>
        <p:blipFill>
          <a:blip r:embed="rId4"/>
          <a:stretch>
            <a:fillRect/>
          </a:stretch>
        </p:blipFill>
        <p:spPr>
          <a:xfrm>
            <a:off x="474582" y="1932674"/>
            <a:ext cx="6656449" cy="2794752"/>
          </a:xfrm>
          <a:prstGeom prst="rect">
            <a:avLst/>
          </a:prstGeom>
        </p:spPr>
      </p:pic>
    </p:spTree>
    <p:extLst>
      <p:ext uri="{BB962C8B-B14F-4D97-AF65-F5344CB8AC3E}">
        <p14:creationId xmlns:p14="http://schemas.microsoft.com/office/powerpoint/2010/main" val="1680115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2" name="Google Shape;591;p32"/>
          <p:cNvSpPr/>
          <p:nvPr/>
        </p:nvSpPr>
        <p:spPr>
          <a:xfrm>
            <a:off x="4942361" y="218364"/>
            <a:ext cx="109182" cy="6489510"/>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60000"/>
                <a:lumOff val="40000"/>
              </a:schemeClr>
            </a:solidFill>
            <a:prstDash val="solid"/>
            <a:round/>
            <a:headEnd type="none" w="med" len="med"/>
            <a:tailEnd type="none" w="med" len="med"/>
          </a:ln>
        </p:spPr>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52652" y="2506156"/>
            <a:ext cx="3782753" cy="3546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105416" y="1049086"/>
            <a:ext cx="4877223" cy="1457070"/>
          </a:xfrm>
          <a:prstGeom prst="rect">
            <a:avLst/>
          </a:prstGeom>
        </p:spPr>
      </p:pic>
      <p:sp>
        <p:nvSpPr>
          <p:cNvPr id="10" name="Rectangle 9"/>
          <p:cNvSpPr/>
          <p:nvPr/>
        </p:nvSpPr>
        <p:spPr>
          <a:xfrm>
            <a:off x="5529875" y="1281602"/>
            <a:ext cx="5552107" cy="4570326"/>
          </a:xfrm>
          <a:prstGeom prst="rect">
            <a:avLst/>
          </a:prstGeom>
        </p:spPr>
        <p:txBody>
          <a:bodyPr wrap="square" lIns="45555" tIns="22783" rIns="45555" bIns="22783">
            <a:spAutoFit/>
          </a:bodyPr>
          <a:lstStyle/>
          <a:p>
            <a:pPr marL="342900" indent="-342900" algn="just">
              <a:lnSpc>
                <a:spcPct val="150000"/>
              </a:lnSpc>
              <a:buFont typeface="Wingdings" panose="05000000000000000000" pitchFamily="2" charset="2"/>
              <a:buChar char="§"/>
            </a:pPr>
            <a:r>
              <a:rPr lang="vi-VN" sz="2800" dirty="0">
                <a:latin typeface="Times New Roman" panose="02020603050405020304" pitchFamily="18" charset="0"/>
                <a:cs typeface="Times New Roman" panose="02020603050405020304" pitchFamily="18" charset="0"/>
              </a:rPr>
              <a:t>Số liệu dẫn chứng phù hợp, cụ thể, lập luận rõ ràng, logic có tính thuyết phục.</a:t>
            </a:r>
            <a:endParaRPr lang="en-US" sz="28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vi-VN" sz="2800" dirty="0" smtClean="0">
                <a:latin typeface="Times New Roman" panose="02020603050405020304" pitchFamily="18" charset="0"/>
                <a:cs typeface="Times New Roman" panose="02020603050405020304" pitchFamily="18" charset="0"/>
              </a:rPr>
              <a:t>Cách </a:t>
            </a:r>
            <a:r>
              <a:rPr lang="vi-VN" sz="2800" dirty="0">
                <a:latin typeface="Times New Roman" panose="02020603050405020304" pitchFamily="18" charset="0"/>
                <a:cs typeface="Times New Roman" panose="02020603050405020304" pitchFamily="18" charset="0"/>
              </a:rPr>
              <a:t>mở đầu - kết thúc văn bản có sự thống nhất, hỗ trợ cho nhau tạo nên nét đặc sắc, độc đáo cho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vi-VN" sz="2800" dirty="0" smtClean="0">
                <a:latin typeface="Times New Roman" panose="02020603050405020304" pitchFamily="18" charset="0"/>
                <a:cs typeface="Times New Roman" panose="02020603050405020304" pitchFamily="18" charset="0"/>
              </a:rPr>
              <a:t>.</a:t>
            </a:r>
            <a:endParaRPr lang="en-US" sz="36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0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2" name="Google Shape;591;p32"/>
          <p:cNvSpPr/>
          <p:nvPr/>
        </p:nvSpPr>
        <p:spPr>
          <a:xfrm>
            <a:off x="4942361" y="218364"/>
            <a:ext cx="109182" cy="6489510"/>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60000"/>
                <a:lumOff val="40000"/>
              </a:schemeClr>
            </a:solidFill>
            <a:prstDash val="solid"/>
            <a:round/>
            <a:headEnd type="none" w="med" len="med"/>
            <a:tailEnd type="none" w="med" len="med"/>
          </a:ln>
        </p:spPr>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52652" y="2506156"/>
            <a:ext cx="3782753" cy="3546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379760" y="939904"/>
            <a:ext cx="4328535" cy="1457070"/>
          </a:xfrm>
          <a:prstGeom prst="rect">
            <a:avLst/>
          </a:prstGeom>
        </p:spPr>
      </p:pic>
      <p:sp>
        <p:nvSpPr>
          <p:cNvPr id="8" name="Rectangle 7"/>
          <p:cNvSpPr/>
          <p:nvPr/>
        </p:nvSpPr>
        <p:spPr>
          <a:xfrm>
            <a:off x="5285609" y="1441079"/>
            <a:ext cx="6118125" cy="4647319"/>
          </a:xfrm>
          <a:prstGeom prst="rect">
            <a:avLst/>
          </a:prstGeom>
        </p:spPr>
        <p:txBody>
          <a:bodyPr wrap="square" lIns="121813" tIns="60907" rIns="121813" bIns="60907">
            <a:spAutoFit/>
          </a:bodyPr>
          <a:lstStyle/>
          <a:p>
            <a:pPr marL="342900" indent="-342900" algn="just">
              <a:lnSpc>
                <a:spcPct val="150000"/>
              </a:lnSpc>
              <a:buFont typeface="Wingdings" panose="05000000000000000000" pitchFamily="2" charset="2"/>
              <a:buChar char="§"/>
            </a:pPr>
            <a:r>
              <a:rPr lang="nl-NL" sz="2800" dirty="0">
                <a:latin typeface="Times New Roman" panose="02020603050405020304" pitchFamily="18" charset="0"/>
                <a:cs typeface="Times New Roman" panose="02020603050405020304" pitchFamily="18" charset="0"/>
              </a:rPr>
              <a:t>Văn bản đề cập  đến vấn đề sự đa dạng của các loài vật trên TĐ và trật tự trong đời sống muôn loài. </a:t>
            </a:r>
            <a:endParaRPr lang="en-US" sz="28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nl-NL" sz="2800" dirty="0">
                <a:latin typeface="Times New Roman" panose="02020603050405020304" pitchFamily="18" charset="0"/>
                <a:cs typeface="Times New Roman" panose="02020603050405020304" pitchFamily="18" charset="0"/>
              </a:rPr>
              <a:t>VB đã đặt ra cho con người vấn đề cần biết chung sống hài hoà với muôn loài, để bảo tồn sự đa dạng của thiên nhiên trên TĐ.</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88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6856"/>
          </a:xfrm>
          <a:prstGeom prst="rect">
            <a:avLst/>
          </a:prstGeom>
        </p:spPr>
      </p:pic>
      <p:sp>
        <p:nvSpPr>
          <p:cNvPr id="5" name="Rectangle 4"/>
          <p:cNvSpPr/>
          <p:nvPr/>
        </p:nvSpPr>
        <p:spPr>
          <a:xfrm>
            <a:off x="364435" y="342153"/>
            <a:ext cx="11463130" cy="610218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p:txBody>
      </p:sp>
      <p:grpSp>
        <p:nvGrpSpPr>
          <p:cNvPr id="36" name="Group 35"/>
          <p:cNvGrpSpPr/>
          <p:nvPr/>
        </p:nvGrpSpPr>
        <p:grpSpPr>
          <a:xfrm>
            <a:off x="1632857" y="775634"/>
            <a:ext cx="9261565" cy="947715"/>
            <a:chOff x="383166" y="1481172"/>
            <a:chExt cx="5364330" cy="944640"/>
          </a:xfrm>
          <a:solidFill>
            <a:schemeClr val="accent5">
              <a:lumMod val="75000"/>
            </a:schemeClr>
          </a:solidFill>
        </p:grpSpPr>
        <p:sp>
          <p:nvSpPr>
            <p:cNvPr id="37" name="Rounded Rectangle 3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nl-NL"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CÁCH</a:t>
              </a:r>
              <a:r>
                <a:rPr kumimoji="0" lang="nl-NL" sz="32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ỨNG XỬ ĐỂ CÓ THỂ CHUNG SỐNG VỚI THIÊN NHIÊN</a:t>
              </a:r>
              <a:endParaRPr kumimoji="0" lang="en-US" sz="2400" b="1" i="0" u="none" strike="noStrike" kern="0" cap="none" spc="0" normalizeH="0" baseline="0" noProof="0" dirty="0">
                <a:ln>
                  <a:noFill/>
                </a:ln>
                <a:solidFill>
                  <a:prstClr val="white"/>
                </a:solidFill>
                <a:effectLst/>
                <a:uLnTx/>
                <a:uFillTx/>
                <a:latin typeface="Calibri"/>
                <a:ea typeface="Calibri"/>
                <a:cs typeface="Calibri"/>
                <a:sym typeface="Calibri"/>
              </a:endParaRPr>
            </a:p>
          </p:txBody>
        </p:sp>
      </p:grpSp>
      <p:sp>
        <p:nvSpPr>
          <p:cNvPr id="8" name="TextBox 7"/>
          <p:cNvSpPr txBox="1"/>
          <p:nvPr/>
        </p:nvSpPr>
        <p:spPr>
          <a:xfrm>
            <a:off x="1632857" y="2368757"/>
            <a:ext cx="1920238" cy="1754326"/>
          </a:xfrm>
          <a:prstGeom prst="rect">
            <a:avLst/>
          </a:prstGeom>
          <a:solidFill>
            <a:schemeClr val="accent3">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Sống hài hòa, tôn trọng thiên nhiên</a:t>
            </a:r>
            <a:endParaRPr lang="nl-NL" sz="2700" i="1" dirty="0" smtClean="0">
              <a:latin typeface="Times New Roman" panose="02020603050405020304" pitchFamily="18" charset="0"/>
              <a:ea typeface="Times New Roman" panose="02020603050405020304" pitchFamily="18" charset="0"/>
            </a:endParaRPr>
          </a:p>
        </p:txBody>
      </p:sp>
      <p:sp>
        <p:nvSpPr>
          <p:cNvPr id="9" name="TextBox 8"/>
          <p:cNvSpPr txBox="1"/>
          <p:nvPr/>
        </p:nvSpPr>
        <p:spPr>
          <a:xfrm>
            <a:off x="3943658" y="2368757"/>
            <a:ext cx="1750421" cy="2169825"/>
          </a:xfrm>
          <a:prstGeom prst="rect">
            <a:avLst/>
          </a:prstGeom>
          <a:solidFill>
            <a:schemeClr val="accent4">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Không khai thác thiên nhiên bừa bãi</a:t>
            </a:r>
            <a:endParaRPr lang="nl-NL" sz="2700" i="1" dirty="0" smtClean="0">
              <a:latin typeface="Times New Roman" panose="02020603050405020304" pitchFamily="18" charset="0"/>
              <a:ea typeface="Times New Roman" panose="02020603050405020304" pitchFamily="18" charset="0"/>
            </a:endParaRPr>
          </a:p>
        </p:txBody>
      </p:sp>
      <p:sp>
        <p:nvSpPr>
          <p:cNvPr id="10" name="TextBox 9"/>
          <p:cNvSpPr txBox="1"/>
          <p:nvPr/>
        </p:nvSpPr>
        <p:spPr>
          <a:xfrm>
            <a:off x="6058514" y="2368757"/>
            <a:ext cx="1750421" cy="2585323"/>
          </a:xfrm>
          <a:prstGeom prst="rect">
            <a:avLst/>
          </a:prstGeom>
          <a:solidFill>
            <a:schemeClr val="accent1">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Có kế hoạch bảo tồn các loài động vật quý hiếm</a:t>
            </a:r>
            <a:endParaRPr lang="nl-NL" sz="2700" i="1" dirty="0" smtClean="0">
              <a:latin typeface="Times New Roman" panose="02020603050405020304" pitchFamily="18" charset="0"/>
              <a:ea typeface="Times New Roman" panose="02020603050405020304" pitchFamily="18" charset="0"/>
            </a:endParaRPr>
          </a:p>
        </p:txBody>
      </p:sp>
      <p:sp>
        <p:nvSpPr>
          <p:cNvPr id="11" name="TextBox 10"/>
          <p:cNvSpPr txBox="1"/>
          <p:nvPr/>
        </p:nvSpPr>
        <p:spPr>
          <a:xfrm>
            <a:off x="8173370" y="2368757"/>
            <a:ext cx="2786368" cy="3000821"/>
          </a:xfrm>
          <a:prstGeom prst="rect">
            <a:avLst/>
          </a:prstGeom>
          <a:solidFill>
            <a:schemeClr val="accent6">
              <a:lumMod val="20000"/>
              <a:lumOff val="80000"/>
            </a:schemeClr>
          </a:solidFill>
        </p:spPr>
        <p:txBody>
          <a:bodyPr wrap="square" rtlCol="0">
            <a:spAutoFit/>
          </a:bodyPr>
          <a:lstStyle/>
          <a:p>
            <a:pPr algn="ctr">
              <a:spcAft>
                <a:spcPts val="0"/>
              </a:spcAft>
            </a:pPr>
            <a:r>
              <a:rPr lang="nl-NL" sz="2700" b="1" i="1" dirty="0" smtClean="0">
                <a:latin typeface="Times New Roman" panose="02020603050405020304" pitchFamily="18" charset="0"/>
                <a:ea typeface="Times New Roman" panose="02020603050405020304" pitchFamily="18" charset="0"/>
              </a:rPr>
              <a:t>Có ý thức bảo vệ thiên nhiên từ những điều nhỏ nhất: vứt rác đúng nơi, trồng cây, tiết kiệm điện, nước....</a:t>
            </a:r>
            <a:endParaRPr lang="nl-NL" sz="2700" i="1" dirty="0" smtClean="0">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 xmlns:a16="http://schemas.microsoft.com/office/drawing/2014/main" id="{6B5D3B10-8A57-402C-A751-8EDD47433B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32145" y="3981298"/>
            <a:ext cx="2843686" cy="2776559"/>
          </a:xfrm>
          <a:prstGeom prst="rect">
            <a:avLst/>
          </a:prstGeom>
        </p:spPr>
      </p:pic>
    </p:spTree>
    <p:extLst>
      <p:ext uri="{BB962C8B-B14F-4D97-AF65-F5344CB8AC3E}">
        <p14:creationId xmlns:p14="http://schemas.microsoft.com/office/powerpoint/2010/main" val="81597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Rectangle 13"/>
          <p:cNvSpPr/>
          <p:nvPr/>
        </p:nvSpPr>
        <p:spPr>
          <a:xfrm>
            <a:off x="391330" y="255494"/>
            <a:ext cx="11463130" cy="2393578"/>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0000"/>
              </a:solidFill>
              <a:effectLst/>
              <a:uLnTx/>
              <a:uFillTx/>
              <a:latin typeface="Calibri"/>
              <a:ea typeface="+mn-ea"/>
              <a:cs typeface="+mn-cs"/>
            </a:endParaRPr>
          </a:p>
        </p:txBody>
      </p:sp>
      <p:sp>
        <p:nvSpPr>
          <p:cNvPr id="15" name="TextBox 14"/>
          <p:cNvSpPr txBox="1"/>
          <p:nvPr/>
        </p:nvSpPr>
        <p:spPr>
          <a:xfrm>
            <a:off x="609600" y="159621"/>
            <a:ext cx="11026589" cy="2585323"/>
          </a:xfrm>
          <a:prstGeom prst="rect">
            <a:avLst/>
          </a:prstGeom>
          <a:noFill/>
        </p:spPr>
        <p:txBody>
          <a:bodyPr wrap="square" rtlCol="0">
            <a:spAutoFit/>
          </a:bodyPr>
          <a:lstStyle/>
          <a:p>
            <a:pPr lvl="0" algn="just">
              <a:defRPr/>
            </a:pPr>
            <a:r>
              <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Em hãy viết đoạn văn (5-7 câu) </a:t>
            </a:r>
            <a:r>
              <a:rPr lang="vi-VN"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v</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ề</a:t>
            </a:r>
            <a:r>
              <a:rPr lang="vi-VN"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chủ đề</a:t>
            </a:r>
            <a:r>
              <a:rPr lang="vi-VN"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tinh</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đẹp</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đẽ</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này</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muôn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loài</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luôn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thiết</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cho</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nhau</a:t>
            </a:r>
            <a:r>
              <a:rPr lang="en-US" sz="5400" i="1"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038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937042" y="4581128"/>
            <a:ext cx="6533200" cy="1107996"/>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Trò</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chơi</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Tưới</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hoa</a:t>
            </a:r>
            <a:endPar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pic>
        <p:nvPicPr>
          <p:cNvPr id="11" name="Picture 10">
            <a:hlinkClick r:id="" action="ppaction://noaction"/>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470242" y="2905953"/>
            <a:ext cx="2357024" cy="3350350"/>
          </a:xfrm>
          <a:prstGeom prst="roundRect">
            <a:avLst/>
          </a:prstGeom>
        </p:spPr>
      </p:pic>
    </p:spTree>
    <p:extLst>
      <p:ext uri="{BB962C8B-B14F-4D97-AF65-F5344CB8AC3E}">
        <p14:creationId xmlns:p14="http://schemas.microsoft.com/office/powerpoint/2010/main" val="334292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0749"/>
            <a:ext cx="9144000" cy="6858000"/>
          </a:xfrm>
          <a:prstGeom prst="rect">
            <a:avLst/>
          </a:prstGeom>
        </p:spPr>
      </p:pic>
      <p:pic>
        <p:nvPicPr>
          <p:cNvPr id="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2099" y="5013602"/>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4387" y="4906650"/>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4627" y="4724034"/>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3"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4"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5"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6"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992099" y="5005076"/>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7" action="ppaction://hlinksldjump"/>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584387" y="4915176"/>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8" action="ppaction://hlinksldjump"/>
          </p:cNvPr>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744627" y="4732560"/>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Tree>
    <p:extLst>
      <p:ext uri="{BB962C8B-B14F-4D97-AF65-F5344CB8AC3E}">
        <p14:creationId xmlns:p14="http://schemas.microsoft.com/office/powerpoint/2010/main" val="372176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56"/>
                                        </p:tgtEl>
                                      </p:cBhvr>
                                    </p:animEffect>
                                    <p:set>
                                      <p:cBhvr>
                                        <p:cTn id="70"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1" fill="hold">
                            <p:stCondLst>
                              <p:cond delay="2000"/>
                            </p:stCondLst>
                            <p:childTnLst>
                              <p:par>
                                <p:cTn id="72" presetID="6" presetClass="entr" presetSubtype="3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circle(out)">
                                      <p:cBhvr>
                                        <p:cTn id="74" dur="20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7" presetClass="emph" presetSubtype="0" fill="remove" nodeType="clickEffect">
                                  <p:stCondLst>
                                    <p:cond delay="0"/>
                                  </p:stCondLst>
                                  <p:childTnLst>
                                    <p:animClr clrSpc="rgb" dir="cw">
                                      <p:cBhvr override="childStyle">
                                        <p:cTn id="79" dur="250" autoRev="1" fill="remove"/>
                                        <p:tgtEl>
                                          <p:spTgt spid="25"/>
                                        </p:tgtEl>
                                        <p:attrNameLst>
                                          <p:attrName>style.color</p:attrName>
                                        </p:attrNameLst>
                                      </p:cBhvr>
                                      <p:to>
                                        <a:schemeClr val="bg1"/>
                                      </p:to>
                                    </p:animClr>
                                    <p:animClr clrSpc="rgb" dir="cw">
                                      <p:cBhvr>
                                        <p:cTn id="80" dur="250" autoRev="1" fill="remove"/>
                                        <p:tgtEl>
                                          <p:spTgt spid="25"/>
                                        </p:tgtEl>
                                        <p:attrNameLst>
                                          <p:attrName>fillcolor</p:attrName>
                                        </p:attrNameLst>
                                      </p:cBhvr>
                                      <p:to>
                                        <a:schemeClr val="bg1"/>
                                      </p:to>
                                    </p:animClr>
                                    <p:set>
                                      <p:cBhvr>
                                        <p:cTn id="81" dur="250" autoRev="1" fill="remove"/>
                                        <p:tgtEl>
                                          <p:spTgt spid="25"/>
                                        </p:tgtEl>
                                        <p:attrNameLst>
                                          <p:attrName>fill.type</p:attrName>
                                        </p:attrNameLst>
                                      </p:cBhvr>
                                      <p:to>
                                        <p:strVal val="solid"/>
                                      </p:to>
                                    </p:set>
                                    <p:set>
                                      <p:cBhvr>
                                        <p:cTn id="8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23635"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Câu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hỏi</a:t>
            </a:r>
            <a:r>
              <a:rPr lang="en-US" sz="4000" dirty="0" smtClean="0">
                <a:solidFill>
                  <a:prstClr val="black"/>
                </a:solidFill>
                <a:latin typeface="Times New Roman" panose="02020603050405020304" pitchFamily="18" charset="0"/>
                <a:cs typeface="Times New Roman" panose="02020603050405020304" pitchFamily="18" charset="0"/>
              </a:rPr>
              <a:t> 1. Biome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gì</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2463258"/>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tập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hợp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sinh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vật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cùng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môi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trường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mang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những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nét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đặc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thù</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riêng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chúng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thường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được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dịch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sinh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học</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56497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254034"/>
            <a:ext cx="7632848" cy="131087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2. </a:t>
            </a:r>
            <a:r>
              <a:rPr lang="en-US" sz="4000" dirty="0" err="1" smtClean="0">
                <a:solidFill>
                  <a:prstClr val="black"/>
                </a:solidFill>
                <a:latin typeface="Times New Roman" panose="02020603050405020304" pitchFamily="18" charset="0"/>
                <a:cs typeface="Times New Roman" panose="02020603050405020304" pitchFamily="18" charset="0"/>
              </a:rPr>
              <a:t>giữa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luôn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tồn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quan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hệ</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gì</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Mối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quan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hệ</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hỗ</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kháng</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25095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836023"/>
            <a:ext cx="7632848" cy="1728881"/>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3. </a:t>
            </a:r>
            <a:r>
              <a:rPr lang="en-US" sz="4000" dirty="0" err="1" smtClean="0">
                <a:solidFill>
                  <a:prstClr val="black"/>
                </a:solidFill>
                <a:latin typeface="Times New Roman" panose="02020603050405020304" pitchFamily="18" charset="0"/>
                <a:cs typeface="Times New Roman" panose="02020603050405020304" pitchFamily="18" charset="0"/>
              </a:rPr>
              <a:t>Sự</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cân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bằng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đời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muôn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bị</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xáo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trộn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phá</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vỡ</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do </a:t>
            </a:r>
            <a:r>
              <a:rPr lang="en-US" sz="4000" dirty="0" err="1" smtClean="0">
                <a:solidFill>
                  <a:prstClr val="black"/>
                </a:solidFill>
                <a:latin typeface="Times New Roman" panose="02020603050405020304" pitchFamily="18" charset="0"/>
                <a:cs typeface="Times New Roman" panose="02020603050405020304" pitchFamily="18" charset="0"/>
              </a:rPr>
              <a:t>đâu</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0"/>
            <a:ext cx="7992888" cy="2698389"/>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smtClean="0">
                <a:solidFill>
                  <a:prstClr val="black"/>
                </a:solidFill>
                <a:latin typeface="Times New Roman" panose="02020603050405020304" pitchFamily="18" charset="0"/>
                <a:cs typeface="Times New Roman" panose="02020603050405020304" pitchFamily="18" charset="0"/>
              </a:rPr>
              <a:t>Do con </a:t>
            </a:r>
            <a:r>
              <a:rPr lang="en-US" sz="4000" dirty="0" err="1" smtClean="0">
                <a:solidFill>
                  <a:prstClr val="black"/>
                </a:solidFill>
                <a:latin typeface="Times New Roman" panose="02020603050405020304" pitchFamily="18" charset="0"/>
                <a:cs typeface="Times New Roman" panose="02020603050405020304" pitchFamily="18" charset="0"/>
              </a:rPr>
              <a:t>người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quá</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tự</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kiêu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thấy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mình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chúa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tể</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thế</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giới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có</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thể</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tùy</a:t>
            </a:r>
            <a:r>
              <a:rPr lang="en-US" sz="4000" dirty="0" smtClean="0">
                <a:solidFill>
                  <a:prstClr val="black"/>
                </a:solidFill>
                <a:latin typeface="Times New Roman" panose="02020603050405020304" pitchFamily="18" charset="0"/>
                <a:cs typeface="Times New Roman" panose="02020603050405020304" pitchFamily="18" charset="0"/>
              </a:rPr>
              <a:t> ý </a:t>
            </a:r>
            <a:r>
              <a:rPr lang="en-US" sz="4000" dirty="0" err="1" smtClean="0">
                <a:solidFill>
                  <a:prstClr val="black"/>
                </a:solidFill>
                <a:latin typeface="Times New Roman" panose="02020603050405020304" pitchFamily="18" charset="0"/>
                <a:cs typeface="Times New Roman" panose="02020603050405020304" pitchFamily="18" charset="0"/>
              </a:rPr>
              <a:t>xếp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đặt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trật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tự</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tạo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hóa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bền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bỉ</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gây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dựng</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75110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57" y="1799751"/>
            <a:ext cx="4052930" cy="2377626"/>
          </a:xfrm>
          <a:prstGeom prst="rect">
            <a:avLst/>
          </a:prstGeom>
        </p:spPr>
      </p:pic>
      <p:pic>
        <p:nvPicPr>
          <p:cNvPr id="2" name="Picture 1"/>
          <p:cNvPicPr>
            <a:picLocks noChangeAspect="1"/>
          </p:cNvPicPr>
          <p:nvPr/>
        </p:nvPicPr>
        <p:blipFill>
          <a:blip r:embed="rId4"/>
          <a:stretch>
            <a:fillRect/>
          </a:stretch>
        </p:blipFill>
        <p:spPr>
          <a:xfrm>
            <a:off x="431226" y="1205329"/>
            <a:ext cx="6386682" cy="4030430"/>
          </a:xfrm>
          <a:prstGeom prst="rect">
            <a:avLst/>
          </a:prstGeom>
        </p:spPr>
      </p:pic>
    </p:spTree>
    <p:extLst>
      <p:ext uri="{BB962C8B-B14F-4D97-AF65-F5344CB8AC3E}">
        <p14:creationId xmlns:p14="http://schemas.microsoft.com/office/powerpoint/2010/main" val="157594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136469"/>
            <a:ext cx="7632848" cy="1428435"/>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4. </a:t>
            </a:r>
            <a:r>
              <a:rPr lang="en-US" sz="4000" dirty="0" err="1" smtClean="0">
                <a:solidFill>
                  <a:prstClr val="black"/>
                </a:solidFill>
                <a:latin typeface="Times New Roman" panose="02020603050405020304" pitchFamily="18" charset="0"/>
                <a:cs typeface="Times New Roman" panose="02020603050405020304" pitchFamily="18" charset="0"/>
              </a:rPr>
              <a:t>Thế</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nào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quan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hệ</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đối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kháng</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Là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cạnh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tranh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kí</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sinh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ăn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thịt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lẫn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nhau</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93186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796834"/>
            <a:ext cx="7632848" cy="176807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5. </a:t>
            </a:r>
            <a:r>
              <a:rPr lang="en-US" sz="4000" dirty="0" err="1" smtClean="0">
                <a:solidFill>
                  <a:prstClr val="black"/>
                </a:solidFill>
                <a:latin typeface="Times New Roman" panose="02020603050405020304" pitchFamily="18" charset="0"/>
                <a:cs typeface="Times New Roman" panose="02020603050405020304" pitchFamily="18" charset="0"/>
              </a:rPr>
              <a:t>Văn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bản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loài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chung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với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nhau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như</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thế</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nào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thuộc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thể</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loại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gì</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smtClean="0">
                <a:solidFill>
                  <a:prstClr val="black"/>
                </a:solidFill>
                <a:latin typeface="Times New Roman" panose="02020603050405020304" pitchFamily="18" charset="0"/>
                <a:cs typeface="Times New Roman" panose="02020603050405020304" pitchFamily="18" charset="0"/>
              </a:rPr>
              <a:t>Văn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bản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thông</a:t>
            </a:r>
            <a:r>
              <a:rPr lang="en-US" sz="4000" dirty="0" smtClean="0">
                <a:solidFill>
                  <a:prstClr val="black"/>
                </a:solidFill>
                <a:latin typeface="Times New Roman" panose="02020603050405020304" pitchFamily="18" charset="0"/>
                <a:cs typeface="Times New Roman" panose="02020603050405020304" pitchFamily="18" charset="0"/>
              </a:rPr>
              <a:t> tin</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9855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484784"/>
            <a:ext cx="7632848" cy="150661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6. Chia </a:t>
            </a:r>
            <a:r>
              <a:rPr lang="en-US" sz="4000" dirty="0" err="1" smtClean="0">
                <a:solidFill>
                  <a:prstClr val="black"/>
                </a:solidFill>
                <a:latin typeface="Times New Roman" panose="02020603050405020304" pitchFamily="18" charset="0"/>
                <a:cs typeface="Times New Roman" panose="02020603050405020304" pitchFamily="18" charset="0"/>
              </a:rPr>
              <a:t>sẻ</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cảm</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nhận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em</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sau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học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xong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bài</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7484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2" y="748835"/>
            <a:ext cx="4785775" cy="1457070"/>
          </a:xfrm>
          <a:prstGeom prst="rect">
            <a:avLst/>
          </a:prstGeom>
        </p:spPr>
      </p:pic>
      <p:pic>
        <p:nvPicPr>
          <p:cNvPr id="13" name="Google Shape;1290;p37"/>
          <p:cNvPicPr preferRelativeResize="0"/>
          <p:nvPr/>
        </p:nvPicPr>
        <p:blipFill>
          <a:blip r:embed="rId4">
            <a:alphaModFix/>
          </a:blip>
          <a:stretch>
            <a:fillRect/>
          </a:stretch>
        </p:blipFill>
        <p:spPr>
          <a:xfrm>
            <a:off x="9294126" y="3985146"/>
            <a:ext cx="2787070" cy="2717563"/>
          </a:xfrm>
          <a:prstGeom prst="rect">
            <a:avLst/>
          </a:prstGeom>
          <a:noFill/>
          <a:ln>
            <a:noFill/>
          </a:ln>
        </p:spPr>
      </p:pic>
      <p:sp>
        <p:nvSpPr>
          <p:cNvPr id="14" name="TextBox 13"/>
          <p:cNvSpPr txBox="1"/>
          <p:nvPr/>
        </p:nvSpPr>
        <p:spPr>
          <a:xfrm>
            <a:off x="1338080" y="1942944"/>
            <a:ext cx="7232073" cy="2600199"/>
          </a:xfrm>
          <a:prstGeom prst="rect">
            <a:avLst/>
          </a:prstGeom>
          <a:noFill/>
        </p:spPr>
        <p:txBody>
          <a:bodyPr wrap="square" rtlCol="0">
            <a:spAutoFit/>
          </a:bodyPr>
          <a:lstStyle/>
          <a:p>
            <a:pPr marL="514350" indent="-514350" algn="just">
              <a:lnSpc>
                <a:spcPct val="150000"/>
              </a:lnSpc>
              <a:buClr>
                <a:srgbClr val="000000"/>
              </a:buClr>
              <a:buFont typeface="Arial"/>
              <a:buAutoNum type="alphaLcPeriod"/>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Đọc</a:t>
            </a:r>
            <a:endParaRPr lang="en-US" sz="2800" b="1"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kern="0" dirty="0" smtClean="0">
                <a:solidFill>
                  <a:srgbClr val="000000"/>
                </a:solidFill>
                <a:latin typeface="Times New Roman" panose="02020603050405020304" pitchFamily="18" charset="0"/>
                <a:cs typeface="Times New Roman" panose="02020603050405020304" pitchFamily="18" charset="0"/>
                <a:sym typeface="Arial"/>
              </a:rPr>
              <a:t>GV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gọi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2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nối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tiếp</a:t>
            </a:r>
            <a:endParaRPr lang="en-US" sz="2800"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Giọng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to,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rõ</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ràng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chú</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ý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đọc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vi-VN" sz="2800" dirty="0">
                <a:latin typeface="Times New Roman" panose="02020603050405020304" pitchFamily="18" charset="0"/>
                <a:cs typeface="Times New Roman" panose="02020603050405020304" pitchFamily="18" charset="0"/>
              </a:rPr>
              <a:t>đúng tên riêng tiếng nước ngoài và các từ mượn </a:t>
            </a:r>
            <a:endParaRPr lang="en-US" sz="2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0769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2" y="748835"/>
            <a:ext cx="4785775" cy="1457070"/>
          </a:xfrm>
          <a:prstGeom prst="rect">
            <a:avLst/>
          </a:prstGeom>
        </p:spPr>
      </p:pic>
      <p:sp>
        <p:nvSpPr>
          <p:cNvPr id="14" name="TextBox 13"/>
          <p:cNvSpPr txBox="1"/>
          <p:nvPr/>
        </p:nvSpPr>
        <p:spPr>
          <a:xfrm>
            <a:off x="1215249" y="1929296"/>
            <a:ext cx="9907675" cy="4616648"/>
          </a:xfrm>
          <a:prstGeom prst="rect">
            <a:avLst/>
          </a:prstGeom>
          <a:noFill/>
        </p:spPr>
        <p:txBody>
          <a:bodyPr wrap="square" rtlCol="0">
            <a:spAutoFit/>
          </a:bodyPr>
          <a:lstStyle/>
          <a:p>
            <a:pPr algn="just">
              <a:lnSpc>
                <a:spcPct val="150000"/>
              </a:lnSpc>
              <a:buClr>
                <a:srgbClr val="000000"/>
              </a:buClr>
            </a:pPr>
            <a:r>
              <a:rPr lang="en-US" sz="2800" b="1" kern="0" dirty="0" smtClean="0">
                <a:solidFill>
                  <a:srgbClr val="000000"/>
                </a:solidFill>
                <a:latin typeface="Times New Roman" panose="02020603050405020304" pitchFamily="18" charset="0"/>
                <a:cs typeface="Times New Roman" panose="02020603050405020304" pitchFamily="18" charset="0"/>
                <a:sym typeface="Arial"/>
              </a:rPr>
              <a:t>b.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Chú</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thích</a:t>
            </a:r>
            <a:endParaRPr lang="en-US" sz="2800" b="1"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Tiến</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hóa</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biến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dổi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dần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dần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theo</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hướng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phát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triển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lên</a:t>
            </a:r>
            <a:endParaRPr lang="en-US" sz="2800" kern="0" dirty="0" smtClean="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Quần</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xã</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tập</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hợp</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tất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cả</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các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vật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cùng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loài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và</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khác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loài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cùng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sống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trong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khu</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vực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vào</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thời</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gian</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nhất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định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a:t>
            </a:r>
          </a:p>
          <a:p>
            <a:pPr marL="457200" indent="-457200" algn="just">
              <a:lnSpc>
                <a:spcPct val="150000"/>
              </a:lnSpc>
              <a:buClr>
                <a:srgbClr val="000000"/>
              </a:buClr>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Kí</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sống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bằng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cách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hút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chất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dưỡng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từ</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cơ</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thể</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những</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vật</a:t>
            </a:r>
            <a:r>
              <a:rPr lang="en-US" sz="2800"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Arial"/>
              </a:rPr>
              <a:t>khác</a:t>
            </a:r>
            <a:r>
              <a:rPr lang="en-US" sz="2800" kern="0" dirty="0" smtClean="0">
                <a:solidFill>
                  <a:srgbClr val="000000"/>
                </a:solidFill>
                <a:latin typeface="Times New Roman" panose="02020603050405020304" pitchFamily="18" charset="0"/>
                <a:cs typeface="Times New Roman" panose="02020603050405020304" pitchFamily="18" charset="0"/>
                <a:sym typeface="Arial"/>
              </a:rPr>
              <a:t>.</a:t>
            </a:r>
          </a:p>
          <a:p>
            <a:pPr algn="just">
              <a:lnSpc>
                <a:spcPct val="150000"/>
              </a:lnSpc>
              <a:buClr>
                <a:srgbClr val="000000"/>
              </a:buClr>
            </a:pPr>
            <a:endParaRPr lang="en-US" sz="28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 name="Google Shape;1291;p37"/>
          <p:cNvPicPr preferRelativeResize="0"/>
          <p:nvPr/>
        </p:nvPicPr>
        <p:blipFill rotWithShape="1">
          <a:blip r:embed="rId4">
            <a:alphaModFix/>
          </a:blip>
          <a:srcRect l="19717" t="14663" b="14670"/>
          <a:stretch/>
        </p:blipFill>
        <p:spPr>
          <a:xfrm>
            <a:off x="9448814" y="326261"/>
            <a:ext cx="2453169" cy="2158364"/>
          </a:xfrm>
          <a:prstGeom prst="rect">
            <a:avLst/>
          </a:prstGeom>
          <a:noFill/>
          <a:ln>
            <a:noFill/>
          </a:ln>
        </p:spPr>
      </p:pic>
    </p:spTree>
    <p:extLst>
      <p:ext uri="{BB962C8B-B14F-4D97-AF65-F5344CB8AC3E}">
        <p14:creationId xmlns:p14="http://schemas.microsoft.com/office/powerpoint/2010/main" val="378504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4880" y="489853"/>
            <a:ext cx="6152125" cy="1831180"/>
          </a:xfrm>
          <a:prstGeom prst="rect">
            <a:avLst/>
          </a:prstGeom>
        </p:spPr>
      </p:pic>
      <p:pic>
        <p:nvPicPr>
          <p:cNvPr id="6"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2129051"/>
            <a:ext cx="787549" cy="955343"/>
          </a:xfrm>
          <a:prstGeom prst="rect">
            <a:avLst/>
          </a:prstGeom>
          <a:noFill/>
          <a:ln>
            <a:noFill/>
          </a:ln>
        </p:spPr>
      </p:pic>
      <p:sp>
        <p:nvSpPr>
          <p:cNvPr id="7" name="Rectangle 6"/>
          <p:cNvSpPr/>
          <p:nvPr/>
        </p:nvSpPr>
        <p:spPr>
          <a:xfrm>
            <a:off x="1829342" y="2499619"/>
            <a:ext cx="4615672"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Tác giả</a:t>
            </a:r>
            <a:r>
              <a:rPr lang="nl-NL" sz="3200" dirty="0" smtClean="0">
                <a:solidFill>
                  <a:srgbClr val="000000"/>
                </a:solidFill>
                <a:latin typeface="Times New Roman" panose="02020603050405020304" pitchFamily="18" charset="0"/>
                <a:ea typeface="Times New Roman" panose="02020603050405020304" pitchFamily="18" charset="0"/>
              </a:rPr>
              <a:t>: Ngọc Phú</a:t>
            </a:r>
            <a:endParaRPr lang="en-US" sz="2800" dirty="0">
              <a:solidFill>
                <a:prstClr val="white"/>
              </a:solidFill>
              <a:latin typeface="Times New Roman" panose="02020603050405020304" pitchFamily="18" charset="0"/>
              <a:ea typeface="Calibri" panose="020F0502020204030204" pitchFamily="34" charset="0"/>
            </a:endParaRPr>
          </a:p>
        </p:txBody>
      </p:sp>
      <p:pic>
        <p:nvPicPr>
          <p:cNvPr id="10"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3127416"/>
            <a:ext cx="787549" cy="955343"/>
          </a:xfrm>
          <a:prstGeom prst="rect">
            <a:avLst/>
          </a:prstGeom>
          <a:noFill/>
          <a:ln>
            <a:noFill/>
          </a:ln>
        </p:spPr>
      </p:pic>
      <p:sp>
        <p:nvSpPr>
          <p:cNvPr id="11" name="Rectangle 10"/>
          <p:cNvSpPr/>
          <p:nvPr/>
        </p:nvSpPr>
        <p:spPr>
          <a:xfrm>
            <a:off x="1829342" y="3262980"/>
            <a:ext cx="9880437" cy="1077218"/>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Xuất xứ</a:t>
            </a:r>
            <a:r>
              <a:rPr lang="nl-NL" sz="3200" dirty="0">
                <a:solidFill>
                  <a:srgbClr val="000000"/>
                </a:solidFill>
                <a:latin typeface="Times New Roman" panose="02020603050405020304" pitchFamily="18" charset="0"/>
                <a:ea typeface="Times New Roman" panose="02020603050405020304" pitchFamily="18" charset="0"/>
              </a:rPr>
              <a:t>: Báo điện tử Đất Việt - Diễn đàn của Liên hiệp các Hội Khoa học và Kĩ thuật Việt Nam, 9/2020</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2"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4274037"/>
            <a:ext cx="787549" cy="955343"/>
          </a:xfrm>
          <a:prstGeom prst="rect">
            <a:avLst/>
          </a:prstGeom>
          <a:noFill/>
          <a:ln>
            <a:noFill/>
          </a:ln>
        </p:spPr>
      </p:pic>
      <p:sp>
        <p:nvSpPr>
          <p:cNvPr id="13" name="Rectangle 12"/>
          <p:cNvSpPr/>
          <p:nvPr/>
        </p:nvSpPr>
        <p:spPr>
          <a:xfrm>
            <a:off x="1829342" y="4716070"/>
            <a:ext cx="9880437"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Thể loại</a:t>
            </a:r>
            <a:r>
              <a:rPr lang="nl-NL" sz="3200" dirty="0" smtClean="0">
                <a:solidFill>
                  <a:srgbClr val="000000"/>
                </a:solidFill>
                <a:latin typeface="Times New Roman" panose="02020603050405020304" pitchFamily="18" charset="0"/>
                <a:ea typeface="Times New Roman" panose="02020603050405020304" pitchFamily="18" charset="0"/>
              </a:rPr>
              <a:t>: văn bản thông tin</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5"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5382957"/>
            <a:ext cx="787549" cy="955343"/>
          </a:xfrm>
          <a:prstGeom prst="rect">
            <a:avLst/>
          </a:prstGeom>
          <a:noFill/>
          <a:ln>
            <a:noFill/>
          </a:ln>
        </p:spPr>
      </p:pic>
      <p:sp>
        <p:nvSpPr>
          <p:cNvPr id="16" name="Rectangle 15"/>
          <p:cNvSpPr/>
          <p:nvPr/>
        </p:nvSpPr>
        <p:spPr>
          <a:xfrm>
            <a:off x="1829342" y="5518521"/>
            <a:ext cx="9880437"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PTBĐ</a:t>
            </a:r>
            <a:r>
              <a:rPr lang="nl-NL" sz="3200" dirty="0" smtClean="0">
                <a:solidFill>
                  <a:srgbClr val="000000"/>
                </a:solidFill>
                <a:latin typeface="Times New Roman" panose="02020603050405020304" pitchFamily="18" charset="0"/>
                <a:ea typeface="Times New Roman" panose="02020603050405020304" pitchFamily="18" charset="0"/>
              </a:rPr>
              <a:t>: thuyết minh</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7" name="Google Shape;1290;p37"/>
          <p:cNvPicPr preferRelativeResize="0"/>
          <p:nvPr/>
        </p:nvPicPr>
        <p:blipFill>
          <a:blip r:embed="rId6">
            <a:alphaModFix/>
          </a:blip>
          <a:stretch>
            <a:fillRect/>
          </a:stretch>
        </p:blipFill>
        <p:spPr>
          <a:xfrm>
            <a:off x="10126638" y="4885899"/>
            <a:ext cx="1954557" cy="1816810"/>
          </a:xfrm>
          <a:prstGeom prst="rect">
            <a:avLst/>
          </a:prstGeom>
          <a:noFill/>
          <a:ln>
            <a:noFill/>
          </a:ln>
        </p:spPr>
      </p:pic>
    </p:spTree>
    <p:extLst>
      <p:ext uri="{BB962C8B-B14F-4D97-AF65-F5344CB8AC3E}">
        <p14:creationId xmlns:p14="http://schemas.microsoft.com/office/powerpoint/2010/main" val="385945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4880" y="489853"/>
            <a:ext cx="6152125" cy="1831180"/>
          </a:xfrm>
          <a:prstGeom prst="rect">
            <a:avLst/>
          </a:prstGeom>
        </p:spPr>
      </p:pic>
      <p:pic>
        <p:nvPicPr>
          <p:cNvPr id="6"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2129051"/>
            <a:ext cx="787549" cy="955343"/>
          </a:xfrm>
          <a:prstGeom prst="rect">
            <a:avLst/>
          </a:prstGeom>
          <a:noFill/>
          <a:ln>
            <a:noFill/>
          </a:ln>
        </p:spPr>
      </p:pic>
      <p:sp>
        <p:nvSpPr>
          <p:cNvPr id="7" name="Rectangle 6"/>
          <p:cNvSpPr/>
          <p:nvPr/>
        </p:nvSpPr>
        <p:spPr>
          <a:xfrm>
            <a:off x="1829342" y="2499619"/>
            <a:ext cx="4615672" cy="584775"/>
          </a:xfrm>
          <a:prstGeom prst="rect">
            <a:avLst/>
          </a:prstGeom>
        </p:spPr>
        <p:txBody>
          <a:bodyPr wrap="square">
            <a:spAutoFit/>
          </a:bodyPr>
          <a:lstStyle/>
          <a:p>
            <a:pPr algn="just">
              <a:spcAft>
                <a:spcPts val="1200"/>
              </a:spcAft>
            </a:pPr>
            <a:r>
              <a:rPr lang="nl-NL" sz="3200" b="1" dirty="0" smtClean="0">
                <a:solidFill>
                  <a:srgbClr val="000000"/>
                </a:solidFill>
                <a:latin typeface="Times New Roman" panose="02020603050405020304" pitchFamily="18" charset="0"/>
                <a:ea typeface="Times New Roman" panose="02020603050405020304" pitchFamily="18" charset="0"/>
              </a:rPr>
              <a:t>Nhan đề: </a:t>
            </a:r>
            <a:endParaRPr lang="en-US" sz="2800" dirty="0">
              <a:solidFill>
                <a:prstClr val="white"/>
              </a:solidFill>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6"/>
          <a:stretch>
            <a:fillRect/>
          </a:stretch>
        </p:blipFill>
        <p:spPr>
          <a:xfrm>
            <a:off x="3521102" y="2321033"/>
            <a:ext cx="8785431" cy="1325714"/>
          </a:xfrm>
          <a:prstGeom prst="rect">
            <a:avLst/>
          </a:prstGeom>
        </p:spPr>
      </p:pic>
      <p:sp>
        <p:nvSpPr>
          <p:cNvPr id="4" name="Rectangle 3"/>
          <p:cNvSpPr/>
          <p:nvPr/>
        </p:nvSpPr>
        <p:spPr>
          <a:xfrm>
            <a:off x="2158263" y="3549671"/>
            <a:ext cx="4286751" cy="523220"/>
          </a:xfrm>
          <a:prstGeom prst="rect">
            <a:avLst/>
          </a:prstGeom>
        </p:spPr>
        <p:txBody>
          <a:bodyPr wrap="none">
            <a:spAutoFit/>
          </a:bodyPr>
          <a:lstStyle/>
          <a:p>
            <a:pPr algn="just">
              <a:spcAft>
                <a:spcPts val="0"/>
              </a:spcAft>
            </a:pPr>
            <a:r>
              <a:rPr lang="nl-NL" sz="2800" dirty="0" smtClean="0">
                <a:latin typeface="Times New Roman" panose="02020603050405020304" pitchFamily="18" charset="0"/>
                <a:ea typeface="Times New Roman" panose="02020603050405020304" pitchFamily="18" charset="0"/>
                <a:sym typeface="Wingdings" panose="05000000000000000000" pitchFamily="2" charset="2"/>
              </a:rPr>
              <a:t> </a:t>
            </a:r>
            <a:r>
              <a:rPr lang="nl-NL" sz="2800" dirty="0" smtClean="0">
                <a:latin typeface="Times New Roman" panose="02020603050405020304" pitchFamily="18" charset="0"/>
                <a:ea typeface="Times New Roman" panose="02020603050405020304" pitchFamily="18" charset="0"/>
              </a:rPr>
              <a:t>Hình </a:t>
            </a:r>
            <a:r>
              <a:rPr lang="nl-NL" sz="2800" dirty="0">
                <a:latin typeface="Times New Roman" panose="02020603050405020304" pitchFamily="18" charset="0"/>
                <a:ea typeface="Times New Roman" panose="02020603050405020304" pitchFamily="18" charset="0"/>
              </a:rPr>
              <a:t>thức là một câu hỏi.</a:t>
            </a:r>
          </a:p>
        </p:txBody>
      </p:sp>
      <p:sp>
        <p:nvSpPr>
          <p:cNvPr id="5" name="Rectangle 4"/>
          <p:cNvSpPr/>
          <p:nvPr/>
        </p:nvSpPr>
        <p:spPr>
          <a:xfrm>
            <a:off x="2156346" y="4235655"/>
            <a:ext cx="8443282" cy="954107"/>
          </a:xfrm>
          <a:prstGeom prst="rect">
            <a:avLst/>
          </a:prstGeom>
        </p:spPr>
        <p:txBody>
          <a:bodyPr wrap="square">
            <a:spAutoFit/>
          </a:bodyPr>
          <a:lstStyle/>
          <a:p>
            <a:pPr algn="just">
              <a:spcAft>
                <a:spcPts val="0"/>
              </a:spcAft>
            </a:pPr>
            <a:r>
              <a:rPr lang="nl-NL" sz="2800" dirty="0" smtClean="0">
                <a:latin typeface="Times New Roman" panose="02020603050405020304" pitchFamily="18" charset="0"/>
                <a:ea typeface="Times New Roman" panose="02020603050405020304" pitchFamily="18" charset="0"/>
                <a:sym typeface="Wingdings" panose="05000000000000000000" pitchFamily="2" charset="2"/>
              </a:rPr>
              <a:t> </a:t>
            </a:r>
            <a:r>
              <a:rPr lang="nl-NL" sz="2800" dirty="0" smtClean="0">
                <a:latin typeface="Times New Roman" panose="02020603050405020304" pitchFamily="18" charset="0"/>
                <a:ea typeface="Times New Roman" panose="02020603050405020304" pitchFamily="18" charset="0"/>
              </a:rPr>
              <a:t>Định </a:t>
            </a:r>
            <a:r>
              <a:rPr lang="nl-NL" sz="2800" dirty="0">
                <a:latin typeface="Times New Roman" panose="02020603050405020304" pitchFamily="18" charset="0"/>
                <a:ea typeface="Times New Roman" panose="02020603050405020304" pitchFamily="18" charset="0"/>
              </a:rPr>
              <a:t>hướng, đòi hỏi người viết phải trình bày một cách tập trung về VĐ mà tác giả chờ đợi</a:t>
            </a:r>
            <a:endParaRPr lang="en-US" sz="2800" dirty="0">
              <a:latin typeface="Times New Roman" panose="02020603050405020304" pitchFamily="18" charset="0"/>
              <a:ea typeface="Times New Roman" panose="02020603050405020304" pitchFamily="18" charset="0"/>
            </a:endParaRPr>
          </a:p>
        </p:txBody>
      </p:sp>
      <p:sp>
        <p:nvSpPr>
          <p:cNvPr id="8" name="Rectangle 7"/>
          <p:cNvSpPr/>
          <p:nvPr/>
        </p:nvSpPr>
        <p:spPr>
          <a:xfrm>
            <a:off x="2156346" y="5356139"/>
            <a:ext cx="7015062" cy="523220"/>
          </a:xfrm>
          <a:prstGeom prst="rect">
            <a:avLst/>
          </a:prstGeom>
        </p:spPr>
        <p:txBody>
          <a:bodyPr wrap="none">
            <a:spAutoFit/>
          </a:bodyPr>
          <a:lstStyle/>
          <a:p>
            <a:pPr algn="just">
              <a:spcAft>
                <a:spcPts val="0"/>
              </a:spcAft>
            </a:pPr>
            <a:r>
              <a:rPr lang="nl-NL" sz="2800" dirty="0" smtClean="0">
                <a:latin typeface="Times New Roman" panose="02020603050405020304" pitchFamily="18" charset="0"/>
                <a:ea typeface="Times New Roman" panose="02020603050405020304" pitchFamily="18" charset="0"/>
                <a:sym typeface="Wingdings" panose="05000000000000000000" pitchFamily="2" charset="2"/>
              </a:rPr>
              <a:t> </a:t>
            </a:r>
            <a:r>
              <a:rPr lang="nl-NL" sz="2800" dirty="0" smtClean="0">
                <a:latin typeface="Times New Roman" panose="02020603050405020304" pitchFamily="18" charset="0"/>
                <a:ea typeface="Times New Roman" panose="02020603050405020304" pitchFamily="18" charset="0"/>
              </a:rPr>
              <a:t>Thể </a:t>
            </a:r>
            <a:r>
              <a:rPr lang="nl-NL" sz="2800" dirty="0">
                <a:latin typeface="Times New Roman" panose="02020603050405020304" pitchFamily="18" charset="0"/>
                <a:ea typeface="Times New Roman" panose="02020603050405020304" pitchFamily="18" charset="0"/>
              </a:rPr>
              <a:t>hiện được đặc thù của văn bản thông tin</a:t>
            </a:r>
          </a:p>
        </p:txBody>
      </p:sp>
    </p:spTree>
    <p:extLst>
      <p:ext uri="{BB962C8B-B14F-4D97-AF65-F5344CB8AC3E}">
        <p14:creationId xmlns:p14="http://schemas.microsoft.com/office/powerpoint/2010/main" val="4701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6" name="Google Shape;2353;p117"/>
          <p:cNvSpPr/>
          <p:nvPr/>
        </p:nvSpPr>
        <p:spPr>
          <a:xfrm>
            <a:off x="4683920" y="2240763"/>
            <a:ext cx="3003252" cy="4105446"/>
          </a:xfrm>
          <a:prstGeom prst="rect">
            <a:avLst/>
          </a:prstGeom>
          <a:solidFill>
            <a:schemeClr val="accent4">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7" name="Google Shape;2354;p117"/>
          <p:cNvSpPr/>
          <p:nvPr/>
        </p:nvSpPr>
        <p:spPr>
          <a:xfrm>
            <a:off x="8251220" y="2240763"/>
            <a:ext cx="3161493" cy="4105446"/>
          </a:xfrm>
          <a:prstGeom prst="rect">
            <a:avLst/>
          </a:prstGeom>
          <a:solidFill>
            <a:srgbClr val="DBEEF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8" name="Google Shape;2368;p117"/>
          <p:cNvCxnSpPr/>
          <p:nvPr/>
        </p:nvCxnSpPr>
        <p:spPr>
          <a:xfrm rot="10800000">
            <a:off x="2000467" y="1902930"/>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9" name="Group 28"/>
          <p:cNvGrpSpPr/>
          <p:nvPr/>
        </p:nvGrpSpPr>
        <p:grpSpPr>
          <a:xfrm>
            <a:off x="1987658" y="1902930"/>
            <a:ext cx="7318903" cy="322800"/>
            <a:chOff x="1437176" y="1405200"/>
            <a:chExt cx="5489177" cy="242100"/>
          </a:xfrm>
        </p:grpSpPr>
        <p:cxnSp>
          <p:nvCxnSpPr>
            <p:cNvPr id="30"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2"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3" name="Picture 32"/>
          <p:cNvPicPr>
            <a:picLocks noChangeAspect="1"/>
          </p:cNvPicPr>
          <p:nvPr/>
        </p:nvPicPr>
        <p:blipFill>
          <a:blip r:embed="rId3">
            <a:biLevel thresh="50000"/>
          </a:blip>
          <a:stretch>
            <a:fillRect/>
          </a:stretch>
        </p:blipFill>
        <p:spPr>
          <a:xfrm>
            <a:off x="4718262" y="572184"/>
            <a:ext cx="2710451" cy="1653546"/>
          </a:xfrm>
          <a:prstGeom prst="rect">
            <a:avLst/>
          </a:prstGeom>
        </p:spPr>
      </p:pic>
      <p:sp>
        <p:nvSpPr>
          <p:cNvPr id="34" name="Google Shape;2353;p117"/>
          <p:cNvSpPr/>
          <p:nvPr/>
        </p:nvSpPr>
        <p:spPr>
          <a:xfrm>
            <a:off x="1067759" y="2225730"/>
            <a:ext cx="3003252" cy="4105446"/>
          </a:xfrm>
          <a:prstGeom prst="rect">
            <a:avLst/>
          </a:prstGeom>
          <a:solidFill>
            <a:srgbClr val="D7E4B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1150438" y="2548529"/>
            <a:ext cx="2825037" cy="1255728"/>
          </a:xfrm>
          <a:prstGeom prst="rect">
            <a:avLst/>
          </a:prstGeom>
        </p:spPr>
        <p:txBody>
          <a:bodyPr wrap="square">
            <a:spAutoFit/>
          </a:bodyPr>
          <a:lstStyle/>
          <a:p>
            <a:pPr algn="just">
              <a:lnSpc>
                <a:spcPct val="90000"/>
              </a:lnSpc>
              <a:buClr>
                <a:srgbClr val="000000"/>
              </a:buClr>
              <a:defRPr/>
            </a:pPr>
            <a:r>
              <a:rPr lang="vi-VN" sz="2800" b="1" i="1" kern="0" dirty="0">
                <a:solidFill>
                  <a:srgbClr val="000000"/>
                </a:solidFill>
                <a:latin typeface="Times New Roman"/>
                <a:ea typeface="Times New Roman"/>
                <a:cs typeface="Times New Roman"/>
                <a:sym typeface="Times New Roman"/>
              </a:rPr>
              <a:t>Phần 1:</a:t>
            </a:r>
            <a:r>
              <a:rPr lang="vi-VN" sz="2800" b="1" kern="0" dirty="0">
                <a:solidFill>
                  <a:srgbClr val="000000"/>
                </a:solidFill>
                <a:latin typeface="Times New Roman"/>
                <a:ea typeface="Times New Roman"/>
                <a:cs typeface="Times New Roman"/>
                <a:sym typeface="Times New Roman"/>
              </a:rPr>
              <a:t> </a:t>
            </a:r>
            <a:r>
              <a:rPr lang="en-US" sz="2800" dirty="0">
                <a:solidFill>
                  <a:srgbClr val="000000"/>
                </a:solidFill>
                <a:latin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smtClean="0">
                <a:solidFill>
                  <a:srgbClr val="000000"/>
                </a:solidFill>
                <a:latin typeface="Times New Roman" panose="02020603050405020304" pitchFamily="18" charset="0"/>
                <a:cs typeface="Times New Roman" panose="02020603050405020304" pitchFamily="18" charset="0"/>
              </a:rPr>
              <a:t>"</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tổn</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thương</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của</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nó</a:t>
            </a:r>
            <a:r>
              <a:rPr lang="en-US" sz="2800" i="1" dirty="0" smtClean="0">
                <a:solidFill>
                  <a:srgbClr val="000000"/>
                </a:solidFill>
                <a:latin typeface="Times New Roman" panose="02020603050405020304" pitchFamily="18" charset="0"/>
                <a:cs typeface="Times New Roman" panose="02020603050405020304" pitchFamily="18" charset="0"/>
              </a:rPr>
              <a:t>")</a:t>
            </a:r>
            <a:endParaRPr lang="vi-VN" sz="2800" b="1" kern="0" dirty="0">
              <a:solidFill>
                <a:srgbClr val="000000"/>
              </a:solidFill>
              <a:latin typeface="Times New Roman"/>
              <a:ea typeface="Times New Roman"/>
              <a:cs typeface="Times New Roman"/>
              <a:sym typeface="Times New Roman"/>
            </a:endParaRPr>
          </a:p>
        </p:txBody>
      </p:sp>
      <p:sp>
        <p:nvSpPr>
          <p:cNvPr id="36" name="Rectangle 35"/>
          <p:cNvSpPr/>
          <p:nvPr/>
        </p:nvSpPr>
        <p:spPr>
          <a:xfrm>
            <a:off x="1152871" y="3907583"/>
            <a:ext cx="2918140" cy="2246769"/>
          </a:xfrm>
          <a:prstGeom prst="rect">
            <a:avLst/>
          </a:prstGeom>
        </p:spPr>
        <p:txBody>
          <a:bodyPr wrap="square">
            <a:spAutoFit/>
          </a:bodyPr>
          <a:lstStyle/>
          <a:p>
            <a:pPr algn="ctr"/>
            <a:r>
              <a:rPr lang="vi-VN" sz="2800" kern="0" dirty="0" smtClean="0">
                <a:latin typeface="Times New Roman"/>
                <a:ea typeface="Times New Roman"/>
                <a:cs typeface="Times New Roman"/>
                <a:sym typeface="Wingdings" panose="05000000000000000000" pitchFamily="2" charset="2"/>
              </a:rPr>
              <a:t> </a:t>
            </a:r>
            <a:r>
              <a:rPr lang="nl-NL"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t>
            </a:r>
            <a:r>
              <a:rPr lang="nl-NL" sz="2800" dirty="0">
                <a:solidFill>
                  <a:srgbClr val="FF0000"/>
                </a:solidFill>
                <a:latin typeface="Times New Roman" panose="02020603050405020304" pitchFamily="18" charset="0"/>
                <a:cs typeface="Times New Roman" panose="02020603050405020304" pitchFamily="18" charset="0"/>
              </a:rPr>
              <a:t>ặt vấn đề </a:t>
            </a:r>
            <a:r>
              <a:rPr lang="nl-NL" sz="2800" dirty="0">
                <a:latin typeface="Times New Roman" panose="02020603050405020304" pitchFamily="18" charset="0"/>
                <a:cs typeface="Times New Roman" panose="02020603050405020304" pitchFamily="18" charset="0"/>
              </a:rPr>
              <a:t>(đời sống của muôn loài trên TĐ </a:t>
            </a:r>
            <a:r>
              <a:rPr lang="nl-NL" sz="2800" dirty="0" smtClean="0">
                <a:latin typeface="Times New Roman" panose="02020603050405020304" pitchFamily="18" charset="0"/>
                <a:cs typeface="Times New Roman" panose="02020603050405020304" pitchFamily="18" charset="0"/>
              </a:rPr>
              <a:t>và </a:t>
            </a:r>
            <a:r>
              <a:rPr lang="nl-NL" sz="2800" dirty="0">
                <a:latin typeface="Times New Roman" panose="02020603050405020304" pitchFamily="18" charset="0"/>
                <a:cs typeface="Times New Roman" panose="02020603050405020304" pitchFamily="18" charset="0"/>
              </a:rPr>
              <a:t>sự cân bằng rất dễ tổn thương của nó)</a:t>
            </a:r>
            <a:endParaRPr lang="en-US" sz="2800" dirty="0">
              <a:latin typeface="Times New Roman" panose="02020603050405020304" pitchFamily="18" charset="0"/>
              <a:cs typeface="Times New Roman" panose="02020603050405020304" pitchFamily="18" charset="0"/>
            </a:endParaRPr>
          </a:p>
        </p:txBody>
      </p:sp>
      <p:sp>
        <p:nvSpPr>
          <p:cNvPr id="37" name="Rectangle 36"/>
          <p:cNvSpPr/>
          <p:nvPr/>
        </p:nvSpPr>
        <p:spPr>
          <a:xfrm>
            <a:off x="4759205" y="2548529"/>
            <a:ext cx="2852681" cy="867930"/>
          </a:xfrm>
          <a:prstGeom prst="rect">
            <a:avLst/>
          </a:prstGeom>
        </p:spPr>
        <p:txBody>
          <a:bodyPr wrap="square">
            <a:spAutoFit/>
          </a:bodyPr>
          <a:lstStyle/>
          <a:p>
            <a:pPr algn="just">
              <a:lnSpc>
                <a:spcPct val="90000"/>
              </a:lnSpc>
              <a:buClr>
                <a:srgbClr val="000000"/>
              </a:buClr>
              <a:defRPr/>
            </a:pPr>
            <a:r>
              <a:rPr lang="vi-VN" sz="2800" b="1" i="1" kern="0" dirty="0">
                <a:solidFill>
                  <a:srgbClr val="000000"/>
                </a:solidFill>
                <a:latin typeface="Times New Roman"/>
                <a:ea typeface="Times New Roman"/>
                <a:cs typeface="Times New Roman"/>
                <a:sym typeface="Times New Roman"/>
              </a:rPr>
              <a:t>Phần </a:t>
            </a:r>
            <a:r>
              <a:rPr lang="vi-VN" sz="2800" b="1" i="1" kern="0" dirty="0" smtClean="0">
                <a:solidFill>
                  <a:srgbClr val="000000"/>
                </a:solidFill>
                <a:latin typeface="Times New Roman"/>
                <a:ea typeface="Times New Roman"/>
                <a:cs typeface="Times New Roman"/>
                <a:sym typeface="Times New Roman"/>
              </a:rPr>
              <a:t>2:</a:t>
            </a:r>
            <a:r>
              <a:rPr lang="vi-VN" sz="2800" b="1" kern="0" dirty="0" smtClean="0">
                <a:solidFill>
                  <a:srgbClr val="000000"/>
                </a:solidFill>
                <a:latin typeface="Times New Roman"/>
                <a:ea typeface="Times New Roman"/>
                <a:cs typeface="Times New Roman"/>
                <a:sym typeface="Times New Roman"/>
              </a:rPr>
              <a:t> </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Tiếp</a:t>
            </a:r>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cs typeface="Times New Roman" panose="02020603050405020304" pitchFamily="18" charset="0"/>
              </a:rPr>
              <a:t>“</a:t>
            </a:r>
            <a:r>
              <a:rPr lang="en-US" sz="2800" b="1" i="1" dirty="0" err="1" smtClean="0">
                <a:solidFill>
                  <a:srgbClr val="000000"/>
                </a:solidFill>
                <a:latin typeface="Times New Roman" panose="02020603050405020304" pitchFamily="18" charset="0"/>
                <a:cs typeface="Times New Roman" panose="02020603050405020304" pitchFamily="18" charset="0"/>
              </a:rPr>
              <a:t>đẹp</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đẽ</a:t>
            </a:r>
            <a:r>
              <a:rPr lang="en-US" sz="2800" b="1" i="1" dirty="0" smtClean="0">
                <a:solidFill>
                  <a:srgbClr val="000000"/>
                </a:solidFill>
                <a:latin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cs typeface="Times New Roman" panose="02020603050405020304" pitchFamily="18" charset="0"/>
              </a:rPr>
              <a:t>này</a:t>
            </a:r>
            <a:r>
              <a:rPr lang="en-US" sz="2800" i="1" dirty="0" smtClean="0">
                <a:solidFill>
                  <a:srgbClr val="000000"/>
                </a:solidFill>
                <a:latin typeface="Times New Roman" panose="02020603050405020304" pitchFamily="18" charset="0"/>
                <a:cs typeface="Times New Roman" panose="02020603050405020304" pitchFamily="18" charset="0"/>
              </a:rPr>
              <a:t>”</a:t>
            </a:r>
            <a:r>
              <a:rPr lang="en-US" sz="2800" dirty="0" smtClean="0">
                <a:solidFill>
                  <a:srgbClr val="000000"/>
                </a:solidFill>
                <a:latin typeface="Times New Roman" panose="02020603050405020304" pitchFamily="18" charset="0"/>
                <a:cs typeface="Times New Roman" panose="02020603050405020304" pitchFamily="18" charset="0"/>
              </a:rPr>
              <a:t>)</a:t>
            </a:r>
            <a:endParaRPr lang="vi-VN" sz="2800" b="1" kern="0" dirty="0">
              <a:solidFill>
                <a:srgbClr val="000000"/>
              </a:solidFill>
              <a:latin typeface="Times New Roman"/>
              <a:ea typeface="Times New Roman"/>
              <a:cs typeface="Times New Roman"/>
              <a:sym typeface="Times New Roman"/>
            </a:endParaRPr>
          </a:p>
        </p:txBody>
      </p:sp>
      <p:sp>
        <p:nvSpPr>
          <p:cNvPr id="38" name="Rectangle 37"/>
          <p:cNvSpPr/>
          <p:nvPr/>
        </p:nvSpPr>
        <p:spPr>
          <a:xfrm>
            <a:off x="4708063" y="3895725"/>
            <a:ext cx="2954964" cy="2246769"/>
          </a:xfrm>
          <a:prstGeom prst="rect">
            <a:avLst/>
          </a:prstGeom>
        </p:spPr>
        <p:txBody>
          <a:bodyPr wrap="square">
            <a:spAutoFit/>
          </a:bodyPr>
          <a:lstStyle/>
          <a:p>
            <a:pPr algn="ctr"/>
            <a:r>
              <a:rPr lang="vi-VN" sz="2800" kern="0" dirty="0" smtClean="0">
                <a:latin typeface="Times New Roman"/>
                <a:ea typeface="Times New Roman"/>
                <a:cs typeface="Times New Roman"/>
                <a:sym typeface="Wingdings" panose="05000000000000000000" pitchFamily="2" charset="2"/>
              </a:rPr>
              <a:t> </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a:t>
            </a:r>
            <a:r>
              <a:rPr lang="nl-NL" sz="2800" dirty="0">
                <a:solidFill>
                  <a:srgbClr val="FF0000"/>
                </a:solidFill>
                <a:latin typeface="Times New Roman" panose="02020603050405020304" pitchFamily="18" charset="0"/>
                <a:cs typeface="Times New Roman" panose="02020603050405020304" pitchFamily="18" charset="0"/>
              </a:rPr>
              <a:t>ội dung</a:t>
            </a:r>
            <a:r>
              <a:rPr lang="vi-VN" sz="2800" dirty="0">
                <a:solidFill>
                  <a:srgbClr val="FF0000"/>
                </a:solidFill>
                <a:latin typeface="Times New Roman" panose="02020603050405020304" pitchFamily="18" charset="0"/>
                <a:cs typeface="Times New Roman" panose="02020603050405020304" pitchFamily="18" charset="0"/>
              </a:rPr>
              <a:t> vấn đề</a:t>
            </a:r>
            <a:r>
              <a:rPr lang="nl-NL" sz="2800" dirty="0">
                <a:latin typeface="Times New Roman" panose="02020603050405020304" pitchFamily="18" charset="0"/>
                <a:cs typeface="Times New Roman" panose="02020603050405020304" pitchFamily="18" charset="0"/>
              </a:rPr>
              <a:t> (Sự đa dạng của các loài, </a:t>
            </a:r>
            <a:r>
              <a:rPr lang="nl-NL" sz="2800" dirty="0" smtClean="0">
                <a:latin typeface="Times New Roman" panose="02020603050405020304" pitchFamily="18" charset="0"/>
                <a:cs typeface="Times New Roman" panose="02020603050405020304" pitchFamily="18" charset="0"/>
              </a:rPr>
              <a:t>tính </a:t>
            </a:r>
            <a:r>
              <a:rPr lang="nl-NL" sz="2800" dirty="0">
                <a:latin typeface="Times New Roman" panose="02020603050405020304" pitchFamily="18" charset="0"/>
                <a:cs typeface="Times New Roman" panose="02020603050405020304" pitchFamily="18" charset="0"/>
              </a:rPr>
              <a:t>trật tự, vai trò của con người trên TĐ)</a:t>
            </a:r>
            <a:endParaRPr lang="en-US" sz="2800" dirty="0">
              <a:latin typeface="Times New Roman" panose="02020603050405020304" pitchFamily="18" charset="0"/>
              <a:cs typeface="Times New Roman" panose="02020603050405020304" pitchFamily="18" charset="0"/>
            </a:endParaRPr>
          </a:p>
        </p:txBody>
      </p:sp>
      <p:sp>
        <p:nvSpPr>
          <p:cNvPr id="39" name="Rectangle 38"/>
          <p:cNvSpPr/>
          <p:nvPr/>
        </p:nvSpPr>
        <p:spPr>
          <a:xfrm>
            <a:off x="8321696" y="2563562"/>
            <a:ext cx="2940891" cy="867930"/>
          </a:xfrm>
          <a:prstGeom prst="rect">
            <a:avLst/>
          </a:prstGeom>
        </p:spPr>
        <p:txBody>
          <a:bodyPr wrap="square">
            <a:spAutoFit/>
          </a:bodyPr>
          <a:lstStyle/>
          <a:p>
            <a:pPr algn="just">
              <a:lnSpc>
                <a:spcPct val="90000"/>
              </a:lnSpc>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3</a:t>
            </a:r>
            <a:r>
              <a:rPr lang="vi-VN" sz="2800" i="1" kern="0" dirty="0" smtClean="0">
                <a:solidFill>
                  <a:srgbClr val="EDECDF">
                    <a:lumMod val="10000"/>
                  </a:srgbClr>
                </a:solidFill>
                <a:latin typeface="Times New Roman"/>
                <a:ea typeface="Times New Roman"/>
                <a:cs typeface="Times New Roman"/>
                <a:sym typeface="Times New Roman"/>
              </a:rPr>
              <a:t>:</a:t>
            </a:r>
            <a:r>
              <a:rPr lang="vi-VN" sz="2800" kern="0" dirty="0" smtClean="0">
                <a:solidFill>
                  <a:srgbClr val="EDECDF">
                    <a:lumMod val="10000"/>
                  </a:srgbClr>
                </a:solidFill>
                <a:latin typeface="Times New Roman"/>
                <a:ea typeface="Times New Roman"/>
                <a:cs typeface="Times New Roman"/>
                <a:sym typeface="Times New Roman"/>
              </a:rPr>
              <a:t> Phần còn lại</a:t>
            </a:r>
            <a:endParaRPr lang="vi-VN" sz="2800" kern="0" dirty="0">
              <a:solidFill>
                <a:srgbClr val="EDECDF">
                  <a:lumMod val="10000"/>
                </a:srgbClr>
              </a:solidFill>
              <a:latin typeface="Times New Roman"/>
              <a:ea typeface="Times New Roman"/>
              <a:cs typeface="Times New Roman"/>
              <a:sym typeface="Times New Roman"/>
            </a:endParaRPr>
          </a:p>
        </p:txBody>
      </p:sp>
      <p:sp>
        <p:nvSpPr>
          <p:cNvPr id="40" name="Rectangle 39"/>
          <p:cNvSpPr/>
          <p:nvPr/>
        </p:nvSpPr>
        <p:spPr>
          <a:xfrm>
            <a:off x="8443587" y="3895724"/>
            <a:ext cx="2934269" cy="2246769"/>
          </a:xfrm>
          <a:prstGeom prst="rect">
            <a:avLst/>
          </a:prstGeom>
        </p:spPr>
        <p:txBody>
          <a:bodyPr wrap="square">
            <a:spAutoFit/>
          </a:bodyPr>
          <a:lstStyle/>
          <a:p>
            <a:pPr algn="ctr"/>
            <a:r>
              <a:rPr lang="vi-VN" sz="2800" kern="0" dirty="0" smtClean="0">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thúc</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vấn đề</a:t>
            </a:r>
            <a:r>
              <a:rPr lang="nl-NL" sz="2800" dirty="0">
                <a:solidFill>
                  <a:srgbClr val="FF0000"/>
                </a:solidFill>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(Thông điệp về cách ứng xử đối với đời sống muôn loài)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676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4" grpId="0" animBg="1"/>
      <p:bldP spid="35" grpId="0"/>
      <p:bldP spid="36" grpId="0"/>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6856"/>
          </a:xfrm>
          <a:prstGeom prst="rect">
            <a:avLst/>
          </a:prstGeom>
        </p:spPr>
      </p:pic>
      <p:sp>
        <p:nvSpPr>
          <p:cNvPr id="5" name="Rectangle 4"/>
          <p:cNvSpPr/>
          <p:nvPr/>
        </p:nvSpPr>
        <p:spPr>
          <a:xfrm>
            <a:off x="364435" y="342153"/>
            <a:ext cx="11463130" cy="610218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p:txBody>
      </p:sp>
      <p:grpSp>
        <p:nvGrpSpPr>
          <p:cNvPr id="36" name="Group 35"/>
          <p:cNvGrpSpPr/>
          <p:nvPr/>
        </p:nvGrpSpPr>
        <p:grpSpPr>
          <a:xfrm>
            <a:off x="2272937" y="656093"/>
            <a:ext cx="7328263" cy="947715"/>
            <a:chOff x="383166" y="1481172"/>
            <a:chExt cx="5364330" cy="944640"/>
          </a:xfrm>
          <a:solidFill>
            <a:schemeClr val="accent5">
              <a:lumMod val="75000"/>
            </a:schemeClr>
          </a:solidFill>
        </p:grpSpPr>
        <p:sp>
          <p:nvSpPr>
            <p:cNvPr id="37" name="Rounded Rectangle 3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nl-NL"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TÓM</a:t>
              </a:r>
              <a:r>
                <a:rPr kumimoji="0" lang="nl-NL" sz="36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TẮT VĂN BẢN</a:t>
              </a:r>
              <a:endParaRPr kumimoji="0" lang="en-US" sz="2800" b="1" i="0" u="none" strike="noStrike" kern="0" cap="none" spc="0" normalizeH="0" baseline="0" noProof="0" dirty="0">
                <a:ln>
                  <a:noFill/>
                </a:ln>
                <a:solidFill>
                  <a:prstClr val="white"/>
                </a:solidFill>
                <a:effectLst/>
                <a:uLnTx/>
                <a:uFillTx/>
                <a:latin typeface="Calibri"/>
                <a:ea typeface="Calibri"/>
                <a:cs typeface="Calibri"/>
                <a:sym typeface="Calibri"/>
              </a:endParaRPr>
            </a:p>
          </p:txBody>
        </p:sp>
      </p:grpSp>
      <p:sp>
        <p:nvSpPr>
          <p:cNvPr id="2" name="Rectangle 1"/>
          <p:cNvSpPr/>
          <p:nvPr/>
        </p:nvSpPr>
        <p:spPr>
          <a:xfrm>
            <a:off x="762837" y="1945961"/>
            <a:ext cx="10533520" cy="3539430"/>
          </a:xfrm>
          <a:prstGeom prst="rect">
            <a:avLst/>
          </a:prstGeom>
        </p:spPr>
        <p:txBody>
          <a:bodyPr wrap="square">
            <a:spAutoFit/>
          </a:bodyPr>
          <a:lstStyle/>
          <a:p>
            <a:pPr algn="just"/>
            <a:r>
              <a:rPr lang="en-US" sz="2800" i="1" dirty="0" smtClean="0">
                <a:solidFill>
                  <a:srgbClr val="001A33"/>
                </a:solidFill>
                <a:latin typeface="Times New Roman" panose="02020603050405020304" pitchFamily="18" charset="0"/>
                <a:cs typeface="Times New Roman" panose="02020603050405020304" pitchFamily="18" charset="0"/>
              </a:rPr>
              <a:t>       </a:t>
            </a:r>
            <a:r>
              <a:rPr lang="vi-VN" sz="2800" i="1" dirty="0" smtClean="0">
                <a:solidFill>
                  <a:srgbClr val="001A33"/>
                </a:solidFill>
                <a:latin typeface="Times New Roman" panose="02020603050405020304" pitchFamily="18" charset="0"/>
                <a:cs typeface="Times New Roman" panose="02020603050405020304" pitchFamily="18" charset="0"/>
              </a:rPr>
              <a:t>Đời </a:t>
            </a:r>
            <a:r>
              <a:rPr lang="vi-VN" sz="2800" i="1" dirty="0">
                <a:solidFill>
                  <a:srgbClr val="001A33"/>
                </a:solidFill>
                <a:latin typeface="Times New Roman" panose="02020603050405020304" pitchFamily="18" charset="0"/>
                <a:cs typeface="Times New Roman" panose="02020603050405020304" pitchFamily="18" charset="0"/>
              </a:rPr>
              <a:t>sống muôn loài trên Trái Đất và sự cân bằng rất dễ bị tổn thương. Các loài động vật và thực vật thường tồn tại và phát triển thành từng quần xã. Bên cạnh việc nhận diện theo đặc điểm sinh hoạt thì chúng còn được chia theo tính chất của loài. Sự phân bố của các loài làm giảm bớt sự cạnh tranh giữa các loài và giúp từng loài có thể sử dụng nguồn sống của môi trường một cách hiệu quả nhất. Giữa các loài trong quần xã luôn tồn tại mối quan hệ hộ trợ và đối kháng. Trên Trái Đất, con người cũng chỉ là một loài và họ đang tàn phá thế giới này</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681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6980</TotalTime>
  <Words>1705</Words>
  <PresentationFormat>Widescreen</PresentationFormat>
  <Paragraphs>133</Paragraphs>
  <Slides>32</Slides>
  <Notes>26</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32</vt:i4>
      </vt:variant>
    </vt:vector>
  </HeadingPairs>
  <TitlesOfParts>
    <vt:vector size="46" baseType="lpstr">
      <vt:lpstr>SimSun</vt:lpstr>
      <vt:lpstr>Arial</vt:lpstr>
      <vt:lpstr>Bellota Text</vt:lpstr>
      <vt:lpstr>Calibri</vt:lpstr>
      <vt:lpstr>Montserrat</vt:lpstr>
      <vt:lpstr>Times New Roman</vt:lpstr>
      <vt:lpstr>Wingdings</vt:lpstr>
      <vt:lpstr>3_Office Theme</vt:lpstr>
      <vt:lpstr>6_Office Theme</vt:lpstr>
      <vt:lpstr>4_Office Theme</vt:lpstr>
      <vt:lpstr>https://www.freeppt7.com</vt:lpstr>
      <vt:lpstr>Office Theme</vt:lpstr>
      <vt:lpstr>Grammar Subject for Elementary - 4th Grade: Ordering Adjectives by Slidesgo</vt:lpstr>
      <vt:lpstr>1_Grammar Subject for Elementary - 4th Grade: Ordering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2022-02-10T03:12:31Z</dcterms:created>
  <dcterms:modified xsi:type="dcterms:W3CDTF">2022-12-03T10:10:29Z</dcterms:modified>
</cp:coreProperties>
</file>