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98CF6-19E5-49B9-9F5C-50C71702BC72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8E4DE-1BB3-403D-B949-8EC9BC39E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57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9940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61F4929-7339-49A6-8F33-6C610CC86C8E}" type="slidenum">
              <a:rPr lang="en-US" altLang="en-US" b="0">
                <a:solidFill>
                  <a:prstClr val="black"/>
                </a:solidFill>
              </a:rPr>
              <a:pPr/>
              <a:t>14</a:t>
            </a:fld>
            <a:endParaRPr lang="en-US" altLang="en-US" b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18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6059-809A-4EA3-AB1F-760F81AAF3EE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A6A7-0C1B-4B01-9F53-B1F21B5E9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99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6059-809A-4EA3-AB1F-760F81AAF3EE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A6A7-0C1B-4B01-9F53-B1F21B5E9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6059-809A-4EA3-AB1F-760F81AAF3EE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A6A7-0C1B-4B01-9F53-B1F21B5E9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37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75BDDA-E853-46C1-A725-04E7A888B7C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46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6059-809A-4EA3-AB1F-760F81AAF3EE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A6A7-0C1B-4B01-9F53-B1F21B5E9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63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6059-809A-4EA3-AB1F-760F81AAF3EE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A6A7-0C1B-4B01-9F53-B1F21B5E9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4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6059-809A-4EA3-AB1F-760F81AAF3EE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A6A7-0C1B-4B01-9F53-B1F21B5E9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01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6059-809A-4EA3-AB1F-760F81AAF3EE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A6A7-0C1B-4B01-9F53-B1F21B5E9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15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6059-809A-4EA3-AB1F-760F81AAF3EE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A6A7-0C1B-4B01-9F53-B1F21B5E9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8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6059-809A-4EA3-AB1F-760F81AAF3EE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A6A7-0C1B-4B01-9F53-B1F21B5E9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62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6059-809A-4EA3-AB1F-760F81AAF3EE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A6A7-0C1B-4B01-9F53-B1F21B5E9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99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6059-809A-4EA3-AB1F-760F81AAF3EE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6A6A7-0C1B-4B01-9F53-B1F21B5E9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98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96059-809A-4EA3-AB1F-760F81AAF3EE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6A6A7-0C1B-4B01-9F53-B1F21B5E9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2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image" Target="../media/image1.jpe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gif"/><Relationship Id="rId4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7.xml"/><Relationship Id="rId7" Type="http://schemas.openxmlformats.org/officeDocument/2006/relationships/slide" Target="slide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0.xml"/><Relationship Id="rId5" Type="http://schemas.openxmlformats.org/officeDocument/2006/relationships/image" Target="../media/image2.png"/><Relationship Id="rId4" Type="http://schemas.openxmlformats.org/officeDocument/2006/relationships/audio" Target="../media/audio8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7.xml"/><Relationship Id="rId7" Type="http://schemas.openxmlformats.org/officeDocument/2006/relationships/slide" Target="slide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0.xml"/><Relationship Id="rId5" Type="http://schemas.openxmlformats.org/officeDocument/2006/relationships/image" Target="../media/image2.png"/><Relationship Id="rId4" Type="http://schemas.openxmlformats.org/officeDocument/2006/relationships/audio" Target="../media/audio8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7.xml"/><Relationship Id="rId7" Type="http://schemas.openxmlformats.org/officeDocument/2006/relationships/slide" Target="slide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0.xml"/><Relationship Id="rId5" Type="http://schemas.openxmlformats.org/officeDocument/2006/relationships/image" Target="../media/image2.png"/><Relationship Id="rId4" Type="http://schemas.openxmlformats.org/officeDocument/2006/relationships/audio" Target="../media/audio8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7.xml"/><Relationship Id="rId7" Type="http://schemas.openxmlformats.org/officeDocument/2006/relationships/slide" Target="slide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0.xml"/><Relationship Id="rId5" Type="http://schemas.openxmlformats.org/officeDocument/2006/relationships/image" Target="../media/image2.png"/><Relationship Id="rId4" Type="http://schemas.openxmlformats.org/officeDocument/2006/relationships/audio" Target="../media/audio8.wav"/><Relationship Id="rId9" Type="http://schemas.openxmlformats.org/officeDocument/2006/relationships/slide" Target="slide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slide" Target="slide15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gif"/><Relationship Id="rId4" Type="http://schemas.openxmlformats.org/officeDocument/2006/relationships/slide" Target="slide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gif"/><Relationship Id="rId4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dministrator\Downloads\hoc-toan-dung-cach-ngo-bao-cha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6261"/>
            <a:ext cx="8186094" cy="626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7080" name="AutoShape 8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88987" y="611188"/>
            <a:ext cx="3935413" cy="3070225"/>
          </a:xfrm>
          <a:prstGeom prst="actionButtonBlank">
            <a:avLst/>
          </a:prstGeom>
          <a:solidFill>
            <a:srgbClr val="FFFF00"/>
          </a:solidFill>
          <a:ln w="9525">
            <a:solidFill>
              <a:srgbClr val="E699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1</a:t>
            </a:r>
          </a:p>
        </p:txBody>
      </p:sp>
      <p:sp>
        <p:nvSpPr>
          <p:cNvPr id="387081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97413" y="623888"/>
            <a:ext cx="4084637" cy="3070225"/>
          </a:xfrm>
          <a:prstGeom prst="actionButtonBlank">
            <a:avLst/>
          </a:prstGeom>
          <a:solidFill>
            <a:srgbClr val="EA14D1"/>
          </a:solidFill>
          <a:ln w="9525">
            <a:solidFill>
              <a:srgbClr val="E699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2</a:t>
            </a:r>
          </a:p>
        </p:txBody>
      </p:sp>
      <p:sp>
        <p:nvSpPr>
          <p:cNvPr id="387082" name="AutoShape 10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35013" y="3694113"/>
            <a:ext cx="3962400" cy="3163887"/>
          </a:xfrm>
          <a:prstGeom prst="actionButtonBlank">
            <a:avLst/>
          </a:prstGeom>
          <a:solidFill>
            <a:srgbClr val="FF0000"/>
          </a:solidFill>
          <a:ln w="9525">
            <a:solidFill>
              <a:srgbClr val="E699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3</a:t>
            </a:r>
          </a:p>
        </p:txBody>
      </p:sp>
      <p:sp>
        <p:nvSpPr>
          <p:cNvPr id="387086" name="AutoShape 1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697413" y="3681413"/>
            <a:ext cx="4084637" cy="3155950"/>
          </a:xfrm>
          <a:prstGeom prst="actionButtonBlank">
            <a:avLst/>
          </a:prstGeom>
          <a:solidFill>
            <a:srgbClr val="43FE00"/>
          </a:solidFill>
          <a:ln w="9525">
            <a:solidFill>
              <a:srgbClr val="E699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4</a:t>
            </a:r>
          </a:p>
        </p:txBody>
      </p:sp>
      <p:sp>
        <p:nvSpPr>
          <p:cNvPr id="25608" name="AutoShape 1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854698" y="6496427"/>
            <a:ext cx="361950" cy="346075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4-Point Star 3"/>
          <p:cNvSpPr/>
          <p:nvPr/>
        </p:nvSpPr>
        <p:spPr>
          <a:xfrm>
            <a:off x="76200" y="623888"/>
            <a:ext cx="381000" cy="44291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-Point Star 4"/>
          <p:cNvSpPr/>
          <p:nvPr/>
        </p:nvSpPr>
        <p:spPr>
          <a:xfrm>
            <a:off x="8948094" y="611188"/>
            <a:ext cx="195906" cy="23415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4-Point Star 5"/>
          <p:cNvSpPr/>
          <p:nvPr/>
        </p:nvSpPr>
        <p:spPr>
          <a:xfrm>
            <a:off x="76200" y="6096000"/>
            <a:ext cx="381000" cy="339725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4-Point Star 6"/>
          <p:cNvSpPr/>
          <p:nvPr/>
        </p:nvSpPr>
        <p:spPr>
          <a:xfrm>
            <a:off x="8948094" y="6019800"/>
            <a:ext cx="195906" cy="339725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10015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7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500"/>
                                        <p:tgtEl>
                                          <p:spTgt spid="387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387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387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387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8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08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7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400"/>
                                        <p:tgtEl>
                                          <p:spTgt spid="387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400"/>
                                        <p:tgtEl>
                                          <p:spTgt spid="387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400"/>
                                        <p:tgtEl>
                                          <p:spTgt spid="387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400"/>
                                        <p:tgtEl>
                                          <p:spTgt spid="387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38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08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7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400"/>
                                        <p:tgtEl>
                                          <p:spTgt spid="387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400"/>
                                        <p:tgtEl>
                                          <p:spTgt spid="387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400"/>
                                        <p:tgtEl>
                                          <p:spTgt spid="387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400"/>
                                        <p:tgtEl>
                                          <p:spTgt spid="387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387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08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7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600"/>
                                        <p:tgtEl>
                                          <p:spTgt spid="387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/>
                                        <p:tgtEl>
                                          <p:spTgt spid="387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/>
                                        <p:tgtEl>
                                          <p:spTgt spid="387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600"/>
                                        <p:tgtEl>
                                          <p:spTgt spid="387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387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08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387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387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387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500"/>
                                        <p:tgtEl>
                                          <p:spTgt spid="387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87080" grpId="0" animBg="1"/>
      <p:bldP spid="387080" grpId="1" animBg="1"/>
      <p:bldP spid="387081" grpId="0" animBg="1"/>
      <p:bldP spid="387081" grpId="1" animBg="1"/>
      <p:bldP spid="387082" grpId="0" animBg="1"/>
      <p:bldP spid="387082" grpId="1" animBg="1"/>
      <p:bldP spid="387086" grpId="0" animBg="1"/>
      <p:bldP spid="38708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2381250" y="3098800"/>
            <a:ext cx="56467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400" b="1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Phần quà của bạn   là 1 điểm 10</a:t>
            </a:r>
          </a:p>
        </p:txBody>
      </p:sp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1905000" y="5867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7892" name="Picture 11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5638800"/>
            <a:ext cx="12573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2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5638800"/>
            <a:ext cx="1181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AutoShape 13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34375" y="6049963"/>
            <a:ext cx="546100" cy="574675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895" name="Footer Placeholder 1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2907" y="692696"/>
            <a:ext cx="2046893" cy="269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7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746250"/>
            <a:ext cx="130810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746250"/>
            <a:ext cx="130968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528743"/>
      </p:ext>
    </p:extLst>
  </p:cSld>
  <p:clrMapOvr>
    <a:masterClrMapping/>
  </p:clrMapOvr>
  <p:transition spd="med">
    <p:fad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4" name="If_I3148.wav">
            <a:hlinkClick r:id="" action="ppaction://media"/>
            <a:hlinkHover r:id="" action="ppaction://ole?verb=0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AutoShape 3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868488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4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479800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5" name="AutoShape 5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105400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041525" y="5867400"/>
            <a:ext cx="473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3638550" y="5867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5278438" y="5867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4</a:t>
            </a:r>
          </a:p>
        </p:txBody>
      </p:sp>
      <p:pic>
        <p:nvPicPr>
          <p:cNvPr id="30729" name="Picture 9" descr="AG_0137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1636713" y="4273550"/>
            <a:ext cx="52212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Ồ!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Bạn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sai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rồi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.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Cố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gắng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lần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sau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bạn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nhé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!</a:t>
            </a:r>
          </a:p>
        </p:txBody>
      </p:sp>
      <p:sp>
        <p:nvSpPr>
          <p:cNvPr id="30732" name="Footer Placeholder 13"/>
          <p:cNvSpPr txBox="1">
            <a:spLocks noGrp="1"/>
          </p:cNvSpPr>
          <p:nvPr/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86483"/>
      </p:ext>
    </p:extLst>
  </p:cSld>
  <p:clrMapOvr>
    <a:masterClrMapping/>
  </p:clrMapOvr>
  <p:transition spd="med">
    <p:fade/>
    <p:sndAc>
      <p:stSnd>
        <p:snd r:embed="rId4" name="Concussive_Hit_Guitar_Boing.wav"/>
      </p:stSnd>
    </p:sndAc>
  </p:transition>
  <p:timing>
    <p:tnLst>
      <p:par>
        <p:cTn id="1" dur="indefinite" restart="never" nodeType="tmRoot">
          <p:childTnLst>
            <p:audio>
              <p:cMediaNode showWhenStopped="0">
                <p:cTn id="2" repeatCount="3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3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4" name="If_I3148.wav">
            <a:hlinkClick r:id="" action="ppaction://media"/>
            <a:hlinkHover r:id="" action="ppaction://ole?verb=0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AutoShape 3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868488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4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479800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5" name="AutoShape 5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105400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041525" y="5867400"/>
            <a:ext cx="473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3638550" y="5867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5278438" y="5867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4</a:t>
            </a:r>
          </a:p>
        </p:txBody>
      </p:sp>
      <p:pic>
        <p:nvPicPr>
          <p:cNvPr id="30729" name="Picture 9" descr="AG_0137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1636713" y="4273550"/>
            <a:ext cx="52212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Ồ!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Bạn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sai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rồi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.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Cố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gắng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lần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sau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bạn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nhé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!</a:t>
            </a:r>
          </a:p>
        </p:txBody>
      </p:sp>
      <p:sp>
        <p:nvSpPr>
          <p:cNvPr id="30732" name="Footer Placeholder 13"/>
          <p:cNvSpPr txBox="1">
            <a:spLocks noGrp="1"/>
          </p:cNvSpPr>
          <p:nvPr/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816844"/>
      </p:ext>
    </p:extLst>
  </p:cSld>
  <p:clrMapOvr>
    <a:masterClrMapping/>
  </p:clrMapOvr>
  <p:transition spd="med">
    <p:fade/>
    <p:sndAc>
      <p:stSnd>
        <p:snd r:embed="rId4" name="Concussive_Hit_Guitar_Boing.wav"/>
      </p:stSnd>
    </p:sndAc>
  </p:transition>
  <p:timing>
    <p:tnLst>
      <p:par>
        <p:cTn id="1" dur="indefinite" restart="never" nodeType="tmRoot">
          <p:childTnLst>
            <p:audio>
              <p:cMediaNode showWhenStopped="0">
                <p:cTn id="2" repeatCount="3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3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4" name="If_I3148.wav">
            <a:hlinkClick r:id="" action="ppaction://media"/>
            <a:hlinkHover r:id="" action="ppaction://ole?verb=0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AutoShape 3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868488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4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479800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5" name="AutoShape 5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105400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041525" y="5867400"/>
            <a:ext cx="473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3638550" y="5867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5278438" y="5867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4</a:t>
            </a:r>
          </a:p>
        </p:txBody>
      </p:sp>
      <p:pic>
        <p:nvPicPr>
          <p:cNvPr id="30729" name="Picture 9" descr="AG_0137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1636713" y="4273550"/>
            <a:ext cx="52212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Ồ!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Bạn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sai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rồi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.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Cố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gắng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lần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sau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bạn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nhé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!</a:t>
            </a:r>
          </a:p>
        </p:txBody>
      </p:sp>
      <p:sp>
        <p:nvSpPr>
          <p:cNvPr id="30731" name="AutoShape 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396288" y="6170613"/>
            <a:ext cx="536575" cy="307975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32" name="Footer Placeholder 13"/>
          <p:cNvSpPr txBox="1">
            <a:spLocks noGrp="1"/>
          </p:cNvSpPr>
          <p:nvPr/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287429"/>
      </p:ext>
    </p:extLst>
  </p:cSld>
  <p:clrMapOvr>
    <a:masterClrMapping/>
  </p:clrMapOvr>
  <p:transition spd="med">
    <p:fade/>
    <p:sndAc>
      <p:stSnd>
        <p:snd r:embed="rId4" name="Concussive_Hit_Guitar_Boing.wav"/>
      </p:stSnd>
    </p:sndAc>
  </p:transition>
  <p:timing>
    <p:tnLst>
      <p:par>
        <p:cTn id="1" dur="indefinite" restart="never" nodeType="tmRoot">
          <p:childTnLst>
            <p:audio>
              <p:cMediaNode showWhenStopped="0">
                <p:cTn id="2" repeatCount="3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3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3"/>
          <p:cNvSpPr txBox="1">
            <a:spLocks noChangeArrowheads="1"/>
          </p:cNvSpPr>
          <p:nvPr/>
        </p:nvSpPr>
        <p:spPr bwMode="auto">
          <a:xfrm>
            <a:off x="228600" y="1204913"/>
            <a:ext cx="4343400" cy="500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100000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18000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?”.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8915" name="WordArt 14"/>
          <p:cNvSpPr>
            <a:spLocks noChangeArrowheads="1" noChangeShapeType="1" noTextEdit="1"/>
          </p:cNvSpPr>
          <p:nvPr/>
        </p:nvSpPr>
        <p:spPr bwMode="auto">
          <a:xfrm>
            <a:off x="228600" y="609600"/>
            <a:ext cx="4114800" cy="66964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kern="10" spc="-400"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ĐỐ VUI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277" y="1246590"/>
            <a:ext cx="4583723" cy="4406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686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81000" y="1066800"/>
            <a:ext cx="8680450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566738">
              <a:tabLst>
                <a:tab pos="682625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defTabSz="566738">
              <a:tabLst>
                <a:tab pos="682625" algn="l"/>
              </a:tabLs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defTabSz="566738">
              <a:tabLst>
                <a:tab pos="682625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defTabSz="566738">
              <a:tabLst>
                <a:tab pos="682625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defTabSz="566738">
              <a:tabLst>
                <a:tab pos="682625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defTabSz="566738" eaLnBrk="0" hangingPunct="0">
              <a:tabLst>
                <a:tab pos="682625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defTabSz="566738" eaLnBrk="0" hangingPunct="0">
              <a:tabLst>
                <a:tab pos="682625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defTabSz="566738" eaLnBrk="0" hangingPunct="0">
              <a:tabLst>
                <a:tab pos="682625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defTabSz="566738" eaLnBrk="0" hangingPunct="0">
              <a:tabLst>
                <a:tab pos="682625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</a:p>
          <a:p>
            <a:pPr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100000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18000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100 000 - 18000 = </a:t>
            </a:r>
            <a:r>
              <a:rPr lang="en-US" altLang="en-US" sz="2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82000 (</a:t>
            </a:r>
            <a:r>
              <a:rPr lang="en-US" altLang="en-US" sz="26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82000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	</a:t>
            </a:r>
          </a:p>
          <a:p>
            <a:pPr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6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altLang="en-US" sz="26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6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6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6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en-US" sz="26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26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0963" name="WordArt 3"/>
          <p:cNvSpPr>
            <a:spLocks noChangeArrowheads="1" noChangeShapeType="1" noTextEdit="1"/>
          </p:cNvSpPr>
          <p:nvPr/>
        </p:nvSpPr>
        <p:spPr bwMode="auto">
          <a:xfrm>
            <a:off x="2819401" y="76200"/>
            <a:ext cx="2971800" cy="838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spc="-400" dirty="0"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ĐÁP ÁN</a:t>
            </a: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7" y="4151312"/>
            <a:ext cx="2405063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65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09625" y="1066800"/>
            <a:ext cx="7848600" cy="2062163"/>
          </a:xfrm>
          <a:prstGeom prst="rect">
            <a:avLst/>
          </a:prstGeom>
          <a:noFill/>
          <a:ln w="28575">
            <a:solidFill>
              <a:srgbClr val="0505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alt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alt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alt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alt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3.</a:t>
            </a:r>
            <a:endParaRPr lang="vi-VN" altLang="en-US" sz="3200" b="1" dirty="0">
              <a:solidFill>
                <a:srgbClr val="0505C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09625" y="3576637"/>
            <a:ext cx="7848600" cy="2062163"/>
          </a:xfrm>
          <a:prstGeom prst="rect">
            <a:avLst/>
          </a:prstGeom>
          <a:noFill/>
          <a:ln w="28575">
            <a:solidFill>
              <a:srgbClr val="0505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alt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alt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alt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alt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9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9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9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9.</a:t>
            </a:r>
            <a:endParaRPr lang="vi-VN" altLang="en-US" sz="3200" b="1" dirty="0">
              <a:solidFill>
                <a:srgbClr val="0505C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2895600" y="229031"/>
            <a:ext cx="480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KIẾN THỨC CẦN NHỚ </a:t>
            </a:r>
            <a:endParaRPr lang="en-US" alt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11726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3505200"/>
            <a:ext cx="7848600" cy="584775"/>
          </a:xfrm>
          <a:prstGeom prst="rect">
            <a:avLst/>
          </a:prstGeom>
          <a:noFill/>
          <a:ln w="28575">
            <a:solidFill>
              <a:srgbClr val="0505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Số chia hết cho 3 thì chia hết cho 9</a:t>
            </a:r>
            <a:endParaRPr lang="vi-VN" altLang="en-US" sz="3200" b="1" dirty="0">
              <a:solidFill>
                <a:srgbClr val="0505C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3276600" y="229031"/>
            <a:ext cx="533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Điền Đúng (Đ) hoặc Sai (S) vào cuối mỗi câu sau: </a:t>
            </a:r>
            <a:endParaRPr lang="en-US" alt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87829" y="5082138"/>
            <a:ext cx="7848600" cy="584775"/>
          </a:xfrm>
          <a:prstGeom prst="rect">
            <a:avLst/>
          </a:prstGeom>
          <a:noFill/>
          <a:ln w="28575">
            <a:solidFill>
              <a:srgbClr val="0505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Số chia hết cho 9 thì chia hết cho 3</a:t>
            </a:r>
            <a:endParaRPr lang="vi-VN" altLang="en-US" sz="3200" b="1" dirty="0">
              <a:solidFill>
                <a:srgbClr val="0505C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620000" y="3379350"/>
            <a:ext cx="990600" cy="762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620000" y="4993525"/>
            <a:ext cx="990600" cy="762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8240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484" grpId="0"/>
      <p:bldP spid="6" grpId="0" animBg="1"/>
      <p:bldP spid="2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1995488"/>
            <a:ext cx="2095500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1876425"/>
            <a:ext cx="14478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462088"/>
            <a:ext cx="838200" cy="87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1647825"/>
            <a:ext cx="900112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5" y="1900238"/>
            <a:ext cx="1020763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1890713"/>
            <a:ext cx="91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1957388"/>
            <a:ext cx="787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138238"/>
            <a:ext cx="19685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8" y="781050"/>
            <a:ext cx="1573212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333375"/>
            <a:ext cx="814388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9512">
            <a:off x="6807994" y="845344"/>
            <a:ext cx="95091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3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671638"/>
            <a:ext cx="220345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4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652463"/>
            <a:ext cx="3111500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5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2820988"/>
            <a:ext cx="1974850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6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157663"/>
            <a:ext cx="3200400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1" name="Picture 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24138"/>
            <a:ext cx="135413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2" name="Picture 2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3040">
            <a:off x="2847975" y="1976438"/>
            <a:ext cx="985838" cy="25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98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9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9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0</a:t>
            </a:r>
          </a:p>
        </p:txBody>
      </p:sp>
      <p:sp>
        <p:nvSpPr>
          <p:cNvPr id="23565" name="Oval 13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</a:t>
            </a:r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2</a:t>
            </a:r>
          </a:p>
        </p:txBody>
      </p:sp>
      <p:sp>
        <p:nvSpPr>
          <p:cNvPr id="23567" name="Oval 15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3</a:t>
            </a:r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4</a:t>
            </a:r>
          </a:p>
        </p:txBody>
      </p:sp>
      <p:sp>
        <p:nvSpPr>
          <p:cNvPr id="23569" name="Oval 17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5</a:t>
            </a:r>
          </a:p>
        </p:txBody>
      </p:sp>
      <p:sp>
        <p:nvSpPr>
          <p:cNvPr id="23570" name="Oval 18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6</a:t>
            </a:r>
          </a:p>
        </p:txBody>
      </p:sp>
      <p:sp>
        <p:nvSpPr>
          <p:cNvPr id="23571" name="Oval 19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7</a:t>
            </a:r>
          </a:p>
        </p:txBody>
      </p:sp>
      <p:sp>
        <p:nvSpPr>
          <p:cNvPr id="23572" name="Oval 20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8</a:t>
            </a:r>
          </a:p>
        </p:txBody>
      </p:sp>
      <p:sp>
        <p:nvSpPr>
          <p:cNvPr id="23573" name="Oval 21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9</a:t>
            </a:r>
          </a:p>
        </p:txBody>
      </p:sp>
      <p:sp>
        <p:nvSpPr>
          <p:cNvPr id="23574" name="Oval 22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10</a:t>
            </a:r>
          </a:p>
        </p:txBody>
      </p:sp>
      <p:sp>
        <p:nvSpPr>
          <p:cNvPr id="23575" name="Oval 23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11</a:t>
            </a:r>
          </a:p>
        </p:txBody>
      </p:sp>
      <p:sp>
        <p:nvSpPr>
          <p:cNvPr id="23576" name="Oval 24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12</a:t>
            </a:r>
          </a:p>
        </p:txBody>
      </p:sp>
      <p:sp>
        <p:nvSpPr>
          <p:cNvPr id="23577" name="Oval 25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13</a:t>
            </a:r>
          </a:p>
        </p:txBody>
      </p:sp>
      <p:sp>
        <p:nvSpPr>
          <p:cNvPr id="23578" name="Oval 26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14</a:t>
            </a:r>
          </a:p>
        </p:txBody>
      </p:sp>
      <p:sp>
        <p:nvSpPr>
          <p:cNvPr id="23579" name="Oval 27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3580" name="Oval 28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noFill/>
          <a:ln w="76200" cmpd="tri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9600">
              <a:solidFill>
                <a:srgbClr val="FF3300"/>
              </a:solidFill>
              <a:latin typeface=".VnBodoniH" pitchFamily="34" charset="0"/>
              <a:cs typeface="Arial" charset="0"/>
            </a:endParaRPr>
          </a:p>
        </p:txBody>
      </p:sp>
      <p:sp>
        <p:nvSpPr>
          <p:cNvPr id="26643" name="Rectangl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65138" y="2854325"/>
            <a:ext cx="4095750" cy="13017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 marL="342900" indent="-3429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A.</a:t>
            </a:r>
            <a:r>
              <a:rPr lang="vi-VN" altLang="en-US" sz="3600" b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3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4" name="Rectangle 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859338" y="2854325"/>
            <a:ext cx="3865562" cy="13017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 marL="342900" indent="-3429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B.  9</a:t>
            </a:r>
            <a:endParaRPr lang="en-US" altLang="en-US" sz="3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5" name="Rectangle 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65138" y="4521200"/>
            <a:ext cx="4095750" cy="12827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 marL="342900" indent="-3429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C.  5</a:t>
            </a:r>
            <a:endParaRPr lang="en-US" altLang="en-US" sz="3600" b="1">
              <a:solidFill>
                <a:srgbClr val="0000EE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6" name="Rectangle 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859338" y="4584700"/>
            <a:ext cx="3865562" cy="12827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 anchor="ctr"/>
          <a:lstStyle/>
          <a:p>
            <a:pPr marL="342900" indent="-3429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D.  </a:t>
            </a:r>
            <a:r>
              <a:rPr lang="en-US" altLang="en-US" sz="3600" b="1" dirty="0" err="1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3600" b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3600" b="1" dirty="0" err="1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3, 5 </a:t>
            </a:r>
            <a:r>
              <a:rPr lang="en-US" altLang="en-US" sz="3600" b="1" dirty="0" err="1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9</a:t>
            </a:r>
            <a:r>
              <a:rPr lang="vi-VN" altLang="en-US" sz="3600" b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600" b="1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Action Button: Back or Previous 40">
            <a:hlinkClick r:id="" action="ppaction://noaction" highlightClick="1"/>
            <a:hlinkHover r:id="rId6" action="ppaction://hlinksldjump"/>
          </p:cNvPr>
          <p:cNvSpPr/>
          <p:nvPr/>
        </p:nvSpPr>
        <p:spPr>
          <a:xfrm>
            <a:off x="8643938" y="6500813"/>
            <a:ext cx="500062" cy="357187"/>
          </a:xfrm>
          <a:prstGeom prst="actionButtonBackPrevious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25"/>
          <p:cNvSpPr>
            <a:spLocks noChangeArrowheads="1"/>
          </p:cNvSpPr>
          <p:nvPr/>
        </p:nvSpPr>
        <p:spPr bwMode="auto">
          <a:xfrm>
            <a:off x="4953000" y="4648200"/>
            <a:ext cx="762000" cy="762000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650" name="Text Box 137"/>
          <p:cNvSpPr txBox="1">
            <a:spLocks noChangeArrowheads="1"/>
          </p:cNvSpPr>
          <p:nvPr/>
        </p:nvSpPr>
        <p:spPr bwMode="auto">
          <a:xfrm>
            <a:off x="762000" y="1481138"/>
            <a:ext cx="6781800" cy="708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altLang="en-US" sz="40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7380 chia </a:t>
            </a:r>
            <a:r>
              <a:rPr lang="en-US" altLang="en-US" sz="40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4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4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sz="2400" b="1" dirty="0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88706"/>
      </p:ext>
    </p:extLst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hool-Bell-Ringing-Sound-Effe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4" grpId="0" animBg="1"/>
      <p:bldP spid="23565" grpId="0" animBg="1"/>
      <p:bldP spid="23566" grpId="0" animBg="1"/>
      <p:bldP spid="23567" grpId="0" animBg="1"/>
      <p:bldP spid="23568" grpId="0" animBg="1"/>
      <p:bldP spid="23569" grpId="0" animBg="1"/>
      <p:bldP spid="23570" grpId="0" animBg="1"/>
      <p:bldP spid="23571" grpId="0" animBg="1"/>
      <p:bldP spid="23572" grpId="0" animBg="1"/>
      <p:bldP spid="23573" grpId="0" animBg="1"/>
      <p:bldP spid="23574" grpId="0" animBg="1"/>
      <p:bldP spid="23575" grpId="0" animBg="1"/>
      <p:bldP spid="23576" grpId="0" animBg="1"/>
      <p:bldP spid="23577" grpId="0" animBg="1"/>
      <p:bldP spid="23578" grpId="0" animBg="1"/>
      <p:bldP spid="23579" grpId="0" animBg="1"/>
      <p:bldP spid="23580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7"/>
          <p:cNvSpPr txBox="1">
            <a:spLocks noChangeArrowheads="1"/>
          </p:cNvSpPr>
          <p:nvPr/>
        </p:nvSpPr>
        <p:spPr bwMode="auto">
          <a:xfrm>
            <a:off x="1981200" y="2795588"/>
            <a:ext cx="3276600" cy="584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1230</a:t>
            </a:r>
          </a:p>
        </p:txBody>
      </p:sp>
      <p:sp>
        <p:nvSpPr>
          <p:cNvPr id="27651" name="Text Box 11"/>
          <p:cNvSpPr txBox="1">
            <a:spLocks noChangeArrowheads="1"/>
          </p:cNvSpPr>
          <p:nvPr/>
        </p:nvSpPr>
        <p:spPr bwMode="auto">
          <a:xfrm>
            <a:off x="1860550" y="4389438"/>
            <a:ext cx="1187450" cy="584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1350</a:t>
            </a:r>
            <a:endParaRPr lang="en-US" altLang="en-US" sz="24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Text Box 14"/>
          <p:cNvSpPr txBox="1">
            <a:spLocks noChangeArrowheads="1"/>
          </p:cNvSpPr>
          <p:nvPr/>
        </p:nvSpPr>
        <p:spPr bwMode="auto">
          <a:xfrm>
            <a:off x="2012950" y="3635375"/>
            <a:ext cx="3276600" cy="58578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3120</a:t>
            </a:r>
          </a:p>
        </p:txBody>
      </p:sp>
      <p:sp>
        <p:nvSpPr>
          <p:cNvPr id="27653" name="Text Box 17"/>
          <p:cNvSpPr txBox="1">
            <a:spLocks noChangeArrowheads="1"/>
          </p:cNvSpPr>
          <p:nvPr/>
        </p:nvSpPr>
        <p:spPr bwMode="auto">
          <a:xfrm>
            <a:off x="1981200" y="5162550"/>
            <a:ext cx="3276600" cy="584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3105</a:t>
            </a:r>
          </a:p>
        </p:txBody>
      </p:sp>
      <p:sp>
        <p:nvSpPr>
          <p:cNvPr id="27654" name="Oval 2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371600" y="2819400"/>
            <a:ext cx="457200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255" name="Oval 2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371600" y="4419600"/>
            <a:ext cx="457200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7656" name="Oval 2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403350" y="3635375"/>
            <a:ext cx="457200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7657" name="Oval 2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371600" y="5181600"/>
            <a:ext cx="457200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0258" name="Oval 25"/>
          <p:cNvSpPr>
            <a:spLocks noChangeArrowheads="1"/>
          </p:cNvSpPr>
          <p:nvPr/>
        </p:nvSpPr>
        <p:spPr bwMode="auto">
          <a:xfrm>
            <a:off x="1250950" y="4262438"/>
            <a:ext cx="762000" cy="7620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0</a:t>
            </a:r>
          </a:p>
        </p:txBody>
      </p:sp>
      <p:sp>
        <p:nvSpPr>
          <p:cNvPr id="23565" name="Oval 13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</a:t>
            </a:r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2</a:t>
            </a:r>
          </a:p>
        </p:txBody>
      </p:sp>
      <p:sp>
        <p:nvSpPr>
          <p:cNvPr id="23567" name="Oval 15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3</a:t>
            </a:r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4</a:t>
            </a:r>
          </a:p>
        </p:txBody>
      </p:sp>
      <p:sp>
        <p:nvSpPr>
          <p:cNvPr id="23569" name="Oval 17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5</a:t>
            </a:r>
          </a:p>
        </p:txBody>
      </p:sp>
      <p:sp>
        <p:nvSpPr>
          <p:cNvPr id="23570" name="Oval 18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6</a:t>
            </a:r>
          </a:p>
        </p:txBody>
      </p:sp>
      <p:sp>
        <p:nvSpPr>
          <p:cNvPr id="23571" name="Oval 19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7</a:t>
            </a:r>
          </a:p>
        </p:txBody>
      </p:sp>
      <p:sp>
        <p:nvSpPr>
          <p:cNvPr id="23572" name="Oval 20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8</a:t>
            </a:r>
          </a:p>
        </p:txBody>
      </p:sp>
      <p:sp>
        <p:nvSpPr>
          <p:cNvPr id="23573" name="Oval 21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9</a:t>
            </a:r>
          </a:p>
        </p:txBody>
      </p:sp>
      <p:sp>
        <p:nvSpPr>
          <p:cNvPr id="23574" name="Oval 22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10</a:t>
            </a:r>
          </a:p>
        </p:txBody>
      </p:sp>
      <p:sp>
        <p:nvSpPr>
          <p:cNvPr id="23575" name="Oval 23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11</a:t>
            </a:r>
          </a:p>
        </p:txBody>
      </p:sp>
      <p:sp>
        <p:nvSpPr>
          <p:cNvPr id="23576" name="Oval 24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12</a:t>
            </a:r>
          </a:p>
        </p:txBody>
      </p:sp>
      <p:sp>
        <p:nvSpPr>
          <p:cNvPr id="23577" name="Oval 25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13</a:t>
            </a:r>
          </a:p>
        </p:txBody>
      </p:sp>
      <p:sp>
        <p:nvSpPr>
          <p:cNvPr id="23578" name="Oval 26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14</a:t>
            </a:r>
          </a:p>
        </p:txBody>
      </p:sp>
      <p:sp>
        <p:nvSpPr>
          <p:cNvPr id="23579" name="Oval 27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3580" name="Oval 28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9600">
              <a:solidFill>
                <a:srgbClr val="FF3300"/>
              </a:solidFill>
              <a:latin typeface=".VnBodoniH" pitchFamily="34" charset="0"/>
              <a:cs typeface="Arial" charset="0"/>
            </a:endParaRPr>
          </a:p>
        </p:txBody>
      </p:sp>
      <p:sp>
        <p:nvSpPr>
          <p:cNvPr id="45" name="Action Button: Back or Previous 44">
            <a:hlinkClick r:id="rId6" action="ppaction://hlinksldjump" highlightClick="1"/>
          </p:cNvPr>
          <p:cNvSpPr/>
          <p:nvPr/>
        </p:nvSpPr>
        <p:spPr>
          <a:xfrm>
            <a:off x="8643938" y="6500813"/>
            <a:ext cx="500062" cy="35718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678" name="TextBox 40"/>
          <p:cNvSpPr txBox="1">
            <a:spLocks noChangeArrowheads="1"/>
          </p:cNvSpPr>
          <p:nvPr/>
        </p:nvSpPr>
        <p:spPr bwMode="auto">
          <a:xfrm>
            <a:off x="1066800" y="842963"/>
            <a:ext cx="6324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 các số sau, số nào chia hết cho cả 2; 3; 5; 9.</a:t>
            </a:r>
            <a:endParaRPr lang="vi-VN" altLang="en-US" sz="36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036870"/>
      </p:ext>
    </p:extLst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hool-Bell-Ringing-Sound-Effe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 animBg="1"/>
      <p:bldP spid="23564" grpId="0" animBg="1"/>
      <p:bldP spid="23565" grpId="0" animBg="1"/>
      <p:bldP spid="23566" grpId="0" animBg="1"/>
      <p:bldP spid="23567" grpId="0" animBg="1"/>
      <p:bldP spid="23568" grpId="0" animBg="1"/>
      <p:bldP spid="23569" grpId="0" animBg="1"/>
      <p:bldP spid="23570" grpId="0" animBg="1"/>
      <p:bldP spid="23571" grpId="0" animBg="1"/>
      <p:bldP spid="23572" grpId="0" animBg="1"/>
      <p:bldP spid="23573" grpId="0" animBg="1"/>
      <p:bldP spid="23574" grpId="0" animBg="1"/>
      <p:bldP spid="23575" grpId="0" animBg="1"/>
      <p:bldP spid="23576" grpId="0" animBg="1"/>
      <p:bldP spid="23577" grpId="0" animBg="1"/>
      <p:bldP spid="23578" grpId="0" animBg="1"/>
      <p:bldP spid="23579" grpId="0" animBg="1"/>
      <p:bldP spid="2358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0</a:t>
            </a:r>
          </a:p>
        </p:txBody>
      </p:sp>
      <p:sp>
        <p:nvSpPr>
          <p:cNvPr id="23565" name="Oval 13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</a:t>
            </a:r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2</a:t>
            </a:r>
          </a:p>
        </p:txBody>
      </p:sp>
      <p:sp>
        <p:nvSpPr>
          <p:cNvPr id="23567" name="Oval 15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3</a:t>
            </a:r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4</a:t>
            </a:r>
          </a:p>
        </p:txBody>
      </p:sp>
      <p:sp>
        <p:nvSpPr>
          <p:cNvPr id="23569" name="Oval 17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5</a:t>
            </a:r>
          </a:p>
        </p:txBody>
      </p:sp>
      <p:sp>
        <p:nvSpPr>
          <p:cNvPr id="23570" name="Oval 18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6</a:t>
            </a:r>
          </a:p>
        </p:txBody>
      </p:sp>
      <p:sp>
        <p:nvSpPr>
          <p:cNvPr id="23571" name="Oval 19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7</a:t>
            </a:r>
          </a:p>
        </p:txBody>
      </p:sp>
      <p:sp>
        <p:nvSpPr>
          <p:cNvPr id="23572" name="Oval 20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8</a:t>
            </a:r>
          </a:p>
        </p:txBody>
      </p:sp>
      <p:sp>
        <p:nvSpPr>
          <p:cNvPr id="23573" name="Oval 21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9</a:t>
            </a:r>
          </a:p>
        </p:txBody>
      </p:sp>
      <p:sp>
        <p:nvSpPr>
          <p:cNvPr id="23574" name="Oval 22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10</a:t>
            </a:r>
          </a:p>
        </p:txBody>
      </p:sp>
      <p:sp>
        <p:nvSpPr>
          <p:cNvPr id="23575" name="Oval 23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11</a:t>
            </a:r>
          </a:p>
        </p:txBody>
      </p:sp>
      <p:sp>
        <p:nvSpPr>
          <p:cNvPr id="23576" name="Oval 24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12</a:t>
            </a:r>
          </a:p>
        </p:txBody>
      </p:sp>
      <p:sp>
        <p:nvSpPr>
          <p:cNvPr id="23577" name="Oval 25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13</a:t>
            </a:r>
          </a:p>
        </p:txBody>
      </p:sp>
      <p:sp>
        <p:nvSpPr>
          <p:cNvPr id="23578" name="Oval 26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14</a:t>
            </a:r>
          </a:p>
        </p:txBody>
      </p:sp>
      <p:sp>
        <p:nvSpPr>
          <p:cNvPr id="23579" name="Oval 27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15</a:t>
            </a:r>
          </a:p>
        </p:txBody>
      </p:sp>
      <p:sp>
        <p:nvSpPr>
          <p:cNvPr id="23580" name="Oval 28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9600">
              <a:solidFill>
                <a:srgbClr val="FF3300"/>
              </a:solidFill>
              <a:latin typeface=".VnBodoniH" pitchFamily="34" charset="0"/>
              <a:cs typeface="Arial" charset="0"/>
            </a:endParaRPr>
          </a:p>
        </p:txBody>
      </p:sp>
      <p:sp>
        <p:nvSpPr>
          <p:cNvPr id="28691" name="Oval 3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089025" y="2513013"/>
            <a:ext cx="588963" cy="61595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00"/>
                </a:solidFill>
                <a:latin typeface=".VnTime" pitchFamily="34" charset="0"/>
                <a:cs typeface="Arial" charset="0"/>
              </a:rPr>
              <a:t>A</a:t>
            </a:r>
          </a:p>
        </p:txBody>
      </p:sp>
      <p:sp>
        <p:nvSpPr>
          <p:cNvPr id="28692" name="Oval 3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071563" y="3362325"/>
            <a:ext cx="585787" cy="576263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00"/>
                </a:solidFill>
                <a:latin typeface=".VnTime" pitchFamily="34" charset="0"/>
                <a:cs typeface="Arial" charset="0"/>
              </a:rPr>
              <a:t>B</a:t>
            </a:r>
          </a:p>
        </p:txBody>
      </p:sp>
      <p:sp>
        <p:nvSpPr>
          <p:cNvPr id="11297" name="Oval 3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096963" y="5208588"/>
            <a:ext cx="585787" cy="549275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00"/>
                </a:solidFill>
                <a:latin typeface=".VnTime" pitchFamily="34" charset="0"/>
                <a:cs typeface="Arial" charset="0"/>
              </a:rPr>
              <a:t>D</a:t>
            </a:r>
          </a:p>
        </p:txBody>
      </p:sp>
      <p:sp>
        <p:nvSpPr>
          <p:cNvPr id="28694" name="Text Box 34"/>
          <p:cNvSpPr txBox="1">
            <a:spLocks noChangeArrowheads="1"/>
          </p:cNvSpPr>
          <p:nvPr/>
        </p:nvSpPr>
        <p:spPr bwMode="auto">
          <a:xfrm>
            <a:off x="1752600" y="2590800"/>
            <a:ext cx="6867525" cy="116998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8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Số 4363 </a:t>
            </a:r>
            <a:r>
              <a:rPr lang="en-US" altLang="en-US" sz="28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không </a:t>
            </a:r>
            <a:r>
              <a:rPr lang="vi-VN" altLang="en-US" sz="28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chia hết cho 3.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800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95" name="Text Box 51"/>
          <p:cNvSpPr txBox="1">
            <a:spLocks noChangeArrowheads="1"/>
          </p:cNvSpPr>
          <p:nvPr/>
        </p:nvSpPr>
        <p:spPr bwMode="auto">
          <a:xfrm>
            <a:off x="1841500" y="4319588"/>
            <a:ext cx="4257675" cy="5238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altLang="en-US" sz="28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Số 5436 chia hết cho 9.</a:t>
            </a:r>
          </a:p>
        </p:txBody>
      </p:sp>
      <p:sp>
        <p:nvSpPr>
          <p:cNvPr id="11301" name="Oval 58"/>
          <p:cNvSpPr>
            <a:spLocks noChangeArrowheads="1"/>
          </p:cNvSpPr>
          <p:nvPr/>
        </p:nvSpPr>
        <p:spPr bwMode="auto">
          <a:xfrm>
            <a:off x="944563" y="5065713"/>
            <a:ext cx="838200" cy="8382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FF33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28698" name="Text Box 7"/>
          <p:cNvSpPr txBox="1">
            <a:spLocks noChangeArrowheads="1"/>
          </p:cNvSpPr>
          <p:nvPr/>
        </p:nvSpPr>
        <p:spPr bwMode="auto">
          <a:xfrm>
            <a:off x="381000" y="1100138"/>
            <a:ext cx="6911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 em khẳng định nào dưới đây là 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47" name="Action Button: Back or Previous 46">
            <a:hlinkClick r:id="rId6" action="ppaction://hlinksldjump" highlightClick="1"/>
          </p:cNvPr>
          <p:cNvSpPr/>
          <p:nvPr/>
        </p:nvSpPr>
        <p:spPr>
          <a:xfrm>
            <a:off x="8647113" y="6497638"/>
            <a:ext cx="500062" cy="35718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700" name="TextBox 43"/>
          <p:cNvSpPr txBox="1">
            <a:spLocks noChangeArrowheads="1"/>
          </p:cNvSpPr>
          <p:nvPr/>
        </p:nvSpPr>
        <p:spPr bwMode="auto">
          <a:xfrm>
            <a:off x="1739900" y="3414713"/>
            <a:ext cx="5999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Số 2139 chia hết cho 3.</a:t>
            </a:r>
            <a:endParaRPr lang="vi-VN" altLang="en-US" sz="2800" b="1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8701" name="Oval 3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092200" y="4225925"/>
            <a:ext cx="585788" cy="549275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00"/>
                </a:solidFill>
                <a:latin typeface=".VnTime" pitchFamily="34" charset="0"/>
                <a:cs typeface="Arial" charset="0"/>
              </a:rPr>
              <a:t>C</a:t>
            </a:r>
          </a:p>
        </p:txBody>
      </p:sp>
      <p:sp>
        <p:nvSpPr>
          <p:cNvPr id="28702" name="TextBox 47"/>
          <p:cNvSpPr txBox="1">
            <a:spLocks noChangeArrowheads="1"/>
          </p:cNvSpPr>
          <p:nvPr/>
        </p:nvSpPr>
        <p:spPr bwMode="auto">
          <a:xfrm>
            <a:off x="1822450" y="5246688"/>
            <a:ext cx="5984875" cy="5238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Số 7641 chia không chia hết cho 9.</a:t>
            </a:r>
            <a:endParaRPr lang="vi-VN" altLang="en-US" sz="2800" b="1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022288"/>
      </p:ext>
    </p:extLst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hool-Bell-Ringing-Sound-Effe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0" grpId="0" animBg="1"/>
      <p:bldP spid="1130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3565" name="Oval 13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3567" name="Oval 15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3569" name="Oval 17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3570" name="Oval 18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3571" name="Oval 19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3572" name="Oval 20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3573" name="Oval 21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3574" name="Oval 22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3575" name="Oval 23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23576" name="Oval 24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23577" name="Oval 25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23578" name="Oval 26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23579" name="Oval 27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3580" name="Oval 28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150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Action Button: Back or Previous 32">
            <a:hlinkClick r:id="rId6" action="ppaction://hlinksldjump" highlightClick="1"/>
          </p:cNvPr>
          <p:cNvSpPr/>
          <p:nvPr/>
        </p:nvSpPr>
        <p:spPr>
          <a:xfrm>
            <a:off x="8643938" y="6500813"/>
            <a:ext cx="500062" cy="35718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17" name="Text Box 57"/>
          <p:cNvSpPr txBox="1">
            <a:spLocks noChangeArrowheads="1"/>
          </p:cNvSpPr>
          <p:nvPr/>
        </p:nvSpPr>
        <p:spPr bwMode="auto">
          <a:xfrm>
            <a:off x="457200" y="798493"/>
            <a:ext cx="6629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505CD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18" name="Text Box 69"/>
          <p:cNvSpPr txBox="1">
            <a:spLocks noChangeArrowheads="1"/>
          </p:cNvSpPr>
          <p:nvPr/>
        </p:nvSpPr>
        <p:spPr bwMode="auto">
          <a:xfrm>
            <a:off x="2881313" y="4532313"/>
            <a:ext cx="5316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 </a:t>
            </a:r>
            <a:r>
              <a:rPr lang="en-US" alt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3042</a:t>
            </a:r>
            <a:r>
              <a:rPr lang="vi-VN" alt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hết cho </a:t>
            </a:r>
            <a:r>
              <a:rPr lang="en-US" alt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alt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719" name="Text Box 70"/>
          <p:cNvSpPr txBox="1">
            <a:spLocks noChangeArrowheads="1"/>
          </p:cNvSpPr>
          <p:nvPr/>
        </p:nvSpPr>
        <p:spPr bwMode="auto">
          <a:xfrm>
            <a:off x="2852738" y="2852738"/>
            <a:ext cx="49053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 5623 chia hết cho 3.</a:t>
            </a:r>
            <a:endParaRPr lang="vi-VN" altLang="en-US" sz="2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20" name="Text Box 71"/>
          <p:cNvSpPr txBox="1">
            <a:spLocks noChangeArrowheads="1"/>
          </p:cNvSpPr>
          <p:nvPr/>
        </p:nvSpPr>
        <p:spPr bwMode="auto">
          <a:xfrm>
            <a:off x="2892425" y="3760788"/>
            <a:ext cx="5260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 </a:t>
            </a:r>
            <a:r>
              <a:rPr lang="en-US" alt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1207</a:t>
            </a:r>
            <a:r>
              <a:rPr lang="vi-VN" alt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hết cho 9.</a:t>
            </a:r>
          </a:p>
        </p:txBody>
      </p:sp>
      <p:sp>
        <p:nvSpPr>
          <p:cNvPr id="29721" name="Text Box 72"/>
          <p:cNvSpPr txBox="1">
            <a:spLocks noChangeArrowheads="1"/>
          </p:cNvSpPr>
          <p:nvPr/>
        </p:nvSpPr>
        <p:spPr bwMode="auto">
          <a:xfrm>
            <a:off x="2827338" y="1943100"/>
            <a:ext cx="42592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 6272 chia hết cho 5.</a:t>
            </a:r>
            <a:endParaRPr lang="vi-VN" altLang="en-US" sz="2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22" name="Oval 3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103438" y="1905000"/>
            <a:ext cx="588962" cy="61595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9723" name="Oval 3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97088" y="3640138"/>
            <a:ext cx="588962" cy="61595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9724" name="Oval 3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97088" y="2795588"/>
            <a:ext cx="588962" cy="61595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9725" name="Oval 3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112963" y="4373563"/>
            <a:ext cx="588962" cy="61595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42" name="Oval 58"/>
          <p:cNvSpPr>
            <a:spLocks noChangeArrowheads="1"/>
          </p:cNvSpPr>
          <p:nvPr/>
        </p:nvSpPr>
        <p:spPr bwMode="auto">
          <a:xfrm>
            <a:off x="1989138" y="4303713"/>
            <a:ext cx="838200" cy="8382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FF3300"/>
              </a:solidFill>
              <a:latin typeface=".VnTime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359213"/>
      </p:ext>
    </p:extLst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hool-Bell-Ringing-Sound-Effe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4" grpId="0" animBg="1"/>
      <p:bldP spid="23565" grpId="0" animBg="1"/>
      <p:bldP spid="23566" grpId="0" animBg="1"/>
      <p:bldP spid="23567" grpId="0" animBg="1"/>
      <p:bldP spid="23568" grpId="0" animBg="1"/>
      <p:bldP spid="23569" grpId="0" animBg="1"/>
      <p:bldP spid="23570" grpId="0" animBg="1"/>
      <p:bldP spid="23571" grpId="0" animBg="1"/>
      <p:bldP spid="23572" grpId="0" animBg="1"/>
      <p:bldP spid="23573" grpId="0" animBg="1"/>
      <p:bldP spid="23574" grpId="0" animBg="1"/>
      <p:bldP spid="23575" grpId="0" animBg="1"/>
      <p:bldP spid="23576" grpId="0" animBg="1"/>
      <p:bldP spid="23577" grpId="0" animBg="1"/>
      <p:bldP spid="23578" grpId="0" animBg="1"/>
      <p:bldP spid="23579" grpId="0" animBg="1"/>
      <p:bldP spid="23580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4" name="If_I3148.wav">
            <a:hlinkClick r:id="" action="ppaction://media"/>
            <a:hlinkHover r:id="" action="ppaction://ole?verb=0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AutoShape 3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868488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4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479800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5" name="AutoShape 5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105400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041525" y="5867400"/>
            <a:ext cx="473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3638550" y="5867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5278438" y="5867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4</a:t>
            </a:r>
          </a:p>
        </p:txBody>
      </p:sp>
      <p:pic>
        <p:nvPicPr>
          <p:cNvPr id="30729" name="Picture 9" descr="AG_0137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1636713" y="4273550"/>
            <a:ext cx="52212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Ồ!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Bạn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sai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rồi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.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Cố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gắng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lần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sau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bạn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nhé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!</a:t>
            </a:r>
          </a:p>
        </p:txBody>
      </p:sp>
      <p:sp>
        <p:nvSpPr>
          <p:cNvPr id="30731" name="AutoShape 11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96288" y="6170613"/>
            <a:ext cx="536575" cy="307975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32" name="Footer Placeholder 13"/>
          <p:cNvSpPr txBox="1">
            <a:spLocks noGrp="1"/>
          </p:cNvSpPr>
          <p:nvPr/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540951"/>
      </p:ext>
    </p:extLst>
  </p:cSld>
  <p:clrMapOvr>
    <a:masterClrMapping/>
  </p:clrMapOvr>
  <p:transition spd="med">
    <p:fade/>
    <p:sndAc>
      <p:stSnd>
        <p:snd r:embed="rId4" name="Concussive_Hit_Guitar_Boing.wav"/>
      </p:stSnd>
    </p:sndAc>
  </p:transition>
  <p:timing>
    <p:tnLst>
      <p:par>
        <p:cTn id="1" dur="indefinite" restart="never" nodeType="tmRoot">
          <p:childTnLst>
            <p:audio>
              <p:cMediaNode showWhenStopped="0">
                <p:cTn id="2" repeatCount="3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3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822" y="776533"/>
            <a:ext cx="2046893" cy="2888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914525" y="3259138"/>
            <a:ext cx="59705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Phần quà của bạn là một tràng vỗ tay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905000" y="5867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1749" name="Picture 9" descr="firew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286000"/>
            <a:ext cx="11811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2" descr="firew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5638800"/>
            <a:ext cx="1181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AutoShape 13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2813" y="6354763"/>
            <a:ext cx="611187" cy="477837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175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2011363"/>
            <a:ext cx="130968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0" y="1949450"/>
            <a:ext cx="130968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643610"/>
      </p:ext>
    </p:extLst>
  </p:cSld>
  <p:clrMapOvr>
    <a:masterClrMapping/>
  </p:clrMapOvr>
  <p:transition spd="med">
    <p:fad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395288" y="3624263"/>
            <a:ext cx="88582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Phần quà của bạn là 1 cây bút bi</a:t>
            </a: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1905000" y="5867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3796" name="Picture 9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286000"/>
            <a:ext cx="11811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0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4876800"/>
            <a:ext cx="11811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1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5638800"/>
            <a:ext cx="12573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2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5638800"/>
            <a:ext cx="1181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AutoShape 13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88363" y="6122988"/>
            <a:ext cx="590550" cy="623887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801" name="Footer Placeholder 15"/>
          <p:cNvSpPr txBox="1">
            <a:spLocks noGrp="1"/>
          </p:cNvSpPr>
          <p:nvPr/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184" y="841620"/>
            <a:ext cx="2046893" cy="2888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3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2209800"/>
            <a:ext cx="130968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2200275"/>
            <a:ext cx="130968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132627"/>
      </p:ext>
    </p:extLst>
  </p:cSld>
  <p:clrMapOvr>
    <a:masterClrMapping/>
  </p:clrMapOvr>
  <p:transition spd="slow">
    <p:push dir="u"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276225" y="3513138"/>
            <a:ext cx="87661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Phần</a:t>
            </a:r>
            <a:r>
              <a:rPr lang="en-US" altLang="en-US" sz="4000" b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quà</a:t>
            </a:r>
            <a:r>
              <a:rPr lang="en-US" altLang="en-US" sz="4000" b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của</a:t>
            </a:r>
            <a:r>
              <a:rPr lang="en-US" altLang="en-US" sz="4000" b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bạn</a:t>
            </a:r>
            <a:r>
              <a:rPr lang="en-US" altLang="en-US" sz="4000" b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là</a:t>
            </a:r>
            <a:r>
              <a:rPr lang="en-US" altLang="en-US" sz="4000" b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 1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chiếc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thước</a:t>
            </a:r>
            <a:r>
              <a:rPr lang="en-US" altLang="en-US" sz="4000" b="1" dirty="0" smtClean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 smtClean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kẻ</a:t>
            </a:r>
            <a:endParaRPr lang="en-US" altLang="en-US" sz="4000" b="1" dirty="0">
              <a:solidFill>
                <a:srgbClr val="FF33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1905000" y="5867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5844" name="Picture 7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3657600"/>
            <a:ext cx="11811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8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2438400"/>
            <a:ext cx="129540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11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5638800"/>
            <a:ext cx="12573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2" descr="firew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5638800"/>
            <a:ext cx="1181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AutoShape 13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16913" y="5986463"/>
            <a:ext cx="857250" cy="69215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5849" name="Footer Placeholder 1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558" y="807457"/>
            <a:ext cx="2046893" cy="2888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5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203450"/>
            <a:ext cx="130968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9800"/>
            <a:ext cx="130810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438644"/>
      </p:ext>
    </p:extLst>
  </p:cSld>
  <p:clrMapOvr>
    <a:masterClrMapping/>
  </p:clrMapOvr>
  <p:transition spd="slow">
    <p:wip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524</Words>
  <Application>Microsoft Office PowerPoint</Application>
  <PresentationFormat>On-screen Show (4:3)</PresentationFormat>
  <Paragraphs>138</Paragraphs>
  <Slides>18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cuong van</dc:creator>
  <cp:lastModifiedBy>cuong van</cp:lastModifiedBy>
  <cp:revision>2</cp:revision>
  <dcterms:created xsi:type="dcterms:W3CDTF">2021-08-29T07:19:30Z</dcterms:created>
  <dcterms:modified xsi:type="dcterms:W3CDTF">2021-08-29T07:21:50Z</dcterms:modified>
</cp:coreProperties>
</file>