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6" r:id="rId3"/>
    <p:sldId id="258" r:id="rId4"/>
    <p:sldId id="259" r:id="rId5"/>
    <p:sldId id="260" r:id="rId6"/>
    <p:sldId id="261" r:id="rId7"/>
    <p:sldId id="262" r:id="rId8"/>
    <p:sldId id="263" r:id="rId9"/>
    <p:sldId id="264" r:id="rId10"/>
    <p:sldId id="280" r:id="rId11"/>
    <p:sldId id="265" r:id="rId12"/>
    <p:sldId id="266" r:id="rId13"/>
    <p:sldId id="279" r:id="rId14"/>
    <p:sldId id="267" r:id="rId15"/>
    <p:sldId id="268" r:id="rId16"/>
    <p:sldId id="281" r:id="rId17"/>
    <p:sldId id="269" r:id="rId18"/>
    <p:sldId id="270" r:id="rId19"/>
    <p:sldId id="271" r:id="rId20"/>
    <p:sldId id="272" r:id="rId21"/>
    <p:sldId id="282" r:id="rId22"/>
    <p:sldId id="275" r:id="rId23"/>
    <p:sldId id="276" r:id="rId24"/>
    <p:sldId id="277" r:id="rId25"/>
    <p:sldId id="278" r:id="rId26"/>
    <p:sldId id="273" r:id="rId27"/>
    <p:sldId id="283"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a:srgbClr val="2A3D52"/>
    <a:srgbClr val="FFFFFF"/>
    <a:srgbClr val="48698E"/>
    <a:srgbClr val="3E5B7A"/>
    <a:srgbClr val="4F4D63"/>
    <a:srgbClr val="F8F8F8"/>
    <a:srgbClr val="6F72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94660"/>
  </p:normalViewPr>
  <p:slideViewPr>
    <p:cSldViewPr snapToGrid="0">
      <p:cViewPr varScale="1">
        <p:scale>
          <a:sx n="74" d="100"/>
          <a:sy n="74" d="100"/>
        </p:scale>
        <p:origin x="57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15427-DF7F-4AEC-B6A7-0483125A1EB7}" type="datetimeFigureOut">
              <a:rPr lang="zh-CN" altLang="en-US" smtClean="0"/>
              <a:t>2017/7/12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F96FE-4BFD-4EB0-860E-F76DA2601899}" type="slidenum">
              <a:rPr lang="zh-CN" altLang="en-US" smtClean="0"/>
              <a:t>‹#›</a:t>
            </a:fld>
            <a:endParaRPr lang="zh-CN" altLang="en-US"/>
          </a:p>
        </p:txBody>
      </p:sp>
    </p:spTree>
    <p:extLst>
      <p:ext uri="{BB962C8B-B14F-4D97-AF65-F5344CB8AC3E}">
        <p14:creationId xmlns:p14="http://schemas.microsoft.com/office/powerpoint/2010/main" val="4253916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1</a:t>
            </a:fld>
            <a:endParaRPr lang="zh-CN" altLang="en-US"/>
          </a:p>
        </p:txBody>
      </p:sp>
    </p:spTree>
    <p:extLst>
      <p:ext uri="{BB962C8B-B14F-4D97-AF65-F5344CB8AC3E}">
        <p14:creationId xmlns:p14="http://schemas.microsoft.com/office/powerpoint/2010/main" val="4975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10</a:t>
            </a:fld>
            <a:endParaRPr lang="zh-CN" altLang="en-US"/>
          </a:p>
        </p:txBody>
      </p:sp>
    </p:spTree>
    <p:extLst>
      <p:ext uri="{BB962C8B-B14F-4D97-AF65-F5344CB8AC3E}">
        <p14:creationId xmlns:p14="http://schemas.microsoft.com/office/powerpoint/2010/main" val="3135041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11</a:t>
            </a:fld>
            <a:endParaRPr lang="zh-CN" altLang="en-US"/>
          </a:p>
        </p:txBody>
      </p:sp>
    </p:spTree>
    <p:extLst>
      <p:ext uri="{BB962C8B-B14F-4D97-AF65-F5344CB8AC3E}">
        <p14:creationId xmlns:p14="http://schemas.microsoft.com/office/powerpoint/2010/main" val="4137395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12</a:t>
            </a:fld>
            <a:endParaRPr lang="zh-CN" altLang="en-US"/>
          </a:p>
        </p:txBody>
      </p:sp>
    </p:spTree>
    <p:extLst>
      <p:ext uri="{BB962C8B-B14F-4D97-AF65-F5344CB8AC3E}">
        <p14:creationId xmlns:p14="http://schemas.microsoft.com/office/powerpoint/2010/main" val="3452067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13</a:t>
            </a:fld>
            <a:endParaRPr lang="zh-CN" altLang="en-US"/>
          </a:p>
        </p:txBody>
      </p:sp>
    </p:spTree>
    <p:extLst>
      <p:ext uri="{BB962C8B-B14F-4D97-AF65-F5344CB8AC3E}">
        <p14:creationId xmlns:p14="http://schemas.microsoft.com/office/powerpoint/2010/main" val="4067695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14</a:t>
            </a:fld>
            <a:endParaRPr lang="zh-CN" altLang="en-US"/>
          </a:p>
        </p:txBody>
      </p:sp>
    </p:spTree>
    <p:extLst>
      <p:ext uri="{BB962C8B-B14F-4D97-AF65-F5344CB8AC3E}">
        <p14:creationId xmlns:p14="http://schemas.microsoft.com/office/powerpoint/2010/main" val="1075529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15</a:t>
            </a:fld>
            <a:endParaRPr lang="zh-CN" altLang="en-US"/>
          </a:p>
        </p:txBody>
      </p:sp>
    </p:spTree>
    <p:extLst>
      <p:ext uri="{BB962C8B-B14F-4D97-AF65-F5344CB8AC3E}">
        <p14:creationId xmlns:p14="http://schemas.microsoft.com/office/powerpoint/2010/main" val="3176721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16</a:t>
            </a:fld>
            <a:endParaRPr lang="zh-CN" altLang="en-US"/>
          </a:p>
        </p:txBody>
      </p:sp>
    </p:spTree>
    <p:extLst>
      <p:ext uri="{BB962C8B-B14F-4D97-AF65-F5344CB8AC3E}">
        <p14:creationId xmlns:p14="http://schemas.microsoft.com/office/powerpoint/2010/main" val="4200893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17</a:t>
            </a:fld>
            <a:endParaRPr lang="zh-CN" altLang="en-US"/>
          </a:p>
        </p:txBody>
      </p:sp>
    </p:spTree>
    <p:extLst>
      <p:ext uri="{BB962C8B-B14F-4D97-AF65-F5344CB8AC3E}">
        <p14:creationId xmlns:p14="http://schemas.microsoft.com/office/powerpoint/2010/main" val="1770283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18</a:t>
            </a:fld>
            <a:endParaRPr lang="zh-CN" altLang="en-US"/>
          </a:p>
        </p:txBody>
      </p:sp>
    </p:spTree>
    <p:extLst>
      <p:ext uri="{BB962C8B-B14F-4D97-AF65-F5344CB8AC3E}">
        <p14:creationId xmlns:p14="http://schemas.microsoft.com/office/powerpoint/2010/main" val="342062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19</a:t>
            </a:fld>
            <a:endParaRPr lang="zh-CN" altLang="en-US"/>
          </a:p>
        </p:txBody>
      </p:sp>
    </p:spTree>
    <p:extLst>
      <p:ext uri="{BB962C8B-B14F-4D97-AF65-F5344CB8AC3E}">
        <p14:creationId xmlns:p14="http://schemas.microsoft.com/office/powerpoint/2010/main" val="2419782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a:t>
            </a:fld>
            <a:endParaRPr lang="zh-CN" altLang="en-US"/>
          </a:p>
        </p:txBody>
      </p:sp>
    </p:spTree>
    <p:extLst>
      <p:ext uri="{BB962C8B-B14F-4D97-AF65-F5344CB8AC3E}">
        <p14:creationId xmlns:p14="http://schemas.microsoft.com/office/powerpoint/2010/main" val="108974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20</a:t>
            </a:fld>
            <a:endParaRPr lang="zh-CN" altLang="en-US"/>
          </a:p>
        </p:txBody>
      </p:sp>
    </p:spTree>
    <p:extLst>
      <p:ext uri="{BB962C8B-B14F-4D97-AF65-F5344CB8AC3E}">
        <p14:creationId xmlns:p14="http://schemas.microsoft.com/office/powerpoint/2010/main" val="3772259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21</a:t>
            </a:fld>
            <a:endParaRPr lang="zh-CN" altLang="en-US"/>
          </a:p>
        </p:txBody>
      </p:sp>
    </p:spTree>
    <p:extLst>
      <p:ext uri="{BB962C8B-B14F-4D97-AF65-F5344CB8AC3E}">
        <p14:creationId xmlns:p14="http://schemas.microsoft.com/office/powerpoint/2010/main" val="66904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22</a:t>
            </a:fld>
            <a:endParaRPr lang="zh-CN" altLang="en-US"/>
          </a:p>
        </p:txBody>
      </p:sp>
    </p:spTree>
    <p:extLst>
      <p:ext uri="{BB962C8B-B14F-4D97-AF65-F5344CB8AC3E}">
        <p14:creationId xmlns:p14="http://schemas.microsoft.com/office/powerpoint/2010/main" val="3459598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23</a:t>
            </a:fld>
            <a:endParaRPr lang="zh-CN" altLang="en-US"/>
          </a:p>
        </p:txBody>
      </p:sp>
    </p:spTree>
    <p:extLst>
      <p:ext uri="{BB962C8B-B14F-4D97-AF65-F5344CB8AC3E}">
        <p14:creationId xmlns:p14="http://schemas.microsoft.com/office/powerpoint/2010/main" val="2764693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24</a:t>
            </a:fld>
            <a:endParaRPr lang="zh-CN" altLang="en-US"/>
          </a:p>
        </p:txBody>
      </p:sp>
    </p:spTree>
    <p:extLst>
      <p:ext uri="{BB962C8B-B14F-4D97-AF65-F5344CB8AC3E}">
        <p14:creationId xmlns:p14="http://schemas.microsoft.com/office/powerpoint/2010/main" val="3345734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25</a:t>
            </a:fld>
            <a:endParaRPr lang="zh-CN" altLang="en-US"/>
          </a:p>
        </p:txBody>
      </p:sp>
    </p:spTree>
    <p:extLst>
      <p:ext uri="{BB962C8B-B14F-4D97-AF65-F5344CB8AC3E}">
        <p14:creationId xmlns:p14="http://schemas.microsoft.com/office/powerpoint/2010/main" val="2530229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26</a:t>
            </a:fld>
            <a:endParaRPr lang="zh-CN" altLang="en-US"/>
          </a:p>
        </p:txBody>
      </p:sp>
    </p:spTree>
    <p:extLst>
      <p:ext uri="{BB962C8B-B14F-4D97-AF65-F5344CB8AC3E}">
        <p14:creationId xmlns:p14="http://schemas.microsoft.com/office/powerpoint/2010/main" val="275768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27</a:t>
            </a:fld>
            <a:endParaRPr lang="zh-CN" altLang="en-US"/>
          </a:p>
        </p:txBody>
      </p:sp>
    </p:spTree>
    <p:extLst>
      <p:ext uri="{BB962C8B-B14F-4D97-AF65-F5344CB8AC3E}">
        <p14:creationId xmlns:p14="http://schemas.microsoft.com/office/powerpoint/2010/main" val="128103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3</a:t>
            </a:fld>
            <a:endParaRPr lang="zh-CN" altLang="en-US"/>
          </a:p>
        </p:txBody>
      </p:sp>
    </p:spTree>
    <p:extLst>
      <p:ext uri="{BB962C8B-B14F-4D97-AF65-F5344CB8AC3E}">
        <p14:creationId xmlns:p14="http://schemas.microsoft.com/office/powerpoint/2010/main" val="1323957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4</a:t>
            </a:fld>
            <a:endParaRPr lang="zh-CN" altLang="en-US"/>
          </a:p>
        </p:txBody>
      </p:sp>
    </p:spTree>
    <p:extLst>
      <p:ext uri="{BB962C8B-B14F-4D97-AF65-F5344CB8AC3E}">
        <p14:creationId xmlns:p14="http://schemas.microsoft.com/office/powerpoint/2010/main" val="511062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5</a:t>
            </a:fld>
            <a:endParaRPr lang="zh-CN" altLang="en-US"/>
          </a:p>
        </p:txBody>
      </p:sp>
    </p:spTree>
    <p:extLst>
      <p:ext uri="{BB962C8B-B14F-4D97-AF65-F5344CB8AC3E}">
        <p14:creationId xmlns:p14="http://schemas.microsoft.com/office/powerpoint/2010/main" val="2532051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6</a:t>
            </a:fld>
            <a:endParaRPr lang="zh-CN" altLang="en-US"/>
          </a:p>
        </p:txBody>
      </p:sp>
    </p:spTree>
    <p:extLst>
      <p:ext uri="{BB962C8B-B14F-4D97-AF65-F5344CB8AC3E}">
        <p14:creationId xmlns:p14="http://schemas.microsoft.com/office/powerpoint/2010/main" val="634125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7</a:t>
            </a:fld>
            <a:endParaRPr lang="zh-CN" altLang="en-US"/>
          </a:p>
        </p:txBody>
      </p:sp>
    </p:spTree>
    <p:extLst>
      <p:ext uri="{BB962C8B-B14F-4D97-AF65-F5344CB8AC3E}">
        <p14:creationId xmlns:p14="http://schemas.microsoft.com/office/powerpoint/2010/main" val="132337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8</a:t>
            </a:fld>
            <a:endParaRPr lang="zh-CN" altLang="en-US"/>
          </a:p>
        </p:txBody>
      </p:sp>
    </p:spTree>
    <p:extLst>
      <p:ext uri="{BB962C8B-B14F-4D97-AF65-F5344CB8AC3E}">
        <p14:creationId xmlns:p14="http://schemas.microsoft.com/office/powerpoint/2010/main" val="785212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9</a:t>
            </a:fld>
            <a:endParaRPr lang="zh-CN" altLang="en-US"/>
          </a:p>
        </p:txBody>
      </p:sp>
    </p:spTree>
    <p:extLst>
      <p:ext uri="{BB962C8B-B14F-4D97-AF65-F5344CB8AC3E}">
        <p14:creationId xmlns:p14="http://schemas.microsoft.com/office/powerpoint/2010/main" val="3022495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355C5F4-8241-4297-A607-2414451469E3}" type="datetimeFigureOut">
              <a:rPr lang="zh-CN" altLang="en-US" smtClean="0"/>
              <a:t>2017/7/12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62614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355C5F4-8241-4297-A607-2414451469E3}" type="datetimeFigureOut">
              <a:rPr lang="zh-CN" altLang="en-US" smtClean="0"/>
              <a:t>2017/7/12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423974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355C5F4-8241-4297-A607-2414451469E3}" type="datetimeFigureOut">
              <a:rPr lang="zh-CN" altLang="en-US" smtClean="0"/>
              <a:t>2017/7/12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960448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199531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355C5F4-8241-4297-A607-2414451469E3}" type="datetimeFigureOut">
              <a:rPr lang="zh-CN" altLang="en-US" smtClean="0"/>
              <a:t>2017/7/12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289277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2017/7/12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540869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355C5F4-8241-4297-A607-2414451469E3}" type="datetimeFigureOut">
              <a:rPr lang="zh-CN" altLang="en-US" smtClean="0"/>
              <a:t>2017/7/12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96719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355C5F4-8241-4297-A607-2414451469E3}" type="datetimeFigureOut">
              <a:rPr lang="zh-CN" altLang="en-US" smtClean="0"/>
              <a:t>2017/7/12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7176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355C5F4-8241-4297-A607-2414451469E3}" type="datetimeFigureOut">
              <a:rPr lang="zh-CN" altLang="en-US" smtClean="0"/>
              <a:t>2017/7/12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0209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2017/7/12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393248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2017/7/12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574053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2017/7/12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01750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5C5F4-8241-4297-A607-2414451469E3}" type="datetimeFigureOut">
              <a:rPr lang="zh-CN" altLang="en-US" smtClean="0"/>
              <a:t>2017/7/12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365433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jpg"/><Relationship Id="rId5" Type="http://schemas.openxmlformats.org/officeDocument/2006/relationships/image" Target="../media/image12.png"/><Relationship Id="rId10" Type="http://schemas.openxmlformats.org/officeDocument/2006/relationships/image" Target="../media/image21.jpg"/><Relationship Id="rId4" Type="http://schemas.openxmlformats.org/officeDocument/2006/relationships/image" Target="../media/image11.png"/><Relationship Id="rId9"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8.jp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3.jpg"/><Relationship Id="rId4" Type="http://schemas.openxmlformats.org/officeDocument/2006/relationships/image" Target="../media/image11.png"/><Relationship Id="rId9" Type="http://schemas.openxmlformats.org/officeDocument/2006/relationships/image" Target="../media/image16.jp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27.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1" name="文本框 10"/>
          <p:cNvSpPr txBox="1"/>
          <p:nvPr/>
        </p:nvSpPr>
        <p:spPr>
          <a:xfrm>
            <a:off x="2541451" y="1297362"/>
            <a:ext cx="7109099" cy="913007"/>
          </a:xfrm>
          <a:prstGeom prst="rect">
            <a:avLst/>
          </a:prstGeom>
          <a:noFill/>
        </p:spPr>
        <p:txBody>
          <a:bodyPr wrap="square" rtlCol="0">
            <a:spAutoFit/>
          </a:bodyPr>
          <a:lstStyle/>
          <a:p>
            <a:pPr algn="ctr"/>
            <a:r>
              <a:rPr lang="zh-CN" altLang="en-US" sz="5333" dirty="0" smtClean="0">
                <a:solidFill>
                  <a:schemeClr val="bg1"/>
                </a:solidFill>
                <a:latin typeface="幼圆" panose="02010509060101010101" pitchFamily="49" charset="-122"/>
                <a:ea typeface="幼圆" panose="02010509060101010101" pitchFamily="49" charset="-122"/>
              </a:rPr>
              <a:t>简约大气毕业论文答辩</a:t>
            </a:r>
            <a:endParaRPr lang="zh-CN" altLang="en-US" sz="5333" dirty="0">
              <a:solidFill>
                <a:schemeClr val="bg1"/>
              </a:solidFill>
              <a:latin typeface="幼圆" panose="02010509060101010101" pitchFamily="49" charset="-122"/>
              <a:ea typeface="幼圆" panose="02010509060101010101" pitchFamily="49" charset="-122"/>
            </a:endParaRPr>
          </a:p>
        </p:txBody>
      </p:sp>
      <p:sp>
        <p:nvSpPr>
          <p:cNvPr id="14" name="文本框 13"/>
          <p:cNvSpPr txBox="1"/>
          <p:nvPr/>
        </p:nvSpPr>
        <p:spPr>
          <a:xfrm>
            <a:off x="3392568" y="2967166"/>
            <a:ext cx="5448928" cy="461665"/>
          </a:xfrm>
          <a:prstGeom prst="rect">
            <a:avLst/>
          </a:prstGeom>
          <a:noFill/>
          <a:effectLst/>
        </p:spPr>
        <p:txBody>
          <a:bodyPr wrap="none" rtlCol="0">
            <a:spAutoFit/>
          </a:bodyPr>
          <a:lstStyle/>
          <a:p>
            <a:r>
              <a:rPr lang="zh-CN" altLang="en-US" sz="2400" b="1" dirty="0" smtClean="0">
                <a:solidFill>
                  <a:schemeClr val="bg1"/>
                </a:solidFill>
                <a:latin typeface="幼圆" panose="02010509060101010101" pitchFamily="49" charset="-122"/>
                <a:ea typeface="幼圆" panose="02010509060101010101" pitchFamily="49" charset="-122"/>
              </a:rPr>
              <a:t>汇报人：千库网  汇报时间：</a:t>
            </a:r>
            <a:r>
              <a:rPr lang="en-US" altLang="zh-CN" sz="2400" b="1" dirty="0" smtClean="0">
                <a:solidFill>
                  <a:schemeClr val="bg1"/>
                </a:solidFill>
                <a:latin typeface="幼圆" panose="02010509060101010101" pitchFamily="49" charset="-122"/>
                <a:ea typeface="幼圆" panose="02010509060101010101" pitchFamily="49" charset="-122"/>
              </a:rPr>
              <a:t>XX</a:t>
            </a:r>
            <a:r>
              <a:rPr lang="zh-CN" altLang="en-US" sz="2400" b="1" dirty="0" smtClean="0">
                <a:solidFill>
                  <a:schemeClr val="bg1"/>
                </a:solidFill>
                <a:latin typeface="幼圆" panose="02010509060101010101" pitchFamily="49" charset="-122"/>
                <a:ea typeface="幼圆" panose="02010509060101010101" pitchFamily="49" charset="-122"/>
              </a:rPr>
              <a:t>年</a:t>
            </a:r>
            <a:r>
              <a:rPr lang="en-US" altLang="zh-CN" sz="2400" b="1" dirty="0" smtClean="0">
                <a:solidFill>
                  <a:schemeClr val="bg1"/>
                </a:solidFill>
                <a:latin typeface="幼圆" panose="02010509060101010101" pitchFamily="49" charset="-122"/>
                <a:ea typeface="幼圆" panose="02010509060101010101" pitchFamily="49" charset="-122"/>
              </a:rPr>
              <a:t>XX</a:t>
            </a:r>
            <a:r>
              <a:rPr lang="zh-CN" altLang="en-US" sz="2400" b="1" dirty="0" smtClean="0">
                <a:solidFill>
                  <a:schemeClr val="bg1"/>
                </a:solidFill>
                <a:latin typeface="幼圆" panose="02010509060101010101" pitchFamily="49" charset="-122"/>
                <a:ea typeface="幼圆" panose="02010509060101010101" pitchFamily="49" charset="-122"/>
              </a:rPr>
              <a:t>月</a:t>
            </a:r>
            <a:endParaRPr lang="zh-CN" altLang="en-US" sz="2400" b="1" dirty="0" smtClean="0">
              <a:solidFill>
                <a:schemeClr val="bg1"/>
              </a:solidFill>
              <a:latin typeface="幼圆" panose="02010509060101010101" pitchFamily="49" charset="-122"/>
              <a:ea typeface="幼圆" panose="02010509060101010101" pitchFamily="49" charset="-122"/>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Tree>
    <p:extLst>
      <p:ext uri="{BB962C8B-B14F-4D97-AF65-F5344CB8AC3E}">
        <p14:creationId xmlns:p14="http://schemas.microsoft.com/office/powerpoint/2010/main" val="921986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drap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nodeType="with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50"/>
                                        <p:tgtEl>
                                          <p:spTgt spid="4"/>
                                        </p:tgtEl>
                                      </p:cBhvr>
                                    </p:animEffect>
                                  </p:childTnLst>
                                </p:cTn>
                              </p:par>
                            </p:childTnLst>
                          </p:cTn>
                        </p:par>
                        <p:par>
                          <p:cTn id="41" fill="hold">
                            <p:stCondLst>
                              <p:cond delay="4750"/>
                            </p:stCondLst>
                            <p:childTnLst>
                              <p:par>
                                <p:cTn id="42" presetID="2" presetClass="entr" presetSubtype="2"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1000" fill="hold"/>
                                        <p:tgtEl>
                                          <p:spTgt spid="5"/>
                                        </p:tgtEl>
                                        <p:attrNameLst>
                                          <p:attrName>ppt_x</p:attrName>
                                        </p:attrNameLst>
                                      </p:cBhvr>
                                      <p:tavLst>
                                        <p:tav tm="0">
                                          <p:val>
                                            <p:strVal val="1+#ppt_w/2"/>
                                          </p:val>
                                        </p:tav>
                                        <p:tav tm="100000">
                                          <p:val>
                                            <p:strVal val="#ppt_x"/>
                                          </p:val>
                                        </p:tav>
                                      </p:tavLst>
                                    </p:anim>
                                    <p:anim calcmode="lin" valueType="num">
                                      <p:cBhvr additive="base">
                                        <p:cTn id="4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860926"/>
            <a:ext cx="5479696" cy="2330665"/>
          </a:xfrm>
          <a:prstGeom prst="rect">
            <a:avLst/>
          </a:prstGeom>
        </p:spPr>
      </p:pic>
      <p:sp>
        <p:nvSpPr>
          <p:cNvPr id="32" name="文本框 31"/>
          <p:cNvSpPr txBox="1"/>
          <p:nvPr/>
        </p:nvSpPr>
        <p:spPr>
          <a:xfrm>
            <a:off x="1905360" y="2019198"/>
            <a:ext cx="1523174" cy="1862048"/>
          </a:xfrm>
          <a:prstGeom prst="rect">
            <a:avLst/>
          </a:prstGeom>
          <a:noFill/>
        </p:spPr>
        <p:txBody>
          <a:bodyPr wrap="none" rtlCol="0">
            <a:spAutoFit/>
          </a:bodyPr>
          <a:lstStyle/>
          <a:p>
            <a:r>
              <a:rPr lang="en-US" altLang="zh-CN" sz="11500" b="1" dirty="0" smtClean="0">
                <a:solidFill>
                  <a:srgbClr val="2A3D52"/>
                </a:solidFill>
                <a:latin typeface="Agency FB" panose="020B0503020202020204" pitchFamily="34" charset="0"/>
                <a:ea typeface="微软雅黑" panose="020B0503020204020204" pitchFamily="34" charset="-122"/>
              </a:rPr>
              <a:t>02</a:t>
            </a:r>
            <a:endParaRPr lang="zh-CN" altLang="en-US" sz="11500" b="1" dirty="0">
              <a:solidFill>
                <a:srgbClr val="2A3D52"/>
              </a:solidFill>
              <a:latin typeface="Agency FB" panose="020B0503020202020204" pitchFamily="34" charset="0"/>
              <a:ea typeface="微软雅黑" panose="020B0503020204020204" pitchFamily="34" charset="-122"/>
            </a:endParaRPr>
          </a:p>
        </p:txBody>
      </p:sp>
      <p:sp>
        <p:nvSpPr>
          <p:cNvPr id="33" name="文本框 32"/>
          <p:cNvSpPr txBox="1"/>
          <p:nvPr/>
        </p:nvSpPr>
        <p:spPr>
          <a:xfrm>
            <a:off x="6302330" y="3295285"/>
            <a:ext cx="3890809" cy="1200329"/>
          </a:xfrm>
          <a:prstGeom prst="rect">
            <a:avLst/>
          </a:prstGeom>
          <a:noFill/>
        </p:spPr>
        <p:txBody>
          <a:bodyPr wrap="none" rtlCol="0">
            <a:spAutoFit/>
          </a:bodyPr>
          <a:lstStyle/>
          <a:p>
            <a:r>
              <a:rPr lang="zh-CN" altLang="en-US" sz="7200" b="1" dirty="0" smtClean="0">
                <a:solidFill>
                  <a:srgbClr val="F8F8F8"/>
                </a:solidFill>
                <a:latin typeface="幼圆" panose="02010509060101010101" pitchFamily="49" charset="-122"/>
                <a:ea typeface="幼圆" panose="02010509060101010101" pitchFamily="49" charset="-122"/>
              </a:rPr>
              <a:t>研究意义</a:t>
            </a:r>
            <a:endParaRPr lang="zh-CN" altLang="en-US" sz="7200" b="1" dirty="0">
              <a:solidFill>
                <a:srgbClr val="F8F8F8"/>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158271314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grpSp>
        <p:nvGrpSpPr>
          <p:cNvPr id="12" name="组合 11"/>
          <p:cNvGrpSpPr/>
          <p:nvPr/>
        </p:nvGrpSpPr>
        <p:grpSpPr>
          <a:xfrm>
            <a:off x="1065157" y="2651023"/>
            <a:ext cx="4533901" cy="1570505"/>
            <a:chOff x="1065157" y="2496276"/>
            <a:chExt cx="4533901" cy="1570505"/>
          </a:xfrm>
        </p:grpSpPr>
        <p:sp>
          <p:nvSpPr>
            <p:cNvPr id="15" name="Freeform 5"/>
            <p:cNvSpPr>
              <a:spLocks/>
            </p:cNvSpPr>
            <p:nvPr/>
          </p:nvSpPr>
          <p:spPr bwMode="auto">
            <a:xfrm flipH="1">
              <a:off x="1065157" y="2496276"/>
              <a:ext cx="4533901" cy="1570505"/>
            </a:xfrm>
            <a:custGeom>
              <a:avLst/>
              <a:gdLst>
                <a:gd name="T0" fmla="*/ 2030 w 2050"/>
                <a:gd name="T1" fmla="*/ 279 h 708"/>
                <a:gd name="T2" fmla="*/ 2000 w 2050"/>
                <a:gd name="T3" fmla="*/ 279 h 708"/>
                <a:gd name="T4" fmla="*/ 1964 w 2050"/>
                <a:gd name="T5" fmla="*/ 192 h 708"/>
                <a:gd name="T6" fmla="*/ 1985 w 2050"/>
                <a:gd name="T7" fmla="*/ 171 h 708"/>
                <a:gd name="T8" fmla="*/ 1985 w 2050"/>
                <a:gd name="T9" fmla="*/ 142 h 708"/>
                <a:gd name="T10" fmla="*/ 1908 w 2050"/>
                <a:gd name="T11" fmla="*/ 65 h 708"/>
                <a:gd name="T12" fmla="*/ 1879 w 2050"/>
                <a:gd name="T13" fmla="*/ 65 h 708"/>
                <a:gd name="T14" fmla="*/ 1858 w 2050"/>
                <a:gd name="T15" fmla="*/ 86 h 708"/>
                <a:gd name="T16" fmla="*/ 1771 w 2050"/>
                <a:gd name="T17" fmla="*/ 50 h 708"/>
                <a:gd name="T18" fmla="*/ 1771 w 2050"/>
                <a:gd name="T19" fmla="*/ 20 h 708"/>
                <a:gd name="T20" fmla="*/ 1750 w 2050"/>
                <a:gd name="T21" fmla="*/ 0 h 708"/>
                <a:gd name="T22" fmla="*/ 1642 w 2050"/>
                <a:gd name="T23" fmla="*/ 0 h 708"/>
                <a:gd name="T24" fmla="*/ 1621 w 2050"/>
                <a:gd name="T25" fmla="*/ 20 h 708"/>
                <a:gd name="T26" fmla="*/ 1621 w 2050"/>
                <a:gd name="T27" fmla="*/ 50 h 708"/>
                <a:gd name="T28" fmla="*/ 1534 w 2050"/>
                <a:gd name="T29" fmla="*/ 86 h 708"/>
                <a:gd name="T30" fmla="*/ 1513 w 2050"/>
                <a:gd name="T31" fmla="*/ 65 h 708"/>
                <a:gd name="T32" fmla="*/ 1484 w 2050"/>
                <a:gd name="T33" fmla="*/ 65 h 708"/>
                <a:gd name="T34" fmla="*/ 1408 w 2050"/>
                <a:gd name="T35" fmla="*/ 142 h 708"/>
                <a:gd name="T36" fmla="*/ 1408 w 2050"/>
                <a:gd name="T37" fmla="*/ 171 h 708"/>
                <a:gd name="T38" fmla="*/ 1429 w 2050"/>
                <a:gd name="T39" fmla="*/ 192 h 708"/>
                <a:gd name="T40" fmla="*/ 1423 w 2050"/>
                <a:gd name="T41" fmla="*/ 202 h 708"/>
                <a:gd name="T42" fmla="*/ 1423 w 2050"/>
                <a:gd name="T43" fmla="*/ 201 h 708"/>
                <a:gd name="T44" fmla="*/ 1162 w 2050"/>
                <a:gd name="T45" fmla="*/ 201 h 708"/>
                <a:gd name="T46" fmla="*/ 1147 w 2050"/>
                <a:gd name="T47" fmla="*/ 205 h 708"/>
                <a:gd name="T48" fmla="*/ 1135 w 2050"/>
                <a:gd name="T49" fmla="*/ 228 h 708"/>
                <a:gd name="T50" fmla="*/ 1091 w 2050"/>
                <a:gd name="T51" fmla="*/ 320 h 708"/>
                <a:gd name="T52" fmla="*/ 1030 w 2050"/>
                <a:gd name="T53" fmla="*/ 204 h 708"/>
                <a:gd name="T54" fmla="*/ 1025 w 2050"/>
                <a:gd name="T55" fmla="*/ 201 h 708"/>
                <a:gd name="T56" fmla="*/ 0 w 2050"/>
                <a:gd name="T57" fmla="*/ 201 h 708"/>
                <a:gd name="T58" fmla="*/ 0 w 2050"/>
                <a:gd name="T59" fmla="*/ 506 h 708"/>
                <a:gd name="T60" fmla="*/ 1020 w 2050"/>
                <a:gd name="T61" fmla="*/ 506 h 708"/>
                <a:gd name="T62" fmla="*/ 1032 w 2050"/>
                <a:gd name="T63" fmla="*/ 500 h 708"/>
                <a:gd name="T64" fmla="*/ 1032 w 2050"/>
                <a:gd name="T65" fmla="*/ 500 h 708"/>
                <a:gd name="T66" fmla="*/ 1033 w 2050"/>
                <a:gd name="T67" fmla="*/ 499 h 708"/>
                <a:gd name="T68" fmla="*/ 1097 w 2050"/>
                <a:gd name="T69" fmla="*/ 354 h 708"/>
                <a:gd name="T70" fmla="*/ 1136 w 2050"/>
                <a:gd name="T71" fmla="*/ 485 h 708"/>
                <a:gd name="T72" fmla="*/ 1144 w 2050"/>
                <a:gd name="T73" fmla="*/ 503 h 708"/>
                <a:gd name="T74" fmla="*/ 1160 w 2050"/>
                <a:gd name="T75" fmla="*/ 506 h 708"/>
                <a:gd name="T76" fmla="*/ 1423 w 2050"/>
                <a:gd name="T77" fmla="*/ 506 h 708"/>
                <a:gd name="T78" fmla="*/ 1423 w 2050"/>
                <a:gd name="T79" fmla="*/ 506 h 708"/>
                <a:gd name="T80" fmla="*/ 1429 w 2050"/>
                <a:gd name="T81" fmla="*/ 516 h 708"/>
                <a:gd name="T82" fmla="*/ 1408 w 2050"/>
                <a:gd name="T83" fmla="*/ 537 h 708"/>
                <a:gd name="T84" fmla="*/ 1408 w 2050"/>
                <a:gd name="T85" fmla="*/ 566 h 708"/>
                <a:gd name="T86" fmla="*/ 1484 w 2050"/>
                <a:gd name="T87" fmla="*/ 643 h 708"/>
                <a:gd name="T88" fmla="*/ 1513 w 2050"/>
                <a:gd name="T89" fmla="*/ 643 h 708"/>
                <a:gd name="T90" fmla="*/ 1534 w 2050"/>
                <a:gd name="T91" fmla="*/ 622 h 708"/>
                <a:gd name="T92" fmla="*/ 1621 w 2050"/>
                <a:gd name="T93" fmla="*/ 658 h 708"/>
                <a:gd name="T94" fmla="*/ 1621 w 2050"/>
                <a:gd name="T95" fmla="*/ 687 h 708"/>
                <a:gd name="T96" fmla="*/ 1642 w 2050"/>
                <a:gd name="T97" fmla="*/ 708 h 708"/>
                <a:gd name="T98" fmla="*/ 1750 w 2050"/>
                <a:gd name="T99" fmla="*/ 708 h 708"/>
                <a:gd name="T100" fmla="*/ 1771 w 2050"/>
                <a:gd name="T101" fmla="*/ 687 h 708"/>
                <a:gd name="T102" fmla="*/ 1771 w 2050"/>
                <a:gd name="T103" fmla="*/ 658 h 708"/>
                <a:gd name="T104" fmla="*/ 1858 w 2050"/>
                <a:gd name="T105" fmla="*/ 622 h 708"/>
                <a:gd name="T106" fmla="*/ 1879 w 2050"/>
                <a:gd name="T107" fmla="*/ 643 h 708"/>
                <a:gd name="T108" fmla="*/ 1908 w 2050"/>
                <a:gd name="T109" fmla="*/ 643 h 708"/>
                <a:gd name="T110" fmla="*/ 1985 w 2050"/>
                <a:gd name="T111" fmla="*/ 566 h 708"/>
                <a:gd name="T112" fmla="*/ 1985 w 2050"/>
                <a:gd name="T113" fmla="*/ 537 h 708"/>
                <a:gd name="T114" fmla="*/ 1964 w 2050"/>
                <a:gd name="T115" fmla="*/ 516 h 708"/>
                <a:gd name="T116" fmla="*/ 2000 w 2050"/>
                <a:gd name="T117" fmla="*/ 429 h 708"/>
                <a:gd name="T118" fmla="*/ 2030 w 2050"/>
                <a:gd name="T119" fmla="*/ 429 h 708"/>
                <a:gd name="T120" fmla="*/ 2050 w 2050"/>
                <a:gd name="T121" fmla="*/ 408 h 708"/>
                <a:gd name="T122" fmla="*/ 2050 w 2050"/>
                <a:gd name="T123" fmla="*/ 300 h 708"/>
                <a:gd name="T124" fmla="*/ 2030 w 2050"/>
                <a:gd name="T125" fmla="*/ 279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0" h="708">
                  <a:moveTo>
                    <a:pt x="2030" y="279"/>
                  </a:moveTo>
                  <a:cubicBezTo>
                    <a:pt x="2000" y="279"/>
                    <a:pt x="2000" y="279"/>
                    <a:pt x="2000" y="279"/>
                  </a:cubicBezTo>
                  <a:cubicBezTo>
                    <a:pt x="1992" y="248"/>
                    <a:pt x="1980" y="219"/>
                    <a:pt x="1964" y="192"/>
                  </a:cubicBezTo>
                  <a:cubicBezTo>
                    <a:pt x="1985" y="171"/>
                    <a:pt x="1985" y="171"/>
                    <a:pt x="1985" y="171"/>
                  </a:cubicBezTo>
                  <a:cubicBezTo>
                    <a:pt x="1993" y="163"/>
                    <a:pt x="1993" y="150"/>
                    <a:pt x="1985" y="142"/>
                  </a:cubicBezTo>
                  <a:cubicBezTo>
                    <a:pt x="1908" y="65"/>
                    <a:pt x="1908" y="65"/>
                    <a:pt x="1908" y="65"/>
                  </a:cubicBezTo>
                  <a:cubicBezTo>
                    <a:pt x="1900" y="57"/>
                    <a:pt x="1887" y="57"/>
                    <a:pt x="1879" y="65"/>
                  </a:cubicBezTo>
                  <a:cubicBezTo>
                    <a:pt x="1858" y="86"/>
                    <a:pt x="1858" y="86"/>
                    <a:pt x="1858" y="86"/>
                  </a:cubicBezTo>
                  <a:cubicBezTo>
                    <a:pt x="1831" y="70"/>
                    <a:pt x="1802" y="58"/>
                    <a:pt x="1771" y="50"/>
                  </a:cubicBezTo>
                  <a:cubicBezTo>
                    <a:pt x="1771" y="20"/>
                    <a:pt x="1771" y="20"/>
                    <a:pt x="1771" y="20"/>
                  </a:cubicBezTo>
                  <a:cubicBezTo>
                    <a:pt x="1771" y="9"/>
                    <a:pt x="1762" y="0"/>
                    <a:pt x="1750" y="0"/>
                  </a:cubicBezTo>
                  <a:cubicBezTo>
                    <a:pt x="1642" y="0"/>
                    <a:pt x="1642" y="0"/>
                    <a:pt x="1642" y="0"/>
                  </a:cubicBezTo>
                  <a:cubicBezTo>
                    <a:pt x="1631" y="0"/>
                    <a:pt x="1621" y="9"/>
                    <a:pt x="1621" y="20"/>
                  </a:cubicBezTo>
                  <a:cubicBezTo>
                    <a:pt x="1621" y="50"/>
                    <a:pt x="1621" y="50"/>
                    <a:pt x="1621" y="50"/>
                  </a:cubicBezTo>
                  <a:cubicBezTo>
                    <a:pt x="1590" y="58"/>
                    <a:pt x="1561" y="70"/>
                    <a:pt x="1534" y="86"/>
                  </a:cubicBezTo>
                  <a:cubicBezTo>
                    <a:pt x="1513" y="65"/>
                    <a:pt x="1513" y="65"/>
                    <a:pt x="1513" y="65"/>
                  </a:cubicBezTo>
                  <a:cubicBezTo>
                    <a:pt x="1505" y="57"/>
                    <a:pt x="1492" y="57"/>
                    <a:pt x="1484" y="65"/>
                  </a:cubicBezTo>
                  <a:cubicBezTo>
                    <a:pt x="1408" y="142"/>
                    <a:pt x="1408" y="142"/>
                    <a:pt x="1408" y="142"/>
                  </a:cubicBezTo>
                  <a:cubicBezTo>
                    <a:pt x="1400" y="150"/>
                    <a:pt x="1400" y="163"/>
                    <a:pt x="1408" y="171"/>
                  </a:cubicBezTo>
                  <a:cubicBezTo>
                    <a:pt x="1429" y="192"/>
                    <a:pt x="1429" y="192"/>
                    <a:pt x="1429" y="192"/>
                  </a:cubicBezTo>
                  <a:cubicBezTo>
                    <a:pt x="1426" y="195"/>
                    <a:pt x="1425" y="199"/>
                    <a:pt x="1423" y="202"/>
                  </a:cubicBezTo>
                  <a:cubicBezTo>
                    <a:pt x="1423" y="201"/>
                    <a:pt x="1423" y="201"/>
                    <a:pt x="1423" y="201"/>
                  </a:cubicBezTo>
                  <a:cubicBezTo>
                    <a:pt x="1162" y="201"/>
                    <a:pt x="1162" y="201"/>
                    <a:pt x="1162" y="201"/>
                  </a:cubicBezTo>
                  <a:cubicBezTo>
                    <a:pt x="1162" y="201"/>
                    <a:pt x="1152" y="201"/>
                    <a:pt x="1147" y="205"/>
                  </a:cubicBezTo>
                  <a:cubicBezTo>
                    <a:pt x="1143" y="208"/>
                    <a:pt x="1140" y="212"/>
                    <a:pt x="1135" y="228"/>
                  </a:cubicBezTo>
                  <a:cubicBezTo>
                    <a:pt x="1124" y="265"/>
                    <a:pt x="1104" y="329"/>
                    <a:pt x="1091" y="320"/>
                  </a:cubicBezTo>
                  <a:cubicBezTo>
                    <a:pt x="1054" y="221"/>
                    <a:pt x="1030" y="204"/>
                    <a:pt x="1030" y="204"/>
                  </a:cubicBezTo>
                  <a:cubicBezTo>
                    <a:pt x="1028" y="202"/>
                    <a:pt x="1027" y="201"/>
                    <a:pt x="1025" y="201"/>
                  </a:cubicBezTo>
                  <a:cubicBezTo>
                    <a:pt x="0" y="201"/>
                    <a:pt x="0" y="201"/>
                    <a:pt x="0" y="201"/>
                  </a:cubicBezTo>
                  <a:cubicBezTo>
                    <a:pt x="0" y="506"/>
                    <a:pt x="0" y="506"/>
                    <a:pt x="0" y="506"/>
                  </a:cubicBezTo>
                  <a:cubicBezTo>
                    <a:pt x="1020" y="506"/>
                    <a:pt x="1020" y="506"/>
                    <a:pt x="1020" y="506"/>
                  </a:cubicBezTo>
                  <a:cubicBezTo>
                    <a:pt x="1023" y="506"/>
                    <a:pt x="1030" y="504"/>
                    <a:pt x="1032" y="500"/>
                  </a:cubicBezTo>
                  <a:cubicBezTo>
                    <a:pt x="1032" y="500"/>
                    <a:pt x="1032" y="500"/>
                    <a:pt x="1032" y="500"/>
                  </a:cubicBezTo>
                  <a:cubicBezTo>
                    <a:pt x="1032" y="500"/>
                    <a:pt x="1032" y="499"/>
                    <a:pt x="1033" y="499"/>
                  </a:cubicBezTo>
                  <a:cubicBezTo>
                    <a:pt x="1097" y="354"/>
                    <a:pt x="1097" y="354"/>
                    <a:pt x="1097" y="354"/>
                  </a:cubicBezTo>
                  <a:cubicBezTo>
                    <a:pt x="1136" y="485"/>
                    <a:pt x="1136" y="485"/>
                    <a:pt x="1136" y="485"/>
                  </a:cubicBezTo>
                  <a:cubicBezTo>
                    <a:pt x="1136" y="485"/>
                    <a:pt x="1140" y="498"/>
                    <a:pt x="1144" y="503"/>
                  </a:cubicBezTo>
                  <a:cubicBezTo>
                    <a:pt x="1149" y="507"/>
                    <a:pt x="1160" y="506"/>
                    <a:pt x="1160" y="506"/>
                  </a:cubicBezTo>
                  <a:cubicBezTo>
                    <a:pt x="1423" y="506"/>
                    <a:pt x="1423" y="506"/>
                    <a:pt x="1423" y="506"/>
                  </a:cubicBezTo>
                  <a:cubicBezTo>
                    <a:pt x="1423" y="506"/>
                    <a:pt x="1423" y="506"/>
                    <a:pt x="1423" y="506"/>
                  </a:cubicBezTo>
                  <a:cubicBezTo>
                    <a:pt x="1425" y="509"/>
                    <a:pt x="1427" y="513"/>
                    <a:pt x="1429" y="516"/>
                  </a:cubicBezTo>
                  <a:cubicBezTo>
                    <a:pt x="1408" y="537"/>
                    <a:pt x="1408" y="537"/>
                    <a:pt x="1408" y="537"/>
                  </a:cubicBezTo>
                  <a:cubicBezTo>
                    <a:pt x="1400" y="545"/>
                    <a:pt x="1400" y="558"/>
                    <a:pt x="1408" y="566"/>
                  </a:cubicBezTo>
                  <a:cubicBezTo>
                    <a:pt x="1484" y="643"/>
                    <a:pt x="1484" y="643"/>
                    <a:pt x="1484" y="643"/>
                  </a:cubicBezTo>
                  <a:cubicBezTo>
                    <a:pt x="1492" y="650"/>
                    <a:pt x="1505" y="650"/>
                    <a:pt x="1513" y="643"/>
                  </a:cubicBezTo>
                  <a:cubicBezTo>
                    <a:pt x="1534" y="622"/>
                    <a:pt x="1534" y="622"/>
                    <a:pt x="1534" y="622"/>
                  </a:cubicBezTo>
                  <a:cubicBezTo>
                    <a:pt x="1561" y="638"/>
                    <a:pt x="1590" y="650"/>
                    <a:pt x="1621" y="658"/>
                  </a:cubicBezTo>
                  <a:cubicBezTo>
                    <a:pt x="1621" y="687"/>
                    <a:pt x="1621" y="687"/>
                    <a:pt x="1621" y="687"/>
                  </a:cubicBezTo>
                  <a:cubicBezTo>
                    <a:pt x="1621" y="698"/>
                    <a:pt x="1631" y="708"/>
                    <a:pt x="1642" y="708"/>
                  </a:cubicBezTo>
                  <a:cubicBezTo>
                    <a:pt x="1750" y="708"/>
                    <a:pt x="1750" y="708"/>
                    <a:pt x="1750" y="708"/>
                  </a:cubicBezTo>
                  <a:cubicBezTo>
                    <a:pt x="1762" y="708"/>
                    <a:pt x="1771" y="698"/>
                    <a:pt x="1771" y="687"/>
                  </a:cubicBezTo>
                  <a:cubicBezTo>
                    <a:pt x="1771" y="658"/>
                    <a:pt x="1771" y="658"/>
                    <a:pt x="1771" y="658"/>
                  </a:cubicBezTo>
                  <a:cubicBezTo>
                    <a:pt x="1802" y="650"/>
                    <a:pt x="1831" y="638"/>
                    <a:pt x="1858" y="622"/>
                  </a:cubicBezTo>
                  <a:cubicBezTo>
                    <a:pt x="1879" y="643"/>
                    <a:pt x="1879" y="643"/>
                    <a:pt x="1879" y="643"/>
                  </a:cubicBezTo>
                  <a:cubicBezTo>
                    <a:pt x="1887" y="650"/>
                    <a:pt x="1900" y="650"/>
                    <a:pt x="1908" y="643"/>
                  </a:cubicBezTo>
                  <a:cubicBezTo>
                    <a:pt x="1985" y="566"/>
                    <a:pt x="1985" y="566"/>
                    <a:pt x="1985" y="566"/>
                  </a:cubicBezTo>
                  <a:cubicBezTo>
                    <a:pt x="1993" y="558"/>
                    <a:pt x="1993" y="545"/>
                    <a:pt x="1985" y="537"/>
                  </a:cubicBezTo>
                  <a:cubicBezTo>
                    <a:pt x="1964" y="516"/>
                    <a:pt x="1964" y="516"/>
                    <a:pt x="1964" y="516"/>
                  </a:cubicBezTo>
                  <a:cubicBezTo>
                    <a:pt x="1980" y="489"/>
                    <a:pt x="1992" y="460"/>
                    <a:pt x="2000" y="429"/>
                  </a:cubicBezTo>
                  <a:cubicBezTo>
                    <a:pt x="2030" y="429"/>
                    <a:pt x="2030" y="429"/>
                    <a:pt x="2030" y="429"/>
                  </a:cubicBezTo>
                  <a:cubicBezTo>
                    <a:pt x="2041" y="429"/>
                    <a:pt x="2050" y="420"/>
                    <a:pt x="2050" y="408"/>
                  </a:cubicBezTo>
                  <a:cubicBezTo>
                    <a:pt x="2050" y="300"/>
                    <a:pt x="2050" y="300"/>
                    <a:pt x="2050" y="300"/>
                  </a:cubicBezTo>
                  <a:cubicBezTo>
                    <a:pt x="2050" y="288"/>
                    <a:pt x="2041" y="279"/>
                    <a:pt x="2030" y="279"/>
                  </a:cubicBezTo>
                  <a:close/>
                </a:path>
              </a:pathLst>
            </a:custGeom>
            <a:solidFill>
              <a:srgbClr val="2A3D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6" name="Oval 7"/>
            <p:cNvSpPr>
              <a:spLocks noChangeArrowheads="1"/>
            </p:cNvSpPr>
            <p:nvPr/>
          </p:nvSpPr>
          <p:spPr bwMode="auto">
            <a:xfrm flipH="1">
              <a:off x="1337551" y="2743388"/>
              <a:ext cx="1047939" cy="1053547"/>
            </a:xfrm>
            <a:prstGeom prst="ellipse">
              <a:avLst/>
            </a:prstGeom>
            <a:solidFill>
              <a:srgbClr val="FFFFFF"/>
            </a:solidFill>
            <a:ln w="63500">
              <a:solidFill>
                <a:srgbClr val="48698E"/>
              </a:solid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7" name="矩形 16"/>
            <p:cNvSpPr/>
            <p:nvPr/>
          </p:nvSpPr>
          <p:spPr>
            <a:xfrm>
              <a:off x="1545757" y="2944952"/>
              <a:ext cx="582138" cy="646331"/>
            </a:xfrm>
            <a:prstGeom prst="rect">
              <a:avLst/>
            </a:prstGeom>
          </p:spPr>
          <p:txBody>
            <a:bodyPr wrap="square">
              <a:spAutoFit/>
            </a:bodyPr>
            <a:lstStyle/>
            <a:p>
              <a:pPr algn="ctr"/>
              <a:r>
                <a:rPr lang="en-US" altLang="zh-CN" sz="3600" b="1" dirty="0">
                  <a:solidFill>
                    <a:srgbClr val="2A3D52"/>
                  </a:solidFill>
                  <a:latin typeface="Agency FB" panose="020B0503020202020204" pitchFamily="34" charset="0"/>
                  <a:ea typeface="微软雅黑" panose="020B0503020204020204" pitchFamily="34" charset="-122"/>
                </a:rPr>
                <a:t>01</a:t>
              </a:r>
              <a:endParaRPr lang="zh-CN" altLang="en-US" sz="3600" b="1" dirty="0">
                <a:solidFill>
                  <a:srgbClr val="2A3D52"/>
                </a:solidFill>
                <a:latin typeface="Agency FB" panose="020B0503020202020204" pitchFamily="34" charset="0"/>
                <a:ea typeface="微软雅黑" panose="020B0503020204020204" pitchFamily="34" charset="-122"/>
              </a:endParaRPr>
            </a:p>
          </p:txBody>
        </p:sp>
        <p:sp>
          <p:nvSpPr>
            <p:cNvPr id="18" name="文本框 17"/>
            <p:cNvSpPr txBox="1"/>
            <p:nvPr/>
          </p:nvSpPr>
          <p:spPr>
            <a:xfrm>
              <a:off x="3726164" y="3037284"/>
              <a:ext cx="1422184" cy="461665"/>
            </a:xfrm>
            <a:prstGeom prst="rect">
              <a:avLst/>
            </a:prstGeom>
            <a:noFill/>
            <a:effectLst/>
          </p:spPr>
          <p:txBody>
            <a:bodyPr wrap="none" rtlCol="0">
              <a:spAutoFit/>
            </a:bodyPr>
            <a:lstStyle/>
            <a:p>
              <a:r>
                <a:rPr lang="zh-CN" altLang="en-US" sz="2400" b="1" dirty="0" smtClean="0">
                  <a:solidFill>
                    <a:srgbClr val="FFFFFF"/>
                  </a:solidFill>
                  <a:latin typeface="幼圆" panose="02010509060101010101" pitchFamily="49" charset="-122"/>
                  <a:ea typeface="幼圆" panose="02010509060101010101" pitchFamily="49" charset="-122"/>
                </a:rPr>
                <a:t>输入标题</a:t>
              </a:r>
              <a:endParaRPr lang="zh-CN" altLang="en-US" sz="2400" b="1" dirty="0">
                <a:solidFill>
                  <a:srgbClr val="FFFFFF"/>
                </a:solidFill>
                <a:latin typeface="幼圆" panose="02010509060101010101" pitchFamily="49" charset="-122"/>
                <a:ea typeface="幼圆" panose="02010509060101010101" pitchFamily="49" charset="-122"/>
              </a:endParaRPr>
            </a:p>
          </p:txBody>
        </p:sp>
      </p:grpSp>
      <p:grpSp>
        <p:nvGrpSpPr>
          <p:cNvPr id="19" name="组合 18"/>
          <p:cNvGrpSpPr/>
          <p:nvPr/>
        </p:nvGrpSpPr>
        <p:grpSpPr>
          <a:xfrm>
            <a:off x="1065157" y="4915167"/>
            <a:ext cx="4533901" cy="1570505"/>
            <a:chOff x="1065157" y="4760420"/>
            <a:chExt cx="4533901" cy="1570505"/>
          </a:xfrm>
        </p:grpSpPr>
        <p:sp>
          <p:nvSpPr>
            <p:cNvPr id="20" name="Freeform 5"/>
            <p:cNvSpPr>
              <a:spLocks/>
            </p:cNvSpPr>
            <p:nvPr/>
          </p:nvSpPr>
          <p:spPr bwMode="auto">
            <a:xfrm flipH="1">
              <a:off x="1065157" y="4760420"/>
              <a:ext cx="4533901" cy="1570505"/>
            </a:xfrm>
            <a:custGeom>
              <a:avLst/>
              <a:gdLst>
                <a:gd name="T0" fmla="*/ 2030 w 2050"/>
                <a:gd name="T1" fmla="*/ 279 h 708"/>
                <a:gd name="T2" fmla="*/ 2000 w 2050"/>
                <a:gd name="T3" fmla="*/ 279 h 708"/>
                <a:gd name="T4" fmla="*/ 1964 w 2050"/>
                <a:gd name="T5" fmla="*/ 192 h 708"/>
                <a:gd name="T6" fmla="*/ 1985 w 2050"/>
                <a:gd name="T7" fmla="*/ 171 h 708"/>
                <a:gd name="T8" fmla="*/ 1985 w 2050"/>
                <a:gd name="T9" fmla="*/ 142 h 708"/>
                <a:gd name="T10" fmla="*/ 1908 w 2050"/>
                <a:gd name="T11" fmla="*/ 65 h 708"/>
                <a:gd name="T12" fmla="*/ 1879 w 2050"/>
                <a:gd name="T13" fmla="*/ 65 h 708"/>
                <a:gd name="T14" fmla="*/ 1858 w 2050"/>
                <a:gd name="T15" fmla="*/ 86 h 708"/>
                <a:gd name="T16" fmla="*/ 1771 w 2050"/>
                <a:gd name="T17" fmla="*/ 50 h 708"/>
                <a:gd name="T18" fmla="*/ 1771 w 2050"/>
                <a:gd name="T19" fmla="*/ 20 h 708"/>
                <a:gd name="T20" fmla="*/ 1750 w 2050"/>
                <a:gd name="T21" fmla="*/ 0 h 708"/>
                <a:gd name="T22" fmla="*/ 1642 w 2050"/>
                <a:gd name="T23" fmla="*/ 0 h 708"/>
                <a:gd name="T24" fmla="*/ 1621 w 2050"/>
                <a:gd name="T25" fmla="*/ 20 h 708"/>
                <a:gd name="T26" fmla="*/ 1621 w 2050"/>
                <a:gd name="T27" fmla="*/ 50 h 708"/>
                <a:gd name="T28" fmla="*/ 1534 w 2050"/>
                <a:gd name="T29" fmla="*/ 86 h 708"/>
                <a:gd name="T30" fmla="*/ 1513 w 2050"/>
                <a:gd name="T31" fmla="*/ 65 h 708"/>
                <a:gd name="T32" fmla="*/ 1484 w 2050"/>
                <a:gd name="T33" fmla="*/ 65 h 708"/>
                <a:gd name="T34" fmla="*/ 1408 w 2050"/>
                <a:gd name="T35" fmla="*/ 142 h 708"/>
                <a:gd name="T36" fmla="*/ 1408 w 2050"/>
                <a:gd name="T37" fmla="*/ 171 h 708"/>
                <a:gd name="T38" fmla="*/ 1429 w 2050"/>
                <a:gd name="T39" fmla="*/ 192 h 708"/>
                <a:gd name="T40" fmla="*/ 1423 w 2050"/>
                <a:gd name="T41" fmla="*/ 202 h 708"/>
                <a:gd name="T42" fmla="*/ 1423 w 2050"/>
                <a:gd name="T43" fmla="*/ 201 h 708"/>
                <a:gd name="T44" fmla="*/ 1162 w 2050"/>
                <a:gd name="T45" fmla="*/ 201 h 708"/>
                <a:gd name="T46" fmla="*/ 1147 w 2050"/>
                <a:gd name="T47" fmla="*/ 205 h 708"/>
                <a:gd name="T48" fmla="*/ 1135 w 2050"/>
                <a:gd name="T49" fmla="*/ 228 h 708"/>
                <a:gd name="T50" fmla="*/ 1091 w 2050"/>
                <a:gd name="T51" fmla="*/ 320 h 708"/>
                <a:gd name="T52" fmla="*/ 1030 w 2050"/>
                <a:gd name="T53" fmla="*/ 204 h 708"/>
                <a:gd name="T54" fmla="*/ 1025 w 2050"/>
                <a:gd name="T55" fmla="*/ 201 h 708"/>
                <a:gd name="T56" fmla="*/ 0 w 2050"/>
                <a:gd name="T57" fmla="*/ 201 h 708"/>
                <a:gd name="T58" fmla="*/ 0 w 2050"/>
                <a:gd name="T59" fmla="*/ 506 h 708"/>
                <a:gd name="T60" fmla="*/ 1020 w 2050"/>
                <a:gd name="T61" fmla="*/ 506 h 708"/>
                <a:gd name="T62" fmla="*/ 1032 w 2050"/>
                <a:gd name="T63" fmla="*/ 500 h 708"/>
                <a:gd name="T64" fmla="*/ 1032 w 2050"/>
                <a:gd name="T65" fmla="*/ 500 h 708"/>
                <a:gd name="T66" fmla="*/ 1033 w 2050"/>
                <a:gd name="T67" fmla="*/ 499 h 708"/>
                <a:gd name="T68" fmla="*/ 1097 w 2050"/>
                <a:gd name="T69" fmla="*/ 354 h 708"/>
                <a:gd name="T70" fmla="*/ 1136 w 2050"/>
                <a:gd name="T71" fmla="*/ 485 h 708"/>
                <a:gd name="T72" fmla="*/ 1144 w 2050"/>
                <a:gd name="T73" fmla="*/ 503 h 708"/>
                <a:gd name="T74" fmla="*/ 1160 w 2050"/>
                <a:gd name="T75" fmla="*/ 506 h 708"/>
                <a:gd name="T76" fmla="*/ 1423 w 2050"/>
                <a:gd name="T77" fmla="*/ 506 h 708"/>
                <a:gd name="T78" fmla="*/ 1423 w 2050"/>
                <a:gd name="T79" fmla="*/ 506 h 708"/>
                <a:gd name="T80" fmla="*/ 1429 w 2050"/>
                <a:gd name="T81" fmla="*/ 516 h 708"/>
                <a:gd name="T82" fmla="*/ 1408 w 2050"/>
                <a:gd name="T83" fmla="*/ 537 h 708"/>
                <a:gd name="T84" fmla="*/ 1408 w 2050"/>
                <a:gd name="T85" fmla="*/ 566 h 708"/>
                <a:gd name="T86" fmla="*/ 1484 w 2050"/>
                <a:gd name="T87" fmla="*/ 643 h 708"/>
                <a:gd name="T88" fmla="*/ 1513 w 2050"/>
                <a:gd name="T89" fmla="*/ 643 h 708"/>
                <a:gd name="T90" fmla="*/ 1534 w 2050"/>
                <a:gd name="T91" fmla="*/ 622 h 708"/>
                <a:gd name="T92" fmla="*/ 1621 w 2050"/>
                <a:gd name="T93" fmla="*/ 658 h 708"/>
                <a:gd name="T94" fmla="*/ 1621 w 2050"/>
                <a:gd name="T95" fmla="*/ 687 h 708"/>
                <a:gd name="T96" fmla="*/ 1642 w 2050"/>
                <a:gd name="T97" fmla="*/ 708 h 708"/>
                <a:gd name="T98" fmla="*/ 1750 w 2050"/>
                <a:gd name="T99" fmla="*/ 708 h 708"/>
                <a:gd name="T100" fmla="*/ 1771 w 2050"/>
                <a:gd name="T101" fmla="*/ 687 h 708"/>
                <a:gd name="T102" fmla="*/ 1771 w 2050"/>
                <a:gd name="T103" fmla="*/ 658 h 708"/>
                <a:gd name="T104" fmla="*/ 1858 w 2050"/>
                <a:gd name="T105" fmla="*/ 622 h 708"/>
                <a:gd name="T106" fmla="*/ 1879 w 2050"/>
                <a:gd name="T107" fmla="*/ 643 h 708"/>
                <a:gd name="T108" fmla="*/ 1908 w 2050"/>
                <a:gd name="T109" fmla="*/ 643 h 708"/>
                <a:gd name="T110" fmla="*/ 1985 w 2050"/>
                <a:gd name="T111" fmla="*/ 566 h 708"/>
                <a:gd name="T112" fmla="*/ 1985 w 2050"/>
                <a:gd name="T113" fmla="*/ 537 h 708"/>
                <a:gd name="T114" fmla="*/ 1964 w 2050"/>
                <a:gd name="T115" fmla="*/ 516 h 708"/>
                <a:gd name="T116" fmla="*/ 2000 w 2050"/>
                <a:gd name="T117" fmla="*/ 429 h 708"/>
                <a:gd name="T118" fmla="*/ 2030 w 2050"/>
                <a:gd name="T119" fmla="*/ 429 h 708"/>
                <a:gd name="T120" fmla="*/ 2050 w 2050"/>
                <a:gd name="T121" fmla="*/ 408 h 708"/>
                <a:gd name="T122" fmla="*/ 2050 w 2050"/>
                <a:gd name="T123" fmla="*/ 300 h 708"/>
                <a:gd name="T124" fmla="*/ 2030 w 2050"/>
                <a:gd name="T125" fmla="*/ 279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0" h="708">
                  <a:moveTo>
                    <a:pt x="2030" y="279"/>
                  </a:moveTo>
                  <a:cubicBezTo>
                    <a:pt x="2000" y="279"/>
                    <a:pt x="2000" y="279"/>
                    <a:pt x="2000" y="279"/>
                  </a:cubicBezTo>
                  <a:cubicBezTo>
                    <a:pt x="1992" y="248"/>
                    <a:pt x="1980" y="219"/>
                    <a:pt x="1964" y="192"/>
                  </a:cubicBezTo>
                  <a:cubicBezTo>
                    <a:pt x="1985" y="171"/>
                    <a:pt x="1985" y="171"/>
                    <a:pt x="1985" y="171"/>
                  </a:cubicBezTo>
                  <a:cubicBezTo>
                    <a:pt x="1993" y="163"/>
                    <a:pt x="1993" y="150"/>
                    <a:pt x="1985" y="142"/>
                  </a:cubicBezTo>
                  <a:cubicBezTo>
                    <a:pt x="1908" y="65"/>
                    <a:pt x="1908" y="65"/>
                    <a:pt x="1908" y="65"/>
                  </a:cubicBezTo>
                  <a:cubicBezTo>
                    <a:pt x="1900" y="57"/>
                    <a:pt x="1887" y="57"/>
                    <a:pt x="1879" y="65"/>
                  </a:cubicBezTo>
                  <a:cubicBezTo>
                    <a:pt x="1858" y="86"/>
                    <a:pt x="1858" y="86"/>
                    <a:pt x="1858" y="86"/>
                  </a:cubicBezTo>
                  <a:cubicBezTo>
                    <a:pt x="1831" y="70"/>
                    <a:pt x="1802" y="58"/>
                    <a:pt x="1771" y="50"/>
                  </a:cubicBezTo>
                  <a:cubicBezTo>
                    <a:pt x="1771" y="20"/>
                    <a:pt x="1771" y="20"/>
                    <a:pt x="1771" y="20"/>
                  </a:cubicBezTo>
                  <a:cubicBezTo>
                    <a:pt x="1771" y="9"/>
                    <a:pt x="1762" y="0"/>
                    <a:pt x="1750" y="0"/>
                  </a:cubicBezTo>
                  <a:cubicBezTo>
                    <a:pt x="1642" y="0"/>
                    <a:pt x="1642" y="0"/>
                    <a:pt x="1642" y="0"/>
                  </a:cubicBezTo>
                  <a:cubicBezTo>
                    <a:pt x="1631" y="0"/>
                    <a:pt x="1621" y="9"/>
                    <a:pt x="1621" y="20"/>
                  </a:cubicBezTo>
                  <a:cubicBezTo>
                    <a:pt x="1621" y="50"/>
                    <a:pt x="1621" y="50"/>
                    <a:pt x="1621" y="50"/>
                  </a:cubicBezTo>
                  <a:cubicBezTo>
                    <a:pt x="1590" y="58"/>
                    <a:pt x="1561" y="70"/>
                    <a:pt x="1534" y="86"/>
                  </a:cubicBezTo>
                  <a:cubicBezTo>
                    <a:pt x="1513" y="65"/>
                    <a:pt x="1513" y="65"/>
                    <a:pt x="1513" y="65"/>
                  </a:cubicBezTo>
                  <a:cubicBezTo>
                    <a:pt x="1505" y="57"/>
                    <a:pt x="1492" y="57"/>
                    <a:pt x="1484" y="65"/>
                  </a:cubicBezTo>
                  <a:cubicBezTo>
                    <a:pt x="1408" y="142"/>
                    <a:pt x="1408" y="142"/>
                    <a:pt x="1408" y="142"/>
                  </a:cubicBezTo>
                  <a:cubicBezTo>
                    <a:pt x="1400" y="150"/>
                    <a:pt x="1400" y="163"/>
                    <a:pt x="1408" y="171"/>
                  </a:cubicBezTo>
                  <a:cubicBezTo>
                    <a:pt x="1429" y="192"/>
                    <a:pt x="1429" y="192"/>
                    <a:pt x="1429" y="192"/>
                  </a:cubicBezTo>
                  <a:cubicBezTo>
                    <a:pt x="1426" y="195"/>
                    <a:pt x="1425" y="199"/>
                    <a:pt x="1423" y="202"/>
                  </a:cubicBezTo>
                  <a:cubicBezTo>
                    <a:pt x="1423" y="201"/>
                    <a:pt x="1423" y="201"/>
                    <a:pt x="1423" y="201"/>
                  </a:cubicBezTo>
                  <a:cubicBezTo>
                    <a:pt x="1162" y="201"/>
                    <a:pt x="1162" y="201"/>
                    <a:pt x="1162" y="201"/>
                  </a:cubicBezTo>
                  <a:cubicBezTo>
                    <a:pt x="1162" y="201"/>
                    <a:pt x="1152" y="201"/>
                    <a:pt x="1147" y="205"/>
                  </a:cubicBezTo>
                  <a:cubicBezTo>
                    <a:pt x="1143" y="208"/>
                    <a:pt x="1140" y="212"/>
                    <a:pt x="1135" y="228"/>
                  </a:cubicBezTo>
                  <a:cubicBezTo>
                    <a:pt x="1124" y="265"/>
                    <a:pt x="1104" y="329"/>
                    <a:pt x="1091" y="320"/>
                  </a:cubicBezTo>
                  <a:cubicBezTo>
                    <a:pt x="1054" y="221"/>
                    <a:pt x="1030" y="204"/>
                    <a:pt x="1030" y="204"/>
                  </a:cubicBezTo>
                  <a:cubicBezTo>
                    <a:pt x="1028" y="202"/>
                    <a:pt x="1027" y="201"/>
                    <a:pt x="1025" y="201"/>
                  </a:cubicBezTo>
                  <a:cubicBezTo>
                    <a:pt x="0" y="201"/>
                    <a:pt x="0" y="201"/>
                    <a:pt x="0" y="201"/>
                  </a:cubicBezTo>
                  <a:cubicBezTo>
                    <a:pt x="0" y="506"/>
                    <a:pt x="0" y="506"/>
                    <a:pt x="0" y="506"/>
                  </a:cubicBezTo>
                  <a:cubicBezTo>
                    <a:pt x="1020" y="506"/>
                    <a:pt x="1020" y="506"/>
                    <a:pt x="1020" y="506"/>
                  </a:cubicBezTo>
                  <a:cubicBezTo>
                    <a:pt x="1023" y="506"/>
                    <a:pt x="1030" y="504"/>
                    <a:pt x="1032" y="500"/>
                  </a:cubicBezTo>
                  <a:cubicBezTo>
                    <a:pt x="1032" y="500"/>
                    <a:pt x="1032" y="500"/>
                    <a:pt x="1032" y="500"/>
                  </a:cubicBezTo>
                  <a:cubicBezTo>
                    <a:pt x="1032" y="500"/>
                    <a:pt x="1032" y="499"/>
                    <a:pt x="1033" y="499"/>
                  </a:cubicBezTo>
                  <a:cubicBezTo>
                    <a:pt x="1097" y="354"/>
                    <a:pt x="1097" y="354"/>
                    <a:pt x="1097" y="354"/>
                  </a:cubicBezTo>
                  <a:cubicBezTo>
                    <a:pt x="1136" y="485"/>
                    <a:pt x="1136" y="485"/>
                    <a:pt x="1136" y="485"/>
                  </a:cubicBezTo>
                  <a:cubicBezTo>
                    <a:pt x="1136" y="485"/>
                    <a:pt x="1140" y="498"/>
                    <a:pt x="1144" y="503"/>
                  </a:cubicBezTo>
                  <a:cubicBezTo>
                    <a:pt x="1149" y="507"/>
                    <a:pt x="1160" y="506"/>
                    <a:pt x="1160" y="506"/>
                  </a:cubicBezTo>
                  <a:cubicBezTo>
                    <a:pt x="1423" y="506"/>
                    <a:pt x="1423" y="506"/>
                    <a:pt x="1423" y="506"/>
                  </a:cubicBezTo>
                  <a:cubicBezTo>
                    <a:pt x="1423" y="506"/>
                    <a:pt x="1423" y="506"/>
                    <a:pt x="1423" y="506"/>
                  </a:cubicBezTo>
                  <a:cubicBezTo>
                    <a:pt x="1425" y="509"/>
                    <a:pt x="1427" y="513"/>
                    <a:pt x="1429" y="516"/>
                  </a:cubicBezTo>
                  <a:cubicBezTo>
                    <a:pt x="1408" y="537"/>
                    <a:pt x="1408" y="537"/>
                    <a:pt x="1408" y="537"/>
                  </a:cubicBezTo>
                  <a:cubicBezTo>
                    <a:pt x="1400" y="545"/>
                    <a:pt x="1400" y="558"/>
                    <a:pt x="1408" y="566"/>
                  </a:cubicBezTo>
                  <a:cubicBezTo>
                    <a:pt x="1484" y="643"/>
                    <a:pt x="1484" y="643"/>
                    <a:pt x="1484" y="643"/>
                  </a:cubicBezTo>
                  <a:cubicBezTo>
                    <a:pt x="1492" y="650"/>
                    <a:pt x="1505" y="650"/>
                    <a:pt x="1513" y="643"/>
                  </a:cubicBezTo>
                  <a:cubicBezTo>
                    <a:pt x="1534" y="622"/>
                    <a:pt x="1534" y="622"/>
                    <a:pt x="1534" y="622"/>
                  </a:cubicBezTo>
                  <a:cubicBezTo>
                    <a:pt x="1561" y="638"/>
                    <a:pt x="1590" y="650"/>
                    <a:pt x="1621" y="658"/>
                  </a:cubicBezTo>
                  <a:cubicBezTo>
                    <a:pt x="1621" y="687"/>
                    <a:pt x="1621" y="687"/>
                    <a:pt x="1621" y="687"/>
                  </a:cubicBezTo>
                  <a:cubicBezTo>
                    <a:pt x="1621" y="698"/>
                    <a:pt x="1631" y="708"/>
                    <a:pt x="1642" y="708"/>
                  </a:cubicBezTo>
                  <a:cubicBezTo>
                    <a:pt x="1750" y="708"/>
                    <a:pt x="1750" y="708"/>
                    <a:pt x="1750" y="708"/>
                  </a:cubicBezTo>
                  <a:cubicBezTo>
                    <a:pt x="1762" y="708"/>
                    <a:pt x="1771" y="698"/>
                    <a:pt x="1771" y="687"/>
                  </a:cubicBezTo>
                  <a:cubicBezTo>
                    <a:pt x="1771" y="658"/>
                    <a:pt x="1771" y="658"/>
                    <a:pt x="1771" y="658"/>
                  </a:cubicBezTo>
                  <a:cubicBezTo>
                    <a:pt x="1802" y="650"/>
                    <a:pt x="1831" y="638"/>
                    <a:pt x="1858" y="622"/>
                  </a:cubicBezTo>
                  <a:cubicBezTo>
                    <a:pt x="1879" y="643"/>
                    <a:pt x="1879" y="643"/>
                    <a:pt x="1879" y="643"/>
                  </a:cubicBezTo>
                  <a:cubicBezTo>
                    <a:pt x="1887" y="650"/>
                    <a:pt x="1900" y="650"/>
                    <a:pt x="1908" y="643"/>
                  </a:cubicBezTo>
                  <a:cubicBezTo>
                    <a:pt x="1985" y="566"/>
                    <a:pt x="1985" y="566"/>
                    <a:pt x="1985" y="566"/>
                  </a:cubicBezTo>
                  <a:cubicBezTo>
                    <a:pt x="1993" y="558"/>
                    <a:pt x="1993" y="545"/>
                    <a:pt x="1985" y="537"/>
                  </a:cubicBezTo>
                  <a:cubicBezTo>
                    <a:pt x="1964" y="516"/>
                    <a:pt x="1964" y="516"/>
                    <a:pt x="1964" y="516"/>
                  </a:cubicBezTo>
                  <a:cubicBezTo>
                    <a:pt x="1980" y="489"/>
                    <a:pt x="1992" y="460"/>
                    <a:pt x="2000" y="429"/>
                  </a:cubicBezTo>
                  <a:cubicBezTo>
                    <a:pt x="2030" y="429"/>
                    <a:pt x="2030" y="429"/>
                    <a:pt x="2030" y="429"/>
                  </a:cubicBezTo>
                  <a:cubicBezTo>
                    <a:pt x="2041" y="429"/>
                    <a:pt x="2050" y="420"/>
                    <a:pt x="2050" y="408"/>
                  </a:cubicBezTo>
                  <a:cubicBezTo>
                    <a:pt x="2050" y="300"/>
                    <a:pt x="2050" y="300"/>
                    <a:pt x="2050" y="300"/>
                  </a:cubicBezTo>
                  <a:cubicBezTo>
                    <a:pt x="2050" y="288"/>
                    <a:pt x="2041" y="279"/>
                    <a:pt x="2030" y="279"/>
                  </a:cubicBezTo>
                  <a:close/>
                </a:path>
              </a:pathLst>
            </a:custGeom>
            <a:solidFill>
              <a:srgbClr val="2A3D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1" name="Oval 7"/>
            <p:cNvSpPr>
              <a:spLocks noChangeArrowheads="1"/>
            </p:cNvSpPr>
            <p:nvPr/>
          </p:nvSpPr>
          <p:spPr bwMode="auto">
            <a:xfrm flipH="1">
              <a:off x="1337551" y="5020979"/>
              <a:ext cx="1047939" cy="1053547"/>
            </a:xfrm>
            <a:prstGeom prst="ellipse">
              <a:avLst/>
            </a:prstGeom>
            <a:solidFill>
              <a:srgbClr val="FFFFFF"/>
            </a:solidFill>
            <a:ln w="63500">
              <a:solidFill>
                <a:srgbClr val="48698E"/>
              </a:solid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2" name="矩形 21"/>
            <p:cNvSpPr/>
            <p:nvPr/>
          </p:nvSpPr>
          <p:spPr>
            <a:xfrm>
              <a:off x="1548501" y="5197225"/>
              <a:ext cx="637037" cy="646331"/>
            </a:xfrm>
            <a:prstGeom prst="rect">
              <a:avLst/>
            </a:prstGeom>
          </p:spPr>
          <p:txBody>
            <a:bodyPr wrap="square">
              <a:spAutoFit/>
            </a:bodyPr>
            <a:lstStyle/>
            <a:p>
              <a:pPr algn="ctr"/>
              <a:r>
                <a:rPr lang="en-US" altLang="zh-CN" sz="3600" b="1" dirty="0">
                  <a:solidFill>
                    <a:srgbClr val="2A3D52"/>
                  </a:solidFill>
                  <a:latin typeface="Agency FB" panose="020B0503020202020204" pitchFamily="34" charset="0"/>
                  <a:ea typeface="微软雅黑" panose="020B0503020204020204" pitchFamily="34" charset="-122"/>
                </a:rPr>
                <a:t>04</a:t>
              </a:r>
              <a:endParaRPr lang="zh-CN" altLang="en-US" sz="3600" b="1" dirty="0">
                <a:solidFill>
                  <a:srgbClr val="2A3D52"/>
                </a:solidFill>
                <a:latin typeface="Agency FB" panose="020B0503020202020204" pitchFamily="34" charset="0"/>
                <a:ea typeface="微软雅黑" panose="020B0503020204020204" pitchFamily="34" charset="-122"/>
              </a:endParaRPr>
            </a:p>
          </p:txBody>
        </p:sp>
        <p:sp>
          <p:nvSpPr>
            <p:cNvPr id="23" name="文本框 22"/>
            <p:cNvSpPr txBox="1"/>
            <p:nvPr/>
          </p:nvSpPr>
          <p:spPr>
            <a:xfrm>
              <a:off x="3726164" y="5289557"/>
              <a:ext cx="1422184" cy="461665"/>
            </a:xfrm>
            <a:prstGeom prst="rect">
              <a:avLst/>
            </a:prstGeom>
            <a:noFill/>
            <a:effectLst/>
          </p:spPr>
          <p:txBody>
            <a:bodyPr wrap="none" rtlCol="0">
              <a:spAutoFit/>
            </a:bodyPr>
            <a:lstStyle/>
            <a:p>
              <a:r>
                <a:rPr lang="zh-CN" altLang="en-US" sz="2400" b="1" dirty="0" smtClean="0">
                  <a:solidFill>
                    <a:srgbClr val="FFFFFF"/>
                  </a:solidFill>
                  <a:latin typeface="幼圆" panose="02010509060101010101" pitchFamily="49" charset="-122"/>
                  <a:ea typeface="幼圆" panose="02010509060101010101" pitchFamily="49" charset="-122"/>
                </a:rPr>
                <a:t>输入标题</a:t>
              </a:r>
              <a:endParaRPr lang="zh-CN" altLang="en-US" sz="2400" b="1" dirty="0">
                <a:solidFill>
                  <a:srgbClr val="FFFFFF"/>
                </a:solidFill>
                <a:latin typeface="幼圆" panose="02010509060101010101" pitchFamily="49" charset="-122"/>
                <a:ea typeface="幼圆" panose="02010509060101010101" pitchFamily="49" charset="-122"/>
              </a:endParaRPr>
            </a:p>
          </p:txBody>
        </p:sp>
      </p:grpSp>
      <p:grpSp>
        <p:nvGrpSpPr>
          <p:cNvPr id="24" name="组合 23"/>
          <p:cNvGrpSpPr/>
          <p:nvPr/>
        </p:nvGrpSpPr>
        <p:grpSpPr>
          <a:xfrm>
            <a:off x="6315074" y="1518951"/>
            <a:ext cx="4533901" cy="1570505"/>
            <a:chOff x="6315074" y="1364204"/>
            <a:chExt cx="4533901" cy="1570505"/>
          </a:xfrm>
        </p:grpSpPr>
        <p:sp>
          <p:nvSpPr>
            <p:cNvPr id="25" name="Freeform 5"/>
            <p:cNvSpPr>
              <a:spLocks/>
            </p:cNvSpPr>
            <p:nvPr/>
          </p:nvSpPr>
          <p:spPr bwMode="auto">
            <a:xfrm>
              <a:off x="6315074" y="1364204"/>
              <a:ext cx="4533901" cy="1570505"/>
            </a:xfrm>
            <a:custGeom>
              <a:avLst/>
              <a:gdLst>
                <a:gd name="T0" fmla="*/ 2030 w 2050"/>
                <a:gd name="T1" fmla="*/ 279 h 708"/>
                <a:gd name="T2" fmla="*/ 2000 w 2050"/>
                <a:gd name="T3" fmla="*/ 279 h 708"/>
                <a:gd name="T4" fmla="*/ 1964 w 2050"/>
                <a:gd name="T5" fmla="*/ 192 h 708"/>
                <a:gd name="T6" fmla="*/ 1985 w 2050"/>
                <a:gd name="T7" fmla="*/ 171 h 708"/>
                <a:gd name="T8" fmla="*/ 1985 w 2050"/>
                <a:gd name="T9" fmla="*/ 142 h 708"/>
                <a:gd name="T10" fmla="*/ 1908 w 2050"/>
                <a:gd name="T11" fmla="*/ 65 h 708"/>
                <a:gd name="T12" fmla="*/ 1879 w 2050"/>
                <a:gd name="T13" fmla="*/ 65 h 708"/>
                <a:gd name="T14" fmla="*/ 1858 w 2050"/>
                <a:gd name="T15" fmla="*/ 86 h 708"/>
                <a:gd name="T16" fmla="*/ 1771 w 2050"/>
                <a:gd name="T17" fmla="*/ 50 h 708"/>
                <a:gd name="T18" fmla="*/ 1771 w 2050"/>
                <a:gd name="T19" fmla="*/ 20 h 708"/>
                <a:gd name="T20" fmla="*/ 1750 w 2050"/>
                <a:gd name="T21" fmla="*/ 0 h 708"/>
                <a:gd name="T22" fmla="*/ 1642 w 2050"/>
                <a:gd name="T23" fmla="*/ 0 h 708"/>
                <a:gd name="T24" fmla="*/ 1621 w 2050"/>
                <a:gd name="T25" fmla="*/ 20 h 708"/>
                <a:gd name="T26" fmla="*/ 1621 w 2050"/>
                <a:gd name="T27" fmla="*/ 50 h 708"/>
                <a:gd name="T28" fmla="*/ 1534 w 2050"/>
                <a:gd name="T29" fmla="*/ 86 h 708"/>
                <a:gd name="T30" fmla="*/ 1513 w 2050"/>
                <a:gd name="T31" fmla="*/ 65 h 708"/>
                <a:gd name="T32" fmla="*/ 1484 w 2050"/>
                <a:gd name="T33" fmla="*/ 65 h 708"/>
                <a:gd name="T34" fmla="*/ 1408 w 2050"/>
                <a:gd name="T35" fmla="*/ 142 h 708"/>
                <a:gd name="T36" fmla="*/ 1408 w 2050"/>
                <a:gd name="T37" fmla="*/ 171 h 708"/>
                <a:gd name="T38" fmla="*/ 1429 w 2050"/>
                <a:gd name="T39" fmla="*/ 192 h 708"/>
                <a:gd name="T40" fmla="*/ 1423 w 2050"/>
                <a:gd name="T41" fmla="*/ 202 h 708"/>
                <a:gd name="T42" fmla="*/ 1423 w 2050"/>
                <a:gd name="T43" fmla="*/ 201 h 708"/>
                <a:gd name="T44" fmla="*/ 1162 w 2050"/>
                <a:gd name="T45" fmla="*/ 201 h 708"/>
                <a:gd name="T46" fmla="*/ 1147 w 2050"/>
                <a:gd name="T47" fmla="*/ 205 h 708"/>
                <a:gd name="T48" fmla="*/ 1135 w 2050"/>
                <a:gd name="T49" fmla="*/ 228 h 708"/>
                <a:gd name="T50" fmla="*/ 1091 w 2050"/>
                <a:gd name="T51" fmla="*/ 320 h 708"/>
                <a:gd name="T52" fmla="*/ 1030 w 2050"/>
                <a:gd name="T53" fmla="*/ 204 h 708"/>
                <a:gd name="T54" fmla="*/ 1025 w 2050"/>
                <a:gd name="T55" fmla="*/ 201 h 708"/>
                <a:gd name="T56" fmla="*/ 0 w 2050"/>
                <a:gd name="T57" fmla="*/ 201 h 708"/>
                <a:gd name="T58" fmla="*/ 0 w 2050"/>
                <a:gd name="T59" fmla="*/ 506 h 708"/>
                <a:gd name="T60" fmla="*/ 1020 w 2050"/>
                <a:gd name="T61" fmla="*/ 506 h 708"/>
                <a:gd name="T62" fmla="*/ 1032 w 2050"/>
                <a:gd name="T63" fmla="*/ 500 h 708"/>
                <a:gd name="T64" fmla="*/ 1032 w 2050"/>
                <a:gd name="T65" fmla="*/ 500 h 708"/>
                <a:gd name="T66" fmla="*/ 1033 w 2050"/>
                <a:gd name="T67" fmla="*/ 499 h 708"/>
                <a:gd name="T68" fmla="*/ 1097 w 2050"/>
                <a:gd name="T69" fmla="*/ 354 h 708"/>
                <a:gd name="T70" fmla="*/ 1136 w 2050"/>
                <a:gd name="T71" fmla="*/ 485 h 708"/>
                <a:gd name="T72" fmla="*/ 1144 w 2050"/>
                <a:gd name="T73" fmla="*/ 503 h 708"/>
                <a:gd name="T74" fmla="*/ 1160 w 2050"/>
                <a:gd name="T75" fmla="*/ 506 h 708"/>
                <a:gd name="T76" fmla="*/ 1423 w 2050"/>
                <a:gd name="T77" fmla="*/ 506 h 708"/>
                <a:gd name="T78" fmla="*/ 1423 w 2050"/>
                <a:gd name="T79" fmla="*/ 506 h 708"/>
                <a:gd name="T80" fmla="*/ 1429 w 2050"/>
                <a:gd name="T81" fmla="*/ 516 h 708"/>
                <a:gd name="T82" fmla="*/ 1408 w 2050"/>
                <a:gd name="T83" fmla="*/ 537 h 708"/>
                <a:gd name="T84" fmla="*/ 1408 w 2050"/>
                <a:gd name="T85" fmla="*/ 566 h 708"/>
                <a:gd name="T86" fmla="*/ 1484 w 2050"/>
                <a:gd name="T87" fmla="*/ 643 h 708"/>
                <a:gd name="T88" fmla="*/ 1513 w 2050"/>
                <a:gd name="T89" fmla="*/ 643 h 708"/>
                <a:gd name="T90" fmla="*/ 1534 w 2050"/>
                <a:gd name="T91" fmla="*/ 622 h 708"/>
                <a:gd name="T92" fmla="*/ 1621 w 2050"/>
                <a:gd name="T93" fmla="*/ 658 h 708"/>
                <a:gd name="T94" fmla="*/ 1621 w 2050"/>
                <a:gd name="T95" fmla="*/ 687 h 708"/>
                <a:gd name="T96" fmla="*/ 1642 w 2050"/>
                <a:gd name="T97" fmla="*/ 708 h 708"/>
                <a:gd name="T98" fmla="*/ 1750 w 2050"/>
                <a:gd name="T99" fmla="*/ 708 h 708"/>
                <a:gd name="T100" fmla="*/ 1771 w 2050"/>
                <a:gd name="T101" fmla="*/ 687 h 708"/>
                <a:gd name="T102" fmla="*/ 1771 w 2050"/>
                <a:gd name="T103" fmla="*/ 658 h 708"/>
                <a:gd name="T104" fmla="*/ 1858 w 2050"/>
                <a:gd name="T105" fmla="*/ 622 h 708"/>
                <a:gd name="T106" fmla="*/ 1879 w 2050"/>
                <a:gd name="T107" fmla="*/ 643 h 708"/>
                <a:gd name="T108" fmla="*/ 1908 w 2050"/>
                <a:gd name="T109" fmla="*/ 643 h 708"/>
                <a:gd name="T110" fmla="*/ 1985 w 2050"/>
                <a:gd name="T111" fmla="*/ 566 h 708"/>
                <a:gd name="T112" fmla="*/ 1985 w 2050"/>
                <a:gd name="T113" fmla="*/ 537 h 708"/>
                <a:gd name="T114" fmla="*/ 1964 w 2050"/>
                <a:gd name="T115" fmla="*/ 516 h 708"/>
                <a:gd name="T116" fmla="*/ 2000 w 2050"/>
                <a:gd name="T117" fmla="*/ 429 h 708"/>
                <a:gd name="T118" fmla="*/ 2030 w 2050"/>
                <a:gd name="T119" fmla="*/ 429 h 708"/>
                <a:gd name="T120" fmla="*/ 2050 w 2050"/>
                <a:gd name="T121" fmla="*/ 408 h 708"/>
                <a:gd name="T122" fmla="*/ 2050 w 2050"/>
                <a:gd name="T123" fmla="*/ 300 h 708"/>
                <a:gd name="T124" fmla="*/ 2030 w 2050"/>
                <a:gd name="T125" fmla="*/ 279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0" h="708">
                  <a:moveTo>
                    <a:pt x="2030" y="279"/>
                  </a:moveTo>
                  <a:cubicBezTo>
                    <a:pt x="2000" y="279"/>
                    <a:pt x="2000" y="279"/>
                    <a:pt x="2000" y="279"/>
                  </a:cubicBezTo>
                  <a:cubicBezTo>
                    <a:pt x="1992" y="248"/>
                    <a:pt x="1980" y="219"/>
                    <a:pt x="1964" y="192"/>
                  </a:cubicBezTo>
                  <a:cubicBezTo>
                    <a:pt x="1985" y="171"/>
                    <a:pt x="1985" y="171"/>
                    <a:pt x="1985" y="171"/>
                  </a:cubicBezTo>
                  <a:cubicBezTo>
                    <a:pt x="1993" y="163"/>
                    <a:pt x="1993" y="150"/>
                    <a:pt x="1985" y="142"/>
                  </a:cubicBezTo>
                  <a:cubicBezTo>
                    <a:pt x="1908" y="65"/>
                    <a:pt x="1908" y="65"/>
                    <a:pt x="1908" y="65"/>
                  </a:cubicBezTo>
                  <a:cubicBezTo>
                    <a:pt x="1900" y="57"/>
                    <a:pt x="1887" y="57"/>
                    <a:pt x="1879" y="65"/>
                  </a:cubicBezTo>
                  <a:cubicBezTo>
                    <a:pt x="1858" y="86"/>
                    <a:pt x="1858" y="86"/>
                    <a:pt x="1858" y="86"/>
                  </a:cubicBezTo>
                  <a:cubicBezTo>
                    <a:pt x="1831" y="70"/>
                    <a:pt x="1802" y="58"/>
                    <a:pt x="1771" y="50"/>
                  </a:cubicBezTo>
                  <a:cubicBezTo>
                    <a:pt x="1771" y="20"/>
                    <a:pt x="1771" y="20"/>
                    <a:pt x="1771" y="20"/>
                  </a:cubicBezTo>
                  <a:cubicBezTo>
                    <a:pt x="1771" y="9"/>
                    <a:pt x="1762" y="0"/>
                    <a:pt x="1750" y="0"/>
                  </a:cubicBezTo>
                  <a:cubicBezTo>
                    <a:pt x="1642" y="0"/>
                    <a:pt x="1642" y="0"/>
                    <a:pt x="1642" y="0"/>
                  </a:cubicBezTo>
                  <a:cubicBezTo>
                    <a:pt x="1631" y="0"/>
                    <a:pt x="1621" y="9"/>
                    <a:pt x="1621" y="20"/>
                  </a:cubicBezTo>
                  <a:cubicBezTo>
                    <a:pt x="1621" y="50"/>
                    <a:pt x="1621" y="50"/>
                    <a:pt x="1621" y="50"/>
                  </a:cubicBezTo>
                  <a:cubicBezTo>
                    <a:pt x="1590" y="58"/>
                    <a:pt x="1561" y="70"/>
                    <a:pt x="1534" y="86"/>
                  </a:cubicBezTo>
                  <a:cubicBezTo>
                    <a:pt x="1513" y="65"/>
                    <a:pt x="1513" y="65"/>
                    <a:pt x="1513" y="65"/>
                  </a:cubicBezTo>
                  <a:cubicBezTo>
                    <a:pt x="1505" y="57"/>
                    <a:pt x="1492" y="57"/>
                    <a:pt x="1484" y="65"/>
                  </a:cubicBezTo>
                  <a:cubicBezTo>
                    <a:pt x="1408" y="142"/>
                    <a:pt x="1408" y="142"/>
                    <a:pt x="1408" y="142"/>
                  </a:cubicBezTo>
                  <a:cubicBezTo>
                    <a:pt x="1400" y="150"/>
                    <a:pt x="1400" y="163"/>
                    <a:pt x="1408" y="171"/>
                  </a:cubicBezTo>
                  <a:cubicBezTo>
                    <a:pt x="1429" y="192"/>
                    <a:pt x="1429" y="192"/>
                    <a:pt x="1429" y="192"/>
                  </a:cubicBezTo>
                  <a:cubicBezTo>
                    <a:pt x="1426" y="195"/>
                    <a:pt x="1425" y="199"/>
                    <a:pt x="1423" y="202"/>
                  </a:cubicBezTo>
                  <a:cubicBezTo>
                    <a:pt x="1423" y="201"/>
                    <a:pt x="1423" y="201"/>
                    <a:pt x="1423" y="201"/>
                  </a:cubicBezTo>
                  <a:cubicBezTo>
                    <a:pt x="1162" y="201"/>
                    <a:pt x="1162" y="201"/>
                    <a:pt x="1162" y="201"/>
                  </a:cubicBezTo>
                  <a:cubicBezTo>
                    <a:pt x="1162" y="201"/>
                    <a:pt x="1152" y="201"/>
                    <a:pt x="1147" y="205"/>
                  </a:cubicBezTo>
                  <a:cubicBezTo>
                    <a:pt x="1143" y="208"/>
                    <a:pt x="1140" y="212"/>
                    <a:pt x="1135" y="228"/>
                  </a:cubicBezTo>
                  <a:cubicBezTo>
                    <a:pt x="1124" y="265"/>
                    <a:pt x="1104" y="329"/>
                    <a:pt x="1091" y="320"/>
                  </a:cubicBezTo>
                  <a:cubicBezTo>
                    <a:pt x="1054" y="221"/>
                    <a:pt x="1030" y="204"/>
                    <a:pt x="1030" y="204"/>
                  </a:cubicBezTo>
                  <a:cubicBezTo>
                    <a:pt x="1028" y="202"/>
                    <a:pt x="1027" y="201"/>
                    <a:pt x="1025" y="201"/>
                  </a:cubicBezTo>
                  <a:cubicBezTo>
                    <a:pt x="0" y="201"/>
                    <a:pt x="0" y="201"/>
                    <a:pt x="0" y="201"/>
                  </a:cubicBezTo>
                  <a:cubicBezTo>
                    <a:pt x="0" y="506"/>
                    <a:pt x="0" y="506"/>
                    <a:pt x="0" y="506"/>
                  </a:cubicBezTo>
                  <a:cubicBezTo>
                    <a:pt x="1020" y="506"/>
                    <a:pt x="1020" y="506"/>
                    <a:pt x="1020" y="506"/>
                  </a:cubicBezTo>
                  <a:cubicBezTo>
                    <a:pt x="1023" y="506"/>
                    <a:pt x="1030" y="504"/>
                    <a:pt x="1032" y="500"/>
                  </a:cubicBezTo>
                  <a:cubicBezTo>
                    <a:pt x="1032" y="500"/>
                    <a:pt x="1032" y="500"/>
                    <a:pt x="1032" y="500"/>
                  </a:cubicBezTo>
                  <a:cubicBezTo>
                    <a:pt x="1032" y="500"/>
                    <a:pt x="1032" y="499"/>
                    <a:pt x="1033" y="499"/>
                  </a:cubicBezTo>
                  <a:cubicBezTo>
                    <a:pt x="1097" y="354"/>
                    <a:pt x="1097" y="354"/>
                    <a:pt x="1097" y="354"/>
                  </a:cubicBezTo>
                  <a:cubicBezTo>
                    <a:pt x="1136" y="485"/>
                    <a:pt x="1136" y="485"/>
                    <a:pt x="1136" y="485"/>
                  </a:cubicBezTo>
                  <a:cubicBezTo>
                    <a:pt x="1136" y="485"/>
                    <a:pt x="1140" y="498"/>
                    <a:pt x="1144" y="503"/>
                  </a:cubicBezTo>
                  <a:cubicBezTo>
                    <a:pt x="1149" y="507"/>
                    <a:pt x="1160" y="506"/>
                    <a:pt x="1160" y="506"/>
                  </a:cubicBezTo>
                  <a:cubicBezTo>
                    <a:pt x="1423" y="506"/>
                    <a:pt x="1423" y="506"/>
                    <a:pt x="1423" y="506"/>
                  </a:cubicBezTo>
                  <a:cubicBezTo>
                    <a:pt x="1423" y="506"/>
                    <a:pt x="1423" y="506"/>
                    <a:pt x="1423" y="506"/>
                  </a:cubicBezTo>
                  <a:cubicBezTo>
                    <a:pt x="1425" y="509"/>
                    <a:pt x="1427" y="513"/>
                    <a:pt x="1429" y="516"/>
                  </a:cubicBezTo>
                  <a:cubicBezTo>
                    <a:pt x="1408" y="537"/>
                    <a:pt x="1408" y="537"/>
                    <a:pt x="1408" y="537"/>
                  </a:cubicBezTo>
                  <a:cubicBezTo>
                    <a:pt x="1400" y="545"/>
                    <a:pt x="1400" y="558"/>
                    <a:pt x="1408" y="566"/>
                  </a:cubicBezTo>
                  <a:cubicBezTo>
                    <a:pt x="1484" y="643"/>
                    <a:pt x="1484" y="643"/>
                    <a:pt x="1484" y="643"/>
                  </a:cubicBezTo>
                  <a:cubicBezTo>
                    <a:pt x="1492" y="650"/>
                    <a:pt x="1505" y="650"/>
                    <a:pt x="1513" y="643"/>
                  </a:cubicBezTo>
                  <a:cubicBezTo>
                    <a:pt x="1534" y="622"/>
                    <a:pt x="1534" y="622"/>
                    <a:pt x="1534" y="622"/>
                  </a:cubicBezTo>
                  <a:cubicBezTo>
                    <a:pt x="1561" y="638"/>
                    <a:pt x="1590" y="650"/>
                    <a:pt x="1621" y="658"/>
                  </a:cubicBezTo>
                  <a:cubicBezTo>
                    <a:pt x="1621" y="687"/>
                    <a:pt x="1621" y="687"/>
                    <a:pt x="1621" y="687"/>
                  </a:cubicBezTo>
                  <a:cubicBezTo>
                    <a:pt x="1621" y="698"/>
                    <a:pt x="1631" y="708"/>
                    <a:pt x="1642" y="708"/>
                  </a:cubicBezTo>
                  <a:cubicBezTo>
                    <a:pt x="1750" y="708"/>
                    <a:pt x="1750" y="708"/>
                    <a:pt x="1750" y="708"/>
                  </a:cubicBezTo>
                  <a:cubicBezTo>
                    <a:pt x="1762" y="708"/>
                    <a:pt x="1771" y="698"/>
                    <a:pt x="1771" y="687"/>
                  </a:cubicBezTo>
                  <a:cubicBezTo>
                    <a:pt x="1771" y="658"/>
                    <a:pt x="1771" y="658"/>
                    <a:pt x="1771" y="658"/>
                  </a:cubicBezTo>
                  <a:cubicBezTo>
                    <a:pt x="1802" y="650"/>
                    <a:pt x="1831" y="638"/>
                    <a:pt x="1858" y="622"/>
                  </a:cubicBezTo>
                  <a:cubicBezTo>
                    <a:pt x="1879" y="643"/>
                    <a:pt x="1879" y="643"/>
                    <a:pt x="1879" y="643"/>
                  </a:cubicBezTo>
                  <a:cubicBezTo>
                    <a:pt x="1887" y="650"/>
                    <a:pt x="1900" y="650"/>
                    <a:pt x="1908" y="643"/>
                  </a:cubicBezTo>
                  <a:cubicBezTo>
                    <a:pt x="1985" y="566"/>
                    <a:pt x="1985" y="566"/>
                    <a:pt x="1985" y="566"/>
                  </a:cubicBezTo>
                  <a:cubicBezTo>
                    <a:pt x="1993" y="558"/>
                    <a:pt x="1993" y="545"/>
                    <a:pt x="1985" y="537"/>
                  </a:cubicBezTo>
                  <a:cubicBezTo>
                    <a:pt x="1964" y="516"/>
                    <a:pt x="1964" y="516"/>
                    <a:pt x="1964" y="516"/>
                  </a:cubicBezTo>
                  <a:cubicBezTo>
                    <a:pt x="1980" y="489"/>
                    <a:pt x="1992" y="460"/>
                    <a:pt x="2000" y="429"/>
                  </a:cubicBezTo>
                  <a:cubicBezTo>
                    <a:pt x="2030" y="429"/>
                    <a:pt x="2030" y="429"/>
                    <a:pt x="2030" y="429"/>
                  </a:cubicBezTo>
                  <a:cubicBezTo>
                    <a:pt x="2041" y="429"/>
                    <a:pt x="2050" y="420"/>
                    <a:pt x="2050" y="408"/>
                  </a:cubicBezTo>
                  <a:cubicBezTo>
                    <a:pt x="2050" y="300"/>
                    <a:pt x="2050" y="300"/>
                    <a:pt x="2050" y="300"/>
                  </a:cubicBezTo>
                  <a:cubicBezTo>
                    <a:pt x="2050" y="288"/>
                    <a:pt x="2041" y="279"/>
                    <a:pt x="2030" y="279"/>
                  </a:cubicBezTo>
                  <a:close/>
                </a:path>
              </a:pathLst>
            </a:custGeom>
            <a:solidFill>
              <a:srgbClr val="2A3D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Oval 7"/>
            <p:cNvSpPr>
              <a:spLocks noChangeArrowheads="1"/>
            </p:cNvSpPr>
            <p:nvPr/>
          </p:nvSpPr>
          <p:spPr bwMode="auto">
            <a:xfrm>
              <a:off x="9555537" y="1611316"/>
              <a:ext cx="1047939" cy="1053547"/>
            </a:xfrm>
            <a:prstGeom prst="ellipse">
              <a:avLst/>
            </a:prstGeom>
            <a:solidFill>
              <a:srgbClr val="FFFFFF"/>
            </a:solidFill>
            <a:ln w="63500">
              <a:solidFill>
                <a:srgbClr val="48698E"/>
              </a:solid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7" name="矩形 26"/>
            <p:cNvSpPr/>
            <p:nvPr/>
          </p:nvSpPr>
          <p:spPr>
            <a:xfrm>
              <a:off x="9770495" y="1823051"/>
              <a:ext cx="637037" cy="646331"/>
            </a:xfrm>
            <a:prstGeom prst="rect">
              <a:avLst/>
            </a:prstGeom>
          </p:spPr>
          <p:txBody>
            <a:bodyPr wrap="square">
              <a:spAutoFit/>
            </a:bodyPr>
            <a:lstStyle/>
            <a:p>
              <a:pPr algn="ctr"/>
              <a:r>
                <a:rPr lang="en-US" altLang="zh-CN" sz="3600" b="1" dirty="0">
                  <a:solidFill>
                    <a:srgbClr val="2A3D52"/>
                  </a:solidFill>
                  <a:latin typeface="Agency FB" panose="020B0503020202020204" pitchFamily="34" charset="0"/>
                  <a:ea typeface="微软雅黑" panose="020B0503020204020204" pitchFamily="34" charset="-122"/>
                </a:rPr>
                <a:t>02</a:t>
              </a:r>
              <a:endParaRPr lang="zh-CN" altLang="en-US" sz="3600" b="1" dirty="0">
                <a:solidFill>
                  <a:srgbClr val="2A3D52"/>
                </a:solidFill>
                <a:latin typeface="Agency FB" panose="020B0503020202020204" pitchFamily="34" charset="0"/>
                <a:ea typeface="微软雅黑" panose="020B0503020204020204" pitchFamily="34" charset="-122"/>
              </a:endParaRPr>
            </a:p>
          </p:txBody>
        </p:sp>
        <p:sp>
          <p:nvSpPr>
            <p:cNvPr id="28" name="文本框 27"/>
            <p:cNvSpPr txBox="1"/>
            <p:nvPr/>
          </p:nvSpPr>
          <p:spPr>
            <a:xfrm>
              <a:off x="6769682" y="1895308"/>
              <a:ext cx="1422184" cy="461665"/>
            </a:xfrm>
            <a:prstGeom prst="rect">
              <a:avLst/>
            </a:prstGeom>
            <a:noFill/>
            <a:effectLst/>
          </p:spPr>
          <p:txBody>
            <a:bodyPr wrap="none" rtlCol="0">
              <a:spAutoFit/>
            </a:bodyPr>
            <a:lstStyle/>
            <a:p>
              <a:r>
                <a:rPr lang="zh-CN" altLang="en-US" sz="2400" b="1" dirty="0" smtClean="0">
                  <a:solidFill>
                    <a:srgbClr val="FFFFFF"/>
                  </a:solidFill>
                  <a:latin typeface="幼圆" panose="02010509060101010101" pitchFamily="49" charset="-122"/>
                  <a:ea typeface="幼圆" panose="02010509060101010101" pitchFamily="49" charset="-122"/>
                </a:rPr>
                <a:t>输入标题</a:t>
              </a:r>
              <a:endParaRPr lang="zh-CN" altLang="en-US" sz="2400" b="1" dirty="0">
                <a:solidFill>
                  <a:srgbClr val="FFFFFF"/>
                </a:solidFill>
                <a:latin typeface="幼圆" panose="02010509060101010101" pitchFamily="49" charset="-122"/>
                <a:ea typeface="幼圆" panose="02010509060101010101" pitchFamily="49" charset="-122"/>
              </a:endParaRPr>
            </a:p>
          </p:txBody>
        </p:sp>
      </p:grpSp>
      <p:grpSp>
        <p:nvGrpSpPr>
          <p:cNvPr id="29" name="组合 28"/>
          <p:cNvGrpSpPr/>
          <p:nvPr/>
        </p:nvGrpSpPr>
        <p:grpSpPr>
          <a:xfrm>
            <a:off x="6315074" y="3783095"/>
            <a:ext cx="4533901" cy="1570505"/>
            <a:chOff x="6315074" y="3628348"/>
            <a:chExt cx="4533901" cy="1570505"/>
          </a:xfrm>
        </p:grpSpPr>
        <p:sp>
          <p:nvSpPr>
            <p:cNvPr id="30" name="Freeform 5"/>
            <p:cNvSpPr>
              <a:spLocks/>
            </p:cNvSpPr>
            <p:nvPr/>
          </p:nvSpPr>
          <p:spPr bwMode="auto">
            <a:xfrm>
              <a:off x="6315074" y="3628348"/>
              <a:ext cx="4533901" cy="1570505"/>
            </a:xfrm>
            <a:custGeom>
              <a:avLst/>
              <a:gdLst>
                <a:gd name="T0" fmla="*/ 2030 w 2050"/>
                <a:gd name="T1" fmla="*/ 279 h 708"/>
                <a:gd name="T2" fmla="*/ 2000 w 2050"/>
                <a:gd name="T3" fmla="*/ 279 h 708"/>
                <a:gd name="T4" fmla="*/ 1964 w 2050"/>
                <a:gd name="T5" fmla="*/ 192 h 708"/>
                <a:gd name="T6" fmla="*/ 1985 w 2050"/>
                <a:gd name="T7" fmla="*/ 171 h 708"/>
                <a:gd name="T8" fmla="*/ 1985 w 2050"/>
                <a:gd name="T9" fmla="*/ 142 h 708"/>
                <a:gd name="T10" fmla="*/ 1908 w 2050"/>
                <a:gd name="T11" fmla="*/ 65 h 708"/>
                <a:gd name="T12" fmla="*/ 1879 w 2050"/>
                <a:gd name="T13" fmla="*/ 65 h 708"/>
                <a:gd name="T14" fmla="*/ 1858 w 2050"/>
                <a:gd name="T15" fmla="*/ 86 h 708"/>
                <a:gd name="T16" fmla="*/ 1771 w 2050"/>
                <a:gd name="T17" fmla="*/ 50 h 708"/>
                <a:gd name="T18" fmla="*/ 1771 w 2050"/>
                <a:gd name="T19" fmla="*/ 20 h 708"/>
                <a:gd name="T20" fmla="*/ 1750 w 2050"/>
                <a:gd name="T21" fmla="*/ 0 h 708"/>
                <a:gd name="T22" fmla="*/ 1642 w 2050"/>
                <a:gd name="T23" fmla="*/ 0 h 708"/>
                <a:gd name="T24" fmla="*/ 1621 w 2050"/>
                <a:gd name="T25" fmla="*/ 20 h 708"/>
                <a:gd name="T26" fmla="*/ 1621 w 2050"/>
                <a:gd name="T27" fmla="*/ 50 h 708"/>
                <a:gd name="T28" fmla="*/ 1534 w 2050"/>
                <a:gd name="T29" fmla="*/ 86 h 708"/>
                <a:gd name="T30" fmla="*/ 1513 w 2050"/>
                <a:gd name="T31" fmla="*/ 65 h 708"/>
                <a:gd name="T32" fmla="*/ 1484 w 2050"/>
                <a:gd name="T33" fmla="*/ 65 h 708"/>
                <a:gd name="T34" fmla="*/ 1408 w 2050"/>
                <a:gd name="T35" fmla="*/ 142 h 708"/>
                <a:gd name="T36" fmla="*/ 1408 w 2050"/>
                <a:gd name="T37" fmla="*/ 171 h 708"/>
                <a:gd name="T38" fmla="*/ 1429 w 2050"/>
                <a:gd name="T39" fmla="*/ 192 h 708"/>
                <a:gd name="T40" fmla="*/ 1423 w 2050"/>
                <a:gd name="T41" fmla="*/ 202 h 708"/>
                <a:gd name="T42" fmla="*/ 1423 w 2050"/>
                <a:gd name="T43" fmla="*/ 201 h 708"/>
                <a:gd name="T44" fmla="*/ 1162 w 2050"/>
                <a:gd name="T45" fmla="*/ 201 h 708"/>
                <a:gd name="T46" fmla="*/ 1147 w 2050"/>
                <a:gd name="T47" fmla="*/ 205 h 708"/>
                <a:gd name="T48" fmla="*/ 1135 w 2050"/>
                <a:gd name="T49" fmla="*/ 228 h 708"/>
                <a:gd name="T50" fmla="*/ 1091 w 2050"/>
                <a:gd name="T51" fmla="*/ 320 h 708"/>
                <a:gd name="T52" fmla="*/ 1030 w 2050"/>
                <a:gd name="T53" fmla="*/ 204 h 708"/>
                <a:gd name="T54" fmla="*/ 1025 w 2050"/>
                <a:gd name="T55" fmla="*/ 201 h 708"/>
                <a:gd name="T56" fmla="*/ 0 w 2050"/>
                <a:gd name="T57" fmla="*/ 201 h 708"/>
                <a:gd name="T58" fmla="*/ 0 w 2050"/>
                <a:gd name="T59" fmla="*/ 506 h 708"/>
                <a:gd name="T60" fmla="*/ 1020 w 2050"/>
                <a:gd name="T61" fmla="*/ 506 h 708"/>
                <a:gd name="T62" fmla="*/ 1032 w 2050"/>
                <a:gd name="T63" fmla="*/ 500 h 708"/>
                <a:gd name="T64" fmla="*/ 1032 w 2050"/>
                <a:gd name="T65" fmla="*/ 500 h 708"/>
                <a:gd name="T66" fmla="*/ 1033 w 2050"/>
                <a:gd name="T67" fmla="*/ 499 h 708"/>
                <a:gd name="T68" fmla="*/ 1097 w 2050"/>
                <a:gd name="T69" fmla="*/ 354 h 708"/>
                <a:gd name="T70" fmla="*/ 1136 w 2050"/>
                <a:gd name="T71" fmla="*/ 485 h 708"/>
                <a:gd name="T72" fmla="*/ 1144 w 2050"/>
                <a:gd name="T73" fmla="*/ 503 h 708"/>
                <a:gd name="T74" fmla="*/ 1160 w 2050"/>
                <a:gd name="T75" fmla="*/ 506 h 708"/>
                <a:gd name="T76" fmla="*/ 1423 w 2050"/>
                <a:gd name="T77" fmla="*/ 506 h 708"/>
                <a:gd name="T78" fmla="*/ 1423 w 2050"/>
                <a:gd name="T79" fmla="*/ 506 h 708"/>
                <a:gd name="T80" fmla="*/ 1429 w 2050"/>
                <a:gd name="T81" fmla="*/ 516 h 708"/>
                <a:gd name="T82" fmla="*/ 1408 w 2050"/>
                <a:gd name="T83" fmla="*/ 537 h 708"/>
                <a:gd name="T84" fmla="*/ 1408 w 2050"/>
                <a:gd name="T85" fmla="*/ 566 h 708"/>
                <a:gd name="T86" fmla="*/ 1484 w 2050"/>
                <a:gd name="T87" fmla="*/ 643 h 708"/>
                <a:gd name="T88" fmla="*/ 1513 w 2050"/>
                <a:gd name="T89" fmla="*/ 643 h 708"/>
                <a:gd name="T90" fmla="*/ 1534 w 2050"/>
                <a:gd name="T91" fmla="*/ 622 h 708"/>
                <a:gd name="T92" fmla="*/ 1621 w 2050"/>
                <a:gd name="T93" fmla="*/ 658 h 708"/>
                <a:gd name="T94" fmla="*/ 1621 w 2050"/>
                <a:gd name="T95" fmla="*/ 687 h 708"/>
                <a:gd name="T96" fmla="*/ 1642 w 2050"/>
                <a:gd name="T97" fmla="*/ 708 h 708"/>
                <a:gd name="T98" fmla="*/ 1750 w 2050"/>
                <a:gd name="T99" fmla="*/ 708 h 708"/>
                <a:gd name="T100" fmla="*/ 1771 w 2050"/>
                <a:gd name="T101" fmla="*/ 687 h 708"/>
                <a:gd name="T102" fmla="*/ 1771 w 2050"/>
                <a:gd name="T103" fmla="*/ 658 h 708"/>
                <a:gd name="T104" fmla="*/ 1858 w 2050"/>
                <a:gd name="T105" fmla="*/ 622 h 708"/>
                <a:gd name="T106" fmla="*/ 1879 w 2050"/>
                <a:gd name="T107" fmla="*/ 643 h 708"/>
                <a:gd name="T108" fmla="*/ 1908 w 2050"/>
                <a:gd name="T109" fmla="*/ 643 h 708"/>
                <a:gd name="T110" fmla="*/ 1985 w 2050"/>
                <a:gd name="T111" fmla="*/ 566 h 708"/>
                <a:gd name="T112" fmla="*/ 1985 w 2050"/>
                <a:gd name="T113" fmla="*/ 537 h 708"/>
                <a:gd name="T114" fmla="*/ 1964 w 2050"/>
                <a:gd name="T115" fmla="*/ 516 h 708"/>
                <a:gd name="T116" fmla="*/ 2000 w 2050"/>
                <a:gd name="T117" fmla="*/ 429 h 708"/>
                <a:gd name="T118" fmla="*/ 2030 w 2050"/>
                <a:gd name="T119" fmla="*/ 429 h 708"/>
                <a:gd name="T120" fmla="*/ 2050 w 2050"/>
                <a:gd name="T121" fmla="*/ 408 h 708"/>
                <a:gd name="T122" fmla="*/ 2050 w 2050"/>
                <a:gd name="T123" fmla="*/ 300 h 708"/>
                <a:gd name="T124" fmla="*/ 2030 w 2050"/>
                <a:gd name="T125" fmla="*/ 279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0" h="708">
                  <a:moveTo>
                    <a:pt x="2030" y="279"/>
                  </a:moveTo>
                  <a:cubicBezTo>
                    <a:pt x="2000" y="279"/>
                    <a:pt x="2000" y="279"/>
                    <a:pt x="2000" y="279"/>
                  </a:cubicBezTo>
                  <a:cubicBezTo>
                    <a:pt x="1992" y="248"/>
                    <a:pt x="1980" y="219"/>
                    <a:pt x="1964" y="192"/>
                  </a:cubicBezTo>
                  <a:cubicBezTo>
                    <a:pt x="1985" y="171"/>
                    <a:pt x="1985" y="171"/>
                    <a:pt x="1985" y="171"/>
                  </a:cubicBezTo>
                  <a:cubicBezTo>
                    <a:pt x="1993" y="163"/>
                    <a:pt x="1993" y="150"/>
                    <a:pt x="1985" y="142"/>
                  </a:cubicBezTo>
                  <a:cubicBezTo>
                    <a:pt x="1908" y="65"/>
                    <a:pt x="1908" y="65"/>
                    <a:pt x="1908" y="65"/>
                  </a:cubicBezTo>
                  <a:cubicBezTo>
                    <a:pt x="1900" y="57"/>
                    <a:pt x="1887" y="57"/>
                    <a:pt x="1879" y="65"/>
                  </a:cubicBezTo>
                  <a:cubicBezTo>
                    <a:pt x="1858" y="86"/>
                    <a:pt x="1858" y="86"/>
                    <a:pt x="1858" y="86"/>
                  </a:cubicBezTo>
                  <a:cubicBezTo>
                    <a:pt x="1831" y="70"/>
                    <a:pt x="1802" y="58"/>
                    <a:pt x="1771" y="50"/>
                  </a:cubicBezTo>
                  <a:cubicBezTo>
                    <a:pt x="1771" y="20"/>
                    <a:pt x="1771" y="20"/>
                    <a:pt x="1771" y="20"/>
                  </a:cubicBezTo>
                  <a:cubicBezTo>
                    <a:pt x="1771" y="9"/>
                    <a:pt x="1762" y="0"/>
                    <a:pt x="1750" y="0"/>
                  </a:cubicBezTo>
                  <a:cubicBezTo>
                    <a:pt x="1642" y="0"/>
                    <a:pt x="1642" y="0"/>
                    <a:pt x="1642" y="0"/>
                  </a:cubicBezTo>
                  <a:cubicBezTo>
                    <a:pt x="1631" y="0"/>
                    <a:pt x="1621" y="9"/>
                    <a:pt x="1621" y="20"/>
                  </a:cubicBezTo>
                  <a:cubicBezTo>
                    <a:pt x="1621" y="50"/>
                    <a:pt x="1621" y="50"/>
                    <a:pt x="1621" y="50"/>
                  </a:cubicBezTo>
                  <a:cubicBezTo>
                    <a:pt x="1590" y="58"/>
                    <a:pt x="1561" y="70"/>
                    <a:pt x="1534" y="86"/>
                  </a:cubicBezTo>
                  <a:cubicBezTo>
                    <a:pt x="1513" y="65"/>
                    <a:pt x="1513" y="65"/>
                    <a:pt x="1513" y="65"/>
                  </a:cubicBezTo>
                  <a:cubicBezTo>
                    <a:pt x="1505" y="57"/>
                    <a:pt x="1492" y="57"/>
                    <a:pt x="1484" y="65"/>
                  </a:cubicBezTo>
                  <a:cubicBezTo>
                    <a:pt x="1408" y="142"/>
                    <a:pt x="1408" y="142"/>
                    <a:pt x="1408" y="142"/>
                  </a:cubicBezTo>
                  <a:cubicBezTo>
                    <a:pt x="1400" y="150"/>
                    <a:pt x="1400" y="163"/>
                    <a:pt x="1408" y="171"/>
                  </a:cubicBezTo>
                  <a:cubicBezTo>
                    <a:pt x="1429" y="192"/>
                    <a:pt x="1429" y="192"/>
                    <a:pt x="1429" y="192"/>
                  </a:cubicBezTo>
                  <a:cubicBezTo>
                    <a:pt x="1426" y="195"/>
                    <a:pt x="1425" y="199"/>
                    <a:pt x="1423" y="202"/>
                  </a:cubicBezTo>
                  <a:cubicBezTo>
                    <a:pt x="1423" y="201"/>
                    <a:pt x="1423" y="201"/>
                    <a:pt x="1423" y="201"/>
                  </a:cubicBezTo>
                  <a:cubicBezTo>
                    <a:pt x="1162" y="201"/>
                    <a:pt x="1162" y="201"/>
                    <a:pt x="1162" y="201"/>
                  </a:cubicBezTo>
                  <a:cubicBezTo>
                    <a:pt x="1162" y="201"/>
                    <a:pt x="1152" y="201"/>
                    <a:pt x="1147" y="205"/>
                  </a:cubicBezTo>
                  <a:cubicBezTo>
                    <a:pt x="1143" y="208"/>
                    <a:pt x="1140" y="212"/>
                    <a:pt x="1135" y="228"/>
                  </a:cubicBezTo>
                  <a:cubicBezTo>
                    <a:pt x="1124" y="265"/>
                    <a:pt x="1104" y="329"/>
                    <a:pt x="1091" y="320"/>
                  </a:cubicBezTo>
                  <a:cubicBezTo>
                    <a:pt x="1054" y="221"/>
                    <a:pt x="1030" y="204"/>
                    <a:pt x="1030" y="204"/>
                  </a:cubicBezTo>
                  <a:cubicBezTo>
                    <a:pt x="1028" y="202"/>
                    <a:pt x="1027" y="201"/>
                    <a:pt x="1025" y="201"/>
                  </a:cubicBezTo>
                  <a:cubicBezTo>
                    <a:pt x="0" y="201"/>
                    <a:pt x="0" y="201"/>
                    <a:pt x="0" y="201"/>
                  </a:cubicBezTo>
                  <a:cubicBezTo>
                    <a:pt x="0" y="506"/>
                    <a:pt x="0" y="506"/>
                    <a:pt x="0" y="506"/>
                  </a:cubicBezTo>
                  <a:cubicBezTo>
                    <a:pt x="1020" y="506"/>
                    <a:pt x="1020" y="506"/>
                    <a:pt x="1020" y="506"/>
                  </a:cubicBezTo>
                  <a:cubicBezTo>
                    <a:pt x="1023" y="506"/>
                    <a:pt x="1030" y="504"/>
                    <a:pt x="1032" y="500"/>
                  </a:cubicBezTo>
                  <a:cubicBezTo>
                    <a:pt x="1032" y="500"/>
                    <a:pt x="1032" y="500"/>
                    <a:pt x="1032" y="500"/>
                  </a:cubicBezTo>
                  <a:cubicBezTo>
                    <a:pt x="1032" y="500"/>
                    <a:pt x="1032" y="499"/>
                    <a:pt x="1033" y="499"/>
                  </a:cubicBezTo>
                  <a:cubicBezTo>
                    <a:pt x="1097" y="354"/>
                    <a:pt x="1097" y="354"/>
                    <a:pt x="1097" y="354"/>
                  </a:cubicBezTo>
                  <a:cubicBezTo>
                    <a:pt x="1136" y="485"/>
                    <a:pt x="1136" y="485"/>
                    <a:pt x="1136" y="485"/>
                  </a:cubicBezTo>
                  <a:cubicBezTo>
                    <a:pt x="1136" y="485"/>
                    <a:pt x="1140" y="498"/>
                    <a:pt x="1144" y="503"/>
                  </a:cubicBezTo>
                  <a:cubicBezTo>
                    <a:pt x="1149" y="507"/>
                    <a:pt x="1160" y="506"/>
                    <a:pt x="1160" y="506"/>
                  </a:cubicBezTo>
                  <a:cubicBezTo>
                    <a:pt x="1423" y="506"/>
                    <a:pt x="1423" y="506"/>
                    <a:pt x="1423" y="506"/>
                  </a:cubicBezTo>
                  <a:cubicBezTo>
                    <a:pt x="1423" y="506"/>
                    <a:pt x="1423" y="506"/>
                    <a:pt x="1423" y="506"/>
                  </a:cubicBezTo>
                  <a:cubicBezTo>
                    <a:pt x="1425" y="509"/>
                    <a:pt x="1427" y="513"/>
                    <a:pt x="1429" y="516"/>
                  </a:cubicBezTo>
                  <a:cubicBezTo>
                    <a:pt x="1408" y="537"/>
                    <a:pt x="1408" y="537"/>
                    <a:pt x="1408" y="537"/>
                  </a:cubicBezTo>
                  <a:cubicBezTo>
                    <a:pt x="1400" y="545"/>
                    <a:pt x="1400" y="558"/>
                    <a:pt x="1408" y="566"/>
                  </a:cubicBezTo>
                  <a:cubicBezTo>
                    <a:pt x="1484" y="643"/>
                    <a:pt x="1484" y="643"/>
                    <a:pt x="1484" y="643"/>
                  </a:cubicBezTo>
                  <a:cubicBezTo>
                    <a:pt x="1492" y="650"/>
                    <a:pt x="1505" y="650"/>
                    <a:pt x="1513" y="643"/>
                  </a:cubicBezTo>
                  <a:cubicBezTo>
                    <a:pt x="1534" y="622"/>
                    <a:pt x="1534" y="622"/>
                    <a:pt x="1534" y="622"/>
                  </a:cubicBezTo>
                  <a:cubicBezTo>
                    <a:pt x="1561" y="638"/>
                    <a:pt x="1590" y="650"/>
                    <a:pt x="1621" y="658"/>
                  </a:cubicBezTo>
                  <a:cubicBezTo>
                    <a:pt x="1621" y="687"/>
                    <a:pt x="1621" y="687"/>
                    <a:pt x="1621" y="687"/>
                  </a:cubicBezTo>
                  <a:cubicBezTo>
                    <a:pt x="1621" y="698"/>
                    <a:pt x="1631" y="708"/>
                    <a:pt x="1642" y="708"/>
                  </a:cubicBezTo>
                  <a:cubicBezTo>
                    <a:pt x="1750" y="708"/>
                    <a:pt x="1750" y="708"/>
                    <a:pt x="1750" y="708"/>
                  </a:cubicBezTo>
                  <a:cubicBezTo>
                    <a:pt x="1762" y="708"/>
                    <a:pt x="1771" y="698"/>
                    <a:pt x="1771" y="687"/>
                  </a:cubicBezTo>
                  <a:cubicBezTo>
                    <a:pt x="1771" y="658"/>
                    <a:pt x="1771" y="658"/>
                    <a:pt x="1771" y="658"/>
                  </a:cubicBezTo>
                  <a:cubicBezTo>
                    <a:pt x="1802" y="650"/>
                    <a:pt x="1831" y="638"/>
                    <a:pt x="1858" y="622"/>
                  </a:cubicBezTo>
                  <a:cubicBezTo>
                    <a:pt x="1879" y="643"/>
                    <a:pt x="1879" y="643"/>
                    <a:pt x="1879" y="643"/>
                  </a:cubicBezTo>
                  <a:cubicBezTo>
                    <a:pt x="1887" y="650"/>
                    <a:pt x="1900" y="650"/>
                    <a:pt x="1908" y="643"/>
                  </a:cubicBezTo>
                  <a:cubicBezTo>
                    <a:pt x="1985" y="566"/>
                    <a:pt x="1985" y="566"/>
                    <a:pt x="1985" y="566"/>
                  </a:cubicBezTo>
                  <a:cubicBezTo>
                    <a:pt x="1993" y="558"/>
                    <a:pt x="1993" y="545"/>
                    <a:pt x="1985" y="537"/>
                  </a:cubicBezTo>
                  <a:cubicBezTo>
                    <a:pt x="1964" y="516"/>
                    <a:pt x="1964" y="516"/>
                    <a:pt x="1964" y="516"/>
                  </a:cubicBezTo>
                  <a:cubicBezTo>
                    <a:pt x="1980" y="489"/>
                    <a:pt x="1992" y="460"/>
                    <a:pt x="2000" y="429"/>
                  </a:cubicBezTo>
                  <a:cubicBezTo>
                    <a:pt x="2030" y="429"/>
                    <a:pt x="2030" y="429"/>
                    <a:pt x="2030" y="429"/>
                  </a:cubicBezTo>
                  <a:cubicBezTo>
                    <a:pt x="2041" y="429"/>
                    <a:pt x="2050" y="420"/>
                    <a:pt x="2050" y="408"/>
                  </a:cubicBezTo>
                  <a:cubicBezTo>
                    <a:pt x="2050" y="300"/>
                    <a:pt x="2050" y="300"/>
                    <a:pt x="2050" y="300"/>
                  </a:cubicBezTo>
                  <a:cubicBezTo>
                    <a:pt x="2050" y="288"/>
                    <a:pt x="2041" y="279"/>
                    <a:pt x="2030" y="279"/>
                  </a:cubicBezTo>
                  <a:close/>
                </a:path>
              </a:pathLst>
            </a:custGeom>
            <a:solidFill>
              <a:srgbClr val="2A3D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1" name="Oval 7"/>
            <p:cNvSpPr>
              <a:spLocks noChangeArrowheads="1"/>
            </p:cNvSpPr>
            <p:nvPr/>
          </p:nvSpPr>
          <p:spPr bwMode="auto">
            <a:xfrm>
              <a:off x="9555537" y="3875460"/>
              <a:ext cx="1047939" cy="1053547"/>
            </a:xfrm>
            <a:prstGeom prst="ellipse">
              <a:avLst/>
            </a:prstGeom>
            <a:solidFill>
              <a:srgbClr val="FFFFFF"/>
            </a:solidFill>
            <a:ln w="63500">
              <a:solidFill>
                <a:srgbClr val="48698E"/>
              </a:solid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2" name="矩形 31"/>
            <p:cNvSpPr/>
            <p:nvPr/>
          </p:nvSpPr>
          <p:spPr>
            <a:xfrm>
              <a:off x="9770495" y="4090434"/>
              <a:ext cx="637037" cy="646331"/>
            </a:xfrm>
            <a:prstGeom prst="rect">
              <a:avLst/>
            </a:prstGeom>
          </p:spPr>
          <p:txBody>
            <a:bodyPr wrap="square">
              <a:spAutoFit/>
            </a:bodyPr>
            <a:lstStyle/>
            <a:p>
              <a:pPr algn="ctr"/>
              <a:r>
                <a:rPr lang="en-US" altLang="zh-CN" sz="3600" b="1" dirty="0">
                  <a:solidFill>
                    <a:srgbClr val="2A3D52"/>
                  </a:solidFill>
                  <a:latin typeface="Agency FB" panose="020B0503020202020204" pitchFamily="34" charset="0"/>
                  <a:ea typeface="微软雅黑" panose="020B0503020204020204" pitchFamily="34" charset="-122"/>
                </a:rPr>
                <a:t>03</a:t>
              </a:r>
              <a:endParaRPr lang="zh-CN" altLang="en-US" sz="3600" b="1" dirty="0">
                <a:solidFill>
                  <a:srgbClr val="2A3D52"/>
                </a:solidFill>
                <a:latin typeface="Agency FB" panose="020B0503020202020204" pitchFamily="34" charset="0"/>
                <a:ea typeface="微软雅黑" panose="020B0503020204020204" pitchFamily="34" charset="-122"/>
              </a:endParaRPr>
            </a:p>
          </p:txBody>
        </p:sp>
        <p:sp>
          <p:nvSpPr>
            <p:cNvPr id="33" name="文本框 32"/>
            <p:cNvSpPr txBox="1"/>
            <p:nvPr/>
          </p:nvSpPr>
          <p:spPr>
            <a:xfrm>
              <a:off x="6769682" y="4147581"/>
              <a:ext cx="1422184" cy="461665"/>
            </a:xfrm>
            <a:prstGeom prst="rect">
              <a:avLst/>
            </a:prstGeom>
            <a:noFill/>
            <a:effectLst/>
          </p:spPr>
          <p:txBody>
            <a:bodyPr wrap="none" rtlCol="0">
              <a:spAutoFit/>
            </a:bodyPr>
            <a:lstStyle/>
            <a:p>
              <a:r>
                <a:rPr lang="zh-CN" altLang="en-US" sz="2400" b="1" dirty="0" smtClean="0">
                  <a:solidFill>
                    <a:srgbClr val="FFFFFF"/>
                  </a:solidFill>
                  <a:latin typeface="幼圆" panose="02010509060101010101" pitchFamily="49" charset="-122"/>
                  <a:ea typeface="幼圆" panose="02010509060101010101" pitchFamily="49" charset="-122"/>
                </a:rPr>
                <a:t>输入标题</a:t>
              </a:r>
              <a:endParaRPr lang="zh-CN" altLang="en-US" sz="2400" b="1" dirty="0">
                <a:solidFill>
                  <a:srgbClr val="FFFFFF"/>
                </a:solidFill>
                <a:latin typeface="幼圆" panose="02010509060101010101" pitchFamily="49" charset="-122"/>
                <a:ea typeface="幼圆" panose="02010509060101010101" pitchFamily="49" charset="-122"/>
              </a:endParaRPr>
            </a:p>
          </p:txBody>
        </p:sp>
      </p:grpSp>
      <p:sp>
        <p:nvSpPr>
          <p:cNvPr id="35" name="文本框 34"/>
          <p:cNvSpPr txBox="1"/>
          <p:nvPr/>
        </p:nvSpPr>
        <p:spPr>
          <a:xfrm>
            <a:off x="6322823" y="5083754"/>
            <a:ext cx="2339102" cy="954107"/>
          </a:xfrm>
          <a:prstGeom prst="rect">
            <a:avLst/>
          </a:prstGeom>
          <a:noFill/>
          <a:effectLst/>
        </p:spPr>
        <p:txBody>
          <a:bodyPr wrap="none" rtlCol="0">
            <a:spAutoFit/>
          </a:bodyPr>
          <a:lstStyle/>
          <a:p>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3267705" y="3887883"/>
            <a:ext cx="2339102" cy="954107"/>
          </a:xfrm>
          <a:prstGeom prst="rect">
            <a:avLst/>
          </a:prstGeom>
          <a:noFill/>
          <a:effectLst/>
        </p:spPr>
        <p:txBody>
          <a:bodyPr wrap="none" rtlCol="0">
            <a:spAutoFit/>
          </a:bodyPr>
          <a:lstStyle/>
          <a:p>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3259956" y="6187406"/>
            <a:ext cx="2339102" cy="1015663"/>
          </a:xfrm>
          <a:prstGeom prst="rect">
            <a:avLst/>
          </a:prstGeom>
          <a:noFill/>
          <a:effectLst/>
        </p:spPr>
        <p:txBody>
          <a:bodyPr wrap="none" rtlCol="0">
            <a:spAutoFit/>
          </a:bodyPr>
          <a:lstStyle/>
          <a:p>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6322823" y="2767698"/>
            <a:ext cx="2339102" cy="954107"/>
          </a:xfrm>
          <a:prstGeom prst="rect">
            <a:avLst/>
          </a:prstGeom>
          <a:noFill/>
          <a:effectLst/>
        </p:spPr>
        <p:txBody>
          <a:bodyPr wrap="none" rtlCol="0">
            <a:spAutoFit/>
          </a:bodyPr>
          <a:lstStyle/>
          <a:p>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00237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8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38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0-#ppt_w/2"/>
                                          </p:val>
                                        </p:tav>
                                        <p:tav tm="100000">
                                          <p:val>
                                            <p:strVal val="#ppt_x"/>
                                          </p:val>
                                        </p:tav>
                                      </p:tavLst>
                                    </p:anim>
                                    <p:anim calcmode="lin" valueType="num">
                                      <p:cBhvr additive="base">
                                        <p:cTn id="12" dur="750" fill="hold"/>
                                        <p:tgtEl>
                                          <p:spTgt spid="1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decel="3800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750" fill="hold"/>
                                        <p:tgtEl>
                                          <p:spTgt spid="24"/>
                                        </p:tgtEl>
                                        <p:attrNameLst>
                                          <p:attrName>ppt_x</p:attrName>
                                        </p:attrNameLst>
                                      </p:cBhvr>
                                      <p:tavLst>
                                        <p:tav tm="0">
                                          <p:val>
                                            <p:strVal val="1+#ppt_w/2"/>
                                          </p:val>
                                        </p:tav>
                                        <p:tav tm="100000">
                                          <p:val>
                                            <p:strVal val="#ppt_x"/>
                                          </p:val>
                                        </p:tav>
                                      </p:tavLst>
                                    </p:anim>
                                    <p:anim calcmode="lin" valueType="num">
                                      <p:cBhvr additive="base">
                                        <p:cTn id="17" dur="750" fill="hold"/>
                                        <p:tgtEl>
                                          <p:spTgt spid="24"/>
                                        </p:tgtEl>
                                        <p:attrNameLst>
                                          <p:attrName>ppt_y</p:attrName>
                                        </p:attrNameLst>
                                      </p:cBhvr>
                                      <p:tavLst>
                                        <p:tav tm="0">
                                          <p:val>
                                            <p:strVal val="#ppt_y"/>
                                          </p:val>
                                        </p:tav>
                                        <p:tav tm="100000">
                                          <p:val>
                                            <p:strVal val="#ppt_y"/>
                                          </p:val>
                                        </p:tav>
                                      </p:tavLst>
                                    </p:anim>
                                  </p:childTnLst>
                                </p:cTn>
                              </p:par>
                              <p:par>
                                <p:cTn id="18" presetID="2" presetClass="entr" presetSubtype="2" decel="38000" fill="hold" nodeType="withEffect">
                                  <p:stCondLst>
                                    <p:cond delay="25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750" fill="hold"/>
                                        <p:tgtEl>
                                          <p:spTgt spid="29"/>
                                        </p:tgtEl>
                                        <p:attrNameLst>
                                          <p:attrName>ppt_x</p:attrName>
                                        </p:attrNameLst>
                                      </p:cBhvr>
                                      <p:tavLst>
                                        <p:tav tm="0">
                                          <p:val>
                                            <p:strVal val="1+#ppt_w/2"/>
                                          </p:val>
                                        </p:tav>
                                        <p:tav tm="100000">
                                          <p:val>
                                            <p:strVal val="#ppt_x"/>
                                          </p:val>
                                        </p:tav>
                                      </p:tavLst>
                                    </p:anim>
                                    <p:anim calcmode="lin" valueType="num">
                                      <p:cBhvr additive="base">
                                        <p:cTn id="21" dur="750" fill="hold"/>
                                        <p:tgtEl>
                                          <p:spTgt spid="2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sp>
        <p:nvSpPr>
          <p:cNvPr id="12" name="任意多边形 11"/>
          <p:cNvSpPr/>
          <p:nvPr/>
        </p:nvSpPr>
        <p:spPr>
          <a:xfrm flipV="1">
            <a:off x="1247045" y="3073332"/>
            <a:ext cx="3985416" cy="43159"/>
          </a:xfrm>
          <a:custGeom>
            <a:avLst/>
            <a:gdLst>
              <a:gd name="connsiteX0" fmla="*/ 4406630 w 4406630"/>
              <a:gd name="connsiteY0" fmla="*/ 0 h 0"/>
              <a:gd name="connsiteX1" fmla="*/ 0 w 4406630"/>
              <a:gd name="connsiteY1" fmla="*/ 0 h 0"/>
            </a:gdLst>
            <a:ah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flipV="1">
            <a:off x="1235751" y="5432664"/>
            <a:ext cx="2793740" cy="101708"/>
          </a:xfrm>
          <a:custGeom>
            <a:avLst/>
            <a:gdLst>
              <a:gd name="connsiteX0" fmla="*/ 4406630 w 4406630"/>
              <a:gd name="connsiteY0" fmla="*/ 0 h 0"/>
              <a:gd name="connsiteX1" fmla="*/ 0 w 4406630"/>
              <a:gd name="connsiteY1" fmla="*/ 0 h 0"/>
            </a:gdLst>
            <a:ah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flipV="1">
            <a:off x="8165613" y="2771076"/>
            <a:ext cx="2793740" cy="101708"/>
          </a:xfrm>
          <a:custGeom>
            <a:avLst/>
            <a:gdLst>
              <a:gd name="connsiteX0" fmla="*/ 4406630 w 4406630"/>
              <a:gd name="connsiteY0" fmla="*/ 0 h 0"/>
              <a:gd name="connsiteX1" fmla="*/ 0 w 4406630"/>
              <a:gd name="connsiteY1" fmla="*/ 0 h 0"/>
            </a:gdLst>
            <a:ah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flipV="1">
            <a:off x="7087534" y="4548226"/>
            <a:ext cx="3871819" cy="103225"/>
          </a:xfrm>
          <a:custGeom>
            <a:avLst/>
            <a:gdLst>
              <a:gd name="connsiteX0" fmla="*/ 4406630 w 4406630"/>
              <a:gd name="connsiteY0" fmla="*/ 0 h 0"/>
              <a:gd name="connsiteX1" fmla="*/ 0 w 4406630"/>
              <a:gd name="connsiteY1" fmla="*/ 0 h 0"/>
            </a:gdLst>
            <a:ah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10800000" flipV="1">
            <a:off x="4126008" y="2356254"/>
            <a:ext cx="4990858" cy="110772"/>
          </a:xfrm>
          <a:prstGeom prst="rect">
            <a:avLst/>
          </a:prstGeom>
        </p:spPr>
      </p:pic>
      <p:pic>
        <p:nvPicPr>
          <p:cNvPr id="19" name="图片 18"/>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flipV="1">
            <a:off x="3174755" y="5889276"/>
            <a:ext cx="4990858" cy="110772"/>
          </a:xfrm>
          <a:prstGeom prst="rect">
            <a:avLst/>
          </a:prstGeom>
        </p:spPr>
      </p:pic>
      <p:grpSp>
        <p:nvGrpSpPr>
          <p:cNvPr id="20" name="组合 19"/>
          <p:cNvGrpSpPr/>
          <p:nvPr/>
        </p:nvGrpSpPr>
        <p:grpSpPr>
          <a:xfrm>
            <a:off x="4523260" y="2357060"/>
            <a:ext cx="2105016" cy="1811675"/>
            <a:chOff x="4523260" y="2490062"/>
            <a:chExt cx="2105016" cy="1811675"/>
          </a:xfrm>
        </p:grpSpPr>
        <p:sp>
          <p:nvSpPr>
            <p:cNvPr id="21" name="平行四边形 20"/>
            <p:cNvSpPr/>
            <p:nvPr/>
          </p:nvSpPr>
          <p:spPr>
            <a:xfrm>
              <a:off x="5232463" y="2490062"/>
              <a:ext cx="1395813" cy="1753951"/>
            </a:xfrm>
            <a:prstGeom prst="parallelogram">
              <a:avLst>
                <a:gd name="adj" fmla="val 51231"/>
              </a:avLst>
            </a:pr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平行四边形 21"/>
            <p:cNvSpPr/>
            <p:nvPr/>
          </p:nvSpPr>
          <p:spPr>
            <a:xfrm flipH="1">
              <a:off x="4523260" y="2490062"/>
              <a:ext cx="1395813" cy="1753951"/>
            </a:xfrm>
            <a:prstGeom prst="parallelogram">
              <a:avLst>
                <a:gd name="adj" fmla="val 51231"/>
              </a:avLst>
            </a:pr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矩形 22"/>
            <p:cNvSpPr/>
            <p:nvPr/>
          </p:nvSpPr>
          <p:spPr>
            <a:xfrm>
              <a:off x="5053035" y="3778517"/>
              <a:ext cx="840654" cy="523220"/>
            </a:xfrm>
            <a:prstGeom prst="rect">
              <a:avLst/>
            </a:prstGeom>
          </p:spPr>
          <p:txBody>
            <a:bodyPr wrap="square">
              <a:spAutoFit/>
            </a:bodyPr>
            <a:lstStyle/>
            <a:p>
              <a:pPr algn="ctr"/>
              <a:r>
                <a:rPr lang="en-US" altLang="zh-CN" sz="2800" b="1" dirty="0" smtClean="0">
                  <a:solidFill>
                    <a:schemeClr val="bg1"/>
                  </a:solidFill>
                  <a:latin typeface="Agency FB" panose="020B0503020202020204" pitchFamily="34" charset="0"/>
                  <a:ea typeface="微软雅黑" panose="020B0503020204020204" pitchFamily="34" charset="-122"/>
                </a:rPr>
                <a:t>01</a:t>
              </a:r>
              <a:endParaRPr lang="zh-CN" altLang="en-US" sz="2800" b="1" dirty="0">
                <a:solidFill>
                  <a:schemeClr val="bg1"/>
                </a:solidFill>
                <a:latin typeface="Agency FB" panose="020B0503020202020204" pitchFamily="34" charset="0"/>
                <a:ea typeface="微软雅黑" panose="020B0503020204020204" pitchFamily="34" charset="-122"/>
              </a:endParaRPr>
            </a:p>
          </p:txBody>
        </p:sp>
      </p:grpSp>
      <p:grpSp>
        <p:nvGrpSpPr>
          <p:cNvPr id="24" name="组合 23"/>
          <p:cNvGrpSpPr/>
          <p:nvPr/>
        </p:nvGrpSpPr>
        <p:grpSpPr>
          <a:xfrm>
            <a:off x="6628276" y="2356657"/>
            <a:ext cx="2105016" cy="1768071"/>
            <a:chOff x="6628276" y="2489659"/>
            <a:chExt cx="2105016" cy="1768071"/>
          </a:xfrm>
        </p:grpSpPr>
        <p:sp>
          <p:nvSpPr>
            <p:cNvPr id="25" name="平行四边形 24"/>
            <p:cNvSpPr/>
            <p:nvPr/>
          </p:nvSpPr>
          <p:spPr>
            <a:xfrm>
              <a:off x="7337479" y="2489659"/>
              <a:ext cx="1395813" cy="1753951"/>
            </a:xfrm>
            <a:prstGeom prst="parallelogram">
              <a:avLst>
                <a:gd name="adj" fmla="val 51231"/>
              </a:avLst>
            </a:pr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平行四边形 25"/>
            <p:cNvSpPr/>
            <p:nvPr/>
          </p:nvSpPr>
          <p:spPr>
            <a:xfrm flipH="1">
              <a:off x="6628276" y="2489659"/>
              <a:ext cx="1395813" cy="1753951"/>
            </a:xfrm>
            <a:prstGeom prst="parallelogram">
              <a:avLst>
                <a:gd name="adj" fmla="val 51231"/>
              </a:avLst>
            </a:pr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矩形 26"/>
            <p:cNvSpPr/>
            <p:nvPr/>
          </p:nvSpPr>
          <p:spPr>
            <a:xfrm>
              <a:off x="7206196" y="3734510"/>
              <a:ext cx="840654" cy="523220"/>
            </a:xfrm>
            <a:prstGeom prst="rect">
              <a:avLst/>
            </a:prstGeom>
          </p:spPr>
          <p:txBody>
            <a:bodyPr wrap="square">
              <a:spAutoFit/>
            </a:bodyPr>
            <a:lstStyle/>
            <a:p>
              <a:pPr algn="ctr"/>
              <a:r>
                <a:rPr lang="en-US" altLang="zh-CN" sz="2800" b="1" dirty="0" smtClean="0">
                  <a:solidFill>
                    <a:schemeClr val="bg1"/>
                  </a:solidFill>
                  <a:latin typeface="Agency FB" panose="020B0503020202020204" pitchFamily="34" charset="0"/>
                  <a:ea typeface="微软雅黑" panose="020B0503020204020204" pitchFamily="34" charset="-122"/>
                </a:rPr>
                <a:t>02</a:t>
              </a:r>
              <a:endParaRPr lang="zh-CN" altLang="en-US" sz="2800" b="1" dirty="0">
                <a:solidFill>
                  <a:schemeClr val="bg1"/>
                </a:solidFill>
                <a:latin typeface="Agency FB" panose="020B0503020202020204" pitchFamily="34" charset="0"/>
                <a:ea typeface="微软雅黑" panose="020B0503020204020204" pitchFamily="34" charset="-122"/>
              </a:endParaRPr>
            </a:p>
          </p:txBody>
        </p:sp>
      </p:grpSp>
      <p:grpSp>
        <p:nvGrpSpPr>
          <p:cNvPr id="28" name="组合 27"/>
          <p:cNvGrpSpPr/>
          <p:nvPr/>
        </p:nvGrpSpPr>
        <p:grpSpPr>
          <a:xfrm>
            <a:off x="5670185" y="4245292"/>
            <a:ext cx="2105016" cy="1753951"/>
            <a:chOff x="5670185" y="4378294"/>
            <a:chExt cx="2105016" cy="1753951"/>
          </a:xfrm>
        </p:grpSpPr>
        <p:sp>
          <p:nvSpPr>
            <p:cNvPr id="29" name="平行四边形 28"/>
            <p:cNvSpPr/>
            <p:nvPr/>
          </p:nvSpPr>
          <p:spPr>
            <a:xfrm flipV="1">
              <a:off x="6379388" y="4378294"/>
              <a:ext cx="1395813" cy="1753951"/>
            </a:xfrm>
            <a:prstGeom prst="parallelogram">
              <a:avLst>
                <a:gd name="adj" fmla="val 51231"/>
              </a:avLst>
            </a:pr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平行四边形 29"/>
            <p:cNvSpPr/>
            <p:nvPr/>
          </p:nvSpPr>
          <p:spPr>
            <a:xfrm flipH="1" flipV="1">
              <a:off x="5670185" y="4378294"/>
              <a:ext cx="1395813" cy="1753951"/>
            </a:xfrm>
            <a:prstGeom prst="parallelogram">
              <a:avLst>
                <a:gd name="adj" fmla="val 51231"/>
              </a:avLst>
            </a:pr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矩形 30"/>
            <p:cNvSpPr/>
            <p:nvPr/>
          </p:nvSpPr>
          <p:spPr>
            <a:xfrm>
              <a:off x="6148992" y="4471339"/>
              <a:ext cx="840654" cy="523220"/>
            </a:xfrm>
            <a:prstGeom prst="rect">
              <a:avLst/>
            </a:prstGeom>
          </p:spPr>
          <p:txBody>
            <a:bodyPr wrap="square">
              <a:spAutoFit/>
            </a:bodyPr>
            <a:lstStyle/>
            <a:p>
              <a:pPr algn="ctr"/>
              <a:r>
                <a:rPr lang="en-US" altLang="zh-CN" sz="2800" b="1" dirty="0" smtClean="0">
                  <a:solidFill>
                    <a:schemeClr val="bg1"/>
                  </a:solidFill>
                  <a:latin typeface="Agency FB" panose="020B0503020202020204" pitchFamily="34" charset="0"/>
                  <a:ea typeface="微软雅黑" panose="020B0503020204020204" pitchFamily="34" charset="-122"/>
                </a:rPr>
                <a:t>03</a:t>
              </a:r>
              <a:endParaRPr lang="zh-CN" altLang="en-US" sz="2800" b="1" dirty="0">
                <a:solidFill>
                  <a:schemeClr val="bg1"/>
                </a:solidFill>
                <a:latin typeface="Agency FB" panose="020B0503020202020204" pitchFamily="34" charset="0"/>
                <a:ea typeface="微软雅黑" panose="020B0503020204020204" pitchFamily="34" charset="-122"/>
              </a:endParaRPr>
            </a:p>
          </p:txBody>
        </p:sp>
      </p:grpSp>
      <p:grpSp>
        <p:nvGrpSpPr>
          <p:cNvPr id="32" name="组合 31"/>
          <p:cNvGrpSpPr/>
          <p:nvPr/>
        </p:nvGrpSpPr>
        <p:grpSpPr>
          <a:xfrm>
            <a:off x="3565168" y="4245695"/>
            <a:ext cx="2105016" cy="1753951"/>
            <a:chOff x="3565168" y="4378697"/>
            <a:chExt cx="2105016" cy="1753951"/>
          </a:xfrm>
        </p:grpSpPr>
        <p:sp>
          <p:nvSpPr>
            <p:cNvPr id="33" name="平行四边形 32"/>
            <p:cNvSpPr/>
            <p:nvPr/>
          </p:nvSpPr>
          <p:spPr>
            <a:xfrm flipV="1">
              <a:off x="4274371" y="4378697"/>
              <a:ext cx="1395813" cy="1753951"/>
            </a:xfrm>
            <a:prstGeom prst="parallelogram">
              <a:avLst>
                <a:gd name="adj" fmla="val 51231"/>
              </a:avLst>
            </a:pr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平行四边形 34"/>
            <p:cNvSpPr/>
            <p:nvPr/>
          </p:nvSpPr>
          <p:spPr>
            <a:xfrm flipH="1" flipV="1">
              <a:off x="3565168" y="4378697"/>
              <a:ext cx="1395813" cy="1753951"/>
            </a:xfrm>
            <a:prstGeom prst="parallelogram">
              <a:avLst>
                <a:gd name="adj" fmla="val 51231"/>
              </a:avLst>
            </a:pr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矩形 35"/>
            <p:cNvSpPr/>
            <p:nvPr/>
          </p:nvSpPr>
          <p:spPr>
            <a:xfrm>
              <a:off x="4079987" y="4471338"/>
              <a:ext cx="840654" cy="523220"/>
            </a:xfrm>
            <a:prstGeom prst="rect">
              <a:avLst/>
            </a:prstGeom>
          </p:spPr>
          <p:txBody>
            <a:bodyPr wrap="square">
              <a:spAutoFit/>
            </a:bodyPr>
            <a:lstStyle/>
            <a:p>
              <a:pPr algn="ctr"/>
              <a:r>
                <a:rPr lang="en-US" altLang="zh-CN" sz="2800" b="1" dirty="0" smtClean="0">
                  <a:solidFill>
                    <a:schemeClr val="bg1"/>
                  </a:solidFill>
                  <a:latin typeface="Agency FB" panose="020B0503020202020204" pitchFamily="34" charset="0"/>
                  <a:ea typeface="微软雅黑" panose="020B0503020204020204" pitchFamily="34" charset="-122"/>
                </a:rPr>
                <a:t>04</a:t>
              </a:r>
              <a:endParaRPr lang="zh-CN" altLang="en-US" sz="2800" b="1" dirty="0">
                <a:solidFill>
                  <a:schemeClr val="bg1"/>
                </a:solidFill>
                <a:latin typeface="Agency FB" panose="020B0503020202020204" pitchFamily="34" charset="0"/>
                <a:ea typeface="微软雅黑" panose="020B0503020204020204" pitchFamily="34" charset="-122"/>
              </a:endParaRPr>
            </a:p>
          </p:txBody>
        </p:sp>
      </p:grpSp>
      <p:sp>
        <p:nvSpPr>
          <p:cNvPr id="37" name="文本框 36"/>
          <p:cNvSpPr txBox="1"/>
          <p:nvPr/>
        </p:nvSpPr>
        <p:spPr>
          <a:xfrm>
            <a:off x="1662066" y="223190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1128874" y="4588431"/>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8620251" y="2970566"/>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7853892" y="480172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12550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16" presetClass="entr" presetSubtype="37"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Vertical)">
                                      <p:cBhvr>
                                        <p:cTn id="10" dur="500"/>
                                        <p:tgtEl>
                                          <p:spTgt spid="19"/>
                                        </p:tgtEl>
                                      </p:cBhvr>
                                    </p:animEffect>
                                  </p:childTnLst>
                                </p:cTn>
                              </p:par>
                            </p:childTnLst>
                          </p:cTn>
                        </p:par>
                        <p:par>
                          <p:cTn id="11" fill="hold">
                            <p:stCondLst>
                              <p:cond delay="500"/>
                            </p:stCondLst>
                            <p:childTnLst>
                              <p:par>
                                <p:cTn id="12" presetID="2" presetClass="entr" presetSubtype="1" decel="2800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750" fill="hold"/>
                                        <p:tgtEl>
                                          <p:spTgt spid="20"/>
                                        </p:tgtEl>
                                        <p:attrNameLst>
                                          <p:attrName>ppt_x</p:attrName>
                                        </p:attrNameLst>
                                      </p:cBhvr>
                                      <p:tavLst>
                                        <p:tav tm="0">
                                          <p:val>
                                            <p:strVal val="#ppt_x"/>
                                          </p:val>
                                        </p:tav>
                                        <p:tav tm="100000">
                                          <p:val>
                                            <p:strVal val="#ppt_x"/>
                                          </p:val>
                                        </p:tav>
                                      </p:tavLst>
                                    </p:anim>
                                    <p:anim calcmode="lin" valueType="num">
                                      <p:cBhvr additive="base">
                                        <p:cTn id="15" dur="750" fill="hold"/>
                                        <p:tgtEl>
                                          <p:spTgt spid="20"/>
                                        </p:tgtEl>
                                        <p:attrNameLst>
                                          <p:attrName>ppt_y</p:attrName>
                                        </p:attrNameLst>
                                      </p:cBhvr>
                                      <p:tavLst>
                                        <p:tav tm="0">
                                          <p:val>
                                            <p:strVal val="0-#ppt_h/2"/>
                                          </p:val>
                                        </p:tav>
                                        <p:tav tm="100000">
                                          <p:val>
                                            <p:strVal val="#ppt_y"/>
                                          </p:val>
                                        </p:tav>
                                      </p:tavLst>
                                    </p:anim>
                                  </p:childTnLst>
                                </p:cTn>
                              </p:par>
                              <p:par>
                                <p:cTn id="16" presetID="2" presetClass="entr" presetSubtype="1" decel="28000" fill="hold" nodeType="withEffect">
                                  <p:stCondLst>
                                    <p:cond delay="25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750" fill="hold"/>
                                        <p:tgtEl>
                                          <p:spTgt spid="24"/>
                                        </p:tgtEl>
                                        <p:attrNameLst>
                                          <p:attrName>ppt_x</p:attrName>
                                        </p:attrNameLst>
                                      </p:cBhvr>
                                      <p:tavLst>
                                        <p:tav tm="0">
                                          <p:val>
                                            <p:strVal val="#ppt_x"/>
                                          </p:val>
                                        </p:tav>
                                        <p:tav tm="100000">
                                          <p:val>
                                            <p:strVal val="#ppt_x"/>
                                          </p:val>
                                        </p:tav>
                                      </p:tavLst>
                                    </p:anim>
                                    <p:anim calcmode="lin" valueType="num">
                                      <p:cBhvr additive="base">
                                        <p:cTn id="19" dur="750" fill="hold"/>
                                        <p:tgtEl>
                                          <p:spTgt spid="24"/>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 presetClass="entr" presetSubtype="4" decel="2800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decel="28000" fill="hold" nodeType="withEffect">
                                  <p:stCondLst>
                                    <p:cond delay="25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750" fill="hold"/>
                                        <p:tgtEl>
                                          <p:spTgt spid="28"/>
                                        </p:tgtEl>
                                        <p:attrNameLst>
                                          <p:attrName>ppt_x</p:attrName>
                                        </p:attrNameLst>
                                      </p:cBhvr>
                                      <p:tavLst>
                                        <p:tav tm="0">
                                          <p:val>
                                            <p:strVal val="#ppt_x"/>
                                          </p:val>
                                        </p:tav>
                                        <p:tav tm="100000">
                                          <p:val>
                                            <p:strVal val="#ppt_x"/>
                                          </p:val>
                                        </p:tav>
                                      </p:tavLst>
                                    </p:anim>
                                    <p:anim calcmode="lin" valueType="num">
                                      <p:cBhvr additive="base">
                                        <p:cTn id="28" dur="750" fill="hold"/>
                                        <p:tgtEl>
                                          <p:spTgt spid="2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500"/>
                                        <p:tgtEl>
                                          <p:spTgt spid="12"/>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right)">
                                      <p:cBhvr>
                                        <p:cTn id="35" dur="500"/>
                                        <p:tgtEl>
                                          <p:spTgt spid="1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par>
                                <p:cTn id="45" presetID="10" presetClass="entr" presetSubtype="0" fill="hold" grpId="0" nodeType="withEffect">
                                  <p:stCondLst>
                                    <p:cond delay="75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par>
                                <p:cTn id="48" presetID="10" presetClass="entr" presetSubtype="0" fill="hold" grpId="0" nodeType="withEffect">
                                  <p:stCondLst>
                                    <p:cond delay="100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10" presetClass="entr" presetSubtype="0" fill="hold" grpId="0" nodeType="withEffect">
                                  <p:stCondLst>
                                    <p:cond delay="125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37" grpId="0"/>
      <p:bldP spid="38" grpId="0"/>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grpSp>
        <p:nvGrpSpPr>
          <p:cNvPr id="12" name="组合 11"/>
          <p:cNvGrpSpPr/>
          <p:nvPr/>
        </p:nvGrpSpPr>
        <p:grpSpPr>
          <a:xfrm>
            <a:off x="3841614" y="2017075"/>
            <a:ext cx="2219923" cy="1440094"/>
            <a:chOff x="3841614" y="2017075"/>
            <a:chExt cx="2219923" cy="1440094"/>
          </a:xfrm>
        </p:grpSpPr>
        <p:sp>
          <p:nvSpPr>
            <p:cNvPr id="15" name="任意多边形 14"/>
            <p:cNvSpPr/>
            <p:nvPr/>
          </p:nvSpPr>
          <p:spPr>
            <a:xfrm>
              <a:off x="3841614" y="2017075"/>
              <a:ext cx="2219923" cy="1440094"/>
            </a:xfrm>
            <a:custGeom>
              <a:avLst/>
              <a:gdLst>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501385 w 501385"/>
                <a:gd name="connsiteY0" fmla="*/ 352425 h 352425"/>
                <a:gd name="connsiteX1" fmla="*/ 501385 w 501385"/>
                <a:gd name="connsiteY1" fmla="*/ 16668 h 352425"/>
                <a:gd name="connsiteX2" fmla="*/ 475191 w 501385"/>
                <a:gd name="connsiteY2" fmla="*/ 0 h 352425"/>
                <a:gd name="connsiteX3" fmla="*/ 65616 w 501385"/>
                <a:gd name="connsiteY3" fmla="*/ 0 h 352425"/>
                <a:gd name="connsiteX4" fmla="*/ 65616 w 501385"/>
                <a:gd name="connsiteY4" fmla="*/ 278606 h 352425"/>
                <a:gd name="connsiteX5" fmla="*/ 344222 w 501385"/>
                <a:gd name="connsiteY5" fmla="*/ 278606 h 352425"/>
                <a:gd name="connsiteX6" fmla="*/ 501385 w 501385"/>
                <a:gd name="connsiteY6" fmla="*/ 352425 h 352425"/>
                <a:gd name="connsiteX0" fmla="*/ 543835 w 543835"/>
                <a:gd name="connsiteY0" fmla="*/ 352425 h 352425"/>
                <a:gd name="connsiteX1" fmla="*/ 543835 w 543835"/>
                <a:gd name="connsiteY1" fmla="*/ 16668 h 352425"/>
                <a:gd name="connsiteX2" fmla="*/ 517641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425 h 352425"/>
                <a:gd name="connsiteX1" fmla="*/ 543835 w 543835"/>
                <a:gd name="connsiteY1" fmla="*/ 16668 h 352425"/>
                <a:gd name="connsiteX2" fmla="*/ 486684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425 h 352425"/>
                <a:gd name="connsiteX1" fmla="*/ 543835 w 543835"/>
                <a:gd name="connsiteY1" fmla="*/ 16668 h 352425"/>
                <a:gd name="connsiteX2" fmla="*/ 486684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793 h 352793"/>
                <a:gd name="connsiteX1" fmla="*/ 543835 w 543835"/>
                <a:gd name="connsiteY1" fmla="*/ 17036 h 352793"/>
                <a:gd name="connsiteX2" fmla="*/ 486684 w 543835"/>
                <a:gd name="connsiteY2" fmla="*/ 368 h 352793"/>
                <a:gd name="connsiteX3" fmla="*/ 108066 w 543835"/>
                <a:gd name="connsiteY3" fmla="*/ 368 h 352793"/>
                <a:gd name="connsiteX4" fmla="*/ 108066 w 543835"/>
                <a:gd name="connsiteY4" fmla="*/ 278974 h 352793"/>
                <a:gd name="connsiteX5" fmla="*/ 386672 w 543835"/>
                <a:gd name="connsiteY5" fmla="*/ 278974 h 352793"/>
                <a:gd name="connsiteX6" fmla="*/ 543835 w 543835"/>
                <a:gd name="connsiteY6" fmla="*/ 352793 h 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35" h="352793">
                  <a:moveTo>
                    <a:pt x="543835" y="352793"/>
                  </a:moveTo>
                  <a:lnTo>
                    <a:pt x="543835" y="17036"/>
                  </a:lnTo>
                  <a:cubicBezTo>
                    <a:pt x="539073" y="1955"/>
                    <a:pt x="505734" y="-1220"/>
                    <a:pt x="486684" y="368"/>
                  </a:cubicBezTo>
                  <a:lnTo>
                    <a:pt x="108066" y="368"/>
                  </a:lnTo>
                  <a:cubicBezTo>
                    <a:pt x="-32428" y="369"/>
                    <a:pt x="-39572" y="281355"/>
                    <a:pt x="108066" y="278974"/>
                  </a:cubicBezTo>
                  <a:lnTo>
                    <a:pt x="386672" y="278974"/>
                  </a:lnTo>
                  <a:cubicBezTo>
                    <a:pt x="439060" y="279767"/>
                    <a:pt x="500972" y="309137"/>
                    <a:pt x="543835" y="352793"/>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a:off x="4660506" y="2198539"/>
              <a:ext cx="582138" cy="769441"/>
            </a:xfrm>
            <a:prstGeom prst="rect">
              <a:avLst/>
            </a:prstGeom>
          </p:spPr>
          <p:txBody>
            <a:bodyPr wrap="square">
              <a:spAutoFit/>
            </a:bodyPr>
            <a:lstStyle/>
            <a:p>
              <a:pPr algn="ctr"/>
              <a:r>
                <a:rPr lang="en-US" altLang="zh-CN" sz="4400" b="1" dirty="0">
                  <a:solidFill>
                    <a:prstClr val="white"/>
                  </a:solidFill>
                  <a:latin typeface="Agency FB" panose="020B0503020202020204" pitchFamily="34" charset="0"/>
                  <a:ea typeface="微软雅黑" panose="020B0503020204020204" pitchFamily="34" charset="-122"/>
                </a:rPr>
                <a:t>01</a:t>
              </a:r>
              <a:endParaRPr lang="zh-CN" altLang="en-US" sz="4400" b="1" dirty="0">
                <a:solidFill>
                  <a:prstClr val="white"/>
                </a:solidFill>
                <a:latin typeface="Agency FB" panose="020B0503020202020204" pitchFamily="34" charset="0"/>
                <a:ea typeface="微软雅黑" panose="020B0503020204020204" pitchFamily="34" charset="-122"/>
              </a:endParaRPr>
            </a:p>
          </p:txBody>
        </p:sp>
      </p:grpSp>
      <p:grpSp>
        <p:nvGrpSpPr>
          <p:cNvPr id="17" name="组合 16"/>
          <p:cNvGrpSpPr/>
          <p:nvPr/>
        </p:nvGrpSpPr>
        <p:grpSpPr>
          <a:xfrm>
            <a:off x="6130463" y="2017075"/>
            <a:ext cx="2219923" cy="1440094"/>
            <a:chOff x="6130463" y="2017075"/>
            <a:chExt cx="2219923" cy="1440094"/>
          </a:xfrm>
        </p:grpSpPr>
        <p:sp>
          <p:nvSpPr>
            <p:cNvPr id="18" name="任意多边形 17"/>
            <p:cNvSpPr/>
            <p:nvPr/>
          </p:nvSpPr>
          <p:spPr>
            <a:xfrm flipH="1">
              <a:off x="6130463" y="2017075"/>
              <a:ext cx="2219923" cy="1440094"/>
            </a:xfrm>
            <a:custGeom>
              <a:avLst/>
              <a:gdLst>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501385 w 501385"/>
                <a:gd name="connsiteY0" fmla="*/ 352425 h 352425"/>
                <a:gd name="connsiteX1" fmla="*/ 501385 w 501385"/>
                <a:gd name="connsiteY1" fmla="*/ 16668 h 352425"/>
                <a:gd name="connsiteX2" fmla="*/ 475191 w 501385"/>
                <a:gd name="connsiteY2" fmla="*/ 0 h 352425"/>
                <a:gd name="connsiteX3" fmla="*/ 65616 w 501385"/>
                <a:gd name="connsiteY3" fmla="*/ 0 h 352425"/>
                <a:gd name="connsiteX4" fmla="*/ 65616 w 501385"/>
                <a:gd name="connsiteY4" fmla="*/ 278606 h 352425"/>
                <a:gd name="connsiteX5" fmla="*/ 344222 w 501385"/>
                <a:gd name="connsiteY5" fmla="*/ 278606 h 352425"/>
                <a:gd name="connsiteX6" fmla="*/ 501385 w 501385"/>
                <a:gd name="connsiteY6" fmla="*/ 352425 h 352425"/>
                <a:gd name="connsiteX0" fmla="*/ 543835 w 543835"/>
                <a:gd name="connsiteY0" fmla="*/ 352425 h 352425"/>
                <a:gd name="connsiteX1" fmla="*/ 543835 w 543835"/>
                <a:gd name="connsiteY1" fmla="*/ 16668 h 352425"/>
                <a:gd name="connsiteX2" fmla="*/ 517641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425 h 352425"/>
                <a:gd name="connsiteX1" fmla="*/ 543835 w 543835"/>
                <a:gd name="connsiteY1" fmla="*/ 16668 h 352425"/>
                <a:gd name="connsiteX2" fmla="*/ 486684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425 h 352425"/>
                <a:gd name="connsiteX1" fmla="*/ 543835 w 543835"/>
                <a:gd name="connsiteY1" fmla="*/ 16668 h 352425"/>
                <a:gd name="connsiteX2" fmla="*/ 486684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793 h 352793"/>
                <a:gd name="connsiteX1" fmla="*/ 543835 w 543835"/>
                <a:gd name="connsiteY1" fmla="*/ 17036 h 352793"/>
                <a:gd name="connsiteX2" fmla="*/ 486684 w 543835"/>
                <a:gd name="connsiteY2" fmla="*/ 368 h 352793"/>
                <a:gd name="connsiteX3" fmla="*/ 108066 w 543835"/>
                <a:gd name="connsiteY3" fmla="*/ 368 h 352793"/>
                <a:gd name="connsiteX4" fmla="*/ 108066 w 543835"/>
                <a:gd name="connsiteY4" fmla="*/ 278974 h 352793"/>
                <a:gd name="connsiteX5" fmla="*/ 386672 w 543835"/>
                <a:gd name="connsiteY5" fmla="*/ 278974 h 352793"/>
                <a:gd name="connsiteX6" fmla="*/ 543835 w 543835"/>
                <a:gd name="connsiteY6" fmla="*/ 352793 h 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35" h="352793">
                  <a:moveTo>
                    <a:pt x="543835" y="352793"/>
                  </a:moveTo>
                  <a:lnTo>
                    <a:pt x="543835" y="17036"/>
                  </a:lnTo>
                  <a:cubicBezTo>
                    <a:pt x="539073" y="1955"/>
                    <a:pt x="505734" y="-1220"/>
                    <a:pt x="486684" y="368"/>
                  </a:cubicBezTo>
                  <a:lnTo>
                    <a:pt x="108066" y="368"/>
                  </a:lnTo>
                  <a:cubicBezTo>
                    <a:pt x="-32428" y="369"/>
                    <a:pt x="-39572" y="281355"/>
                    <a:pt x="108066" y="278974"/>
                  </a:cubicBezTo>
                  <a:lnTo>
                    <a:pt x="386672" y="278974"/>
                  </a:lnTo>
                  <a:cubicBezTo>
                    <a:pt x="439060" y="279767"/>
                    <a:pt x="500972" y="309137"/>
                    <a:pt x="543835" y="352793"/>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a:off x="6634894" y="2198538"/>
              <a:ext cx="915541" cy="769441"/>
            </a:xfrm>
            <a:prstGeom prst="rect">
              <a:avLst/>
            </a:prstGeom>
          </p:spPr>
          <p:txBody>
            <a:bodyPr wrap="square">
              <a:spAutoFit/>
            </a:bodyPr>
            <a:lstStyle/>
            <a:p>
              <a:pPr algn="ctr"/>
              <a:r>
                <a:rPr lang="en-US" altLang="zh-CN" sz="4400" b="1" dirty="0" smtClean="0">
                  <a:solidFill>
                    <a:prstClr val="white"/>
                  </a:solidFill>
                  <a:latin typeface="Agency FB" panose="020B0503020202020204" pitchFamily="34" charset="0"/>
                  <a:ea typeface="微软雅黑" panose="020B0503020204020204" pitchFamily="34" charset="-122"/>
                </a:rPr>
                <a:t>02</a:t>
              </a:r>
              <a:endParaRPr lang="zh-CN" altLang="en-US" sz="4400" b="1" dirty="0">
                <a:solidFill>
                  <a:prstClr val="white"/>
                </a:solidFill>
                <a:latin typeface="Agency FB" panose="020B0503020202020204" pitchFamily="34" charset="0"/>
                <a:ea typeface="微软雅黑" panose="020B0503020204020204" pitchFamily="34" charset="-122"/>
              </a:endParaRPr>
            </a:p>
          </p:txBody>
        </p:sp>
      </p:grpSp>
      <p:grpSp>
        <p:nvGrpSpPr>
          <p:cNvPr id="20" name="组合 19"/>
          <p:cNvGrpSpPr/>
          <p:nvPr/>
        </p:nvGrpSpPr>
        <p:grpSpPr>
          <a:xfrm>
            <a:off x="4132684" y="3552083"/>
            <a:ext cx="1933303" cy="1254160"/>
            <a:chOff x="4132684" y="3552083"/>
            <a:chExt cx="1933303" cy="1254160"/>
          </a:xfrm>
        </p:grpSpPr>
        <p:sp>
          <p:nvSpPr>
            <p:cNvPr id="21" name="任意多边形 20"/>
            <p:cNvSpPr/>
            <p:nvPr/>
          </p:nvSpPr>
          <p:spPr>
            <a:xfrm>
              <a:off x="4132684" y="3552083"/>
              <a:ext cx="1933303" cy="1254160"/>
            </a:xfrm>
            <a:custGeom>
              <a:avLst/>
              <a:gdLst>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501385 w 501385"/>
                <a:gd name="connsiteY0" fmla="*/ 352425 h 352425"/>
                <a:gd name="connsiteX1" fmla="*/ 501385 w 501385"/>
                <a:gd name="connsiteY1" fmla="*/ 16668 h 352425"/>
                <a:gd name="connsiteX2" fmla="*/ 475191 w 501385"/>
                <a:gd name="connsiteY2" fmla="*/ 0 h 352425"/>
                <a:gd name="connsiteX3" fmla="*/ 65616 w 501385"/>
                <a:gd name="connsiteY3" fmla="*/ 0 h 352425"/>
                <a:gd name="connsiteX4" fmla="*/ 65616 w 501385"/>
                <a:gd name="connsiteY4" fmla="*/ 278606 h 352425"/>
                <a:gd name="connsiteX5" fmla="*/ 344222 w 501385"/>
                <a:gd name="connsiteY5" fmla="*/ 278606 h 352425"/>
                <a:gd name="connsiteX6" fmla="*/ 501385 w 501385"/>
                <a:gd name="connsiteY6" fmla="*/ 352425 h 352425"/>
                <a:gd name="connsiteX0" fmla="*/ 543835 w 543835"/>
                <a:gd name="connsiteY0" fmla="*/ 352425 h 352425"/>
                <a:gd name="connsiteX1" fmla="*/ 543835 w 543835"/>
                <a:gd name="connsiteY1" fmla="*/ 16668 h 352425"/>
                <a:gd name="connsiteX2" fmla="*/ 517641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425 h 352425"/>
                <a:gd name="connsiteX1" fmla="*/ 543835 w 543835"/>
                <a:gd name="connsiteY1" fmla="*/ 16668 h 352425"/>
                <a:gd name="connsiteX2" fmla="*/ 486684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425 h 352425"/>
                <a:gd name="connsiteX1" fmla="*/ 543835 w 543835"/>
                <a:gd name="connsiteY1" fmla="*/ 16668 h 352425"/>
                <a:gd name="connsiteX2" fmla="*/ 486684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793 h 352793"/>
                <a:gd name="connsiteX1" fmla="*/ 543835 w 543835"/>
                <a:gd name="connsiteY1" fmla="*/ 17036 h 352793"/>
                <a:gd name="connsiteX2" fmla="*/ 486684 w 543835"/>
                <a:gd name="connsiteY2" fmla="*/ 368 h 352793"/>
                <a:gd name="connsiteX3" fmla="*/ 108066 w 543835"/>
                <a:gd name="connsiteY3" fmla="*/ 368 h 352793"/>
                <a:gd name="connsiteX4" fmla="*/ 108066 w 543835"/>
                <a:gd name="connsiteY4" fmla="*/ 278974 h 352793"/>
                <a:gd name="connsiteX5" fmla="*/ 386672 w 543835"/>
                <a:gd name="connsiteY5" fmla="*/ 278974 h 352793"/>
                <a:gd name="connsiteX6" fmla="*/ 543835 w 543835"/>
                <a:gd name="connsiteY6" fmla="*/ 352793 h 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35" h="352793">
                  <a:moveTo>
                    <a:pt x="543835" y="352793"/>
                  </a:moveTo>
                  <a:lnTo>
                    <a:pt x="543835" y="17036"/>
                  </a:lnTo>
                  <a:cubicBezTo>
                    <a:pt x="539073" y="1955"/>
                    <a:pt x="505734" y="-1220"/>
                    <a:pt x="486684" y="368"/>
                  </a:cubicBezTo>
                  <a:lnTo>
                    <a:pt x="108066" y="368"/>
                  </a:lnTo>
                  <a:cubicBezTo>
                    <a:pt x="-32428" y="369"/>
                    <a:pt x="-39572" y="281355"/>
                    <a:pt x="108066" y="278974"/>
                  </a:cubicBezTo>
                  <a:lnTo>
                    <a:pt x="386672" y="278974"/>
                  </a:lnTo>
                  <a:cubicBezTo>
                    <a:pt x="439060" y="279767"/>
                    <a:pt x="500972" y="309137"/>
                    <a:pt x="543835" y="352793"/>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a:off x="4734047" y="3666210"/>
              <a:ext cx="852992" cy="769441"/>
            </a:xfrm>
            <a:prstGeom prst="rect">
              <a:avLst/>
            </a:prstGeom>
          </p:spPr>
          <p:txBody>
            <a:bodyPr wrap="square">
              <a:spAutoFit/>
            </a:bodyPr>
            <a:lstStyle/>
            <a:p>
              <a:pPr algn="ctr"/>
              <a:r>
                <a:rPr lang="en-US" altLang="zh-CN" sz="4400" b="1" dirty="0" smtClean="0">
                  <a:solidFill>
                    <a:prstClr val="white"/>
                  </a:solidFill>
                  <a:latin typeface="Agency FB" panose="020B0503020202020204" pitchFamily="34" charset="0"/>
                  <a:ea typeface="微软雅黑" panose="020B0503020204020204" pitchFamily="34" charset="-122"/>
                </a:rPr>
                <a:t>03</a:t>
              </a:r>
              <a:endParaRPr lang="zh-CN" altLang="en-US" sz="4400" b="1" dirty="0">
                <a:solidFill>
                  <a:prstClr val="white"/>
                </a:solidFill>
                <a:latin typeface="Agency FB" panose="020B0503020202020204" pitchFamily="34" charset="0"/>
                <a:ea typeface="微软雅黑" panose="020B0503020204020204" pitchFamily="34" charset="-122"/>
              </a:endParaRPr>
            </a:p>
          </p:txBody>
        </p:sp>
      </p:grpSp>
      <p:grpSp>
        <p:nvGrpSpPr>
          <p:cNvPr id="23" name="组合 22"/>
          <p:cNvGrpSpPr/>
          <p:nvPr/>
        </p:nvGrpSpPr>
        <p:grpSpPr>
          <a:xfrm>
            <a:off x="6126014" y="3552083"/>
            <a:ext cx="1933303" cy="1254160"/>
            <a:chOff x="6126014" y="3552083"/>
            <a:chExt cx="1933303" cy="1254160"/>
          </a:xfrm>
        </p:grpSpPr>
        <p:sp>
          <p:nvSpPr>
            <p:cNvPr id="24" name="任意多边形 23"/>
            <p:cNvSpPr/>
            <p:nvPr/>
          </p:nvSpPr>
          <p:spPr>
            <a:xfrm flipH="1">
              <a:off x="6126014" y="3552083"/>
              <a:ext cx="1933303" cy="1254160"/>
            </a:xfrm>
            <a:custGeom>
              <a:avLst/>
              <a:gdLst>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501385 w 501385"/>
                <a:gd name="connsiteY0" fmla="*/ 352425 h 352425"/>
                <a:gd name="connsiteX1" fmla="*/ 501385 w 501385"/>
                <a:gd name="connsiteY1" fmla="*/ 16668 h 352425"/>
                <a:gd name="connsiteX2" fmla="*/ 475191 w 501385"/>
                <a:gd name="connsiteY2" fmla="*/ 0 h 352425"/>
                <a:gd name="connsiteX3" fmla="*/ 65616 w 501385"/>
                <a:gd name="connsiteY3" fmla="*/ 0 h 352425"/>
                <a:gd name="connsiteX4" fmla="*/ 65616 w 501385"/>
                <a:gd name="connsiteY4" fmla="*/ 278606 h 352425"/>
                <a:gd name="connsiteX5" fmla="*/ 344222 w 501385"/>
                <a:gd name="connsiteY5" fmla="*/ 278606 h 352425"/>
                <a:gd name="connsiteX6" fmla="*/ 501385 w 501385"/>
                <a:gd name="connsiteY6" fmla="*/ 352425 h 352425"/>
                <a:gd name="connsiteX0" fmla="*/ 543835 w 543835"/>
                <a:gd name="connsiteY0" fmla="*/ 352425 h 352425"/>
                <a:gd name="connsiteX1" fmla="*/ 543835 w 543835"/>
                <a:gd name="connsiteY1" fmla="*/ 16668 h 352425"/>
                <a:gd name="connsiteX2" fmla="*/ 517641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425 h 352425"/>
                <a:gd name="connsiteX1" fmla="*/ 543835 w 543835"/>
                <a:gd name="connsiteY1" fmla="*/ 16668 h 352425"/>
                <a:gd name="connsiteX2" fmla="*/ 486684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425 h 352425"/>
                <a:gd name="connsiteX1" fmla="*/ 543835 w 543835"/>
                <a:gd name="connsiteY1" fmla="*/ 16668 h 352425"/>
                <a:gd name="connsiteX2" fmla="*/ 486684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793 h 352793"/>
                <a:gd name="connsiteX1" fmla="*/ 543835 w 543835"/>
                <a:gd name="connsiteY1" fmla="*/ 17036 h 352793"/>
                <a:gd name="connsiteX2" fmla="*/ 486684 w 543835"/>
                <a:gd name="connsiteY2" fmla="*/ 368 h 352793"/>
                <a:gd name="connsiteX3" fmla="*/ 108066 w 543835"/>
                <a:gd name="connsiteY3" fmla="*/ 368 h 352793"/>
                <a:gd name="connsiteX4" fmla="*/ 108066 w 543835"/>
                <a:gd name="connsiteY4" fmla="*/ 278974 h 352793"/>
                <a:gd name="connsiteX5" fmla="*/ 386672 w 543835"/>
                <a:gd name="connsiteY5" fmla="*/ 278974 h 352793"/>
                <a:gd name="connsiteX6" fmla="*/ 543835 w 543835"/>
                <a:gd name="connsiteY6" fmla="*/ 352793 h 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35" h="352793">
                  <a:moveTo>
                    <a:pt x="543835" y="352793"/>
                  </a:moveTo>
                  <a:lnTo>
                    <a:pt x="543835" y="17036"/>
                  </a:lnTo>
                  <a:cubicBezTo>
                    <a:pt x="539073" y="1955"/>
                    <a:pt x="505734" y="-1220"/>
                    <a:pt x="486684" y="368"/>
                  </a:cubicBezTo>
                  <a:lnTo>
                    <a:pt x="108066" y="368"/>
                  </a:lnTo>
                  <a:cubicBezTo>
                    <a:pt x="-32428" y="369"/>
                    <a:pt x="-39572" y="281355"/>
                    <a:pt x="108066" y="278974"/>
                  </a:cubicBezTo>
                  <a:lnTo>
                    <a:pt x="386672" y="278974"/>
                  </a:lnTo>
                  <a:cubicBezTo>
                    <a:pt x="439060" y="279767"/>
                    <a:pt x="500972" y="309137"/>
                    <a:pt x="543835" y="352793"/>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a:off x="6573687" y="3648624"/>
              <a:ext cx="915541" cy="769441"/>
            </a:xfrm>
            <a:prstGeom prst="rect">
              <a:avLst/>
            </a:prstGeom>
          </p:spPr>
          <p:txBody>
            <a:bodyPr wrap="square">
              <a:spAutoFit/>
            </a:bodyPr>
            <a:lstStyle/>
            <a:p>
              <a:pPr algn="ctr"/>
              <a:r>
                <a:rPr lang="en-US" altLang="zh-CN" sz="4400" b="1" dirty="0" smtClean="0">
                  <a:solidFill>
                    <a:prstClr val="white"/>
                  </a:solidFill>
                  <a:latin typeface="Agency FB" panose="020B0503020202020204" pitchFamily="34" charset="0"/>
                  <a:ea typeface="微软雅黑" panose="020B0503020204020204" pitchFamily="34" charset="-122"/>
                </a:rPr>
                <a:t>04</a:t>
              </a:r>
              <a:endParaRPr lang="zh-CN" altLang="en-US" sz="4400" b="1" dirty="0">
                <a:solidFill>
                  <a:prstClr val="white"/>
                </a:solidFill>
                <a:latin typeface="Agency FB" panose="020B0503020202020204" pitchFamily="34" charset="0"/>
                <a:ea typeface="微软雅黑" panose="020B0503020204020204" pitchFamily="34" charset="-122"/>
              </a:endParaRPr>
            </a:p>
          </p:txBody>
        </p:sp>
      </p:grpSp>
      <p:grpSp>
        <p:nvGrpSpPr>
          <p:cNvPr id="26" name="组合 25"/>
          <p:cNvGrpSpPr/>
          <p:nvPr/>
        </p:nvGrpSpPr>
        <p:grpSpPr>
          <a:xfrm>
            <a:off x="4253256" y="4899329"/>
            <a:ext cx="1814574" cy="1177139"/>
            <a:chOff x="4253256" y="4899329"/>
            <a:chExt cx="1814574" cy="1177139"/>
          </a:xfrm>
        </p:grpSpPr>
        <p:sp>
          <p:nvSpPr>
            <p:cNvPr id="27" name="任意多边形 26"/>
            <p:cNvSpPr/>
            <p:nvPr/>
          </p:nvSpPr>
          <p:spPr>
            <a:xfrm>
              <a:off x="4253256" y="4899329"/>
              <a:ext cx="1814574" cy="1177139"/>
            </a:xfrm>
            <a:custGeom>
              <a:avLst/>
              <a:gdLst>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501385 w 501385"/>
                <a:gd name="connsiteY0" fmla="*/ 352425 h 352425"/>
                <a:gd name="connsiteX1" fmla="*/ 501385 w 501385"/>
                <a:gd name="connsiteY1" fmla="*/ 16668 h 352425"/>
                <a:gd name="connsiteX2" fmla="*/ 475191 w 501385"/>
                <a:gd name="connsiteY2" fmla="*/ 0 h 352425"/>
                <a:gd name="connsiteX3" fmla="*/ 65616 w 501385"/>
                <a:gd name="connsiteY3" fmla="*/ 0 h 352425"/>
                <a:gd name="connsiteX4" fmla="*/ 65616 w 501385"/>
                <a:gd name="connsiteY4" fmla="*/ 278606 h 352425"/>
                <a:gd name="connsiteX5" fmla="*/ 344222 w 501385"/>
                <a:gd name="connsiteY5" fmla="*/ 278606 h 352425"/>
                <a:gd name="connsiteX6" fmla="*/ 501385 w 501385"/>
                <a:gd name="connsiteY6" fmla="*/ 352425 h 352425"/>
                <a:gd name="connsiteX0" fmla="*/ 543835 w 543835"/>
                <a:gd name="connsiteY0" fmla="*/ 352425 h 352425"/>
                <a:gd name="connsiteX1" fmla="*/ 543835 w 543835"/>
                <a:gd name="connsiteY1" fmla="*/ 16668 h 352425"/>
                <a:gd name="connsiteX2" fmla="*/ 517641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425 h 352425"/>
                <a:gd name="connsiteX1" fmla="*/ 543835 w 543835"/>
                <a:gd name="connsiteY1" fmla="*/ 16668 h 352425"/>
                <a:gd name="connsiteX2" fmla="*/ 486684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425 h 352425"/>
                <a:gd name="connsiteX1" fmla="*/ 543835 w 543835"/>
                <a:gd name="connsiteY1" fmla="*/ 16668 h 352425"/>
                <a:gd name="connsiteX2" fmla="*/ 486684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793 h 352793"/>
                <a:gd name="connsiteX1" fmla="*/ 543835 w 543835"/>
                <a:gd name="connsiteY1" fmla="*/ 17036 h 352793"/>
                <a:gd name="connsiteX2" fmla="*/ 486684 w 543835"/>
                <a:gd name="connsiteY2" fmla="*/ 368 h 352793"/>
                <a:gd name="connsiteX3" fmla="*/ 108066 w 543835"/>
                <a:gd name="connsiteY3" fmla="*/ 368 h 352793"/>
                <a:gd name="connsiteX4" fmla="*/ 108066 w 543835"/>
                <a:gd name="connsiteY4" fmla="*/ 278974 h 352793"/>
                <a:gd name="connsiteX5" fmla="*/ 386672 w 543835"/>
                <a:gd name="connsiteY5" fmla="*/ 278974 h 352793"/>
                <a:gd name="connsiteX6" fmla="*/ 543835 w 543835"/>
                <a:gd name="connsiteY6" fmla="*/ 352793 h 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35" h="352793">
                  <a:moveTo>
                    <a:pt x="543835" y="352793"/>
                  </a:moveTo>
                  <a:lnTo>
                    <a:pt x="543835" y="17036"/>
                  </a:lnTo>
                  <a:cubicBezTo>
                    <a:pt x="539073" y="1955"/>
                    <a:pt x="505734" y="-1220"/>
                    <a:pt x="486684" y="368"/>
                  </a:cubicBezTo>
                  <a:lnTo>
                    <a:pt x="108066" y="368"/>
                  </a:lnTo>
                  <a:cubicBezTo>
                    <a:pt x="-32428" y="369"/>
                    <a:pt x="-39572" y="281355"/>
                    <a:pt x="108066" y="278974"/>
                  </a:cubicBezTo>
                  <a:lnTo>
                    <a:pt x="386672" y="278974"/>
                  </a:lnTo>
                  <a:cubicBezTo>
                    <a:pt x="439060" y="279767"/>
                    <a:pt x="500972" y="309137"/>
                    <a:pt x="543835" y="352793"/>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矩形 27"/>
            <p:cNvSpPr/>
            <p:nvPr/>
          </p:nvSpPr>
          <p:spPr>
            <a:xfrm>
              <a:off x="4897316" y="5008363"/>
              <a:ext cx="852992" cy="769441"/>
            </a:xfrm>
            <a:prstGeom prst="rect">
              <a:avLst/>
            </a:prstGeom>
          </p:spPr>
          <p:txBody>
            <a:bodyPr wrap="square">
              <a:spAutoFit/>
            </a:bodyPr>
            <a:lstStyle/>
            <a:p>
              <a:pPr algn="ctr"/>
              <a:r>
                <a:rPr lang="en-US" altLang="zh-CN" sz="4400" b="1" dirty="0" smtClean="0">
                  <a:solidFill>
                    <a:prstClr val="white"/>
                  </a:solidFill>
                  <a:latin typeface="Agency FB" panose="020B0503020202020204" pitchFamily="34" charset="0"/>
                  <a:ea typeface="微软雅黑" panose="020B0503020204020204" pitchFamily="34" charset="-122"/>
                </a:rPr>
                <a:t>05</a:t>
              </a:r>
              <a:endParaRPr lang="zh-CN" altLang="en-US" sz="4400" b="1" dirty="0">
                <a:solidFill>
                  <a:prstClr val="white"/>
                </a:solidFill>
                <a:latin typeface="Agency FB" panose="020B0503020202020204" pitchFamily="34" charset="0"/>
                <a:ea typeface="微软雅黑" panose="020B0503020204020204" pitchFamily="34" charset="-122"/>
              </a:endParaRPr>
            </a:p>
          </p:txBody>
        </p:sp>
      </p:grpSp>
      <p:grpSp>
        <p:nvGrpSpPr>
          <p:cNvPr id="29" name="组合 28"/>
          <p:cNvGrpSpPr/>
          <p:nvPr/>
        </p:nvGrpSpPr>
        <p:grpSpPr>
          <a:xfrm>
            <a:off x="6124171" y="4899329"/>
            <a:ext cx="1814574" cy="1177139"/>
            <a:chOff x="6124171" y="4899329"/>
            <a:chExt cx="1814574" cy="1177139"/>
          </a:xfrm>
        </p:grpSpPr>
        <p:sp>
          <p:nvSpPr>
            <p:cNvPr id="30" name="任意多边形 29"/>
            <p:cNvSpPr/>
            <p:nvPr/>
          </p:nvSpPr>
          <p:spPr>
            <a:xfrm flipH="1">
              <a:off x="6124171" y="4899329"/>
              <a:ext cx="1814574" cy="1177139"/>
            </a:xfrm>
            <a:custGeom>
              <a:avLst/>
              <a:gdLst>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435769 w 435769"/>
                <a:gd name="connsiteY0" fmla="*/ 352425 h 352425"/>
                <a:gd name="connsiteX1" fmla="*/ 435769 w 435769"/>
                <a:gd name="connsiteY1" fmla="*/ 16668 h 352425"/>
                <a:gd name="connsiteX2" fmla="*/ 409575 w 435769"/>
                <a:gd name="connsiteY2" fmla="*/ 0 h 352425"/>
                <a:gd name="connsiteX3" fmla="*/ 0 w 435769"/>
                <a:gd name="connsiteY3" fmla="*/ 0 h 352425"/>
                <a:gd name="connsiteX4" fmla="*/ 0 w 435769"/>
                <a:gd name="connsiteY4" fmla="*/ 278606 h 352425"/>
                <a:gd name="connsiteX5" fmla="*/ 278606 w 435769"/>
                <a:gd name="connsiteY5" fmla="*/ 278606 h 352425"/>
                <a:gd name="connsiteX6" fmla="*/ 435769 w 435769"/>
                <a:gd name="connsiteY6" fmla="*/ 352425 h 352425"/>
                <a:gd name="connsiteX0" fmla="*/ 501385 w 501385"/>
                <a:gd name="connsiteY0" fmla="*/ 352425 h 352425"/>
                <a:gd name="connsiteX1" fmla="*/ 501385 w 501385"/>
                <a:gd name="connsiteY1" fmla="*/ 16668 h 352425"/>
                <a:gd name="connsiteX2" fmla="*/ 475191 w 501385"/>
                <a:gd name="connsiteY2" fmla="*/ 0 h 352425"/>
                <a:gd name="connsiteX3" fmla="*/ 65616 w 501385"/>
                <a:gd name="connsiteY3" fmla="*/ 0 h 352425"/>
                <a:gd name="connsiteX4" fmla="*/ 65616 w 501385"/>
                <a:gd name="connsiteY4" fmla="*/ 278606 h 352425"/>
                <a:gd name="connsiteX5" fmla="*/ 344222 w 501385"/>
                <a:gd name="connsiteY5" fmla="*/ 278606 h 352425"/>
                <a:gd name="connsiteX6" fmla="*/ 501385 w 501385"/>
                <a:gd name="connsiteY6" fmla="*/ 352425 h 352425"/>
                <a:gd name="connsiteX0" fmla="*/ 543835 w 543835"/>
                <a:gd name="connsiteY0" fmla="*/ 352425 h 352425"/>
                <a:gd name="connsiteX1" fmla="*/ 543835 w 543835"/>
                <a:gd name="connsiteY1" fmla="*/ 16668 h 352425"/>
                <a:gd name="connsiteX2" fmla="*/ 517641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425 h 352425"/>
                <a:gd name="connsiteX1" fmla="*/ 543835 w 543835"/>
                <a:gd name="connsiteY1" fmla="*/ 16668 h 352425"/>
                <a:gd name="connsiteX2" fmla="*/ 486684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425 h 352425"/>
                <a:gd name="connsiteX1" fmla="*/ 543835 w 543835"/>
                <a:gd name="connsiteY1" fmla="*/ 16668 h 352425"/>
                <a:gd name="connsiteX2" fmla="*/ 486684 w 543835"/>
                <a:gd name="connsiteY2" fmla="*/ 0 h 352425"/>
                <a:gd name="connsiteX3" fmla="*/ 108066 w 543835"/>
                <a:gd name="connsiteY3" fmla="*/ 0 h 352425"/>
                <a:gd name="connsiteX4" fmla="*/ 108066 w 543835"/>
                <a:gd name="connsiteY4" fmla="*/ 278606 h 352425"/>
                <a:gd name="connsiteX5" fmla="*/ 386672 w 543835"/>
                <a:gd name="connsiteY5" fmla="*/ 278606 h 352425"/>
                <a:gd name="connsiteX6" fmla="*/ 543835 w 543835"/>
                <a:gd name="connsiteY6" fmla="*/ 352425 h 352425"/>
                <a:gd name="connsiteX0" fmla="*/ 543835 w 543835"/>
                <a:gd name="connsiteY0" fmla="*/ 352793 h 352793"/>
                <a:gd name="connsiteX1" fmla="*/ 543835 w 543835"/>
                <a:gd name="connsiteY1" fmla="*/ 17036 h 352793"/>
                <a:gd name="connsiteX2" fmla="*/ 486684 w 543835"/>
                <a:gd name="connsiteY2" fmla="*/ 368 h 352793"/>
                <a:gd name="connsiteX3" fmla="*/ 108066 w 543835"/>
                <a:gd name="connsiteY3" fmla="*/ 368 h 352793"/>
                <a:gd name="connsiteX4" fmla="*/ 108066 w 543835"/>
                <a:gd name="connsiteY4" fmla="*/ 278974 h 352793"/>
                <a:gd name="connsiteX5" fmla="*/ 386672 w 543835"/>
                <a:gd name="connsiteY5" fmla="*/ 278974 h 352793"/>
                <a:gd name="connsiteX6" fmla="*/ 543835 w 543835"/>
                <a:gd name="connsiteY6" fmla="*/ 352793 h 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35" h="352793">
                  <a:moveTo>
                    <a:pt x="543835" y="352793"/>
                  </a:moveTo>
                  <a:lnTo>
                    <a:pt x="543835" y="17036"/>
                  </a:lnTo>
                  <a:cubicBezTo>
                    <a:pt x="539073" y="1955"/>
                    <a:pt x="505734" y="-1220"/>
                    <a:pt x="486684" y="368"/>
                  </a:cubicBezTo>
                  <a:lnTo>
                    <a:pt x="108066" y="368"/>
                  </a:lnTo>
                  <a:cubicBezTo>
                    <a:pt x="-32428" y="369"/>
                    <a:pt x="-39572" y="281355"/>
                    <a:pt x="108066" y="278974"/>
                  </a:cubicBezTo>
                  <a:lnTo>
                    <a:pt x="386672" y="278974"/>
                  </a:lnTo>
                  <a:cubicBezTo>
                    <a:pt x="439060" y="279767"/>
                    <a:pt x="500972" y="309137"/>
                    <a:pt x="543835" y="352793"/>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矩形 30"/>
            <p:cNvSpPr/>
            <p:nvPr/>
          </p:nvSpPr>
          <p:spPr>
            <a:xfrm>
              <a:off x="6419012" y="4993458"/>
              <a:ext cx="915541" cy="769441"/>
            </a:xfrm>
            <a:prstGeom prst="rect">
              <a:avLst/>
            </a:prstGeom>
          </p:spPr>
          <p:txBody>
            <a:bodyPr wrap="square">
              <a:spAutoFit/>
            </a:bodyPr>
            <a:lstStyle/>
            <a:p>
              <a:pPr algn="ctr"/>
              <a:r>
                <a:rPr lang="en-US" altLang="zh-CN" sz="4400" b="1" dirty="0" smtClean="0">
                  <a:solidFill>
                    <a:prstClr val="white"/>
                  </a:solidFill>
                  <a:latin typeface="Agency FB" panose="020B0503020202020204" pitchFamily="34" charset="0"/>
                  <a:ea typeface="微软雅黑" panose="020B0503020204020204" pitchFamily="34" charset="-122"/>
                </a:rPr>
                <a:t>06</a:t>
              </a:r>
              <a:endParaRPr lang="zh-CN" altLang="en-US" sz="4400" b="1" dirty="0">
                <a:solidFill>
                  <a:prstClr val="white"/>
                </a:solidFill>
                <a:latin typeface="Agency FB" panose="020B0503020202020204" pitchFamily="34" charset="0"/>
                <a:ea typeface="微软雅黑" panose="020B0503020204020204" pitchFamily="34" charset="-122"/>
              </a:endParaRPr>
            </a:p>
          </p:txBody>
        </p:sp>
      </p:grpSp>
      <p:sp>
        <p:nvSpPr>
          <p:cNvPr id="32" name="文本框 31"/>
          <p:cNvSpPr txBox="1"/>
          <p:nvPr/>
        </p:nvSpPr>
        <p:spPr>
          <a:xfrm>
            <a:off x="683619" y="1952316"/>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1195381" y="3556554"/>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1739840" y="4993458"/>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9105960" y="2106180"/>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8720477" y="3548221"/>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8233586" y="4856956"/>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47730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900" decel="100000" fill="hold"/>
                                        <p:tgtEl>
                                          <p:spTgt spid="1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900" decel="100000" fill="hold"/>
                                        <p:tgtEl>
                                          <p:spTgt spid="2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900" decel="100000" fill="hold"/>
                                        <p:tgtEl>
                                          <p:spTgt spid="2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900" decel="100000" fill="hold"/>
                                        <p:tgtEl>
                                          <p:spTgt spid="2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125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900" decel="100000" fill="hold"/>
                                        <p:tgtEl>
                                          <p:spTgt spid="2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par>
                          <p:cTn id="41" fill="hold">
                            <p:stCondLst>
                              <p:cond delay="2250"/>
                            </p:stCondLst>
                            <p:childTnLst>
                              <p:par>
                                <p:cTn id="42" presetID="10" presetClass="entr" presetSubtype="0"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2750"/>
                            </p:stCondLst>
                            <p:childTnLst>
                              <p:par>
                                <p:cTn id="49" presetID="10"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par>
                          <p:cTn id="55" fill="hold">
                            <p:stCondLst>
                              <p:cond delay="3250"/>
                            </p:stCondLst>
                            <p:childTnLst>
                              <p:par>
                                <p:cTn id="56" presetID="10" presetClass="entr" presetSubtype="0" fill="hold" grpId="0" nodeType="after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p:bldP spid="36" grpId="0"/>
      <p:bldP spid="37"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sp>
        <p:nvSpPr>
          <p:cNvPr id="43" name="任意多边形 42"/>
          <p:cNvSpPr/>
          <p:nvPr/>
        </p:nvSpPr>
        <p:spPr>
          <a:xfrm>
            <a:off x="1152525" y="2357364"/>
            <a:ext cx="4276725" cy="0"/>
          </a:xfrm>
          <a:custGeom>
            <a:avLst/>
            <a:gdLst>
              <a:gd name="connsiteX0" fmla="*/ 4276725 w 4276725"/>
              <a:gd name="connsiteY0" fmla="*/ 0 h 0"/>
              <a:gd name="connsiteX1" fmla="*/ 0 w 4276725"/>
              <a:gd name="connsiteY1" fmla="*/ 0 h 0"/>
            </a:gdLst>
            <a:ahLst/>
            <a:cxnLst>
              <a:cxn ang="0">
                <a:pos x="connsiteX0" y="connsiteY0"/>
              </a:cxn>
              <a:cxn ang="0">
                <a:pos x="connsiteX1" y="connsiteY1"/>
              </a:cxn>
            </a:cxnLst>
            <a:rect l="l" t="t" r="r" b="b"/>
            <a:pathLst>
              <a:path w="4276725">
                <a:moveTo>
                  <a:pt x="4276725"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1152526" y="4729089"/>
            <a:ext cx="3848100" cy="82694"/>
          </a:xfrm>
          <a:custGeom>
            <a:avLst/>
            <a:gdLst>
              <a:gd name="connsiteX0" fmla="*/ 4276725 w 4276725"/>
              <a:gd name="connsiteY0" fmla="*/ 0 h 0"/>
              <a:gd name="connsiteX1" fmla="*/ 0 w 4276725"/>
              <a:gd name="connsiteY1" fmla="*/ 0 h 0"/>
            </a:gdLst>
            <a:ahLst/>
            <a:cxnLst>
              <a:cxn ang="0">
                <a:pos x="connsiteX0" y="connsiteY0"/>
              </a:cxn>
              <a:cxn ang="0">
                <a:pos x="connsiteX1" y="connsiteY1"/>
              </a:cxn>
            </a:cxnLst>
            <a:rect l="l" t="t" r="r" b="b"/>
            <a:pathLst>
              <a:path w="4276725">
                <a:moveTo>
                  <a:pt x="4276725"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7229476" y="3341745"/>
            <a:ext cx="3848100" cy="82694"/>
          </a:xfrm>
          <a:custGeom>
            <a:avLst/>
            <a:gdLst>
              <a:gd name="connsiteX0" fmla="*/ 4276725 w 4276725"/>
              <a:gd name="connsiteY0" fmla="*/ 0 h 0"/>
              <a:gd name="connsiteX1" fmla="*/ 0 w 4276725"/>
              <a:gd name="connsiteY1" fmla="*/ 0 h 0"/>
            </a:gdLst>
            <a:ahLst/>
            <a:cxnLst>
              <a:cxn ang="0">
                <a:pos x="connsiteX0" y="connsiteY0"/>
              </a:cxn>
              <a:cxn ang="0">
                <a:pos x="connsiteX1" y="connsiteY1"/>
              </a:cxn>
            </a:cxnLst>
            <a:rect l="l" t="t" r="r" b="b"/>
            <a:pathLst>
              <a:path w="4276725">
                <a:moveTo>
                  <a:pt x="4276725"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a:off x="6543675" y="5778362"/>
            <a:ext cx="4705349" cy="141352"/>
          </a:xfrm>
          <a:custGeom>
            <a:avLst/>
            <a:gdLst>
              <a:gd name="connsiteX0" fmla="*/ 4276725 w 4276725"/>
              <a:gd name="connsiteY0" fmla="*/ 0 h 0"/>
              <a:gd name="connsiteX1" fmla="*/ 0 w 4276725"/>
              <a:gd name="connsiteY1" fmla="*/ 0 h 0"/>
            </a:gdLst>
            <a:ahLst/>
            <a:cxnLst>
              <a:cxn ang="0">
                <a:pos x="connsiteX0" y="connsiteY0"/>
              </a:cxn>
              <a:cxn ang="0">
                <a:pos x="connsiteX1" y="connsiteY1"/>
              </a:cxn>
            </a:cxnLst>
            <a:rect l="l" t="t" r="r" b="b"/>
            <a:pathLst>
              <a:path w="4276725">
                <a:moveTo>
                  <a:pt x="4276725"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p:cNvGrpSpPr/>
          <p:nvPr/>
        </p:nvGrpSpPr>
        <p:grpSpPr>
          <a:xfrm>
            <a:off x="4412365" y="3341745"/>
            <a:ext cx="1339007" cy="3092320"/>
            <a:chOff x="4412365" y="3032256"/>
            <a:chExt cx="1339007" cy="3092320"/>
          </a:xfrm>
        </p:grpSpPr>
        <p:sp>
          <p:nvSpPr>
            <p:cNvPr id="48" name="任意多边形 47"/>
            <p:cNvSpPr>
              <a:spLocks/>
            </p:cNvSpPr>
            <p:nvPr/>
          </p:nvSpPr>
          <p:spPr bwMode="auto">
            <a:xfrm>
              <a:off x="4412365" y="3032256"/>
              <a:ext cx="1339007" cy="3092320"/>
            </a:xfrm>
            <a:custGeom>
              <a:avLst/>
              <a:gdLst>
                <a:gd name="connsiteX0" fmla="*/ 1703388 w 1703388"/>
                <a:gd name="connsiteY0" fmla="*/ 3200399 h 3933826"/>
                <a:gd name="connsiteX1" fmla="*/ 854076 w 1703388"/>
                <a:gd name="connsiteY1" fmla="*/ 3933826 h 3933826"/>
                <a:gd name="connsiteX2" fmla="*/ 0 w 1703388"/>
                <a:gd name="connsiteY2" fmla="*/ 3200399 h 3933826"/>
                <a:gd name="connsiteX3" fmla="*/ 420688 w 1703388"/>
                <a:gd name="connsiteY3" fmla="*/ 3200399 h 3933826"/>
                <a:gd name="connsiteX4" fmla="*/ 420688 w 1703388"/>
                <a:gd name="connsiteY4" fmla="*/ 679450 h 3933826"/>
                <a:gd name="connsiteX5" fmla="*/ 1285876 w 1703388"/>
                <a:gd name="connsiteY5" fmla="*/ 0 h 3933826"/>
                <a:gd name="connsiteX6" fmla="*/ 1285876 w 1703388"/>
                <a:gd name="connsiteY6" fmla="*/ 3200399 h 393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3388" h="3933826">
                  <a:moveTo>
                    <a:pt x="1703388" y="3200399"/>
                  </a:moveTo>
                  <a:lnTo>
                    <a:pt x="854076" y="3933826"/>
                  </a:lnTo>
                  <a:lnTo>
                    <a:pt x="0" y="3200399"/>
                  </a:lnTo>
                  <a:lnTo>
                    <a:pt x="420688" y="3200399"/>
                  </a:lnTo>
                  <a:lnTo>
                    <a:pt x="420688" y="679450"/>
                  </a:lnTo>
                  <a:lnTo>
                    <a:pt x="1285876" y="0"/>
                  </a:lnTo>
                  <a:lnTo>
                    <a:pt x="1285876" y="3200399"/>
                  </a:lnTo>
                  <a:close/>
                </a:path>
              </a:pathLst>
            </a:custGeom>
            <a:solidFill>
              <a:srgbClr val="2A3D52"/>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9" name="矩形 48"/>
            <p:cNvSpPr/>
            <p:nvPr/>
          </p:nvSpPr>
          <p:spPr>
            <a:xfrm>
              <a:off x="4716801" y="5225064"/>
              <a:ext cx="729701" cy="523220"/>
            </a:xfrm>
            <a:prstGeom prst="rect">
              <a:avLst/>
            </a:prstGeom>
          </p:spPr>
          <p:txBody>
            <a:bodyPr wrap="square">
              <a:spAutoFit/>
            </a:bodyPr>
            <a:lstStyle/>
            <a:p>
              <a:pPr algn="ctr"/>
              <a:r>
                <a:rPr lang="en-US" altLang="zh-CN" sz="2800" b="1" dirty="0" smtClean="0">
                  <a:solidFill>
                    <a:srgbClr val="FFFFFF"/>
                  </a:solidFill>
                  <a:latin typeface="Agency FB" panose="020B0503020202020204" pitchFamily="34" charset="0"/>
                  <a:ea typeface="微软雅黑" panose="020B0503020204020204" pitchFamily="34" charset="-122"/>
                </a:rPr>
                <a:t>03</a:t>
              </a:r>
              <a:endParaRPr lang="zh-CN" altLang="en-US" sz="2800" b="1" dirty="0">
                <a:solidFill>
                  <a:srgbClr val="FFFFFF"/>
                </a:solidFill>
                <a:latin typeface="Agency FB" panose="020B0503020202020204" pitchFamily="34" charset="0"/>
                <a:ea typeface="微软雅黑" panose="020B0503020204020204" pitchFamily="34" charset="-122"/>
              </a:endParaRPr>
            </a:p>
          </p:txBody>
        </p:sp>
        <p:sp>
          <p:nvSpPr>
            <p:cNvPr id="50" name="Freeform 14"/>
            <p:cNvSpPr>
              <a:spLocks noChangeAspect="1" noEditPoints="1"/>
            </p:cNvSpPr>
            <p:nvPr/>
          </p:nvSpPr>
          <p:spPr bwMode="auto">
            <a:xfrm>
              <a:off x="4871284" y="3832629"/>
              <a:ext cx="350534" cy="349122"/>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51" name="组合 50"/>
          <p:cNvGrpSpPr/>
          <p:nvPr/>
        </p:nvGrpSpPr>
        <p:grpSpPr>
          <a:xfrm>
            <a:off x="5092475" y="1977782"/>
            <a:ext cx="1336511" cy="2834001"/>
            <a:chOff x="5092475" y="1668293"/>
            <a:chExt cx="1336511" cy="2834001"/>
          </a:xfrm>
        </p:grpSpPr>
        <p:sp>
          <p:nvSpPr>
            <p:cNvPr id="52" name="任意多边形 51"/>
            <p:cNvSpPr>
              <a:spLocks/>
            </p:cNvSpPr>
            <p:nvPr/>
          </p:nvSpPr>
          <p:spPr bwMode="auto">
            <a:xfrm>
              <a:off x="5092475" y="1668293"/>
              <a:ext cx="1336511" cy="2834001"/>
            </a:xfrm>
            <a:custGeom>
              <a:avLst/>
              <a:gdLst>
                <a:gd name="connsiteX0" fmla="*/ 1700213 w 1700213"/>
                <a:gd name="connsiteY0" fmla="*/ 731838 h 3605212"/>
                <a:gd name="connsiteX1" fmla="*/ 1282701 w 1700213"/>
                <a:gd name="connsiteY1" fmla="*/ 731838 h 3605212"/>
                <a:gd name="connsiteX2" fmla="*/ 1282701 w 1700213"/>
                <a:gd name="connsiteY2" fmla="*/ 3605212 h 3605212"/>
                <a:gd name="connsiteX3" fmla="*/ 420688 w 1700213"/>
                <a:gd name="connsiteY3" fmla="*/ 2925762 h 3605212"/>
                <a:gd name="connsiteX4" fmla="*/ 420688 w 1700213"/>
                <a:gd name="connsiteY4" fmla="*/ 1735137 h 3605212"/>
                <a:gd name="connsiteX5" fmla="*/ 417513 w 1700213"/>
                <a:gd name="connsiteY5" fmla="*/ 1735137 h 3605212"/>
                <a:gd name="connsiteX6" fmla="*/ 417513 w 1700213"/>
                <a:gd name="connsiteY6" fmla="*/ 731838 h 3605212"/>
                <a:gd name="connsiteX7" fmla="*/ 417513 w 1700213"/>
                <a:gd name="connsiteY7" fmla="*/ 731838 h 3605212"/>
                <a:gd name="connsiteX8" fmla="*/ 0 w 1700213"/>
                <a:gd name="connsiteY8" fmla="*/ 731838 h 3605212"/>
                <a:gd name="connsiteX9" fmla="*/ 849313 w 1700213"/>
                <a:gd name="connsiteY9" fmla="*/ 0 h 360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0213" h="3605212">
                  <a:moveTo>
                    <a:pt x="1700213" y="731838"/>
                  </a:moveTo>
                  <a:lnTo>
                    <a:pt x="1282701" y="731838"/>
                  </a:lnTo>
                  <a:lnTo>
                    <a:pt x="1282701" y="3605212"/>
                  </a:lnTo>
                  <a:lnTo>
                    <a:pt x="420688" y="2925762"/>
                  </a:lnTo>
                  <a:lnTo>
                    <a:pt x="420688" y="1735137"/>
                  </a:lnTo>
                  <a:lnTo>
                    <a:pt x="417513" y="1735137"/>
                  </a:lnTo>
                  <a:lnTo>
                    <a:pt x="417513" y="731838"/>
                  </a:lnTo>
                  <a:lnTo>
                    <a:pt x="417513" y="731838"/>
                  </a:lnTo>
                  <a:lnTo>
                    <a:pt x="0" y="731838"/>
                  </a:lnTo>
                  <a:lnTo>
                    <a:pt x="849313" y="0"/>
                  </a:lnTo>
                  <a:close/>
                </a:path>
              </a:pathLst>
            </a:custGeom>
            <a:solidFill>
              <a:srgbClr val="2A3D52"/>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3" name="矩形 52"/>
            <p:cNvSpPr/>
            <p:nvPr/>
          </p:nvSpPr>
          <p:spPr>
            <a:xfrm>
              <a:off x="5372172" y="2033337"/>
              <a:ext cx="729701" cy="523220"/>
            </a:xfrm>
            <a:prstGeom prst="rect">
              <a:avLst/>
            </a:prstGeom>
          </p:spPr>
          <p:txBody>
            <a:bodyPr wrap="square">
              <a:spAutoFit/>
            </a:bodyPr>
            <a:lstStyle/>
            <a:p>
              <a:pPr algn="ctr"/>
              <a:r>
                <a:rPr lang="en-US" altLang="zh-CN" sz="2800" b="1" dirty="0" smtClean="0">
                  <a:solidFill>
                    <a:srgbClr val="FFFFFF"/>
                  </a:solidFill>
                  <a:latin typeface="Agency FB" panose="020B0503020202020204" pitchFamily="34" charset="0"/>
                  <a:ea typeface="微软雅黑" panose="020B0503020204020204" pitchFamily="34" charset="-122"/>
                </a:rPr>
                <a:t>01</a:t>
              </a:r>
              <a:endParaRPr lang="zh-CN" altLang="en-US" sz="2800" b="1" dirty="0">
                <a:solidFill>
                  <a:srgbClr val="FFFFFF"/>
                </a:solidFill>
                <a:latin typeface="Agency FB" panose="020B0503020202020204" pitchFamily="34" charset="0"/>
                <a:ea typeface="微软雅黑" panose="020B0503020204020204" pitchFamily="34" charset="-122"/>
              </a:endParaRPr>
            </a:p>
          </p:txBody>
        </p:sp>
        <p:sp>
          <p:nvSpPr>
            <p:cNvPr id="54" name="Freeform 26"/>
            <p:cNvSpPr>
              <a:spLocks noEditPoints="1"/>
            </p:cNvSpPr>
            <p:nvPr/>
          </p:nvSpPr>
          <p:spPr bwMode="auto">
            <a:xfrm>
              <a:off x="5620454" y="3510380"/>
              <a:ext cx="296775" cy="31180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55" name="组合 54"/>
          <p:cNvGrpSpPr/>
          <p:nvPr/>
        </p:nvGrpSpPr>
        <p:grpSpPr>
          <a:xfrm>
            <a:off x="6441465" y="1617135"/>
            <a:ext cx="1340254" cy="3537823"/>
            <a:chOff x="6441465" y="1307646"/>
            <a:chExt cx="1340254" cy="3537823"/>
          </a:xfrm>
        </p:grpSpPr>
        <p:sp>
          <p:nvSpPr>
            <p:cNvPr id="56" name="任意多边形 55"/>
            <p:cNvSpPr>
              <a:spLocks/>
            </p:cNvSpPr>
            <p:nvPr/>
          </p:nvSpPr>
          <p:spPr bwMode="auto">
            <a:xfrm>
              <a:off x="6441465" y="1307646"/>
              <a:ext cx="1340254" cy="3537823"/>
            </a:xfrm>
            <a:custGeom>
              <a:avLst/>
              <a:gdLst>
                <a:gd name="connsiteX0" fmla="*/ 1704975 w 1704975"/>
                <a:gd name="connsiteY0" fmla="*/ 731838 h 4500563"/>
                <a:gd name="connsiteX1" fmla="*/ 1282701 w 1704975"/>
                <a:gd name="connsiteY1" fmla="*/ 731838 h 4500563"/>
                <a:gd name="connsiteX2" fmla="*/ 1282701 w 1704975"/>
                <a:gd name="connsiteY2" fmla="*/ 3816350 h 4500563"/>
                <a:gd name="connsiteX3" fmla="*/ 422276 w 1704975"/>
                <a:gd name="connsiteY3" fmla="*/ 4500563 h 4500563"/>
                <a:gd name="connsiteX4" fmla="*/ 422276 w 1704975"/>
                <a:gd name="connsiteY4" fmla="*/ 731838 h 4500563"/>
                <a:gd name="connsiteX5" fmla="*/ 422275 w 1704975"/>
                <a:gd name="connsiteY5" fmla="*/ 731838 h 4500563"/>
                <a:gd name="connsiteX6" fmla="*/ 0 w 1704975"/>
                <a:gd name="connsiteY6" fmla="*/ 731838 h 4500563"/>
                <a:gd name="connsiteX7" fmla="*/ 850900 w 1704975"/>
                <a:gd name="connsiteY7" fmla="*/ 0 h 450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4500563">
                  <a:moveTo>
                    <a:pt x="1704975" y="731838"/>
                  </a:moveTo>
                  <a:lnTo>
                    <a:pt x="1282701" y="731838"/>
                  </a:lnTo>
                  <a:lnTo>
                    <a:pt x="1282701" y="3816350"/>
                  </a:lnTo>
                  <a:lnTo>
                    <a:pt x="422276" y="4500563"/>
                  </a:lnTo>
                  <a:lnTo>
                    <a:pt x="422276" y="731838"/>
                  </a:lnTo>
                  <a:lnTo>
                    <a:pt x="422275" y="731838"/>
                  </a:lnTo>
                  <a:lnTo>
                    <a:pt x="0" y="731838"/>
                  </a:lnTo>
                  <a:lnTo>
                    <a:pt x="850900" y="0"/>
                  </a:lnTo>
                  <a:close/>
                </a:path>
              </a:pathLst>
            </a:custGeom>
            <a:solidFill>
              <a:srgbClr val="2A3D52"/>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7" name="矩形 56"/>
            <p:cNvSpPr/>
            <p:nvPr/>
          </p:nvSpPr>
          <p:spPr>
            <a:xfrm>
              <a:off x="6736758" y="1556394"/>
              <a:ext cx="729701" cy="523220"/>
            </a:xfrm>
            <a:prstGeom prst="rect">
              <a:avLst/>
            </a:prstGeom>
          </p:spPr>
          <p:txBody>
            <a:bodyPr wrap="square">
              <a:spAutoFit/>
            </a:bodyPr>
            <a:lstStyle/>
            <a:p>
              <a:pPr algn="ctr"/>
              <a:r>
                <a:rPr lang="en-US" altLang="zh-CN" sz="2800" b="1" dirty="0" smtClean="0">
                  <a:solidFill>
                    <a:srgbClr val="FFFFFF"/>
                  </a:solidFill>
                  <a:latin typeface="Agency FB" panose="020B0503020202020204" pitchFamily="34" charset="0"/>
                  <a:ea typeface="微软雅黑" panose="020B0503020204020204" pitchFamily="34" charset="-122"/>
                </a:rPr>
                <a:t>02</a:t>
              </a:r>
              <a:endParaRPr lang="zh-CN" altLang="en-US" sz="2800" b="1" dirty="0">
                <a:solidFill>
                  <a:srgbClr val="FFFFFF"/>
                </a:solidFill>
                <a:latin typeface="Agency FB" panose="020B0503020202020204" pitchFamily="34" charset="0"/>
                <a:ea typeface="微软雅黑" panose="020B0503020204020204" pitchFamily="34" charset="-122"/>
              </a:endParaRPr>
            </a:p>
          </p:txBody>
        </p:sp>
        <p:sp>
          <p:nvSpPr>
            <p:cNvPr id="58" name="Freeform 33"/>
            <p:cNvSpPr>
              <a:spLocks noEditPoints="1"/>
            </p:cNvSpPr>
            <p:nvPr/>
          </p:nvSpPr>
          <p:spPr bwMode="auto">
            <a:xfrm>
              <a:off x="6983863" y="3972519"/>
              <a:ext cx="347256" cy="326132"/>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59" name="组合 58"/>
          <p:cNvGrpSpPr/>
          <p:nvPr/>
        </p:nvGrpSpPr>
        <p:grpSpPr>
          <a:xfrm>
            <a:off x="5768842" y="3255640"/>
            <a:ext cx="1340254" cy="2752888"/>
            <a:chOff x="5768842" y="2946151"/>
            <a:chExt cx="1340254" cy="2752888"/>
          </a:xfrm>
        </p:grpSpPr>
        <p:sp>
          <p:nvSpPr>
            <p:cNvPr id="60" name="任意多边形 59"/>
            <p:cNvSpPr>
              <a:spLocks/>
            </p:cNvSpPr>
            <p:nvPr/>
          </p:nvSpPr>
          <p:spPr bwMode="auto">
            <a:xfrm>
              <a:off x="5768842" y="2946151"/>
              <a:ext cx="1340254" cy="2752888"/>
            </a:xfrm>
            <a:custGeom>
              <a:avLst/>
              <a:gdLst>
                <a:gd name="connsiteX0" fmla="*/ 1704975 w 1704975"/>
                <a:gd name="connsiteY0" fmla="*/ 2768600 h 3502025"/>
                <a:gd name="connsiteX1" fmla="*/ 854075 w 1704975"/>
                <a:gd name="connsiteY1" fmla="*/ 3502025 h 3502025"/>
                <a:gd name="connsiteX2" fmla="*/ 0 w 1704975"/>
                <a:gd name="connsiteY2" fmla="*/ 2768600 h 3502025"/>
                <a:gd name="connsiteX3" fmla="*/ 422275 w 1704975"/>
                <a:gd name="connsiteY3" fmla="*/ 2768600 h 3502025"/>
                <a:gd name="connsiteX4" fmla="*/ 422276 w 1704975"/>
                <a:gd name="connsiteY4" fmla="*/ 2768600 h 3502025"/>
                <a:gd name="connsiteX5" fmla="*/ 422276 w 1704975"/>
                <a:gd name="connsiteY5" fmla="*/ 0 h 3502025"/>
                <a:gd name="connsiteX6" fmla="*/ 1282701 w 1704975"/>
                <a:gd name="connsiteY6" fmla="*/ 684213 h 3502025"/>
                <a:gd name="connsiteX7" fmla="*/ 1282701 w 1704975"/>
                <a:gd name="connsiteY7" fmla="*/ 2768600 h 350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3502025">
                  <a:moveTo>
                    <a:pt x="1704975" y="2768600"/>
                  </a:moveTo>
                  <a:lnTo>
                    <a:pt x="854075" y="3502025"/>
                  </a:lnTo>
                  <a:lnTo>
                    <a:pt x="0" y="2768600"/>
                  </a:lnTo>
                  <a:lnTo>
                    <a:pt x="422275" y="2768600"/>
                  </a:lnTo>
                  <a:lnTo>
                    <a:pt x="422276" y="2768600"/>
                  </a:lnTo>
                  <a:lnTo>
                    <a:pt x="422276" y="0"/>
                  </a:lnTo>
                  <a:lnTo>
                    <a:pt x="1282701" y="684213"/>
                  </a:lnTo>
                  <a:lnTo>
                    <a:pt x="1282701" y="2768600"/>
                  </a:lnTo>
                  <a:close/>
                </a:path>
              </a:pathLst>
            </a:custGeom>
            <a:solidFill>
              <a:srgbClr val="2A3D52"/>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1" name="矩形 60"/>
            <p:cNvSpPr/>
            <p:nvPr/>
          </p:nvSpPr>
          <p:spPr>
            <a:xfrm>
              <a:off x="6074735" y="4839056"/>
              <a:ext cx="729701" cy="523220"/>
            </a:xfrm>
            <a:prstGeom prst="rect">
              <a:avLst/>
            </a:prstGeom>
          </p:spPr>
          <p:txBody>
            <a:bodyPr wrap="square">
              <a:spAutoFit/>
            </a:bodyPr>
            <a:lstStyle/>
            <a:p>
              <a:pPr algn="ctr"/>
              <a:r>
                <a:rPr lang="en-US" altLang="zh-CN" sz="2800" b="1" dirty="0" smtClean="0">
                  <a:solidFill>
                    <a:srgbClr val="FFFFFF"/>
                  </a:solidFill>
                  <a:latin typeface="Agency FB" panose="020B0503020202020204" pitchFamily="34" charset="0"/>
                  <a:ea typeface="微软雅黑" panose="020B0503020204020204" pitchFamily="34" charset="-122"/>
                </a:rPr>
                <a:t>04</a:t>
              </a:r>
              <a:endParaRPr lang="zh-CN" altLang="en-US" sz="2800" b="1" dirty="0">
                <a:solidFill>
                  <a:srgbClr val="FFFFFF"/>
                </a:solidFill>
                <a:latin typeface="Agency FB" panose="020B0503020202020204" pitchFamily="34" charset="0"/>
                <a:ea typeface="微软雅黑" panose="020B0503020204020204" pitchFamily="34" charset="-122"/>
              </a:endParaRPr>
            </a:p>
          </p:txBody>
        </p:sp>
        <p:sp>
          <p:nvSpPr>
            <p:cNvPr id="62" name="Freeform 22"/>
            <p:cNvSpPr>
              <a:spLocks noChangeAspect="1" noEditPoints="1"/>
            </p:cNvSpPr>
            <p:nvPr/>
          </p:nvSpPr>
          <p:spPr bwMode="auto">
            <a:xfrm>
              <a:off x="6282131" y="3510380"/>
              <a:ext cx="318667" cy="374225"/>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EFEFE"/>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sp>
        <p:nvSpPr>
          <p:cNvPr id="63" name="文本框 62"/>
          <p:cNvSpPr txBox="1"/>
          <p:nvPr/>
        </p:nvSpPr>
        <p:spPr>
          <a:xfrm>
            <a:off x="1443974" y="2624698"/>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4" name="文本框 63"/>
          <p:cNvSpPr txBox="1"/>
          <p:nvPr/>
        </p:nvSpPr>
        <p:spPr>
          <a:xfrm>
            <a:off x="1443974" y="5040823"/>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8320194" y="2388654"/>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6" name="文本框 65"/>
          <p:cNvSpPr txBox="1"/>
          <p:nvPr/>
        </p:nvSpPr>
        <p:spPr>
          <a:xfrm>
            <a:off x="8320194" y="4804779"/>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92687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anim calcmode="lin" valueType="num">
                                      <p:cBhvr>
                                        <p:cTn id="18" dur="1000" fill="hold"/>
                                        <p:tgtEl>
                                          <p:spTgt spid="59"/>
                                        </p:tgtEl>
                                        <p:attrNameLst>
                                          <p:attrName>ppt_x</p:attrName>
                                        </p:attrNameLst>
                                      </p:cBhvr>
                                      <p:tavLst>
                                        <p:tav tm="0">
                                          <p:val>
                                            <p:strVal val="#ppt_x"/>
                                          </p:val>
                                        </p:tav>
                                        <p:tav tm="100000">
                                          <p:val>
                                            <p:strVal val="#ppt_x"/>
                                          </p:val>
                                        </p:tav>
                                      </p:tavLst>
                                    </p:anim>
                                    <p:anim calcmode="lin" valueType="num">
                                      <p:cBhvr>
                                        <p:cTn id="19" dur="1000" fill="hold"/>
                                        <p:tgtEl>
                                          <p:spTgt spid="5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1000"/>
                                        <p:tgtEl>
                                          <p:spTgt spid="55"/>
                                        </p:tgtEl>
                                      </p:cBhvr>
                                    </p:animEffect>
                                    <p:anim calcmode="lin" valueType="num">
                                      <p:cBhvr>
                                        <p:cTn id="23" dur="1000" fill="hold"/>
                                        <p:tgtEl>
                                          <p:spTgt spid="55"/>
                                        </p:tgtEl>
                                        <p:attrNameLst>
                                          <p:attrName>ppt_x</p:attrName>
                                        </p:attrNameLst>
                                      </p:cBhvr>
                                      <p:tavLst>
                                        <p:tav tm="0">
                                          <p:val>
                                            <p:strVal val="#ppt_x"/>
                                          </p:val>
                                        </p:tav>
                                        <p:tav tm="100000">
                                          <p:val>
                                            <p:strVal val="#ppt_x"/>
                                          </p:val>
                                        </p:tav>
                                      </p:tavLst>
                                    </p:anim>
                                    <p:anim calcmode="lin" valueType="num">
                                      <p:cBhvr>
                                        <p:cTn id="24" dur="1000" fill="hold"/>
                                        <p:tgtEl>
                                          <p:spTgt spid="55"/>
                                        </p:tgtEl>
                                        <p:attrNameLst>
                                          <p:attrName>ppt_y</p:attrName>
                                        </p:attrNameLst>
                                      </p:cBhvr>
                                      <p:tavLst>
                                        <p:tav tm="0">
                                          <p:val>
                                            <p:strVal val="#ppt_y+.1"/>
                                          </p:val>
                                        </p:tav>
                                        <p:tav tm="100000">
                                          <p:val>
                                            <p:strVal val="#ppt_y"/>
                                          </p:val>
                                        </p:tav>
                                      </p:tavLst>
                                    </p:anim>
                                  </p:childTnLst>
                                </p:cTn>
                              </p:par>
                            </p:childTnLst>
                          </p:cTn>
                        </p:par>
                        <p:par>
                          <p:cTn id="25" fill="hold">
                            <p:stCondLst>
                              <p:cond delay="1750"/>
                            </p:stCondLst>
                            <p:childTnLst>
                              <p:par>
                                <p:cTn id="26" presetID="22" presetClass="entr" presetSubtype="2" fill="hold" grpId="0"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right)">
                                      <p:cBhvr>
                                        <p:cTn id="28" dur="500"/>
                                        <p:tgtEl>
                                          <p:spTgt spid="44"/>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right)">
                                      <p:cBhvr>
                                        <p:cTn id="31" dur="500"/>
                                        <p:tgtEl>
                                          <p:spTgt spid="4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500"/>
                                        <p:tgtEl>
                                          <p:spTgt spid="4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500"/>
                                        <p:tgtEl>
                                          <p:spTgt spid="46"/>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63"/>
                                        </p:tgtEl>
                                        <p:attrNameLst>
                                          <p:attrName>style.visibility</p:attrName>
                                        </p:attrNameLst>
                                      </p:cBhvr>
                                      <p:to>
                                        <p:strVal val="visible"/>
                                      </p:to>
                                    </p:set>
                                    <p:animEffect transition="in" filter="fade">
                                      <p:cBhvr>
                                        <p:cTn id="40" dur="500"/>
                                        <p:tgtEl>
                                          <p:spTgt spid="63"/>
                                        </p:tgtEl>
                                      </p:cBhvr>
                                    </p:animEffect>
                                  </p:childTnLst>
                                </p:cTn>
                              </p:par>
                              <p:par>
                                <p:cTn id="41" presetID="10" presetClass="entr" presetSubtype="0" fill="hold" grpId="0" nodeType="withEffect">
                                  <p:stCondLst>
                                    <p:cond delay="75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par>
                                <p:cTn id="44" presetID="10" presetClass="entr" presetSubtype="0" fill="hold" grpId="0" nodeType="withEffect">
                                  <p:stCondLst>
                                    <p:cond delay="1000"/>
                                  </p:stCondLst>
                                  <p:childTnLst>
                                    <p:set>
                                      <p:cBhvr>
                                        <p:cTn id="45" dur="1" fill="hold">
                                          <p:stCondLst>
                                            <p:cond delay="0"/>
                                          </p:stCondLst>
                                        </p:cTn>
                                        <p:tgtEl>
                                          <p:spTgt spid="64"/>
                                        </p:tgtEl>
                                        <p:attrNameLst>
                                          <p:attrName>style.visibility</p:attrName>
                                        </p:attrNameLst>
                                      </p:cBhvr>
                                      <p:to>
                                        <p:strVal val="visible"/>
                                      </p:to>
                                    </p:set>
                                    <p:animEffect transition="in" filter="fade">
                                      <p:cBhvr>
                                        <p:cTn id="46" dur="500"/>
                                        <p:tgtEl>
                                          <p:spTgt spid="64"/>
                                        </p:tgtEl>
                                      </p:cBhvr>
                                    </p:animEffect>
                                  </p:childTnLst>
                                </p:cTn>
                              </p:par>
                              <p:par>
                                <p:cTn id="47" presetID="10" presetClass="entr" presetSubtype="0" fill="hold" grpId="0" nodeType="withEffect">
                                  <p:stCondLst>
                                    <p:cond delay="1250"/>
                                  </p:stCondLst>
                                  <p:childTnLst>
                                    <p:set>
                                      <p:cBhvr>
                                        <p:cTn id="48" dur="1" fill="hold">
                                          <p:stCondLst>
                                            <p:cond delay="0"/>
                                          </p:stCondLst>
                                        </p:cTn>
                                        <p:tgtEl>
                                          <p:spTgt spid="66"/>
                                        </p:tgtEl>
                                        <p:attrNameLst>
                                          <p:attrName>style.visibility</p:attrName>
                                        </p:attrNameLst>
                                      </p:cBhvr>
                                      <p:to>
                                        <p:strVal val="visible"/>
                                      </p:to>
                                    </p:set>
                                    <p:animEffect transition="in" filter="fade">
                                      <p:cBhvr>
                                        <p:cTn id="4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63" grpId="0"/>
      <p:bldP spid="64" grpId="0"/>
      <p:bldP spid="65" grpId="0"/>
      <p:bldP spid="6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sp>
        <p:nvSpPr>
          <p:cNvPr id="12" name="矩形 11"/>
          <p:cNvSpPr/>
          <p:nvPr/>
        </p:nvSpPr>
        <p:spPr>
          <a:xfrm>
            <a:off x="914404" y="2415038"/>
            <a:ext cx="3541139" cy="3292929"/>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536521" y="4045173"/>
            <a:ext cx="2188513" cy="1662794"/>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806012" y="4045173"/>
            <a:ext cx="2188513" cy="1662794"/>
          </a:xfrm>
          <a:prstGeom prst="rect">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9075502" y="4045173"/>
            <a:ext cx="2188513" cy="1662794"/>
          </a:xfrm>
          <a:prstGeom prst="rect">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4536521" y="2415038"/>
            <a:ext cx="2188513" cy="1646464"/>
            <a:chOff x="4536521" y="2415038"/>
            <a:chExt cx="2188513" cy="1646464"/>
          </a:xfrm>
        </p:grpSpPr>
        <p:sp>
          <p:nvSpPr>
            <p:cNvPr id="19" name="矩形 18"/>
            <p:cNvSpPr/>
            <p:nvPr/>
          </p:nvSpPr>
          <p:spPr>
            <a:xfrm>
              <a:off x="4536521" y="2415038"/>
              <a:ext cx="2188513" cy="1559849"/>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4640762" y="2768840"/>
              <a:ext cx="1980029" cy="1292662"/>
            </a:xfrm>
            <a:prstGeom prst="rect">
              <a:avLst/>
            </a:prstGeom>
            <a:noFill/>
            <a:effectLst/>
          </p:spPr>
          <p:txBody>
            <a:bodyPr wrap="none" rtlCol="0">
              <a:spAutoFit/>
            </a:bodyPr>
            <a:lstStyle/>
            <a:p>
              <a:r>
                <a:rPr lang="zh-CN" altLang="en-US" b="1" dirty="0" smtClean="0">
                  <a:solidFill>
                    <a:srgbClr val="F8F8F8"/>
                  </a:solidFill>
                  <a:latin typeface="Microsoft YaHei" panose="020B0503020204020204" pitchFamily="34" charset="-122"/>
                  <a:ea typeface="Microsoft YaHei" panose="020B0503020204020204" pitchFamily="34" charset="-122"/>
                </a:rPr>
                <a:t>  </a:t>
              </a:r>
              <a:r>
                <a:rPr lang="zh-CN" altLang="en-US" sz="2000" b="1" dirty="0" smtClean="0">
                  <a:solidFill>
                    <a:schemeClr val="bg1"/>
                  </a:solidFill>
                  <a:latin typeface="Microsoft YaHei" panose="020B0503020204020204" pitchFamily="34" charset="-122"/>
                  <a:ea typeface="Microsoft YaHei" panose="020B0503020204020204" pitchFamily="34" charset="-122"/>
                </a:rPr>
                <a:t>此处输入标题</a:t>
              </a:r>
              <a:endParaRPr lang="en-US" altLang="zh-CN" sz="2000" b="1" dirty="0" smtClean="0">
                <a:solidFill>
                  <a:schemeClr val="bg1"/>
                </a:solidFill>
                <a:latin typeface="Microsoft YaHei" panose="020B0503020204020204" pitchFamily="34" charset="-122"/>
                <a:ea typeface="Microsoft YaHei" panose="020B0503020204020204" pitchFamily="34" charset="-122"/>
              </a:endParaRPr>
            </a:p>
            <a:p>
              <a:r>
                <a:rPr lang="zh-CN" altLang="en-US" sz="1400" dirty="0" smtClean="0">
                  <a:solidFill>
                    <a:schemeClr val="bg1"/>
                  </a:solidFill>
                  <a:latin typeface="Microsoft YaHei" panose="020B0503020204020204" pitchFamily="34" charset="-122"/>
                  <a:ea typeface="Microsoft YaHei" panose="020B0503020204020204" pitchFamily="34" charset="-122"/>
                </a:rPr>
                <a:t>这里输入主要</a:t>
              </a:r>
              <a:r>
                <a:rPr lang="zh-CN" altLang="en-US" sz="1400" dirty="0">
                  <a:solidFill>
                    <a:schemeClr val="bg1"/>
                  </a:solidFill>
                  <a:latin typeface="Microsoft YaHei" panose="020B0503020204020204" pitchFamily="34" charset="-122"/>
                  <a:ea typeface="Microsoft YaHei" panose="020B0503020204020204" pitchFamily="34" charset="-122"/>
                </a:rPr>
                <a:t>叙述</a:t>
              </a:r>
              <a:r>
                <a:rPr lang="zh-CN" altLang="en-US" sz="1400" dirty="0" smtClean="0">
                  <a:solidFill>
                    <a:schemeClr val="bg1"/>
                  </a:solidFill>
                  <a:latin typeface="Microsoft YaHei" panose="020B0503020204020204" pitchFamily="34" charset="-122"/>
                  <a:ea typeface="Microsoft YaHei" panose="020B0503020204020204" pitchFamily="34" charset="-122"/>
                </a:rPr>
                <a:t>内容</a:t>
              </a:r>
              <a:endParaRPr lang="en-US" altLang="zh-CN" sz="1400" dirty="0" smtClean="0">
                <a:solidFill>
                  <a:schemeClr val="bg1"/>
                </a:solidFill>
                <a:latin typeface="Microsoft YaHei" panose="020B0503020204020204" pitchFamily="34" charset="-122"/>
                <a:ea typeface="Microsoft YaHei" panose="020B0503020204020204" pitchFamily="34" charset="-122"/>
              </a:endParaRPr>
            </a:p>
            <a:p>
              <a:r>
                <a:rPr lang="zh-CN" altLang="en-US" sz="1400" dirty="0" smtClean="0">
                  <a:solidFill>
                    <a:schemeClr val="bg1"/>
                  </a:solidFill>
                  <a:latin typeface="Microsoft YaHei" panose="020B0503020204020204" pitchFamily="34" charset="-122"/>
                  <a:ea typeface="Microsoft YaHei" panose="020B0503020204020204" pitchFamily="34" charset="-122"/>
                </a:rPr>
                <a:t>这里输入主要</a:t>
              </a:r>
              <a:r>
                <a:rPr lang="zh-CN" altLang="en-US" sz="1400" dirty="0">
                  <a:solidFill>
                    <a:schemeClr val="bg1"/>
                  </a:solidFill>
                  <a:latin typeface="Microsoft YaHei" panose="020B0503020204020204" pitchFamily="34" charset="-122"/>
                  <a:ea typeface="Microsoft YaHei" panose="020B0503020204020204" pitchFamily="34" charset="-122"/>
                </a:rPr>
                <a:t>叙述内容</a:t>
              </a:r>
              <a:endParaRPr lang="en-US" altLang="zh-CN" sz="1400" dirty="0">
                <a:solidFill>
                  <a:schemeClr val="bg1"/>
                </a:solidFill>
                <a:latin typeface="Microsoft YaHei" panose="020B0503020204020204" pitchFamily="34" charset="-122"/>
                <a:ea typeface="Microsoft YaHei" panose="020B0503020204020204" pitchFamily="34" charset="-122"/>
              </a:endParaRPr>
            </a:p>
            <a:p>
              <a:endParaRPr lang="en-US" altLang="zh-CN" sz="1400" dirty="0">
                <a:solidFill>
                  <a:schemeClr val="bg1"/>
                </a:solidFill>
                <a:latin typeface="Microsoft YaHei" panose="020B0503020204020204" pitchFamily="34" charset="-122"/>
                <a:ea typeface="Microsoft YaHei" panose="020B0503020204020204" pitchFamily="34" charset="-122"/>
              </a:endParaRPr>
            </a:p>
            <a:p>
              <a:endParaRPr lang="en-US" altLang="zh-CN" sz="1600" dirty="0">
                <a:solidFill>
                  <a:schemeClr val="bg1"/>
                </a:solidFill>
                <a:latin typeface="Microsoft YaHei" panose="020B0503020204020204" pitchFamily="34" charset="-122"/>
                <a:ea typeface="Microsoft YaHei" panose="020B0503020204020204" pitchFamily="34" charset="-122"/>
              </a:endParaRPr>
            </a:p>
          </p:txBody>
        </p:sp>
      </p:grpSp>
      <p:grpSp>
        <p:nvGrpSpPr>
          <p:cNvPr id="21" name="组合 20"/>
          <p:cNvGrpSpPr/>
          <p:nvPr/>
        </p:nvGrpSpPr>
        <p:grpSpPr>
          <a:xfrm>
            <a:off x="6806012" y="2415038"/>
            <a:ext cx="2188513" cy="1646464"/>
            <a:chOff x="6806012" y="2415038"/>
            <a:chExt cx="2188513" cy="1646464"/>
          </a:xfrm>
        </p:grpSpPr>
        <p:sp>
          <p:nvSpPr>
            <p:cNvPr id="22" name="矩形 21"/>
            <p:cNvSpPr/>
            <p:nvPr/>
          </p:nvSpPr>
          <p:spPr>
            <a:xfrm>
              <a:off x="6806012" y="2415038"/>
              <a:ext cx="2188513" cy="1559849"/>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6910253" y="2768840"/>
              <a:ext cx="1980029" cy="1292662"/>
            </a:xfrm>
            <a:prstGeom prst="rect">
              <a:avLst/>
            </a:prstGeom>
            <a:noFill/>
            <a:effectLst/>
          </p:spPr>
          <p:txBody>
            <a:bodyPr wrap="none" rtlCol="0">
              <a:spAutoFit/>
            </a:bodyPr>
            <a:lstStyle/>
            <a:p>
              <a:r>
                <a:rPr lang="zh-CN" altLang="en-US" b="1" dirty="0" smtClean="0">
                  <a:solidFill>
                    <a:srgbClr val="F8F8F8"/>
                  </a:solidFill>
                  <a:latin typeface="Microsoft YaHei" panose="020B0503020204020204" pitchFamily="34" charset="-122"/>
                  <a:ea typeface="Microsoft YaHei" panose="020B0503020204020204" pitchFamily="34" charset="-122"/>
                </a:rPr>
                <a:t>  </a:t>
              </a:r>
              <a:r>
                <a:rPr lang="zh-CN" altLang="en-US" sz="2000" b="1" dirty="0" smtClean="0">
                  <a:solidFill>
                    <a:schemeClr val="bg1"/>
                  </a:solidFill>
                  <a:latin typeface="Microsoft YaHei" panose="020B0503020204020204" pitchFamily="34" charset="-122"/>
                  <a:ea typeface="Microsoft YaHei" panose="020B0503020204020204" pitchFamily="34" charset="-122"/>
                </a:rPr>
                <a:t>此处输入标题</a:t>
              </a:r>
              <a:endParaRPr lang="en-US" altLang="zh-CN" sz="2000" b="1" dirty="0" smtClean="0">
                <a:solidFill>
                  <a:schemeClr val="bg1"/>
                </a:solidFill>
                <a:latin typeface="Microsoft YaHei" panose="020B0503020204020204" pitchFamily="34" charset="-122"/>
                <a:ea typeface="Microsoft YaHei" panose="020B0503020204020204" pitchFamily="34" charset="-122"/>
              </a:endParaRPr>
            </a:p>
            <a:p>
              <a:r>
                <a:rPr lang="zh-CN" altLang="en-US" sz="1400" dirty="0" smtClean="0">
                  <a:solidFill>
                    <a:schemeClr val="bg1"/>
                  </a:solidFill>
                  <a:latin typeface="Microsoft YaHei" panose="020B0503020204020204" pitchFamily="34" charset="-122"/>
                  <a:ea typeface="Microsoft YaHei" panose="020B0503020204020204" pitchFamily="34" charset="-122"/>
                </a:rPr>
                <a:t>这里输入主要</a:t>
              </a:r>
              <a:r>
                <a:rPr lang="zh-CN" altLang="en-US" sz="1400" dirty="0">
                  <a:solidFill>
                    <a:schemeClr val="bg1"/>
                  </a:solidFill>
                  <a:latin typeface="Microsoft YaHei" panose="020B0503020204020204" pitchFamily="34" charset="-122"/>
                  <a:ea typeface="Microsoft YaHei" panose="020B0503020204020204" pitchFamily="34" charset="-122"/>
                </a:rPr>
                <a:t>叙述</a:t>
              </a:r>
              <a:r>
                <a:rPr lang="zh-CN" altLang="en-US" sz="1400" dirty="0" smtClean="0">
                  <a:solidFill>
                    <a:schemeClr val="bg1"/>
                  </a:solidFill>
                  <a:latin typeface="Microsoft YaHei" panose="020B0503020204020204" pitchFamily="34" charset="-122"/>
                  <a:ea typeface="Microsoft YaHei" panose="020B0503020204020204" pitchFamily="34" charset="-122"/>
                </a:rPr>
                <a:t>内容</a:t>
              </a:r>
              <a:endParaRPr lang="en-US" altLang="zh-CN" sz="1400" dirty="0" smtClean="0">
                <a:solidFill>
                  <a:schemeClr val="bg1"/>
                </a:solidFill>
                <a:latin typeface="Microsoft YaHei" panose="020B0503020204020204" pitchFamily="34" charset="-122"/>
                <a:ea typeface="Microsoft YaHei" panose="020B0503020204020204" pitchFamily="34" charset="-122"/>
              </a:endParaRPr>
            </a:p>
            <a:p>
              <a:r>
                <a:rPr lang="zh-CN" altLang="en-US" sz="1400" dirty="0" smtClean="0">
                  <a:solidFill>
                    <a:schemeClr val="bg1"/>
                  </a:solidFill>
                  <a:latin typeface="Microsoft YaHei" panose="020B0503020204020204" pitchFamily="34" charset="-122"/>
                  <a:ea typeface="Microsoft YaHei" panose="020B0503020204020204" pitchFamily="34" charset="-122"/>
                </a:rPr>
                <a:t>这里输入主要</a:t>
              </a:r>
              <a:r>
                <a:rPr lang="zh-CN" altLang="en-US" sz="1400" dirty="0">
                  <a:solidFill>
                    <a:schemeClr val="bg1"/>
                  </a:solidFill>
                  <a:latin typeface="Microsoft YaHei" panose="020B0503020204020204" pitchFamily="34" charset="-122"/>
                  <a:ea typeface="Microsoft YaHei" panose="020B0503020204020204" pitchFamily="34" charset="-122"/>
                </a:rPr>
                <a:t>叙述内容</a:t>
              </a:r>
              <a:endParaRPr lang="en-US" altLang="zh-CN" sz="1400" dirty="0">
                <a:solidFill>
                  <a:schemeClr val="bg1"/>
                </a:solidFill>
                <a:latin typeface="Microsoft YaHei" panose="020B0503020204020204" pitchFamily="34" charset="-122"/>
                <a:ea typeface="Microsoft YaHei" panose="020B0503020204020204" pitchFamily="34" charset="-122"/>
              </a:endParaRPr>
            </a:p>
            <a:p>
              <a:endParaRPr lang="en-US" altLang="zh-CN" sz="1400" dirty="0">
                <a:solidFill>
                  <a:schemeClr val="bg1"/>
                </a:solidFill>
                <a:latin typeface="Microsoft YaHei" panose="020B0503020204020204" pitchFamily="34" charset="-122"/>
                <a:ea typeface="Microsoft YaHei" panose="020B0503020204020204" pitchFamily="34" charset="-122"/>
              </a:endParaRPr>
            </a:p>
            <a:p>
              <a:endParaRPr lang="en-US" altLang="zh-CN" sz="1600" dirty="0">
                <a:solidFill>
                  <a:schemeClr val="bg1"/>
                </a:solidFill>
                <a:latin typeface="Microsoft YaHei" panose="020B0503020204020204" pitchFamily="34" charset="-122"/>
                <a:ea typeface="Microsoft YaHei" panose="020B0503020204020204" pitchFamily="34" charset="-122"/>
              </a:endParaRPr>
            </a:p>
          </p:txBody>
        </p:sp>
      </p:grpSp>
      <p:grpSp>
        <p:nvGrpSpPr>
          <p:cNvPr id="24" name="组合 23"/>
          <p:cNvGrpSpPr/>
          <p:nvPr/>
        </p:nvGrpSpPr>
        <p:grpSpPr>
          <a:xfrm>
            <a:off x="9075503" y="2415037"/>
            <a:ext cx="2188513" cy="1646465"/>
            <a:chOff x="9075503" y="2415037"/>
            <a:chExt cx="2188513" cy="1646465"/>
          </a:xfrm>
        </p:grpSpPr>
        <p:sp>
          <p:nvSpPr>
            <p:cNvPr id="25" name="矩形 24"/>
            <p:cNvSpPr/>
            <p:nvPr/>
          </p:nvSpPr>
          <p:spPr>
            <a:xfrm>
              <a:off x="9075503" y="2415037"/>
              <a:ext cx="2188513" cy="1559849"/>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9176924" y="2768840"/>
              <a:ext cx="1980029" cy="1292662"/>
            </a:xfrm>
            <a:prstGeom prst="rect">
              <a:avLst/>
            </a:prstGeom>
            <a:noFill/>
            <a:effectLst/>
          </p:spPr>
          <p:txBody>
            <a:bodyPr wrap="none" rtlCol="0">
              <a:spAutoFit/>
            </a:bodyPr>
            <a:lstStyle/>
            <a:p>
              <a:r>
                <a:rPr lang="zh-CN" altLang="en-US" b="1" dirty="0" smtClean="0">
                  <a:solidFill>
                    <a:srgbClr val="F8F8F8"/>
                  </a:solidFill>
                  <a:latin typeface="Microsoft YaHei" panose="020B0503020204020204" pitchFamily="34" charset="-122"/>
                  <a:ea typeface="Microsoft YaHei" panose="020B0503020204020204" pitchFamily="34" charset="-122"/>
                </a:rPr>
                <a:t>  </a:t>
              </a:r>
              <a:r>
                <a:rPr lang="zh-CN" altLang="en-US" sz="2000" b="1" dirty="0" smtClean="0">
                  <a:solidFill>
                    <a:schemeClr val="bg1"/>
                  </a:solidFill>
                  <a:latin typeface="Microsoft YaHei" panose="020B0503020204020204" pitchFamily="34" charset="-122"/>
                  <a:ea typeface="Microsoft YaHei" panose="020B0503020204020204" pitchFamily="34" charset="-122"/>
                </a:rPr>
                <a:t>此处输入标题</a:t>
              </a:r>
              <a:endParaRPr lang="en-US" altLang="zh-CN" sz="2000" b="1" dirty="0" smtClean="0">
                <a:solidFill>
                  <a:schemeClr val="bg1"/>
                </a:solidFill>
                <a:latin typeface="Microsoft YaHei" panose="020B0503020204020204" pitchFamily="34" charset="-122"/>
                <a:ea typeface="Microsoft YaHei" panose="020B0503020204020204" pitchFamily="34" charset="-122"/>
              </a:endParaRPr>
            </a:p>
            <a:p>
              <a:r>
                <a:rPr lang="zh-CN" altLang="en-US" sz="1400" dirty="0" smtClean="0">
                  <a:solidFill>
                    <a:schemeClr val="bg1"/>
                  </a:solidFill>
                  <a:latin typeface="Microsoft YaHei" panose="020B0503020204020204" pitchFamily="34" charset="-122"/>
                  <a:ea typeface="Microsoft YaHei" panose="020B0503020204020204" pitchFamily="34" charset="-122"/>
                </a:rPr>
                <a:t>这里输入主要</a:t>
              </a:r>
              <a:r>
                <a:rPr lang="zh-CN" altLang="en-US" sz="1400" dirty="0">
                  <a:solidFill>
                    <a:schemeClr val="bg1"/>
                  </a:solidFill>
                  <a:latin typeface="Microsoft YaHei" panose="020B0503020204020204" pitchFamily="34" charset="-122"/>
                  <a:ea typeface="Microsoft YaHei" panose="020B0503020204020204" pitchFamily="34" charset="-122"/>
                </a:rPr>
                <a:t>叙述</a:t>
              </a:r>
              <a:r>
                <a:rPr lang="zh-CN" altLang="en-US" sz="1400" dirty="0" smtClean="0">
                  <a:solidFill>
                    <a:schemeClr val="bg1"/>
                  </a:solidFill>
                  <a:latin typeface="Microsoft YaHei" panose="020B0503020204020204" pitchFamily="34" charset="-122"/>
                  <a:ea typeface="Microsoft YaHei" panose="020B0503020204020204" pitchFamily="34" charset="-122"/>
                </a:rPr>
                <a:t>内容</a:t>
              </a:r>
              <a:endParaRPr lang="en-US" altLang="zh-CN" sz="1400" dirty="0" smtClean="0">
                <a:solidFill>
                  <a:schemeClr val="bg1"/>
                </a:solidFill>
                <a:latin typeface="Microsoft YaHei" panose="020B0503020204020204" pitchFamily="34" charset="-122"/>
                <a:ea typeface="Microsoft YaHei" panose="020B0503020204020204" pitchFamily="34" charset="-122"/>
              </a:endParaRPr>
            </a:p>
            <a:p>
              <a:r>
                <a:rPr lang="zh-CN" altLang="en-US" sz="1400" dirty="0" smtClean="0">
                  <a:solidFill>
                    <a:schemeClr val="bg1"/>
                  </a:solidFill>
                  <a:latin typeface="Microsoft YaHei" panose="020B0503020204020204" pitchFamily="34" charset="-122"/>
                  <a:ea typeface="Microsoft YaHei" panose="020B0503020204020204" pitchFamily="34" charset="-122"/>
                </a:rPr>
                <a:t>这里输入主要</a:t>
              </a:r>
              <a:r>
                <a:rPr lang="zh-CN" altLang="en-US" sz="1400" dirty="0">
                  <a:solidFill>
                    <a:schemeClr val="bg1"/>
                  </a:solidFill>
                  <a:latin typeface="Microsoft YaHei" panose="020B0503020204020204" pitchFamily="34" charset="-122"/>
                  <a:ea typeface="Microsoft YaHei" panose="020B0503020204020204" pitchFamily="34" charset="-122"/>
                </a:rPr>
                <a:t>叙述内容</a:t>
              </a:r>
              <a:endParaRPr lang="en-US" altLang="zh-CN" sz="1400" dirty="0">
                <a:solidFill>
                  <a:schemeClr val="bg1"/>
                </a:solidFill>
                <a:latin typeface="Microsoft YaHei" panose="020B0503020204020204" pitchFamily="34" charset="-122"/>
                <a:ea typeface="Microsoft YaHei" panose="020B0503020204020204" pitchFamily="34" charset="-122"/>
              </a:endParaRPr>
            </a:p>
            <a:p>
              <a:endParaRPr lang="en-US" altLang="zh-CN" sz="1400" dirty="0">
                <a:solidFill>
                  <a:schemeClr val="bg1"/>
                </a:solidFill>
                <a:latin typeface="Microsoft YaHei" panose="020B0503020204020204" pitchFamily="34" charset="-122"/>
                <a:ea typeface="Microsoft YaHei" panose="020B0503020204020204" pitchFamily="34" charset="-122"/>
              </a:endParaRPr>
            </a:p>
            <a:p>
              <a:endParaRPr lang="en-US" altLang="zh-CN" sz="1600" dirty="0">
                <a:solidFill>
                  <a:schemeClr val="bg1"/>
                </a:solidFill>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3459215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750"/>
                                        <p:tgtEl>
                                          <p:spTgt spid="18"/>
                                        </p:tgtEl>
                                      </p:cBhvr>
                                    </p:animEffect>
                                    <p:anim calcmode="lin" valueType="num">
                                      <p:cBhvr>
                                        <p:cTn id="12" dur="750" fill="hold"/>
                                        <p:tgtEl>
                                          <p:spTgt spid="18"/>
                                        </p:tgtEl>
                                        <p:attrNameLst>
                                          <p:attrName>ppt_x</p:attrName>
                                        </p:attrNameLst>
                                      </p:cBhvr>
                                      <p:tavLst>
                                        <p:tav tm="0">
                                          <p:val>
                                            <p:strVal val="#ppt_x"/>
                                          </p:val>
                                        </p:tav>
                                        <p:tav tm="100000">
                                          <p:val>
                                            <p:strVal val="#ppt_x"/>
                                          </p:val>
                                        </p:tav>
                                      </p:tavLst>
                                    </p:anim>
                                    <p:anim calcmode="lin" valueType="num">
                                      <p:cBhvr>
                                        <p:cTn id="13" dur="75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750"/>
                                        <p:tgtEl>
                                          <p:spTgt spid="15"/>
                                        </p:tgtEl>
                                      </p:cBhvr>
                                    </p:animEffect>
                                    <p:anim calcmode="lin" valueType="num">
                                      <p:cBhvr>
                                        <p:cTn id="17" dur="750" fill="hold"/>
                                        <p:tgtEl>
                                          <p:spTgt spid="15"/>
                                        </p:tgtEl>
                                        <p:attrNameLst>
                                          <p:attrName>ppt_x</p:attrName>
                                        </p:attrNameLst>
                                      </p:cBhvr>
                                      <p:tavLst>
                                        <p:tav tm="0">
                                          <p:val>
                                            <p:strVal val="#ppt_x"/>
                                          </p:val>
                                        </p:tav>
                                        <p:tav tm="100000">
                                          <p:val>
                                            <p:strVal val="#ppt_x"/>
                                          </p:val>
                                        </p:tav>
                                      </p:tavLst>
                                    </p:anim>
                                    <p:anim calcmode="lin" valueType="num">
                                      <p:cBhvr>
                                        <p:cTn id="18" dur="750" fill="hold"/>
                                        <p:tgtEl>
                                          <p:spTgt spid="15"/>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47"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750"/>
                                        <p:tgtEl>
                                          <p:spTgt spid="21"/>
                                        </p:tgtEl>
                                      </p:cBhvr>
                                    </p:animEffect>
                                    <p:anim calcmode="lin" valueType="num">
                                      <p:cBhvr>
                                        <p:cTn id="23" dur="750" fill="hold"/>
                                        <p:tgtEl>
                                          <p:spTgt spid="21"/>
                                        </p:tgtEl>
                                        <p:attrNameLst>
                                          <p:attrName>ppt_x</p:attrName>
                                        </p:attrNameLst>
                                      </p:cBhvr>
                                      <p:tavLst>
                                        <p:tav tm="0">
                                          <p:val>
                                            <p:strVal val="#ppt_x"/>
                                          </p:val>
                                        </p:tav>
                                        <p:tav tm="100000">
                                          <p:val>
                                            <p:strVal val="#ppt_x"/>
                                          </p:val>
                                        </p:tav>
                                      </p:tavLst>
                                    </p:anim>
                                    <p:anim calcmode="lin" valueType="num">
                                      <p:cBhvr>
                                        <p:cTn id="24" dur="75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anim calcmode="lin" valueType="num">
                                      <p:cBhvr>
                                        <p:cTn id="28" dur="750" fill="hold"/>
                                        <p:tgtEl>
                                          <p:spTgt spid="16"/>
                                        </p:tgtEl>
                                        <p:attrNameLst>
                                          <p:attrName>ppt_x</p:attrName>
                                        </p:attrNameLst>
                                      </p:cBhvr>
                                      <p:tavLst>
                                        <p:tav tm="0">
                                          <p:val>
                                            <p:strVal val="#ppt_x"/>
                                          </p:val>
                                        </p:tav>
                                        <p:tav tm="100000">
                                          <p:val>
                                            <p:strVal val="#ppt_x"/>
                                          </p:val>
                                        </p:tav>
                                      </p:tavLst>
                                    </p:anim>
                                    <p:anim calcmode="lin" valueType="num">
                                      <p:cBhvr>
                                        <p:cTn id="29" dur="750" fill="hold"/>
                                        <p:tgtEl>
                                          <p:spTgt spid="16"/>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7"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750"/>
                                        <p:tgtEl>
                                          <p:spTgt spid="17"/>
                                        </p:tgtEl>
                                      </p:cBhvr>
                                    </p:animEffect>
                                    <p:anim calcmode="lin" valueType="num">
                                      <p:cBhvr>
                                        <p:cTn id="39" dur="750" fill="hold"/>
                                        <p:tgtEl>
                                          <p:spTgt spid="17"/>
                                        </p:tgtEl>
                                        <p:attrNameLst>
                                          <p:attrName>ppt_x</p:attrName>
                                        </p:attrNameLst>
                                      </p:cBhvr>
                                      <p:tavLst>
                                        <p:tav tm="0">
                                          <p:val>
                                            <p:strVal val="#ppt_x"/>
                                          </p:val>
                                        </p:tav>
                                        <p:tav tm="100000">
                                          <p:val>
                                            <p:strVal val="#ppt_x"/>
                                          </p:val>
                                        </p:tav>
                                      </p:tavLst>
                                    </p:anim>
                                    <p:anim calcmode="lin" valueType="num">
                                      <p:cBhvr>
                                        <p:cTn id="40"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860926"/>
            <a:ext cx="5479696" cy="2330665"/>
          </a:xfrm>
          <a:prstGeom prst="rect">
            <a:avLst/>
          </a:prstGeom>
        </p:spPr>
      </p:pic>
      <p:sp>
        <p:nvSpPr>
          <p:cNvPr id="32" name="文本框 31"/>
          <p:cNvSpPr txBox="1"/>
          <p:nvPr/>
        </p:nvSpPr>
        <p:spPr>
          <a:xfrm>
            <a:off x="1905360" y="2019198"/>
            <a:ext cx="1550424" cy="1862048"/>
          </a:xfrm>
          <a:prstGeom prst="rect">
            <a:avLst/>
          </a:prstGeom>
          <a:noFill/>
        </p:spPr>
        <p:txBody>
          <a:bodyPr wrap="none" rtlCol="0">
            <a:spAutoFit/>
          </a:bodyPr>
          <a:lstStyle/>
          <a:p>
            <a:r>
              <a:rPr lang="en-US" altLang="zh-CN" sz="11500" b="1" dirty="0" smtClean="0">
                <a:solidFill>
                  <a:srgbClr val="2A3D52"/>
                </a:solidFill>
                <a:latin typeface="Agency FB" panose="020B0503020202020204" pitchFamily="34" charset="0"/>
                <a:ea typeface="微软雅黑" panose="020B0503020204020204" pitchFamily="34" charset="-122"/>
              </a:rPr>
              <a:t>03</a:t>
            </a:r>
            <a:endParaRPr lang="zh-CN" altLang="en-US" sz="11500" b="1" dirty="0">
              <a:solidFill>
                <a:srgbClr val="2A3D52"/>
              </a:solidFill>
              <a:latin typeface="Agency FB" panose="020B0503020202020204" pitchFamily="34" charset="0"/>
              <a:ea typeface="微软雅黑" panose="020B0503020204020204" pitchFamily="34" charset="-122"/>
            </a:endParaRPr>
          </a:p>
        </p:txBody>
      </p:sp>
      <p:sp>
        <p:nvSpPr>
          <p:cNvPr id="33" name="文本框 32"/>
          <p:cNvSpPr txBox="1"/>
          <p:nvPr/>
        </p:nvSpPr>
        <p:spPr>
          <a:xfrm>
            <a:off x="6302330" y="3295285"/>
            <a:ext cx="3890809" cy="1200329"/>
          </a:xfrm>
          <a:prstGeom prst="rect">
            <a:avLst/>
          </a:prstGeom>
          <a:noFill/>
        </p:spPr>
        <p:txBody>
          <a:bodyPr wrap="none" rtlCol="0">
            <a:spAutoFit/>
          </a:bodyPr>
          <a:lstStyle/>
          <a:p>
            <a:r>
              <a:rPr lang="zh-CN" altLang="en-US" sz="7200" b="1" dirty="0" smtClean="0">
                <a:solidFill>
                  <a:srgbClr val="F8F8F8"/>
                </a:solidFill>
                <a:latin typeface="幼圆" panose="02010509060101010101" pitchFamily="49" charset="-122"/>
                <a:ea typeface="幼圆" panose="02010509060101010101" pitchFamily="49" charset="-122"/>
              </a:rPr>
              <a:t>论文概述</a:t>
            </a:r>
            <a:endParaRPr lang="zh-CN" altLang="en-US" sz="7200" b="1" dirty="0">
              <a:solidFill>
                <a:srgbClr val="F8F8F8"/>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sp>
        <p:nvSpPr>
          <p:cNvPr id="12" name="任意多边形 11"/>
          <p:cNvSpPr/>
          <p:nvPr/>
        </p:nvSpPr>
        <p:spPr>
          <a:xfrm>
            <a:off x="1028966" y="2454516"/>
            <a:ext cx="4309354" cy="0"/>
          </a:xfrm>
          <a:custGeom>
            <a:avLst/>
            <a:gdLst>
              <a:gd name="connsiteX0" fmla="*/ 4309354 w 4309354"/>
              <a:gd name="connsiteY0" fmla="*/ 0 h 0"/>
              <a:gd name="connsiteX1" fmla="*/ 0 w 4309354"/>
              <a:gd name="connsiteY1" fmla="*/ 0 h 0"/>
            </a:gdLst>
            <a:ahLst/>
            <a:cxnLst>
              <a:cxn ang="0">
                <a:pos x="connsiteX0" y="connsiteY0"/>
              </a:cxn>
              <a:cxn ang="0">
                <a:pos x="connsiteX1" y="connsiteY1"/>
              </a:cxn>
            </a:cxnLst>
            <a:rect l="l" t="t" r="r" b="b"/>
            <a:pathLst>
              <a:path w="4309354">
                <a:moveTo>
                  <a:pt x="4309354"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a:off x="1106787" y="5273248"/>
            <a:ext cx="3735421" cy="0"/>
          </a:xfrm>
          <a:custGeom>
            <a:avLst/>
            <a:gdLst>
              <a:gd name="connsiteX0" fmla="*/ 3735421 w 3735421"/>
              <a:gd name="connsiteY0" fmla="*/ 0 h 0"/>
              <a:gd name="connsiteX1" fmla="*/ 0 w 3735421"/>
              <a:gd name="connsiteY1" fmla="*/ 0 h 0"/>
            </a:gdLst>
            <a:ahLst/>
            <a:cxnLst>
              <a:cxn ang="0">
                <a:pos x="connsiteX0" y="connsiteY0"/>
              </a:cxn>
              <a:cxn ang="0">
                <a:pos x="connsiteX1" y="connsiteY1"/>
              </a:cxn>
            </a:cxnLst>
            <a:rect l="l" t="t" r="r" b="b"/>
            <a:pathLst>
              <a:path w="3735421">
                <a:moveTo>
                  <a:pt x="3735421"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8277925" y="4824821"/>
            <a:ext cx="3169365" cy="45719"/>
          </a:xfrm>
          <a:custGeom>
            <a:avLst/>
            <a:gdLst>
              <a:gd name="connsiteX0" fmla="*/ 3735421 w 3735421"/>
              <a:gd name="connsiteY0" fmla="*/ 0 h 0"/>
              <a:gd name="connsiteX1" fmla="*/ 0 w 3735421"/>
              <a:gd name="connsiteY1" fmla="*/ 0 h 0"/>
            </a:gdLst>
            <a:ahLst/>
            <a:cxnLst>
              <a:cxn ang="0">
                <a:pos x="connsiteX0" y="connsiteY0"/>
              </a:cxn>
              <a:cxn ang="0">
                <a:pos x="connsiteX1" y="connsiteY1"/>
              </a:cxn>
            </a:cxnLst>
            <a:rect l="l" t="t" r="r" b="b"/>
            <a:pathLst>
              <a:path w="3735421">
                <a:moveTo>
                  <a:pt x="3735421"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4202578" y="1958405"/>
            <a:ext cx="1865316" cy="2434119"/>
            <a:chOff x="4202578" y="1595336"/>
            <a:chExt cx="1865316" cy="2434119"/>
          </a:xfrm>
        </p:grpSpPr>
        <p:sp>
          <p:nvSpPr>
            <p:cNvPr id="18" name="任意多边形 17"/>
            <p:cNvSpPr/>
            <p:nvPr/>
          </p:nvSpPr>
          <p:spPr>
            <a:xfrm>
              <a:off x="4715750" y="1595336"/>
              <a:ext cx="1352144" cy="2140085"/>
            </a:xfrm>
            <a:custGeom>
              <a:avLst/>
              <a:gdLst>
                <a:gd name="connsiteX0" fmla="*/ 389106 w 1352144"/>
                <a:gd name="connsiteY0" fmla="*/ 2140085 h 2140085"/>
                <a:gd name="connsiteX1" fmla="*/ 0 w 1352144"/>
                <a:gd name="connsiteY1" fmla="*/ 1459149 h 2140085"/>
                <a:gd name="connsiteX2" fmla="*/ 622570 w 1352144"/>
                <a:gd name="connsiteY2" fmla="*/ 379379 h 2140085"/>
                <a:gd name="connsiteX3" fmla="*/ 486383 w 1352144"/>
                <a:gd name="connsiteY3" fmla="*/ 321013 h 2140085"/>
                <a:gd name="connsiteX4" fmla="*/ 1245140 w 1352144"/>
                <a:gd name="connsiteY4" fmla="*/ 0 h 2140085"/>
                <a:gd name="connsiteX5" fmla="*/ 1352144 w 1352144"/>
                <a:gd name="connsiteY5" fmla="*/ 817123 h 2140085"/>
                <a:gd name="connsiteX6" fmla="*/ 1215957 w 1352144"/>
                <a:gd name="connsiteY6" fmla="*/ 739302 h 2140085"/>
                <a:gd name="connsiteX7" fmla="*/ 389106 w 1352144"/>
                <a:gd name="connsiteY7" fmla="*/ 2140085 h 214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2144" h="2140085">
                  <a:moveTo>
                    <a:pt x="389106" y="2140085"/>
                  </a:moveTo>
                  <a:lnTo>
                    <a:pt x="0" y="1459149"/>
                  </a:lnTo>
                  <a:lnTo>
                    <a:pt x="622570" y="379379"/>
                  </a:lnTo>
                  <a:lnTo>
                    <a:pt x="486383" y="321013"/>
                  </a:lnTo>
                  <a:lnTo>
                    <a:pt x="1245140" y="0"/>
                  </a:lnTo>
                  <a:lnTo>
                    <a:pt x="1352144" y="817123"/>
                  </a:lnTo>
                  <a:lnTo>
                    <a:pt x="1215957" y="739302"/>
                  </a:lnTo>
                  <a:lnTo>
                    <a:pt x="389106" y="2140085"/>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矩形 18"/>
            <p:cNvSpPr/>
            <p:nvPr/>
          </p:nvSpPr>
          <p:spPr>
            <a:xfrm rot="19800000">
              <a:off x="4202578" y="3216441"/>
              <a:ext cx="890516" cy="584775"/>
            </a:xfrm>
            <a:prstGeom prst="rect">
              <a:avLst/>
            </a:prstGeom>
          </p:spPr>
          <p:txBody>
            <a:bodyPr wrap="square">
              <a:spAutoFit/>
            </a:bodyPr>
            <a:lstStyle/>
            <a:p>
              <a:pPr algn="ctr"/>
              <a:r>
                <a:rPr lang="en-US" altLang="zh-CN" sz="3200" b="1" dirty="0" smtClean="0">
                  <a:solidFill>
                    <a:srgbClr val="2A3D52"/>
                  </a:solidFill>
                  <a:latin typeface="Agency FB" panose="020B0503020202020204" pitchFamily="34" charset="0"/>
                  <a:ea typeface="微软雅黑" panose="020B0503020204020204" pitchFamily="34" charset="-122"/>
                </a:rPr>
                <a:t>01</a:t>
              </a:r>
              <a:endParaRPr lang="zh-CN" altLang="en-US" sz="3200" b="1" dirty="0">
                <a:solidFill>
                  <a:srgbClr val="2A3D52"/>
                </a:solidFill>
                <a:latin typeface="Agency FB" panose="020B0503020202020204" pitchFamily="34" charset="0"/>
                <a:ea typeface="微软雅黑" panose="020B0503020204020204" pitchFamily="34" charset="-122"/>
              </a:endParaRPr>
            </a:p>
          </p:txBody>
        </p:sp>
        <p:pic>
          <p:nvPicPr>
            <p:cNvPr id="20" name="图片 19"/>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3594971" flipV="1">
              <a:off x="4141897" y="3180995"/>
              <a:ext cx="1551008" cy="145911"/>
            </a:xfrm>
            <a:prstGeom prst="rect">
              <a:avLst/>
            </a:prstGeom>
          </p:spPr>
        </p:pic>
        <p:sp>
          <p:nvSpPr>
            <p:cNvPr id="21" name="Freeform 26"/>
            <p:cNvSpPr>
              <a:spLocks noEditPoints="1"/>
            </p:cNvSpPr>
            <p:nvPr/>
          </p:nvSpPr>
          <p:spPr bwMode="auto">
            <a:xfrm>
              <a:off x="5232800" y="2481568"/>
              <a:ext cx="282403" cy="29670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22" name="组合 21"/>
          <p:cNvGrpSpPr/>
          <p:nvPr/>
        </p:nvGrpSpPr>
        <p:grpSpPr>
          <a:xfrm>
            <a:off x="6639228" y="2879082"/>
            <a:ext cx="1870310" cy="2367272"/>
            <a:chOff x="6639228" y="2516013"/>
            <a:chExt cx="1870310" cy="2367272"/>
          </a:xfrm>
        </p:grpSpPr>
        <p:sp>
          <p:nvSpPr>
            <p:cNvPr id="23" name="任意多边形 22"/>
            <p:cNvSpPr/>
            <p:nvPr/>
          </p:nvSpPr>
          <p:spPr>
            <a:xfrm>
              <a:off x="6933657" y="3073940"/>
              <a:ext cx="1575881" cy="1809345"/>
            </a:xfrm>
            <a:custGeom>
              <a:avLst/>
              <a:gdLst>
                <a:gd name="connsiteX0" fmla="*/ 0 w 1575881"/>
                <a:gd name="connsiteY0" fmla="*/ 0 h 1809345"/>
                <a:gd name="connsiteX1" fmla="*/ 836579 w 1575881"/>
                <a:gd name="connsiteY1" fmla="*/ 0 h 1809345"/>
                <a:gd name="connsiteX2" fmla="*/ 1439694 w 1575881"/>
                <a:gd name="connsiteY2" fmla="*/ 1060315 h 1809345"/>
                <a:gd name="connsiteX3" fmla="*/ 1575881 w 1575881"/>
                <a:gd name="connsiteY3" fmla="*/ 992221 h 1809345"/>
                <a:gd name="connsiteX4" fmla="*/ 1449421 w 1575881"/>
                <a:gd name="connsiteY4" fmla="*/ 1809345 h 1809345"/>
                <a:gd name="connsiteX5" fmla="*/ 710119 w 1575881"/>
                <a:gd name="connsiteY5" fmla="*/ 1498060 h 1809345"/>
                <a:gd name="connsiteX6" fmla="*/ 826851 w 1575881"/>
                <a:gd name="connsiteY6" fmla="*/ 1429966 h 1809345"/>
                <a:gd name="connsiteX7" fmla="*/ 0 w 1575881"/>
                <a:gd name="connsiteY7" fmla="*/ 0 h 180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5881" h="1809345">
                  <a:moveTo>
                    <a:pt x="0" y="0"/>
                  </a:moveTo>
                  <a:lnTo>
                    <a:pt x="836579" y="0"/>
                  </a:lnTo>
                  <a:lnTo>
                    <a:pt x="1439694" y="1060315"/>
                  </a:lnTo>
                  <a:lnTo>
                    <a:pt x="1575881" y="992221"/>
                  </a:lnTo>
                  <a:lnTo>
                    <a:pt x="1449421" y="1809345"/>
                  </a:lnTo>
                  <a:lnTo>
                    <a:pt x="710119" y="1498060"/>
                  </a:lnTo>
                  <a:lnTo>
                    <a:pt x="826851" y="1429966"/>
                  </a:lnTo>
                  <a:lnTo>
                    <a:pt x="0" y="0"/>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矩形 23"/>
            <p:cNvSpPr/>
            <p:nvPr/>
          </p:nvSpPr>
          <p:spPr>
            <a:xfrm>
              <a:off x="6963730" y="2516013"/>
              <a:ext cx="890516" cy="584775"/>
            </a:xfrm>
            <a:prstGeom prst="rect">
              <a:avLst/>
            </a:prstGeom>
          </p:spPr>
          <p:txBody>
            <a:bodyPr wrap="square">
              <a:spAutoFit/>
            </a:bodyPr>
            <a:lstStyle/>
            <a:p>
              <a:pPr algn="ctr"/>
              <a:r>
                <a:rPr lang="en-US" altLang="zh-CN" sz="3200" b="1" dirty="0" smtClean="0">
                  <a:solidFill>
                    <a:srgbClr val="2A3D52"/>
                  </a:solidFill>
                  <a:latin typeface="Agency FB" panose="020B0503020202020204" pitchFamily="34" charset="0"/>
                  <a:ea typeface="微软雅黑" panose="020B0503020204020204" pitchFamily="34" charset="-122"/>
                </a:rPr>
                <a:t>02</a:t>
              </a:r>
              <a:endParaRPr lang="zh-CN" altLang="en-US" sz="3200" b="1" dirty="0">
                <a:solidFill>
                  <a:srgbClr val="2A3D52"/>
                </a:solidFill>
                <a:latin typeface="Agency FB" panose="020B0503020202020204" pitchFamily="34" charset="0"/>
                <a:ea typeface="微软雅黑" panose="020B0503020204020204" pitchFamily="34" charset="-122"/>
              </a:endParaRPr>
            </a:p>
          </p:txBody>
        </p:sp>
        <p:pic>
          <p:nvPicPr>
            <p:cNvPr id="25" name="图片 24"/>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10800000" flipV="1">
              <a:off x="6639228" y="3073330"/>
              <a:ext cx="1551008" cy="145911"/>
            </a:xfrm>
            <a:prstGeom prst="rect">
              <a:avLst/>
            </a:prstGeom>
          </p:spPr>
        </p:pic>
        <p:sp>
          <p:nvSpPr>
            <p:cNvPr id="26" name="Freeform 22"/>
            <p:cNvSpPr>
              <a:spLocks noChangeAspect="1" noEditPoints="1"/>
            </p:cNvSpPr>
            <p:nvPr/>
          </p:nvSpPr>
          <p:spPr bwMode="auto">
            <a:xfrm>
              <a:off x="7649387" y="3628572"/>
              <a:ext cx="303234" cy="356101"/>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7" name="组合 26"/>
          <p:cNvGrpSpPr/>
          <p:nvPr/>
        </p:nvGrpSpPr>
        <p:grpSpPr>
          <a:xfrm>
            <a:off x="4253686" y="4976129"/>
            <a:ext cx="2832770" cy="1551008"/>
            <a:chOff x="4253686" y="4586166"/>
            <a:chExt cx="2832770" cy="1551008"/>
          </a:xfrm>
        </p:grpSpPr>
        <p:sp>
          <p:nvSpPr>
            <p:cNvPr id="28" name="任意多边形 27"/>
            <p:cNvSpPr/>
            <p:nvPr/>
          </p:nvSpPr>
          <p:spPr>
            <a:xfrm>
              <a:off x="4253686" y="4737368"/>
              <a:ext cx="2276272" cy="1011677"/>
            </a:xfrm>
            <a:custGeom>
              <a:avLst/>
              <a:gdLst>
                <a:gd name="connsiteX0" fmla="*/ 2276272 w 2276272"/>
                <a:gd name="connsiteY0" fmla="*/ 175098 h 1011677"/>
                <a:gd name="connsiteX1" fmla="*/ 642025 w 2276272"/>
                <a:gd name="connsiteY1" fmla="*/ 175098 h 1011677"/>
                <a:gd name="connsiteX2" fmla="*/ 642025 w 2276272"/>
                <a:gd name="connsiteY2" fmla="*/ 0 h 1011677"/>
                <a:gd name="connsiteX3" fmla="*/ 0 w 2276272"/>
                <a:gd name="connsiteY3" fmla="*/ 505838 h 1011677"/>
                <a:gd name="connsiteX4" fmla="*/ 651753 w 2276272"/>
                <a:gd name="connsiteY4" fmla="*/ 1011677 h 1011677"/>
                <a:gd name="connsiteX5" fmla="*/ 651753 w 2276272"/>
                <a:gd name="connsiteY5" fmla="*/ 865762 h 1011677"/>
                <a:gd name="connsiteX6" fmla="*/ 1916349 w 2276272"/>
                <a:gd name="connsiteY6" fmla="*/ 865762 h 1011677"/>
                <a:gd name="connsiteX7" fmla="*/ 2276272 w 2276272"/>
                <a:gd name="connsiteY7" fmla="*/ 175098 h 101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6272" h="1011677">
                  <a:moveTo>
                    <a:pt x="2276272" y="175098"/>
                  </a:moveTo>
                  <a:lnTo>
                    <a:pt x="642025" y="175098"/>
                  </a:lnTo>
                  <a:lnTo>
                    <a:pt x="642025" y="0"/>
                  </a:lnTo>
                  <a:lnTo>
                    <a:pt x="0" y="505838"/>
                  </a:lnTo>
                  <a:lnTo>
                    <a:pt x="651753" y="1011677"/>
                  </a:lnTo>
                  <a:lnTo>
                    <a:pt x="651753" y="865762"/>
                  </a:lnTo>
                  <a:lnTo>
                    <a:pt x="1916349" y="865762"/>
                  </a:lnTo>
                  <a:lnTo>
                    <a:pt x="2276272" y="175098"/>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矩形 28"/>
            <p:cNvSpPr/>
            <p:nvPr/>
          </p:nvSpPr>
          <p:spPr>
            <a:xfrm rot="1561817">
              <a:off x="6195940" y="5110917"/>
              <a:ext cx="890516" cy="584775"/>
            </a:xfrm>
            <a:prstGeom prst="rect">
              <a:avLst/>
            </a:prstGeom>
          </p:spPr>
          <p:txBody>
            <a:bodyPr wrap="square">
              <a:spAutoFit/>
            </a:bodyPr>
            <a:lstStyle/>
            <a:p>
              <a:pPr algn="ctr"/>
              <a:r>
                <a:rPr lang="en-US" altLang="zh-CN" sz="3200" b="1" dirty="0" smtClean="0">
                  <a:solidFill>
                    <a:srgbClr val="2A3D52"/>
                  </a:solidFill>
                  <a:latin typeface="Agency FB" panose="020B0503020202020204" pitchFamily="34" charset="0"/>
                  <a:ea typeface="微软雅黑" panose="020B0503020204020204" pitchFamily="34" charset="-122"/>
                </a:rPr>
                <a:t>03</a:t>
              </a:r>
              <a:endParaRPr lang="zh-CN" altLang="en-US" sz="3200" b="1" dirty="0">
                <a:solidFill>
                  <a:srgbClr val="2A3D52"/>
                </a:solidFill>
                <a:latin typeface="Agency FB" panose="020B0503020202020204" pitchFamily="34" charset="0"/>
                <a:ea typeface="微软雅黑" panose="020B0503020204020204" pitchFamily="34" charset="-122"/>
              </a:endParaRPr>
            </a:p>
          </p:txBody>
        </p:sp>
        <p:pic>
          <p:nvPicPr>
            <p:cNvPr id="30" name="图片 29"/>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17925017" flipV="1">
              <a:off x="5443082" y="5288714"/>
              <a:ext cx="1551008" cy="145911"/>
            </a:xfrm>
            <a:prstGeom prst="rect">
              <a:avLst/>
            </a:prstGeom>
          </p:spPr>
        </p:pic>
        <p:sp>
          <p:nvSpPr>
            <p:cNvPr id="31" name="Freeform 33"/>
            <p:cNvSpPr>
              <a:spLocks noEditPoints="1"/>
            </p:cNvSpPr>
            <p:nvPr/>
          </p:nvSpPr>
          <p:spPr bwMode="auto">
            <a:xfrm>
              <a:off x="5484038" y="5118938"/>
              <a:ext cx="297574" cy="279472"/>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32" name="组合 31"/>
          <p:cNvGrpSpPr/>
          <p:nvPr/>
        </p:nvGrpSpPr>
        <p:grpSpPr>
          <a:xfrm>
            <a:off x="5232617" y="3417553"/>
            <a:ext cx="1963431" cy="1692613"/>
            <a:chOff x="5232617" y="3054484"/>
            <a:chExt cx="1963431" cy="1692613"/>
          </a:xfrm>
        </p:grpSpPr>
        <p:sp>
          <p:nvSpPr>
            <p:cNvPr id="33" name="六边形 32"/>
            <p:cNvSpPr/>
            <p:nvPr/>
          </p:nvSpPr>
          <p:spPr>
            <a:xfrm>
              <a:off x="5232617" y="3054484"/>
              <a:ext cx="1963431" cy="1692613"/>
            </a:xfrm>
            <a:prstGeom prst="hexagon">
              <a:avLst>
                <a:gd name="adj" fmla="val 29790"/>
                <a:gd name="vf" fmla="val 115470"/>
              </a:avLst>
            </a:prstGeom>
            <a:no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5612379" y="3607275"/>
              <a:ext cx="1268296" cy="523220"/>
            </a:xfrm>
            <a:prstGeom prst="rect">
              <a:avLst/>
            </a:prstGeom>
            <a:noFill/>
            <a:effectLst/>
          </p:spPr>
          <p:txBody>
            <a:bodyPr wrap="none" rtlCol="0">
              <a:spAutoFit/>
            </a:bodyPr>
            <a:lstStyle/>
            <a:p>
              <a:r>
                <a:rPr lang="zh-CN" altLang="en-US" sz="2800" b="1" dirty="0" smtClean="0">
                  <a:solidFill>
                    <a:srgbClr val="2A3D52"/>
                  </a:solidFill>
                  <a:latin typeface="幼圆" panose="02010509060101010101" pitchFamily="49" charset="-122"/>
                  <a:ea typeface="幼圆" panose="02010509060101010101" pitchFamily="49" charset="-122"/>
                </a:rPr>
                <a:t>标  题</a:t>
              </a:r>
              <a:endParaRPr lang="zh-CN" altLang="en-US" sz="2800" b="1" dirty="0">
                <a:solidFill>
                  <a:srgbClr val="2A3D52"/>
                </a:solidFill>
                <a:latin typeface="幼圆" panose="02010509060101010101" pitchFamily="49" charset="-122"/>
                <a:ea typeface="幼圆" panose="02010509060101010101" pitchFamily="49" charset="-122"/>
              </a:endParaRPr>
            </a:p>
          </p:txBody>
        </p:sp>
      </p:grpSp>
      <p:sp>
        <p:nvSpPr>
          <p:cNvPr id="36" name="文本框 35"/>
          <p:cNvSpPr txBox="1"/>
          <p:nvPr/>
        </p:nvSpPr>
        <p:spPr>
          <a:xfrm>
            <a:off x="1344054" y="2708041"/>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1339029" y="5461036"/>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8897088" y="384828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16560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1+#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36" grpId="0"/>
      <p:bldP spid="37"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sp>
        <p:nvSpPr>
          <p:cNvPr id="12" name="任意多边形 11"/>
          <p:cNvSpPr/>
          <p:nvPr/>
        </p:nvSpPr>
        <p:spPr>
          <a:xfrm>
            <a:off x="1268663" y="2243549"/>
            <a:ext cx="4406630" cy="0"/>
          </a:xfrm>
          <a:custGeom>
            <a:avLst/>
            <a:gdLst>
              <a:gd name="connsiteX0" fmla="*/ 4406630 w 4406630"/>
              <a:gd name="connsiteY0" fmla="*/ 0 h 0"/>
              <a:gd name="connsiteX1" fmla="*/ 0 w 4406630"/>
              <a:gd name="connsiteY1" fmla="*/ 0 h 0"/>
            </a:gdLst>
            <a:ah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flipV="1">
            <a:off x="1268663" y="4683570"/>
            <a:ext cx="3321450" cy="45719"/>
          </a:xfrm>
          <a:custGeom>
            <a:avLst/>
            <a:gdLst>
              <a:gd name="connsiteX0" fmla="*/ 4406630 w 4406630"/>
              <a:gd name="connsiteY0" fmla="*/ 0 h 0"/>
              <a:gd name="connsiteX1" fmla="*/ 0 w 4406630"/>
              <a:gd name="connsiteY1" fmla="*/ 0 h 0"/>
            </a:gdLst>
            <a:ah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7669493" y="3732807"/>
            <a:ext cx="3450514" cy="216972"/>
          </a:xfrm>
          <a:custGeom>
            <a:avLst/>
            <a:gdLst>
              <a:gd name="connsiteX0" fmla="*/ 4406630 w 4406630"/>
              <a:gd name="connsiteY0" fmla="*/ 0 h 0"/>
              <a:gd name="connsiteX1" fmla="*/ 0 w 4406630"/>
              <a:gd name="connsiteY1" fmla="*/ 0 h 0"/>
            </a:gdLst>
            <a:ah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6368273" y="6114019"/>
            <a:ext cx="4751734" cy="93608"/>
          </a:xfrm>
          <a:custGeom>
            <a:avLst/>
            <a:gdLst>
              <a:gd name="connsiteX0" fmla="*/ 4406630 w 4406630"/>
              <a:gd name="connsiteY0" fmla="*/ 0 h 0"/>
              <a:gd name="connsiteX1" fmla="*/ 0 w 4406630"/>
              <a:gd name="connsiteY1" fmla="*/ 0 h 0"/>
            </a:gdLst>
            <a:ah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3760236" y="4268390"/>
            <a:ext cx="2300767" cy="2283225"/>
            <a:chOff x="3726986" y="4019011"/>
            <a:chExt cx="2300767" cy="2283225"/>
          </a:xfrm>
        </p:grpSpPr>
        <p:sp>
          <p:nvSpPr>
            <p:cNvPr id="19" name="任意多边形 18"/>
            <p:cNvSpPr/>
            <p:nvPr/>
          </p:nvSpPr>
          <p:spPr>
            <a:xfrm rot="16200000">
              <a:off x="4393331" y="3352666"/>
              <a:ext cx="807395" cy="2140085"/>
            </a:xfrm>
            <a:custGeom>
              <a:avLst/>
              <a:gdLst>
                <a:gd name="connsiteX0" fmla="*/ 807395 w 807395"/>
                <a:gd name="connsiteY0" fmla="*/ 0 h 2140085"/>
                <a:gd name="connsiteX1" fmla="*/ 0 w 807395"/>
                <a:gd name="connsiteY1" fmla="*/ 807395 h 2140085"/>
                <a:gd name="connsiteX2" fmla="*/ 0 w 807395"/>
                <a:gd name="connsiteY2" fmla="*/ 2140085 h 2140085"/>
                <a:gd name="connsiteX3" fmla="*/ 807395 w 807395"/>
                <a:gd name="connsiteY3" fmla="*/ 1332690 h 2140085"/>
                <a:gd name="connsiteX4" fmla="*/ 807395 w 807395"/>
                <a:gd name="connsiteY4" fmla="*/ 0 h 214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395" h="2140085">
                  <a:moveTo>
                    <a:pt x="807395" y="0"/>
                  </a:moveTo>
                  <a:lnTo>
                    <a:pt x="0" y="807395"/>
                  </a:lnTo>
                  <a:lnTo>
                    <a:pt x="0" y="2140085"/>
                  </a:lnTo>
                  <a:lnTo>
                    <a:pt x="807395" y="1332690"/>
                  </a:lnTo>
                  <a:lnTo>
                    <a:pt x="807395" y="0"/>
                  </a:lnTo>
                  <a:close/>
                </a:path>
              </a:pathLst>
            </a:cu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任意多边形 19"/>
            <p:cNvSpPr/>
            <p:nvPr/>
          </p:nvSpPr>
          <p:spPr>
            <a:xfrm rot="10800000" flipV="1">
              <a:off x="5205790" y="4162151"/>
              <a:ext cx="807395" cy="2140085"/>
            </a:xfrm>
            <a:custGeom>
              <a:avLst/>
              <a:gdLst>
                <a:gd name="connsiteX0" fmla="*/ 807395 w 807395"/>
                <a:gd name="connsiteY0" fmla="*/ 0 h 2140085"/>
                <a:gd name="connsiteX1" fmla="*/ 0 w 807395"/>
                <a:gd name="connsiteY1" fmla="*/ 807395 h 2140085"/>
                <a:gd name="connsiteX2" fmla="*/ 0 w 807395"/>
                <a:gd name="connsiteY2" fmla="*/ 2140085 h 2140085"/>
                <a:gd name="connsiteX3" fmla="*/ 807395 w 807395"/>
                <a:gd name="connsiteY3" fmla="*/ 1332690 h 2140085"/>
                <a:gd name="connsiteX4" fmla="*/ 807395 w 807395"/>
                <a:gd name="connsiteY4" fmla="*/ 0 h 214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395" h="2140085">
                  <a:moveTo>
                    <a:pt x="807395" y="0"/>
                  </a:moveTo>
                  <a:lnTo>
                    <a:pt x="0" y="807395"/>
                  </a:lnTo>
                  <a:lnTo>
                    <a:pt x="0" y="2140085"/>
                  </a:lnTo>
                  <a:lnTo>
                    <a:pt x="807395" y="1332690"/>
                  </a:lnTo>
                  <a:lnTo>
                    <a:pt x="807395" y="0"/>
                  </a:lnTo>
                  <a:close/>
                </a:path>
              </a:pathLst>
            </a:cu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矩形 20"/>
            <p:cNvSpPr/>
            <p:nvPr/>
          </p:nvSpPr>
          <p:spPr>
            <a:xfrm>
              <a:off x="5137237" y="5044157"/>
              <a:ext cx="890516" cy="523220"/>
            </a:xfrm>
            <a:prstGeom prst="rect">
              <a:avLst/>
            </a:prstGeom>
          </p:spPr>
          <p:txBody>
            <a:bodyPr wrap="square">
              <a:spAutoFit/>
            </a:bodyPr>
            <a:lstStyle/>
            <a:p>
              <a:pPr algn="ctr"/>
              <a:r>
                <a:rPr lang="en-US" altLang="zh-CN" sz="2800" b="1" dirty="0" smtClean="0">
                  <a:solidFill>
                    <a:schemeClr val="bg1"/>
                  </a:solidFill>
                  <a:latin typeface="Agency FB" panose="020B0503020202020204" pitchFamily="34" charset="0"/>
                  <a:ea typeface="微软雅黑" panose="020B0503020204020204" pitchFamily="34" charset="-122"/>
                </a:rPr>
                <a:t>04</a:t>
              </a:r>
              <a:endParaRPr lang="zh-CN" altLang="en-US" sz="2800" b="1" dirty="0">
                <a:solidFill>
                  <a:schemeClr val="bg1"/>
                </a:solidFill>
                <a:latin typeface="Agency FB" panose="020B0503020202020204" pitchFamily="34" charset="0"/>
                <a:ea typeface="微软雅黑" panose="020B0503020204020204" pitchFamily="34" charset="-122"/>
              </a:endParaRPr>
            </a:p>
          </p:txBody>
        </p:sp>
        <p:sp>
          <p:nvSpPr>
            <p:cNvPr id="22" name="Freeform 14"/>
            <p:cNvSpPr>
              <a:spLocks noChangeAspect="1" noEditPoints="1"/>
            </p:cNvSpPr>
            <p:nvPr/>
          </p:nvSpPr>
          <p:spPr bwMode="auto">
            <a:xfrm>
              <a:off x="4639810" y="4245129"/>
              <a:ext cx="336079" cy="334725"/>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23" name="组合 22"/>
          <p:cNvGrpSpPr/>
          <p:nvPr/>
        </p:nvGrpSpPr>
        <p:grpSpPr>
          <a:xfrm>
            <a:off x="6187150" y="4279874"/>
            <a:ext cx="2283226" cy="2286199"/>
            <a:chOff x="6153900" y="4030495"/>
            <a:chExt cx="2283226" cy="2286199"/>
          </a:xfrm>
        </p:grpSpPr>
        <p:sp>
          <p:nvSpPr>
            <p:cNvPr id="24" name="任意多边形 23"/>
            <p:cNvSpPr/>
            <p:nvPr/>
          </p:nvSpPr>
          <p:spPr>
            <a:xfrm rot="10800000">
              <a:off x="6153900" y="4176609"/>
              <a:ext cx="807395" cy="2140085"/>
            </a:xfrm>
            <a:custGeom>
              <a:avLst/>
              <a:gdLst>
                <a:gd name="connsiteX0" fmla="*/ 807395 w 807395"/>
                <a:gd name="connsiteY0" fmla="*/ 0 h 2140085"/>
                <a:gd name="connsiteX1" fmla="*/ 0 w 807395"/>
                <a:gd name="connsiteY1" fmla="*/ 807395 h 2140085"/>
                <a:gd name="connsiteX2" fmla="*/ 0 w 807395"/>
                <a:gd name="connsiteY2" fmla="*/ 2140085 h 2140085"/>
                <a:gd name="connsiteX3" fmla="*/ 807395 w 807395"/>
                <a:gd name="connsiteY3" fmla="*/ 1332690 h 2140085"/>
                <a:gd name="connsiteX4" fmla="*/ 807395 w 807395"/>
                <a:gd name="connsiteY4" fmla="*/ 0 h 214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395" h="2140085">
                  <a:moveTo>
                    <a:pt x="807395" y="0"/>
                  </a:moveTo>
                  <a:lnTo>
                    <a:pt x="0" y="807395"/>
                  </a:lnTo>
                  <a:lnTo>
                    <a:pt x="0" y="2140085"/>
                  </a:lnTo>
                  <a:lnTo>
                    <a:pt x="807395" y="1332690"/>
                  </a:lnTo>
                  <a:lnTo>
                    <a:pt x="807395" y="0"/>
                  </a:lnTo>
                  <a:close/>
                </a:path>
              </a:pathLst>
            </a:cu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任意多边形 24"/>
            <p:cNvSpPr/>
            <p:nvPr/>
          </p:nvSpPr>
          <p:spPr>
            <a:xfrm rot="5400000" flipV="1">
              <a:off x="6963386" y="3364150"/>
              <a:ext cx="807395" cy="2140085"/>
            </a:xfrm>
            <a:custGeom>
              <a:avLst/>
              <a:gdLst>
                <a:gd name="connsiteX0" fmla="*/ 807395 w 807395"/>
                <a:gd name="connsiteY0" fmla="*/ 0 h 2140085"/>
                <a:gd name="connsiteX1" fmla="*/ 0 w 807395"/>
                <a:gd name="connsiteY1" fmla="*/ 807395 h 2140085"/>
                <a:gd name="connsiteX2" fmla="*/ 0 w 807395"/>
                <a:gd name="connsiteY2" fmla="*/ 2140085 h 2140085"/>
                <a:gd name="connsiteX3" fmla="*/ 807395 w 807395"/>
                <a:gd name="connsiteY3" fmla="*/ 1332690 h 2140085"/>
                <a:gd name="connsiteX4" fmla="*/ 807395 w 807395"/>
                <a:gd name="connsiteY4" fmla="*/ 0 h 214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395" h="2140085">
                  <a:moveTo>
                    <a:pt x="807395" y="0"/>
                  </a:moveTo>
                  <a:lnTo>
                    <a:pt x="0" y="807395"/>
                  </a:lnTo>
                  <a:lnTo>
                    <a:pt x="0" y="2140085"/>
                  </a:lnTo>
                  <a:lnTo>
                    <a:pt x="807395" y="1332690"/>
                  </a:lnTo>
                  <a:lnTo>
                    <a:pt x="807395" y="0"/>
                  </a:lnTo>
                  <a:close/>
                </a:path>
              </a:pathLst>
            </a:cu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矩形 25"/>
            <p:cNvSpPr/>
            <p:nvPr/>
          </p:nvSpPr>
          <p:spPr>
            <a:xfrm>
              <a:off x="6900616" y="4190974"/>
              <a:ext cx="890516" cy="523220"/>
            </a:xfrm>
            <a:prstGeom prst="rect">
              <a:avLst/>
            </a:prstGeom>
          </p:spPr>
          <p:txBody>
            <a:bodyPr wrap="square">
              <a:spAutoFit/>
            </a:bodyPr>
            <a:lstStyle/>
            <a:p>
              <a:pPr algn="ctr"/>
              <a:r>
                <a:rPr lang="en-US" altLang="zh-CN" sz="2800" b="1" dirty="0" smtClean="0">
                  <a:solidFill>
                    <a:schemeClr val="bg1"/>
                  </a:solidFill>
                  <a:latin typeface="Agency FB" panose="020B0503020202020204" pitchFamily="34" charset="0"/>
                  <a:ea typeface="微软雅黑" panose="020B0503020204020204" pitchFamily="34" charset="-122"/>
                </a:rPr>
                <a:t>03</a:t>
              </a:r>
              <a:endParaRPr lang="zh-CN" altLang="en-US" sz="2800" b="1" dirty="0">
                <a:solidFill>
                  <a:schemeClr val="bg1"/>
                </a:solidFill>
                <a:latin typeface="Agency FB" panose="020B0503020202020204" pitchFamily="34" charset="0"/>
                <a:ea typeface="微软雅黑" panose="020B0503020204020204" pitchFamily="34" charset="-122"/>
              </a:endParaRPr>
            </a:p>
          </p:txBody>
        </p:sp>
        <p:sp>
          <p:nvSpPr>
            <p:cNvPr id="27" name="Freeform 26"/>
            <p:cNvSpPr>
              <a:spLocks noEditPoints="1"/>
            </p:cNvSpPr>
            <p:nvPr/>
          </p:nvSpPr>
          <p:spPr bwMode="auto">
            <a:xfrm>
              <a:off x="6407357" y="5126372"/>
              <a:ext cx="284537" cy="298944"/>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28" name="组合 27"/>
          <p:cNvGrpSpPr/>
          <p:nvPr/>
        </p:nvGrpSpPr>
        <p:grpSpPr>
          <a:xfrm>
            <a:off x="6130292" y="1813778"/>
            <a:ext cx="2335086" cy="2283226"/>
            <a:chOff x="6097042" y="1564399"/>
            <a:chExt cx="2335086" cy="2283226"/>
          </a:xfrm>
        </p:grpSpPr>
        <p:sp>
          <p:nvSpPr>
            <p:cNvPr id="29" name="任意多边形 28"/>
            <p:cNvSpPr/>
            <p:nvPr/>
          </p:nvSpPr>
          <p:spPr>
            <a:xfrm rot="5400000">
              <a:off x="6958388" y="2373885"/>
              <a:ext cx="807395" cy="2140085"/>
            </a:xfrm>
            <a:custGeom>
              <a:avLst/>
              <a:gdLst>
                <a:gd name="connsiteX0" fmla="*/ 807395 w 807395"/>
                <a:gd name="connsiteY0" fmla="*/ 0 h 2140085"/>
                <a:gd name="connsiteX1" fmla="*/ 0 w 807395"/>
                <a:gd name="connsiteY1" fmla="*/ 807395 h 2140085"/>
                <a:gd name="connsiteX2" fmla="*/ 0 w 807395"/>
                <a:gd name="connsiteY2" fmla="*/ 2140085 h 2140085"/>
                <a:gd name="connsiteX3" fmla="*/ 807395 w 807395"/>
                <a:gd name="connsiteY3" fmla="*/ 1332690 h 2140085"/>
                <a:gd name="connsiteX4" fmla="*/ 807395 w 807395"/>
                <a:gd name="connsiteY4" fmla="*/ 0 h 214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395" h="2140085">
                  <a:moveTo>
                    <a:pt x="807395" y="0"/>
                  </a:moveTo>
                  <a:lnTo>
                    <a:pt x="0" y="807395"/>
                  </a:lnTo>
                  <a:lnTo>
                    <a:pt x="0" y="2140085"/>
                  </a:lnTo>
                  <a:lnTo>
                    <a:pt x="807395" y="1332690"/>
                  </a:lnTo>
                  <a:lnTo>
                    <a:pt x="807395" y="0"/>
                  </a:lnTo>
                  <a:close/>
                </a:path>
              </a:pathLst>
            </a:cu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任意多边形 29"/>
            <p:cNvSpPr/>
            <p:nvPr/>
          </p:nvSpPr>
          <p:spPr>
            <a:xfrm flipV="1">
              <a:off x="6145929" y="1564399"/>
              <a:ext cx="807395" cy="2140085"/>
            </a:xfrm>
            <a:custGeom>
              <a:avLst/>
              <a:gdLst>
                <a:gd name="connsiteX0" fmla="*/ 807395 w 807395"/>
                <a:gd name="connsiteY0" fmla="*/ 0 h 2140085"/>
                <a:gd name="connsiteX1" fmla="*/ 0 w 807395"/>
                <a:gd name="connsiteY1" fmla="*/ 807395 h 2140085"/>
                <a:gd name="connsiteX2" fmla="*/ 0 w 807395"/>
                <a:gd name="connsiteY2" fmla="*/ 2140085 h 2140085"/>
                <a:gd name="connsiteX3" fmla="*/ 807395 w 807395"/>
                <a:gd name="connsiteY3" fmla="*/ 1332690 h 2140085"/>
                <a:gd name="connsiteX4" fmla="*/ 807395 w 807395"/>
                <a:gd name="connsiteY4" fmla="*/ 0 h 214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395" h="2140085">
                  <a:moveTo>
                    <a:pt x="807395" y="0"/>
                  </a:moveTo>
                  <a:lnTo>
                    <a:pt x="0" y="807395"/>
                  </a:lnTo>
                  <a:lnTo>
                    <a:pt x="0" y="2140085"/>
                  </a:lnTo>
                  <a:lnTo>
                    <a:pt x="807395" y="1332690"/>
                  </a:lnTo>
                  <a:lnTo>
                    <a:pt x="807395" y="0"/>
                  </a:lnTo>
                  <a:close/>
                </a:path>
              </a:pathLst>
            </a:cu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矩形 30"/>
            <p:cNvSpPr/>
            <p:nvPr/>
          </p:nvSpPr>
          <p:spPr>
            <a:xfrm>
              <a:off x="6097042" y="2348908"/>
              <a:ext cx="890516" cy="523220"/>
            </a:xfrm>
            <a:prstGeom prst="rect">
              <a:avLst/>
            </a:prstGeom>
          </p:spPr>
          <p:txBody>
            <a:bodyPr wrap="square">
              <a:spAutoFit/>
            </a:bodyPr>
            <a:lstStyle/>
            <a:p>
              <a:pPr algn="ctr"/>
              <a:r>
                <a:rPr lang="en-US" altLang="zh-CN" sz="2800" b="1" dirty="0" smtClean="0">
                  <a:solidFill>
                    <a:schemeClr val="bg1"/>
                  </a:solidFill>
                  <a:latin typeface="Agency FB" panose="020B0503020202020204" pitchFamily="34" charset="0"/>
                  <a:ea typeface="微软雅黑" panose="020B0503020204020204" pitchFamily="34" charset="-122"/>
                </a:rPr>
                <a:t>02</a:t>
              </a:r>
              <a:endParaRPr lang="zh-CN" altLang="en-US" sz="2800" b="1" dirty="0">
                <a:solidFill>
                  <a:schemeClr val="bg1"/>
                </a:solidFill>
                <a:latin typeface="Agency FB" panose="020B0503020202020204" pitchFamily="34" charset="0"/>
                <a:ea typeface="微软雅黑" panose="020B0503020204020204" pitchFamily="34" charset="-122"/>
              </a:endParaRPr>
            </a:p>
          </p:txBody>
        </p:sp>
        <p:sp>
          <p:nvSpPr>
            <p:cNvPr id="32" name="Freeform 33"/>
            <p:cNvSpPr>
              <a:spLocks noEditPoints="1"/>
            </p:cNvSpPr>
            <p:nvPr/>
          </p:nvSpPr>
          <p:spPr bwMode="auto">
            <a:xfrm>
              <a:off x="7375827" y="3301454"/>
              <a:ext cx="332936" cy="312683"/>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33" name="组合 32"/>
          <p:cNvGrpSpPr/>
          <p:nvPr/>
        </p:nvGrpSpPr>
        <p:grpSpPr>
          <a:xfrm>
            <a:off x="3751991" y="1815533"/>
            <a:ext cx="2283226" cy="2286199"/>
            <a:chOff x="3718741" y="1566154"/>
            <a:chExt cx="2283226" cy="2286199"/>
          </a:xfrm>
        </p:grpSpPr>
        <p:sp>
          <p:nvSpPr>
            <p:cNvPr id="35" name="任意多边形 34"/>
            <p:cNvSpPr/>
            <p:nvPr/>
          </p:nvSpPr>
          <p:spPr>
            <a:xfrm>
              <a:off x="5194572" y="1566154"/>
              <a:ext cx="807395" cy="2140085"/>
            </a:xfrm>
            <a:custGeom>
              <a:avLst/>
              <a:gdLst>
                <a:gd name="connsiteX0" fmla="*/ 807395 w 807395"/>
                <a:gd name="connsiteY0" fmla="*/ 0 h 2140085"/>
                <a:gd name="connsiteX1" fmla="*/ 0 w 807395"/>
                <a:gd name="connsiteY1" fmla="*/ 807395 h 2140085"/>
                <a:gd name="connsiteX2" fmla="*/ 0 w 807395"/>
                <a:gd name="connsiteY2" fmla="*/ 2140085 h 2140085"/>
                <a:gd name="connsiteX3" fmla="*/ 807395 w 807395"/>
                <a:gd name="connsiteY3" fmla="*/ 1332690 h 2140085"/>
                <a:gd name="connsiteX4" fmla="*/ 807395 w 807395"/>
                <a:gd name="connsiteY4" fmla="*/ 0 h 214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395" h="2140085">
                  <a:moveTo>
                    <a:pt x="807395" y="0"/>
                  </a:moveTo>
                  <a:lnTo>
                    <a:pt x="0" y="807395"/>
                  </a:lnTo>
                  <a:lnTo>
                    <a:pt x="0" y="2140085"/>
                  </a:lnTo>
                  <a:lnTo>
                    <a:pt x="807395" y="1332690"/>
                  </a:lnTo>
                  <a:lnTo>
                    <a:pt x="807395" y="0"/>
                  </a:lnTo>
                  <a:close/>
                </a:path>
              </a:pathLst>
            </a:cu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任意多边形 35"/>
            <p:cNvSpPr/>
            <p:nvPr/>
          </p:nvSpPr>
          <p:spPr>
            <a:xfrm rot="16200000" flipV="1">
              <a:off x="4385086" y="2378613"/>
              <a:ext cx="807395" cy="2140085"/>
            </a:xfrm>
            <a:custGeom>
              <a:avLst/>
              <a:gdLst>
                <a:gd name="connsiteX0" fmla="*/ 807395 w 807395"/>
                <a:gd name="connsiteY0" fmla="*/ 0 h 2140085"/>
                <a:gd name="connsiteX1" fmla="*/ 0 w 807395"/>
                <a:gd name="connsiteY1" fmla="*/ 807395 h 2140085"/>
                <a:gd name="connsiteX2" fmla="*/ 0 w 807395"/>
                <a:gd name="connsiteY2" fmla="*/ 2140085 h 2140085"/>
                <a:gd name="connsiteX3" fmla="*/ 807395 w 807395"/>
                <a:gd name="connsiteY3" fmla="*/ 1332690 h 2140085"/>
                <a:gd name="connsiteX4" fmla="*/ 807395 w 807395"/>
                <a:gd name="connsiteY4" fmla="*/ 0 h 214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395" h="2140085">
                  <a:moveTo>
                    <a:pt x="807395" y="0"/>
                  </a:moveTo>
                  <a:lnTo>
                    <a:pt x="0" y="807395"/>
                  </a:lnTo>
                  <a:lnTo>
                    <a:pt x="0" y="2140085"/>
                  </a:lnTo>
                  <a:lnTo>
                    <a:pt x="807395" y="1332690"/>
                  </a:lnTo>
                  <a:lnTo>
                    <a:pt x="807395" y="0"/>
                  </a:lnTo>
                  <a:close/>
                </a:path>
              </a:pathLst>
            </a:cu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6"/>
            <p:cNvSpPr/>
            <p:nvPr/>
          </p:nvSpPr>
          <p:spPr>
            <a:xfrm>
              <a:off x="4279613" y="3241659"/>
              <a:ext cx="890516" cy="523220"/>
            </a:xfrm>
            <a:prstGeom prst="rect">
              <a:avLst/>
            </a:prstGeom>
          </p:spPr>
          <p:txBody>
            <a:bodyPr wrap="square">
              <a:spAutoFit/>
            </a:bodyPr>
            <a:lstStyle/>
            <a:p>
              <a:pPr algn="ctr"/>
              <a:r>
                <a:rPr lang="en-US" altLang="zh-CN" sz="2800" b="1" dirty="0" smtClean="0">
                  <a:solidFill>
                    <a:schemeClr val="bg1"/>
                  </a:solidFill>
                  <a:latin typeface="Agency FB" panose="020B0503020202020204" pitchFamily="34" charset="0"/>
                  <a:ea typeface="微软雅黑" panose="020B0503020204020204" pitchFamily="34" charset="-122"/>
                </a:rPr>
                <a:t>01</a:t>
              </a:r>
              <a:endParaRPr lang="zh-CN" altLang="en-US" sz="2800" b="1" dirty="0">
                <a:solidFill>
                  <a:schemeClr val="bg1"/>
                </a:solidFill>
                <a:latin typeface="Agency FB" panose="020B0503020202020204" pitchFamily="34" charset="0"/>
                <a:ea typeface="微软雅黑" panose="020B0503020204020204" pitchFamily="34" charset="-122"/>
              </a:endParaRPr>
            </a:p>
          </p:txBody>
        </p:sp>
        <p:sp>
          <p:nvSpPr>
            <p:cNvPr id="38" name="Freeform 22"/>
            <p:cNvSpPr>
              <a:spLocks noChangeAspect="1" noEditPoints="1"/>
            </p:cNvSpPr>
            <p:nvPr/>
          </p:nvSpPr>
          <p:spPr bwMode="auto">
            <a:xfrm>
              <a:off x="5466750" y="2283724"/>
              <a:ext cx="305526" cy="358793"/>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sp>
        <p:nvSpPr>
          <p:cNvPr id="39" name="文本框 38"/>
          <p:cNvSpPr txBox="1"/>
          <p:nvPr/>
        </p:nvSpPr>
        <p:spPr>
          <a:xfrm>
            <a:off x="7824382" y="5208809"/>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1762750" y="2371641"/>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1358061" y="4963573"/>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8755454" y="2752374"/>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86393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2800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fill="hold"/>
                                        <p:tgtEl>
                                          <p:spTgt spid="33"/>
                                        </p:tgtEl>
                                        <p:attrNameLst>
                                          <p:attrName>ppt_x</p:attrName>
                                        </p:attrNameLst>
                                      </p:cBhvr>
                                      <p:tavLst>
                                        <p:tav tm="0">
                                          <p:val>
                                            <p:strVal val="0-#ppt_w/2"/>
                                          </p:val>
                                        </p:tav>
                                        <p:tav tm="100000">
                                          <p:val>
                                            <p:strVal val="#ppt_x"/>
                                          </p:val>
                                        </p:tav>
                                      </p:tavLst>
                                    </p:anim>
                                    <p:anim calcmode="lin" valueType="num">
                                      <p:cBhvr additive="base">
                                        <p:cTn id="8" dur="750" fill="hold"/>
                                        <p:tgtEl>
                                          <p:spTgt spid="33"/>
                                        </p:tgtEl>
                                        <p:attrNameLst>
                                          <p:attrName>ppt_y</p:attrName>
                                        </p:attrNameLst>
                                      </p:cBhvr>
                                      <p:tavLst>
                                        <p:tav tm="0">
                                          <p:val>
                                            <p:strVal val="0-#ppt_h/2"/>
                                          </p:val>
                                        </p:tav>
                                        <p:tav tm="100000">
                                          <p:val>
                                            <p:strVal val="#ppt_y"/>
                                          </p:val>
                                        </p:tav>
                                      </p:tavLst>
                                    </p:anim>
                                  </p:childTnLst>
                                </p:cTn>
                              </p:par>
                              <p:par>
                                <p:cTn id="9" presetID="2" presetClass="entr" presetSubtype="3" decel="2800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750" fill="hold"/>
                                        <p:tgtEl>
                                          <p:spTgt spid="28"/>
                                        </p:tgtEl>
                                        <p:attrNameLst>
                                          <p:attrName>ppt_x</p:attrName>
                                        </p:attrNameLst>
                                      </p:cBhvr>
                                      <p:tavLst>
                                        <p:tav tm="0">
                                          <p:val>
                                            <p:strVal val="1+#ppt_w/2"/>
                                          </p:val>
                                        </p:tav>
                                        <p:tav tm="100000">
                                          <p:val>
                                            <p:strVal val="#ppt_x"/>
                                          </p:val>
                                        </p:tav>
                                      </p:tavLst>
                                    </p:anim>
                                    <p:anim calcmode="lin" valueType="num">
                                      <p:cBhvr additive="base">
                                        <p:cTn id="12" dur="750" fill="hold"/>
                                        <p:tgtEl>
                                          <p:spTgt spid="28"/>
                                        </p:tgtEl>
                                        <p:attrNameLst>
                                          <p:attrName>ppt_y</p:attrName>
                                        </p:attrNameLst>
                                      </p:cBhvr>
                                      <p:tavLst>
                                        <p:tav tm="0">
                                          <p:val>
                                            <p:strVal val="0-#ppt_h/2"/>
                                          </p:val>
                                        </p:tav>
                                        <p:tav tm="100000">
                                          <p:val>
                                            <p:strVal val="#ppt_y"/>
                                          </p:val>
                                        </p:tav>
                                      </p:tavLst>
                                    </p:anim>
                                  </p:childTnLst>
                                </p:cTn>
                              </p:par>
                              <p:par>
                                <p:cTn id="13" presetID="2" presetClass="entr" presetSubtype="12" decel="2800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0-#ppt_w/2"/>
                                          </p:val>
                                        </p:tav>
                                        <p:tav tm="100000">
                                          <p:val>
                                            <p:strVal val="#ppt_x"/>
                                          </p:val>
                                        </p:tav>
                                      </p:tavLst>
                                    </p:anim>
                                    <p:anim calcmode="lin" valueType="num">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6" decel="2800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750" fill="hold"/>
                                        <p:tgtEl>
                                          <p:spTgt spid="23"/>
                                        </p:tgtEl>
                                        <p:attrNameLst>
                                          <p:attrName>ppt_x</p:attrName>
                                        </p:attrNameLst>
                                      </p:cBhvr>
                                      <p:tavLst>
                                        <p:tav tm="0">
                                          <p:val>
                                            <p:strVal val="1+#ppt_w/2"/>
                                          </p:val>
                                        </p:tav>
                                        <p:tav tm="100000">
                                          <p:val>
                                            <p:strVal val="#ppt_x"/>
                                          </p:val>
                                        </p:tav>
                                      </p:tavLst>
                                    </p:anim>
                                    <p:anim calcmode="lin" valueType="num">
                                      <p:cBhvr additive="base">
                                        <p:cTn id="20" dur="750" fill="hold"/>
                                        <p:tgtEl>
                                          <p:spTgt spid="23"/>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22" presetClass="entr" presetSubtype="2"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500"/>
                                        <p:tgtEl>
                                          <p:spTgt spid="12"/>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1250"/>
                            </p:stCondLst>
                            <p:childTnLst>
                              <p:par>
                                <p:cTn id="35" presetID="10" presetClass="entr" presetSubtype="0" fill="hold" grpId="0"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39" grpId="0"/>
      <p:bldP spid="40" grpId="0"/>
      <p:bldP spid="41"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sp>
        <p:nvSpPr>
          <p:cNvPr id="39" name="Freeform 5"/>
          <p:cNvSpPr>
            <a:spLocks noEditPoints="1"/>
          </p:cNvSpPr>
          <p:nvPr/>
        </p:nvSpPr>
        <p:spPr bwMode="auto">
          <a:xfrm>
            <a:off x="3168304" y="3143124"/>
            <a:ext cx="1251511" cy="1230811"/>
          </a:xfrm>
          <a:custGeom>
            <a:avLst/>
            <a:gdLst>
              <a:gd name="T0" fmla="*/ 330 w 332"/>
              <a:gd name="T1" fmla="*/ 145 h 326"/>
              <a:gd name="T2" fmla="*/ 288 w 332"/>
              <a:gd name="T3" fmla="*/ 106 h 326"/>
              <a:gd name="T4" fmla="*/ 310 w 332"/>
              <a:gd name="T5" fmla="*/ 82 h 326"/>
              <a:gd name="T6" fmla="*/ 288 w 332"/>
              <a:gd name="T7" fmla="*/ 51 h 326"/>
              <a:gd name="T8" fmla="*/ 231 w 332"/>
              <a:gd name="T9" fmla="*/ 45 h 326"/>
              <a:gd name="T10" fmla="*/ 235 w 332"/>
              <a:gd name="T11" fmla="*/ 12 h 326"/>
              <a:gd name="T12" fmla="*/ 200 w 332"/>
              <a:gd name="T13" fmla="*/ 1 h 326"/>
              <a:gd name="T14" fmla="*/ 150 w 332"/>
              <a:gd name="T15" fmla="*/ 29 h 326"/>
              <a:gd name="T16" fmla="*/ 134 w 332"/>
              <a:gd name="T17" fmla="*/ 0 h 326"/>
              <a:gd name="T18" fmla="*/ 98 w 332"/>
              <a:gd name="T19" fmla="*/ 12 h 326"/>
              <a:gd name="T20" fmla="*/ 74 w 332"/>
              <a:gd name="T21" fmla="*/ 64 h 326"/>
              <a:gd name="T22" fmla="*/ 44 w 332"/>
              <a:gd name="T23" fmla="*/ 50 h 326"/>
              <a:gd name="T24" fmla="*/ 22 w 332"/>
              <a:gd name="T25" fmla="*/ 81 h 326"/>
              <a:gd name="T26" fmla="*/ 34 w 332"/>
              <a:gd name="T27" fmla="*/ 137 h 326"/>
              <a:gd name="T28" fmla="*/ 1 w 332"/>
              <a:gd name="T29" fmla="*/ 143 h 326"/>
              <a:gd name="T30" fmla="*/ 1 w 332"/>
              <a:gd name="T31" fmla="*/ 181 h 326"/>
              <a:gd name="T32" fmla="*/ 33 w 332"/>
              <a:gd name="T33" fmla="*/ 188 h 326"/>
              <a:gd name="T34" fmla="*/ 21 w 332"/>
              <a:gd name="T35" fmla="*/ 244 h 326"/>
              <a:gd name="T36" fmla="*/ 43 w 332"/>
              <a:gd name="T37" fmla="*/ 275 h 326"/>
              <a:gd name="T38" fmla="*/ 73 w 332"/>
              <a:gd name="T39" fmla="*/ 261 h 326"/>
              <a:gd name="T40" fmla="*/ 96 w 332"/>
              <a:gd name="T41" fmla="*/ 313 h 326"/>
              <a:gd name="T42" fmla="*/ 132 w 332"/>
              <a:gd name="T43" fmla="*/ 326 h 326"/>
              <a:gd name="T44" fmla="*/ 149 w 332"/>
              <a:gd name="T45" fmla="*/ 297 h 326"/>
              <a:gd name="T46" fmla="*/ 198 w 332"/>
              <a:gd name="T47" fmla="*/ 325 h 326"/>
              <a:gd name="T48" fmla="*/ 234 w 332"/>
              <a:gd name="T49" fmla="*/ 314 h 326"/>
              <a:gd name="T50" fmla="*/ 230 w 332"/>
              <a:gd name="T51" fmla="*/ 281 h 326"/>
              <a:gd name="T52" fmla="*/ 287 w 332"/>
              <a:gd name="T53" fmla="*/ 275 h 326"/>
              <a:gd name="T54" fmla="*/ 310 w 332"/>
              <a:gd name="T55" fmla="*/ 245 h 326"/>
              <a:gd name="T56" fmla="*/ 287 w 332"/>
              <a:gd name="T57" fmla="*/ 220 h 326"/>
              <a:gd name="T58" fmla="*/ 330 w 332"/>
              <a:gd name="T59" fmla="*/ 182 h 326"/>
              <a:gd name="T60" fmla="*/ 332 w 332"/>
              <a:gd name="T61" fmla="*/ 163 h 326"/>
              <a:gd name="T62" fmla="*/ 166 w 332"/>
              <a:gd name="T63" fmla="*/ 261 h 326"/>
              <a:gd name="T64" fmla="*/ 166 w 332"/>
              <a:gd name="T65" fmla="*/ 65 h 326"/>
              <a:gd name="T66" fmla="*/ 166 w 332"/>
              <a:gd name="T67" fmla="*/ 26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 h="326">
                <a:moveTo>
                  <a:pt x="331" y="144"/>
                </a:moveTo>
                <a:cubicBezTo>
                  <a:pt x="330" y="145"/>
                  <a:pt x="330" y="145"/>
                  <a:pt x="330" y="145"/>
                </a:cubicBezTo>
                <a:cubicBezTo>
                  <a:pt x="298" y="138"/>
                  <a:pt x="298" y="138"/>
                  <a:pt x="298" y="138"/>
                </a:cubicBezTo>
                <a:cubicBezTo>
                  <a:pt x="288" y="106"/>
                  <a:pt x="288" y="106"/>
                  <a:pt x="288" y="106"/>
                </a:cubicBezTo>
                <a:cubicBezTo>
                  <a:pt x="310" y="82"/>
                  <a:pt x="310" y="82"/>
                  <a:pt x="310" y="82"/>
                </a:cubicBezTo>
                <a:cubicBezTo>
                  <a:pt x="310" y="82"/>
                  <a:pt x="310" y="82"/>
                  <a:pt x="310" y="82"/>
                </a:cubicBezTo>
                <a:cubicBezTo>
                  <a:pt x="304" y="71"/>
                  <a:pt x="297" y="60"/>
                  <a:pt x="288" y="51"/>
                </a:cubicBezTo>
                <a:cubicBezTo>
                  <a:pt x="288" y="51"/>
                  <a:pt x="288" y="51"/>
                  <a:pt x="288" y="51"/>
                </a:cubicBezTo>
                <a:cubicBezTo>
                  <a:pt x="258" y="65"/>
                  <a:pt x="258" y="65"/>
                  <a:pt x="258" y="65"/>
                </a:cubicBezTo>
                <a:cubicBezTo>
                  <a:pt x="231" y="45"/>
                  <a:pt x="231" y="45"/>
                  <a:pt x="231" y="45"/>
                </a:cubicBezTo>
                <a:cubicBezTo>
                  <a:pt x="234" y="12"/>
                  <a:pt x="234" y="12"/>
                  <a:pt x="234" y="12"/>
                </a:cubicBezTo>
                <a:cubicBezTo>
                  <a:pt x="235" y="12"/>
                  <a:pt x="235" y="12"/>
                  <a:pt x="235" y="12"/>
                </a:cubicBezTo>
                <a:cubicBezTo>
                  <a:pt x="224" y="7"/>
                  <a:pt x="212" y="3"/>
                  <a:pt x="200" y="1"/>
                </a:cubicBezTo>
                <a:cubicBezTo>
                  <a:pt x="200" y="1"/>
                  <a:pt x="200" y="1"/>
                  <a:pt x="200" y="1"/>
                </a:cubicBezTo>
                <a:cubicBezTo>
                  <a:pt x="183" y="30"/>
                  <a:pt x="183" y="30"/>
                  <a:pt x="183" y="30"/>
                </a:cubicBezTo>
                <a:cubicBezTo>
                  <a:pt x="150" y="29"/>
                  <a:pt x="150" y="29"/>
                  <a:pt x="150" y="29"/>
                </a:cubicBezTo>
                <a:cubicBezTo>
                  <a:pt x="134" y="1"/>
                  <a:pt x="134" y="1"/>
                  <a:pt x="134" y="1"/>
                </a:cubicBezTo>
                <a:cubicBezTo>
                  <a:pt x="134" y="0"/>
                  <a:pt x="134" y="0"/>
                  <a:pt x="134" y="0"/>
                </a:cubicBezTo>
                <a:cubicBezTo>
                  <a:pt x="121" y="3"/>
                  <a:pt x="109" y="7"/>
                  <a:pt x="98" y="12"/>
                </a:cubicBezTo>
                <a:cubicBezTo>
                  <a:pt x="98" y="12"/>
                  <a:pt x="98" y="12"/>
                  <a:pt x="98" y="12"/>
                </a:cubicBezTo>
                <a:cubicBezTo>
                  <a:pt x="101" y="45"/>
                  <a:pt x="101" y="45"/>
                  <a:pt x="101" y="45"/>
                </a:cubicBezTo>
                <a:cubicBezTo>
                  <a:pt x="74" y="64"/>
                  <a:pt x="74" y="64"/>
                  <a:pt x="74" y="64"/>
                </a:cubicBezTo>
                <a:cubicBezTo>
                  <a:pt x="44" y="50"/>
                  <a:pt x="44" y="50"/>
                  <a:pt x="44" y="50"/>
                </a:cubicBezTo>
                <a:cubicBezTo>
                  <a:pt x="44" y="50"/>
                  <a:pt x="44" y="50"/>
                  <a:pt x="44" y="50"/>
                </a:cubicBezTo>
                <a:cubicBezTo>
                  <a:pt x="36" y="59"/>
                  <a:pt x="28" y="70"/>
                  <a:pt x="22" y="81"/>
                </a:cubicBezTo>
                <a:cubicBezTo>
                  <a:pt x="22" y="81"/>
                  <a:pt x="22" y="81"/>
                  <a:pt x="22" y="81"/>
                </a:cubicBezTo>
                <a:cubicBezTo>
                  <a:pt x="44" y="105"/>
                  <a:pt x="44" y="105"/>
                  <a:pt x="44" y="105"/>
                </a:cubicBezTo>
                <a:cubicBezTo>
                  <a:pt x="34" y="137"/>
                  <a:pt x="34" y="137"/>
                  <a:pt x="34" y="137"/>
                </a:cubicBezTo>
                <a:cubicBezTo>
                  <a:pt x="1" y="143"/>
                  <a:pt x="1" y="143"/>
                  <a:pt x="1" y="143"/>
                </a:cubicBezTo>
                <a:cubicBezTo>
                  <a:pt x="1" y="143"/>
                  <a:pt x="1" y="143"/>
                  <a:pt x="1" y="143"/>
                </a:cubicBezTo>
                <a:cubicBezTo>
                  <a:pt x="0" y="150"/>
                  <a:pt x="0" y="156"/>
                  <a:pt x="0" y="163"/>
                </a:cubicBezTo>
                <a:cubicBezTo>
                  <a:pt x="0" y="169"/>
                  <a:pt x="0" y="175"/>
                  <a:pt x="1" y="181"/>
                </a:cubicBezTo>
                <a:cubicBezTo>
                  <a:pt x="1" y="181"/>
                  <a:pt x="1" y="181"/>
                  <a:pt x="1" y="181"/>
                </a:cubicBezTo>
                <a:cubicBezTo>
                  <a:pt x="33" y="188"/>
                  <a:pt x="33" y="188"/>
                  <a:pt x="33" y="188"/>
                </a:cubicBezTo>
                <a:cubicBezTo>
                  <a:pt x="43" y="219"/>
                  <a:pt x="43" y="219"/>
                  <a:pt x="43" y="219"/>
                </a:cubicBezTo>
                <a:cubicBezTo>
                  <a:pt x="21" y="244"/>
                  <a:pt x="21" y="244"/>
                  <a:pt x="21" y="244"/>
                </a:cubicBezTo>
                <a:cubicBezTo>
                  <a:pt x="21" y="244"/>
                  <a:pt x="21" y="244"/>
                  <a:pt x="21" y="244"/>
                </a:cubicBezTo>
                <a:cubicBezTo>
                  <a:pt x="27" y="255"/>
                  <a:pt x="34" y="265"/>
                  <a:pt x="43" y="275"/>
                </a:cubicBezTo>
                <a:cubicBezTo>
                  <a:pt x="43" y="274"/>
                  <a:pt x="43" y="274"/>
                  <a:pt x="43" y="274"/>
                </a:cubicBezTo>
                <a:cubicBezTo>
                  <a:pt x="73" y="261"/>
                  <a:pt x="73" y="261"/>
                  <a:pt x="73" y="261"/>
                </a:cubicBezTo>
                <a:cubicBezTo>
                  <a:pt x="100" y="281"/>
                  <a:pt x="100" y="281"/>
                  <a:pt x="100" y="281"/>
                </a:cubicBezTo>
                <a:cubicBezTo>
                  <a:pt x="96" y="313"/>
                  <a:pt x="96" y="313"/>
                  <a:pt x="96" y="313"/>
                </a:cubicBezTo>
                <a:cubicBezTo>
                  <a:pt x="96" y="314"/>
                  <a:pt x="96" y="314"/>
                  <a:pt x="96" y="314"/>
                </a:cubicBezTo>
                <a:cubicBezTo>
                  <a:pt x="107" y="319"/>
                  <a:pt x="120" y="323"/>
                  <a:pt x="132" y="326"/>
                </a:cubicBezTo>
                <a:cubicBezTo>
                  <a:pt x="132" y="325"/>
                  <a:pt x="132" y="325"/>
                  <a:pt x="132" y="325"/>
                </a:cubicBezTo>
                <a:cubicBezTo>
                  <a:pt x="149" y="297"/>
                  <a:pt x="149" y="297"/>
                  <a:pt x="149" y="297"/>
                </a:cubicBezTo>
                <a:cubicBezTo>
                  <a:pt x="182" y="297"/>
                  <a:pt x="182" y="297"/>
                  <a:pt x="182" y="297"/>
                </a:cubicBezTo>
                <a:cubicBezTo>
                  <a:pt x="198" y="325"/>
                  <a:pt x="198" y="325"/>
                  <a:pt x="198" y="325"/>
                </a:cubicBezTo>
                <a:cubicBezTo>
                  <a:pt x="198" y="326"/>
                  <a:pt x="198" y="326"/>
                  <a:pt x="198" y="326"/>
                </a:cubicBezTo>
                <a:cubicBezTo>
                  <a:pt x="211" y="323"/>
                  <a:pt x="223" y="319"/>
                  <a:pt x="234" y="314"/>
                </a:cubicBezTo>
                <a:cubicBezTo>
                  <a:pt x="234" y="314"/>
                  <a:pt x="234" y="314"/>
                  <a:pt x="234" y="314"/>
                </a:cubicBezTo>
                <a:cubicBezTo>
                  <a:pt x="230" y="281"/>
                  <a:pt x="230" y="281"/>
                  <a:pt x="230" y="281"/>
                </a:cubicBezTo>
                <a:cubicBezTo>
                  <a:pt x="257" y="262"/>
                  <a:pt x="257" y="262"/>
                  <a:pt x="257" y="262"/>
                </a:cubicBezTo>
                <a:cubicBezTo>
                  <a:pt x="287" y="275"/>
                  <a:pt x="287" y="275"/>
                  <a:pt x="287" y="275"/>
                </a:cubicBezTo>
                <a:cubicBezTo>
                  <a:pt x="287" y="276"/>
                  <a:pt x="287" y="276"/>
                  <a:pt x="287" y="276"/>
                </a:cubicBezTo>
                <a:cubicBezTo>
                  <a:pt x="296" y="266"/>
                  <a:pt x="304" y="256"/>
                  <a:pt x="310" y="245"/>
                </a:cubicBezTo>
                <a:cubicBezTo>
                  <a:pt x="310" y="245"/>
                  <a:pt x="310" y="245"/>
                  <a:pt x="310" y="245"/>
                </a:cubicBezTo>
                <a:cubicBezTo>
                  <a:pt x="287" y="220"/>
                  <a:pt x="287" y="220"/>
                  <a:pt x="287" y="220"/>
                </a:cubicBezTo>
                <a:cubicBezTo>
                  <a:pt x="298" y="189"/>
                  <a:pt x="298" y="189"/>
                  <a:pt x="298" y="189"/>
                </a:cubicBezTo>
                <a:cubicBezTo>
                  <a:pt x="330" y="182"/>
                  <a:pt x="330" y="182"/>
                  <a:pt x="330" y="182"/>
                </a:cubicBezTo>
                <a:cubicBezTo>
                  <a:pt x="330" y="183"/>
                  <a:pt x="330" y="183"/>
                  <a:pt x="330" y="183"/>
                </a:cubicBezTo>
                <a:cubicBezTo>
                  <a:pt x="331" y="176"/>
                  <a:pt x="332" y="170"/>
                  <a:pt x="332" y="163"/>
                </a:cubicBezTo>
                <a:cubicBezTo>
                  <a:pt x="332" y="157"/>
                  <a:pt x="331" y="150"/>
                  <a:pt x="331" y="144"/>
                </a:cubicBezTo>
                <a:close/>
                <a:moveTo>
                  <a:pt x="166" y="261"/>
                </a:moveTo>
                <a:cubicBezTo>
                  <a:pt x="111" y="261"/>
                  <a:pt x="68" y="217"/>
                  <a:pt x="68" y="163"/>
                </a:cubicBezTo>
                <a:cubicBezTo>
                  <a:pt x="68" y="109"/>
                  <a:pt x="111" y="65"/>
                  <a:pt x="166" y="65"/>
                </a:cubicBezTo>
                <a:cubicBezTo>
                  <a:pt x="220" y="65"/>
                  <a:pt x="264" y="109"/>
                  <a:pt x="264" y="163"/>
                </a:cubicBezTo>
                <a:cubicBezTo>
                  <a:pt x="264" y="217"/>
                  <a:pt x="220" y="261"/>
                  <a:pt x="166" y="261"/>
                </a:cubicBezTo>
                <a:close/>
              </a:path>
            </a:pathLst>
          </a:custGeom>
          <a:solidFill>
            <a:srgbClr val="2A3D52"/>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6"/>
          <p:cNvSpPr>
            <a:spLocks noEditPoints="1"/>
          </p:cNvSpPr>
          <p:nvPr/>
        </p:nvSpPr>
        <p:spPr bwMode="auto">
          <a:xfrm>
            <a:off x="4303580" y="3396292"/>
            <a:ext cx="1616137" cy="1640020"/>
          </a:xfrm>
          <a:custGeom>
            <a:avLst/>
            <a:gdLst>
              <a:gd name="T0" fmla="*/ 426 w 429"/>
              <a:gd name="T1" fmla="*/ 267 h 435"/>
              <a:gd name="T2" fmla="*/ 390 w 429"/>
              <a:gd name="T3" fmla="*/ 201 h 435"/>
              <a:gd name="T4" fmla="*/ 429 w 429"/>
              <a:gd name="T5" fmla="*/ 181 h 435"/>
              <a:gd name="T6" fmla="*/ 414 w 429"/>
              <a:gd name="T7" fmla="*/ 133 h 435"/>
              <a:gd name="T8" fmla="*/ 347 w 429"/>
              <a:gd name="T9" fmla="*/ 101 h 435"/>
              <a:gd name="T10" fmla="*/ 366 w 429"/>
              <a:gd name="T11" fmla="*/ 62 h 435"/>
              <a:gd name="T12" fmla="*/ 328 w 429"/>
              <a:gd name="T13" fmla="*/ 33 h 435"/>
              <a:gd name="T14" fmla="*/ 254 w 429"/>
              <a:gd name="T15" fmla="*/ 46 h 435"/>
              <a:gd name="T16" fmla="*/ 247 w 429"/>
              <a:gd name="T17" fmla="*/ 3 h 435"/>
              <a:gd name="T18" fmla="*/ 197 w 429"/>
              <a:gd name="T19" fmla="*/ 2 h 435"/>
              <a:gd name="T20" fmla="*/ 145 w 429"/>
              <a:gd name="T21" fmla="*/ 56 h 435"/>
              <a:gd name="T22" fmla="*/ 114 w 429"/>
              <a:gd name="T23" fmla="*/ 25 h 435"/>
              <a:gd name="T24" fmla="*/ 74 w 429"/>
              <a:gd name="T25" fmla="*/ 53 h 435"/>
              <a:gd name="T26" fmla="*/ 63 w 429"/>
              <a:gd name="T27" fmla="*/ 127 h 435"/>
              <a:gd name="T28" fmla="*/ 20 w 429"/>
              <a:gd name="T29" fmla="*/ 121 h 435"/>
              <a:gd name="T30" fmla="*/ 3 w 429"/>
              <a:gd name="T31" fmla="*/ 168 h 435"/>
              <a:gd name="T32" fmla="*/ 41 w 429"/>
              <a:gd name="T33" fmla="*/ 190 h 435"/>
              <a:gd name="T34" fmla="*/ 1 w 429"/>
              <a:gd name="T35" fmla="*/ 254 h 435"/>
              <a:gd name="T36" fmla="*/ 14 w 429"/>
              <a:gd name="T37" fmla="*/ 302 h 435"/>
              <a:gd name="T38" fmla="*/ 58 w 429"/>
              <a:gd name="T39" fmla="*/ 298 h 435"/>
              <a:gd name="T40" fmla="*/ 63 w 429"/>
              <a:gd name="T41" fmla="*/ 373 h 435"/>
              <a:gd name="T42" fmla="*/ 102 w 429"/>
              <a:gd name="T43" fmla="*/ 404 h 435"/>
              <a:gd name="T44" fmla="*/ 135 w 429"/>
              <a:gd name="T45" fmla="*/ 375 h 435"/>
              <a:gd name="T46" fmla="*/ 184 w 429"/>
              <a:gd name="T47" fmla="*/ 432 h 435"/>
              <a:gd name="T48" fmla="*/ 233 w 429"/>
              <a:gd name="T49" fmla="*/ 434 h 435"/>
              <a:gd name="T50" fmla="*/ 243 w 429"/>
              <a:gd name="T51" fmla="*/ 391 h 435"/>
              <a:gd name="T52" fmla="*/ 316 w 429"/>
              <a:gd name="T53" fmla="*/ 409 h 435"/>
              <a:gd name="T54" fmla="*/ 357 w 429"/>
              <a:gd name="T55" fmla="*/ 382 h 435"/>
              <a:gd name="T56" fmla="*/ 340 w 429"/>
              <a:gd name="T57" fmla="*/ 342 h 435"/>
              <a:gd name="T58" fmla="*/ 409 w 429"/>
              <a:gd name="T59" fmla="*/ 313 h 435"/>
              <a:gd name="T60" fmla="*/ 419 w 429"/>
              <a:gd name="T61" fmla="*/ 290 h 435"/>
              <a:gd name="T62" fmla="*/ 172 w 429"/>
              <a:gd name="T63" fmla="*/ 339 h 435"/>
              <a:gd name="T64" fmla="*/ 258 w 429"/>
              <a:gd name="T65" fmla="*/ 96 h 435"/>
              <a:gd name="T66" fmla="*/ 172 w 429"/>
              <a:gd name="T67" fmla="*/ 33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9" h="435">
                <a:moveTo>
                  <a:pt x="426" y="267"/>
                </a:moveTo>
                <a:cubicBezTo>
                  <a:pt x="426" y="267"/>
                  <a:pt x="426" y="267"/>
                  <a:pt x="426" y="267"/>
                </a:cubicBezTo>
                <a:cubicBezTo>
                  <a:pt x="389" y="244"/>
                  <a:pt x="389" y="244"/>
                  <a:pt x="389" y="244"/>
                </a:cubicBezTo>
                <a:cubicBezTo>
                  <a:pt x="390" y="201"/>
                  <a:pt x="390" y="201"/>
                  <a:pt x="390" y="201"/>
                </a:cubicBezTo>
                <a:cubicBezTo>
                  <a:pt x="428" y="180"/>
                  <a:pt x="428" y="180"/>
                  <a:pt x="428" y="180"/>
                </a:cubicBezTo>
                <a:cubicBezTo>
                  <a:pt x="429" y="181"/>
                  <a:pt x="429" y="181"/>
                  <a:pt x="429" y="181"/>
                </a:cubicBezTo>
                <a:cubicBezTo>
                  <a:pt x="426" y="164"/>
                  <a:pt x="421" y="148"/>
                  <a:pt x="415" y="133"/>
                </a:cubicBezTo>
                <a:cubicBezTo>
                  <a:pt x="414" y="133"/>
                  <a:pt x="414" y="133"/>
                  <a:pt x="414" y="133"/>
                </a:cubicBezTo>
                <a:cubicBezTo>
                  <a:pt x="371" y="137"/>
                  <a:pt x="371" y="137"/>
                  <a:pt x="371" y="137"/>
                </a:cubicBezTo>
                <a:cubicBezTo>
                  <a:pt x="347" y="101"/>
                  <a:pt x="347" y="101"/>
                  <a:pt x="347" y="101"/>
                </a:cubicBezTo>
                <a:cubicBezTo>
                  <a:pt x="365" y="62"/>
                  <a:pt x="365" y="62"/>
                  <a:pt x="365" y="62"/>
                </a:cubicBezTo>
                <a:cubicBezTo>
                  <a:pt x="366" y="62"/>
                  <a:pt x="366" y="62"/>
                  <a:pt x="366" y="62"/>
                </a:cubicBezTo>
                <a:cubicBezTo>
                  <a:pt x="355" y="51"/>
                  <a:pt x="342" y="41"/>
                  <a:pt x="328" y="32"/>
                </a:cubicBezTo>
                <a:cubicBezTo>
                  <a:pt x="328" y="33"/>
                  <a:pt x="328" y="33"/>
                  <a:pt x="328" y="33"/>
                </a:cubicBezTo>
                <a:cubicBezTo>
                  <a:pt x="295" y="61"/>
                  <a:pt x="295" y="61"/>
                  <a:pt x="295" y="61"/>
                </a:cubicBezTo>
                <a:cubicBezTo>
                  <a:pt x="254" y="46"/>
                  <a:pt x="254" y="46"/>
                  <a:pt x="254" y="46"/>
                </a:cubicBezTo>
                <a:cubicBezTo>
                  <a:pt x="246" y="3"/>
                  <a:pt x="246" y="3"/>
                  <a:pt x="246" y="3"/>
                </a:cubicBezTo>
                <a:cubicBezTo>
                  <a:pt x="247" y="3"/>
                  <a:pt x="247" y="3"/>
                  <a:pt x="247" y="3"/>
                </a:cubicBezTo>
                <a:cubicBezTo>
                  <a:pt x="230" y="0"/>
                  <a:pt x="213" y="0"/>
                  <a:pt x="197" y="1"/>
                </a:cubicBezTo>
                <a:cubicBezTo>
                  <a:pt x="197" y="2"/>
                  <a:pt x="197" y="2"/>
                  <a:pt x="197" y="2"/>
                </a:cubicBezTo>
                <a:cubicBezTo>
                  <a:pt x="187" y="44"/>
                  <a:pt x="187" y="44"/>
                  <a:pt x="187" y="44"/>
                </a:cubicBezTo>
                <a:cubicBezTo>
                  <a:pt x="145" y="56"/>
                  <a:pt x="145" y="56"/>
                  <a:pt x="145" y="56"/>
                </a:cubicBezTo>
                <a:cubicBezTo>
                  <a:pt x="114" y="26"/>
                  <a:pt x="114" y="26"/>
                  <a:pt x="114" y="26"/>
                </a:cubicBezTo>
                <a:cubicBezTo>
                  <a:pt x="114" y="25"/>
                  <a:pt x="114" y="25"/>
                  <a:pt x="114" y="25"/>
                </a:cubicBezTo>
                <a:cubicBezTo>
                  <a:pt x="100" y="33"/>
                  <a:pt x="86" y="42"/>
                  <a:pt x="73" y="53"/>
                </a:cubicBezTo>
                <a:cubicBezTo>
                  <a:pt x="74" y="53"/>
                  <a:pt x="74" y="53"/>
                  <a:pt x="74" y="53"/>
                </a:cubicBezTo>
                <a:cubicBezTo>
                  <a:pt x="90" y="93"/>
                  <a:pt x="90" y="93"/>
                  <a:pt x="90" y="93"/>
                </a:cubicBezTo>
                <a:cubicBezTo>
                  <a:pt x="63" y="127"/>
                  <a:pt x="63" y="127"/>
                  <a:pt x="63" y="127"/>
                </a:cubicBezTo>
                <a:cubicBezTo>
                  <a:pt x="20" y="121"/>
                  <a:pt x="20" y="121"/>
                  <a:pt x="20" y="121"/>
                </a:cubicBezTo>
                <a:cubicBezTo>
                  <a:pt x="20" y="121"/>
                  <a:pt x="20" y="121"/>
                  <a:pt x="20" y="121"/>
                </a:cubicBezTo>
                <a:cubicBezTo>
                  <a:pt x="16" y="128"/>
                  <a:pt x="13" y="137"/>
                  <a:pt x="10" y="145"/>
                </a:cubicBezTo>
                <a:cubicBezTo>
                  <a:pt x="7" y="153"/>
                  <a:pt x="5" y="160"/>
                  <a:pt x="3" y="168"/>
                </a:cubicBezTo>
                <a:cubicBezTo>
                  <a:pt x="4" y="168"/>
                  <a:pt x="4" y="168"/>
                  <a:pt x="4" y="168"/>
                </a:cubicBezTo>
                <a:cubicBezTo>
                  <a:pt x="41" y="190"/>
                  <a:pt x="41" y="190"/>
                  <a:pt x="41" y="190"/>
                </a:cubicBezTo>
                <a:cubicBezTo>
                  <a:pt x="39" y="234"/>
                  <a:pt x="39" y="234"/>
                  <a:pt x="39" y="234"/>
                </a:cubicBezTo>
                <a:cubicBezTo>
                  <a:pt x="1" y="254"/>
                  <a:pt x="1" y="254"/>
                  <a:pt x="1" y="254"/>
                </a:cubicBezTo>
                <a:cubicBezTo>
                  <a:pt x="0" y="254"/>
                  <a:pt x="0" y="254"/>
                  <a:pt x="0" y="254"/>
                </a:cubicBezTo>
                <a:cubicBezTo>
                  <a:pt x="3" y="270"/>
                  <a:pt x="8" y="286"/>
                  <a:pt x="14" y="302"/>
                </a:cubicBezTo>
                <a:cubicBezTo>
                  <a:pt x="15" y="301"/>
                  <a:pt x="15" y="301"/>
                  <a:pt x="15" y="301"/>
                </a:cubicBezTo>
                <a:cubicBezTo>
                  <a:pt x="58" y="298"/>
                  <a:pt x="58" y="298"/>
                  <a:pt x="58" y="298"/>
                </a:cubicBezTo>
                <a:cubicBezTo>
                  <a:pt x="82" y="334"/>
                  <a:pt x="82" y="334"/>
                  <a:pt x="82" y="334"/>
                </a:cubicBezTo>
                <a:cubicBezTo>
                  <a:pt x="63" y="373"/>
                  <a:pt x="63" y="373"/>
                  <a:pt x="63" y="373"/>
                </a:cubicBezTo>
                <a:cubicBezTo>
                  <a:pt x="63" y="373"/>
                  <a:pt x="63" y="373"/>
                  <a:pt x="63" y="373"/>
                </a:cubicBezTo>
                <a:cubicBezTo>
                  <a:pt x="74" y="384"/>
                  <a:pt x="88" y="395"/>
                  <a:pt x="102" y="404"/>
                </a:cubicBezTo>
                <a:cubicBezTo>
                  <a:pt x="102" y="403"/>
                  <a:pt x="102" y="403"/>
                  <a:pt x="102" y="403"/>
                </a:cubicBezTo>
                <a:cubicBezTo>
                  <a:pt x="135" y="375"/>
                  <a:pt x="135" y="375"/>
                  <a:pt x="135" y="375"/>
                </a:cubicBezTo>
                <a:cubicBezTo>
                  <a:pt x="176" y="390"/>
                  <a:pt x="176" y="390"/>
                  <a:pt x="176" y="390"/>
                </a:cubicBezTo>
                <a:cubicBezTo>
                  <a:pt x="184" y="432"/>
                  <a:pt x="184" y="432"/>
                  <a:pt x="184" y="432"/>
                </a:cubicBezTo>
                <a:cubicBezTo>
                  <a:pt x="183" y="433"/>
                  <a:pt x="183" y="433"/>
                  <a:pt x="183" y="433"/>
                </a:cubicBezTo>
                <a:cubicBezTo>
                  <a:pt x="200" y="435"/>
                  <a:pt x="217" y="435"/>
                  <a:pt x="233" y="434"/>
                </a:cubicBezTo>
                <a:cubicBezTo>
                  <a:pt x="233" y="434"/>
                  <a:pt x="233" y="434"/>
                  <a:pt x="233" y="434"/>
                </a:cubicBezTo>
                <a:cubicBezTo>
                  <a:pt x="243" y="391"/>
                  <a:pt x="243" y="391"/>
                  <a:pt x="243" y="391"/>
                </a:cubicBezTo>
                <a:cubicBezTo>
                  <a:pt x="284" y="379"/>
                  <a:pt x="284" y="379"/>
                  <a:pt x="284" y="379"/>
                </a:cubicBezTo>
                <a:cubicBezTo>
                  <a:pt x="316" y="409"/>
                  <a:pt x="316" y="409"/>
                  <a:pt x="316" y="409"/>
                </a:cubicBezTo>
                <a:cubicBezTo>
                  <a:pt x="315" y="410"/>
                  <a:pt x="315" y="410"/>
                  <a:pt x="315" y="410"/>
                </a:cubicBezTo>
                <a:cubicBezTo>
                  <a:pt x="330" y="402"/>
                  <a:pt x="344" y="393"/>
                  <a:pt x="357" y="382"/>
                </a:cubicBezTo>
                <a:cubicBezTo>
                  <a:pt x="356" y="382"/>
                  <a:pt x="356" y="382"/>
                  <a:pt x="356" y="382"/>
                </a:cubicBezTo>
                <a:cubicBezTo>
                  <a:pt x="340" y="342"/>
                  <a:pt x="340" y="342"/>
                  <a:pt x="340" y="342"/>
                </a:cubicBezTo>
                <a:cubicBezTo>
                  <a:pt x="366" y="307"/>
                  <a:pt x="366" y="307"/>
                  <a:pt x="366" y="307"/>
                </a:cubicBezTo>
                <a:cubicBezTo>
                  <a:pt x="409" y="313"/>
                  <a:pt x="409" y="313"/>
                  <a:pt x="409" y="313"/>
                </a:cubicBezTo>
                <a:cubicBezTo>
                  <a:pt x="409" y="314"/>
                  <a:pt x="409" y="314"/>
                  <a:pt x="409" y="314"/>
                </a:cubicBezTo>
                <a:cubicBezTo>
                  <a:pt x="413" y="306"/>
                  <a:pt x="416" y="298"/>
                  <a:pt x="419" y="290"/>
                </a:cubicBezTo>
                <a:cubicBezTo>
                  <a:pt x="422" y="282"/>
                  <a:pt x="424" y="274"/>
                  <a:pt x="426" y="267"/>
                </a:cubicBezTo>
                <a:close/>
                <a:moveTo>
                  <a:pt x="172" y="339"/>
                </a:moveTo>
                <a:cubicBezTo>
                  <a:pt x="105" y="315"/>
                  <a:pt x="70" y="241"/>
                  <a:pt x="94" y="175"/>
                </a:cubicBezTo>
                <a:cubicBezTo>
                  <a:pt x="117" y="108"/>
                  <a:pt x="191" y="73"/>
                  <a:pt x="258" y="96"/>
                </a:cubicBezTo>
                <a:cubicBezTo>
                  <a:pt x="325" y="120"/>
                  <a:pt x="359" y="194"/>
                  <a:pt x="336" y="261"/>
                </a:cubicBezTo>
                <a:cubicBezTo>
                  <a:pt x="312" y="327"/>
                  <a:pt x="238" y="362"/>
                  <a:pt x="172" y="339"/>
                </a:cubicBezTo>
                <a:close/>
              </a:path>
            </a:pathLst>
          </a:custGeom>
          <a:solidFill>
            <a:srgbClr val="2A3D52"/>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1" name="Freeform 7"/>
          <p:cNvSpPr>
            <a:spLocks noEditPoints="1"/>
          </p:cNvSpPr>
          <p:nvPr/>
        </p:nvSpPr>
        <p:spPr bwMode="auto">
          <a:xfrm>
            <a:off x="5512100" y="2117713"/>
            <a:ext cx="2090628" cy="2063560"/>
          </a:xfrm>
          <a:custGeom>
            <a:avLst/>
            <a:gdLst>
              <a:gd name="T0" fmla="*/ 523 w 555"/>
              <a:gd name="T1" fmla="*/ 400 h 547"/>
              <a:gd name="T2" fmla="*/ 500 w 555"/>
              <a:gd name="T3" fmla="*/ 308 h 547"/>
              <a:gd name="T4" fmla="*/ 554 w 555"/>
              <a:gd name="T5" fmla="*/ 295 h 547"/>
              <a:gd name="T6" fmla="*/ 551 w 555"/>
              <a:gd name="T7" fmla="*/ 232 h 547"/>
              <a:gd name="T8" fmla="*/ 477 w 555"/>
              <a:gd name="T9" fmla="*/ 171 h 547"/>
              <a:gd name="T10" fmla="*/ 514 w 555"/>
              <a:gd name="T11" fmla="*/ 128 h 547"/>
              <a:gd name="T12" fmla="*/ 475 w 555"/>
              <a:gd name="T13" fmla="*/ 81 h 547"/>
              <a:gd name="T14" fmla="*/ 380 w 555"/>
              <a:gd name="T15" fmla="*/ 74 h 547"/>
              <a:gd name="T16" fmla="*/ 385 w 555"/>
              <a:gd name="T17" fmla="*/ 18 h 547"/>
              <a:gd name="T18" fmla="*/ 324 w 555"/>
              <a:gd name="T19" fmla="*/ 1 h 547"/>
              <a:gd name="T20" fmla="*/ 243 w 555"/>
              <a:gd name="T21" fmla="*/ 51 h 547"/>
              <a:gd name="T22" fmla="*/ 214 w 555"/>
              <a:gd name="T23" fmla="*/ 4 h 547"/>
              <a:gd name="T24" fmla="*/ 155 w 555"/>
              <a:gd name="T25" fmla="*/ 26 h 547"/>
              <a:gd name="T26" fmla="*/ 119 w 555"/>
              <a:gd name="T27" fmla="*/ 114 h 547"/>
              <a:gd name="T28" fmla="*/ 68 w 555"/>
              <a:gd name="T29" fmla="*/ 93 h 547"/>
              <a:gd name="T30" fmla="*/ 32 w 555"/>
              <a:gd name="T31" fmla="*/ 146 h 547"/>
              <a:gd name="T32" fmla="*/ 71 w 555"/>
              <a:gd name="T33" fmla="*/ 185 h 547"/>
              <a:gd name="T34" fmla="*/ 2 w 555"/>
              <a:gd name="T35" fmla="*/ 252 h 547"/>
              <a:gd name="T36" fmla="*/ 4 w 555"/>
              <a:gd name="T37" fmla="*/ 315 h 547"/>
              <a:gd name="T38" fmla="*/ 59 w 555"/>
              <a:gd name="T39" fmla="*/ 324 h 547"/>
              <a:gd name="T40" fmla="*/ 42 w 555"/>
              <a:gd name="T41" fmla="*/ 418 h 547"/>
              <a:gd name="T42" fmla="*/ 80 w 555"/>
              <a:gd name="T43" fmla="*/ 468 h 547"/>
              <a:gd name="T44" fmla="*/ 130 w 555"/>
              <a:gd name="T45" fmla="*/ 443 h 547"/>
              <a:gd name="T46" fmla="*/ 172 w 555"/>
              <a:gd name="T47" fmla="*/ 529 h 547"/>
              <a:gd name="T48" fmla="*/ 233 w 555"/>
              <a:gd name="T49" fmla="*/ 547 h 547"/>
              <a:gd name="T50" fmla="*/ 258 w 555"/>
              <a:gd name="T51" fmla="*/ 497 h 547"/>
              <a:gd name="T52" fmla="*/ 342 w 555"/>
              <a:gd name="T53" fmla="*/ 542 h 547"/>
              <a:gd name="T54" fmla="*/ 402 w 555"/>
              <a:gd name="T55" fmla="*/ 521 h 547"/>
              <a:gd name="T56" fmla="*/ 394 w 555"/>
              <a:gd name="T57" fmla="*/ 466 h 547"/>
              <a:gd name="T58" fmla="*/ 488 w 555"/>
              <a:gd name="T59" fmla="*/ 452 h 547"/>
              <a:gd name="T60" fmla="*/ 508 w 555"/>
              <a:gd name="T61" fmla="*/ 427 h 547"/>
              <a:gd name="T62" fmla="*/ 186 w 555"/>
              <a:gd name="T63" fmla="*/ 410 h 547"/>
              <a:gd name="T64" fmla="*/ 369 w 555"/>
              <a:gd name="T65" fmla="*/ 137 h 547"/>
              <a:gd name="T66" fmla="*/ 186 w 555"/>
              <a:gd name="T67" fmla="*/ 41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5" h="547">
                <a:moveTo>
                  <a:pt x="524" y="400"/>
                </a:moveTo>
                <a:cubicBezTo>
                  <a:pt x="523" y="400"/>
                  <a:pt x="523" y="400"/>
                  <a:pt x="523" y="400"/>
                </a:cubicBezTo>
                <a:cubicBezTo>
                  <a:pt x="485" y="361"/>
                  <a:pt x="485" y="361"/>
                  <a:pt x="485" y="361"/>
                </a:cubicBezTo>
                <a:cubicBezTo>
                  <a:pt x="500" y="308"/>
                  <a:pt x="500" y="308"/>
                  <a:pt x="500" y="308"/>
                </a:cubicBezTo>
                <a:cubicBezTo>
                  <a:pt x="553" y="294"/>
                  <a:pt x="553" y="294"/>
                  <a:pt x="553" y="294"/>
                </a:cubicBezTo>
                <a:cubicBezTo>
                  <a:pt x="554" y="295"/>
                  <a:pt x="554" y="295"/>
                  <a:pt x="554" y="295"/>
                </a:cubicBezTo>
                <a:cubicBezTo>
                  <a:pt x="555" y="274"/>
                  <a:pt x="555" y="252"/>
                  <a:pt x="551" y="231"/>
                </a:cubicBezTo>
                <a:cubicBezTo>
                  <a:pt x="551" y="232"/>
                  <a:pt x="551" y="232"/>
                  <a:pt x="551" y="232"/>
                </a:cubicBezTo>
                <a:cubicBezTo>
                  <a:pt x="496" y="222"/>
                  <a:pt x="496" y="222"/>
                  <a:pt x="496" y="222"/>
                </a:cubicBezTo>
                <a:cubicBezTo>
                  <a:pt x="477" y="171"/>
                  <a:pt x="477" y="171"/>
                  <a:pt x="477" y="171"/>
                </a:cubicBezTo>
                <a:cubicBezTo>
                  <a:pt x="513" y="128"/>
                  <a:pt x="513" y="128"/>
                  <a:pt x="513" y="128"/>
                </a:cubicBezTo>
                <a:cubicBezTo>
                  <a:pt x="514" y="128"/>
                  <a:pt x="514" y="128"/>
                  <a:pt x="514" y="128"/>
                </a:cubicBezTo>
                <a:cubicBezTo>
                  <a:pt x="503" y="111"/>
                  <a:pt x="490" y="94"/>
                  <a:pt x="475" y="79"/>
                </a:cubicBezTo>
                <a:cubicBezTo>
                  <a:pt x="475" y="81"/>
                  <a:pt x="475" y="81"/>
                  <a:pt x="475" y="81"/>
                </a:cubicBezTo>
                <a:cubicBezTo>
                  <a:pt x="426" y="104"/>
                  <a:pt x="426" y="104"/>
                  <a:pt x="426" y="104"/>
                </a:cubicBezTo>
                <a:cubicBezTo>
                  <a:pt x="380" y="74"/>
                  <a:pt x="380" y="74"/>
                  <a:pt x="380" y="74"/>
                </a:cubicBezTo>
                <a:cubicBezTo>
                  <a:pt x="384" y="19"/>
                  <a:pt x="384" y="19"/>
                  <a:pt x="384" y="19"/>
                </a:cubicBezTo>
                <a:cubicBezTo>
                  <a:pt x="385" y="18"/>
                  <a:pt x="385" y="18"/>
                  <a:pt x="385" y="18"/>
                </a:cubicBezTo>
                <a:cubicBezTo>
                  <a:pt x="365" y="10"/>
                  <a:pt x="344" y="4"/>
                  <a:pt x="323" y="0"/>
                </a:cubicBezTo>
                <a:cubicBezTo>
                  <a:pt x="324" y="1"/>
                  <a:pt x="324" y="1"/>
                  <a:pt x="324" y="1"/>
                </a:cubicBezTo>
                <a:cubicBezTo>
                  <a:pt x="298" y="50"/>
                  <a:pt x="298" y="50"/>
                  <a:pt x="298" y="50"/>
                </a:cubicBezTo>
                <a:cubicBezTo>
                  <a:pt x="243" y="51"/>
                  <a:pt x="243" y="51"/>
                  <a:pt x="243" y="51"/>
                </a:cubicBezTo>
                <a:cubicBezTo>
                  <a:pt x="214" y="5"/>
                  <a:pt x="214" y="5"/>
                  <a:pt x="214" y="5"/>
                </a:cubicBezTo>
                <a:cubicBezTo>
                  <a:pt x="214" y="4"/>
                  <a:pt x="214" y="4"/>
                  <a:pt x="214" y="4"/>
                </a:cubicBezTo>
                <a:cubicBezTo>
                  <a:pt x="193" y="9"/>
                  <a:pt x="173" y="16"/>
                  <a:pt x="154" y="26"/>
                </a:cubicBezTo>
                <a:cubicBezTo>
                  <a:pt x="155" y="26"/>
                  <a:pt x="155" y="26"/>
                  <a:pt x="155" y="26"/>
                </a:cubicBezTo>
                <a:cubicBezTo>
                  <a:pt x="162" y="81"/>
                  <a:pt x="162" y="81"/>
                  <a:pt x="162" y="81"/>
                </a:cubicBezTo>
                <a:cubicBezTo>
                  <a:pt x="119" y="114"/>
                  <a:pt x="119" y="114"/>
                  <a:pt x="119" y="114"/>
                </a:cubicBezTo>
                <a:cubicBezTo>
                  <a:pt x="68" y="94"/>
                  <a:pt x="68" y="94"/>
                  <a:pt x="68" y="94"/>
                </a:cubicBezTo>
                <a:cubicBezTo>
                  <a:pt x="68" y="93"/>
                  <a:pt x="68" y="93"/>
                  <a:pt x="68" y="93"/>
                </a:cubicBezTo>
                <a:cubicBezTo>
                  <a:pt x="60" y="101"/>
                  <a:pt x="54" y="110"/>
                  <a:pt x="47" y="119"/>
                </a:cubicBezTo>
                <a:cubicBezTo>
                  <a:pt x="41" y="128"/>
                  <a:pt x="36" y="137"/>
                  <a:pt x="32" y="146"/>
                </a:cubicBezTo>
                <a:cubicBezTo>
                  <a:pt x="33" y="146"/>
                  <a:pt x="33" y="146"/>
                  <a:pt x="33" y="146"/>
                </a:cubicBezTo>
                <a:cubicBezTo>
                  <a:pt x="71" y="185"/>
                  <a:pt x="71" y="185"/>
                  <a:pt x="71" y="185"/>
                </a:cubicBezTo>
                <a:cubicBezTo>
                  <a:pt x="56" y="238"/>
                  <a:pt x="56" y="238"/>
                  <a:pt x="56" y="238"/>
                </a:cubicBezTo>
                <a:cubicBezTo>
                  <a:pt x="2" y="252"/>
                  <a:pt x="2" y="252"/>
                  <a:pt x="2" y="252"/>
                </a:cubicBezTo>
                <a:cubicBezTo>
                  <a:pt x="1" y="251"/>
                  <a:pt x="1" y="251"/>
                  <a:pt x="1" y="251"/>
                </a:cubicBezTo>
                <a:cubicBezTo>
                  <a:pt x="0" y="272"/>
                  <a:pt x="0" y="294"/>
                  <a:pt x="4" y="315"/>
                </a:cubicBezTo>
                <a:cubicBezTo>
                  <a:pt x="4" y="314"/>
                  <a:pt x="4" y="314"/>
                  <a:pt x="4" y="314"/>
                </a:cubicBezTo>
                <a:cubicBezTo>
                  <a:pt x="59" y="324"/>
                  <a:pt x="59" y="324"/>
                  <a:pt x="59" y="324"/>
                </a:cubicBezTo>
                <a:cubicBezTo>
                  <a:pt x="77" y="376"/>
                  <a:pt x="77" y="376"/>
                  <a:pt x="77" y="376"/>
                </a:cubicBezTo>
                <a:cubicBezTo>
                  <a:pt x="42" y="418"/>
                  <a:pt x="42" y="418"/>
                  <a:pt x="42" y="418"/>
                </a:cubicBezTo>
                <a:cubicBezTo>
                  <a:pt x="41" y="418"/>
                  <a:pt x="41" y="418"/>
                  <a:pt x="41" y="418"/>
                </a:cubicBezTo>
                <a:cubicBezTo>
                  <a:pt x="52" y="436"/>
                  <a:pt x="65" y="453"/>
                  <a:pt x="80" y="468"/>
                </a:cubicBezTo>
                <a:cubicBezTo>
                  <a:pt x="80" y="467"/>
                  <a:pt x="80" y="467"/>
                  <a:pt x="80" y="467"/>
                </a:cubicBezTo>
                <a:cubicBezTo>
                  <a:pt x="130" y="443"/>
                  <a:pt x="130" y="443"/>
                  <a:pt x="130" y="443"/>
                </a:cubicBezTo>
                <a:cubicBezTo>
                  <a:pt x="176" y="474"/>
                  <a:pt x="176" y="474"/>
                  <a:pt x="176" y="474"/>
                </a:cubicBezTo>
                <a:cubicBezTo>
                  <a:pt x="172" y="529"/>
                  <a:pt x="172" y="529"/>
                  <a:pt x="172" y="529"/>
                </a:cubicBezTo>
                <a:cubicBezTo>
                  <a:pt x="171" y="529"/>
                  <a:pt x="171" y="529"/>
                  <a:pt x="171" y="529"/>
                </a:cubicBezTo>
                <a:cubicBezTo>
                  <a:pt x="191" y="538"/>
                  <a:pt x="212" y="543"/>
                  <a:pt x="233" y="547"/>
                </a:cubicBezTo>
                <a:cubicBezTo>
                  <a:pt x="232" y="546"/>
                  <a:pt x="232" y="546"/>
                  <a:pt x="232" y="546"/>
                </a:cubicBezTo>
                <a:cubicBezTo>
                  <a:pt x="258" y="497"/>
                  <a:pt x="258" y="497"/>
                  <a:pt x="258" y="497"/>
                </a:cubicBezTo>
                <a:cubicBezTo>
                  <a:pt x="313" y="495"/>
                  <a:pt x="313" y="495"/>
                  <a:pt x="313" y="495"/>
                </a:cubicBezTo>
                <a:cubicBezTo>
                  <a:pt x="342" y="542"/>
                  <a:pt x="342" y="542"/>
                  <a:pt x="342" y="542"/>
                </a:cubicBezTo>
                <a:cubicBezTo>
                  <a:pt x="342" y="543"/>
                  <a:pt x="342" y="543"/>
                  <a:pt x="342" y="543"/>
                </a:cubicBezTo>
                <a:cubicBezTo>
                  <a:pt x="363" y="538"/>
                  <a:pt x="383" y="531"/>
                  <a:pt x="402" y="521"/>
                </a:cubicBezTo>
                <a:cubicBezTo>
                  <a:pt x="401" y="520"/>
                  <a:pt x="401" y="520"/>
                  <a:pt x="401" y="520"/>
                </a:cubicBezTo>
                <a:cubicBezTo>
                  <a:pt x="394" y="466"/>
                  <a:pt x="394" y="466"/>
                  <a:pt x="394" y="466"/>
                </a:cubicBezTo>
                <a:cubicBezTo>
                  <a:pt x="437" y="432"/>
                  <a:pt x="437" y="432"/>
                  <a:pt x="437" y="432"/>
                </a:cubicBezTo>
                <a:cubicBezTo>
                  <a:pt x="488" y="452"/>
                  <a:pt x="488" y="452"/>
                  <a:pt x="488" y="452"/>
                </a:cubicBezTo>
                <a:cubicBezTo>
                  <a:pt x="488" y="453"/>
                  <a:pt x="488" y="453"/>
                  <a:pt x="488" y="453"/>
                </a:cubicBezTo>
                <a:cubicBezTo>
                  <a:pt x="495" y="445"/>
                  <a:pt x="502" y="437"/>
                  <a:pt x="508" y="427"/>
                </a:cubicBezTo>
                <a:cubicBezTo>
                  <a:pt x="514" y="419"/>
                  <a:pt x="519" y="409"/>
                  <a:pt x="524" y="400"/>
                </a:cubicBezTo>
                <a:close/>
                <a:moveTo>
                  <a:pt x="186" y="410"/>
                </a:moveTo>
                <a:cubicBezTo>
                  <a:pt x="111" y="359"/>
                  <a:pt x="91" y="258"/>
                  <a:pt x="141" y="182"/>
                </a:cubicBezTo>
                <a:cubicBezTo>
                  <a:pt x="192" y="107"/>
                  <a:pt x="294" y="87"/>
                  <a:pt x="369" y="137"/>
                </a:cubicBezTo>
                <a:cubicBezTo>
                  <a:pt x="444" y="187"/>
                  <a:pt x="464" y="289"/>
                  <a:pt x="414" y="364"/>
                </a:cubicBezTo>
                <a:cubicBezTo>
                  <a:pt x="364" y="440"/>
                  <a:pt x="262" y="460"/>
                  <a:pt x="186" y="410"/>
                </a:cubicBezTo>
                <a:close/>
              </a:path>
            </a:pathLst>
          </a:custGeom>
          <a:solidFill>
            <a:srgbClr val="2A3D52"/>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2" name="Freeform 8"/>
          <p:cNvSpPr>
            <a:spLocks noEditPoints="1"/>
          </p:cNvSpPr>
          <p:nvPr/>
        </p:nvSpPr>
        <p:spPr bwMode="auto">
          <a:xfrm>
            <a:off x="6838447" y="3479089"/>
            <a:ext cx="2388379" cy="2361311"/>
          </a:xfrm>
          <a:custGeom>
            <a:avLst/>
            <a:gdLst>
              <a:gd name="T0" fmla="*/ 581 w 634"/>
              <a:gd name="T1" fmla="*/ 485 h 626"/>
              <a:gd name="T2" fmla="*/ 565 w 634"/>
              <a:gd name="T3" fmla="*/ 377 h 626"/>
              <a:gd name="T4" fmla="*/ 628 w 634"/>
              <a:gd name="T5" fmla="*/ 369 h 626"/>
              <a:gd name="T6" fmla="*/ 632 w 634"/>
              <a:gd name="T7" fmla="*/ 296 h 626"/>
              <a:gd name="T8" fmla="*/ 555 w 634"/>
              <a:gd name="T9" fmla="*/ 219 h 626"/>
              <a:gd name="T10" fmla="*/ 602 w 634"/>
              <a:gd name="T11" fmla="*/ 175 h 626"/>
              <a:gd name="T12" fmla="*/ 563 w 634"/>
              <a:gd name="T13" fmla="*/ 116 h 626"/>
              <a:gd name="T14" fmla="*/ 456 w 634"/>
              <a:gd name="T15" fmla="*/ 98 h 626"/>
              <a:gd name="T16" fmla="*/ 468 w 634"/>
              <a:gd name="T17" fmla="*/ 35 h 626"/>
              <a:gd name="T18" fmla="*/ 401 w 634"/>
              <a:gd name="T19" fmla="*/ 9 h 626"/>
              <a:gd name="T20" fmla="*/ 303 w 634"/>
              <a:gd name="T21" fmla="*/ 57 h 626"/>
              <a:gd name="T22" fmla="*/ 276 w 634"/>
              <a:gd name="T23" fmla="*/ 0 h 626"/>
              <a:gd name="T24" fmla="*/ 206 w 634"/>
              <a:gd name="T25" fmla="*/ 18 h 626"/>
              <a:gd name="T26" fmla="*/ 155 w 634"/>
              <a:gd name="T27" fmla="*/ 114 h 626"/>
              <a:gd name="T28" fmla="*/ 99 w 634"/>
              <a:gd name="T29" fmla="*/ 84 h 626"/>
              <a:gd name="T30" fmla="*/ 53 w 634"/>
              <a:gd name="T31" fmla="*/ 140 h 626"/>
              <a:gd name="T32" fmla="*/ 93 w 634"/>
              <a:gd name="T33" fmla="*/ 189 h 626"/>
              <a:gd name="T34" fmla="*/ 7 w 634"/>
              <a:gd name="T35" fmla="*/ 257 h 626"/>
              <a:gd name="T36" fmla="*/ 2 w 634"/>
              <a:gd name="T37" fmla="*/ 329 h 626"/>
              <a:gd name="T38" fmla="*/ 63 w 634"/>
              <a:gd name="T39" fmla="*/ 345 h 626"/>
              <a:gd name="T40" fmla="*/ 33 w 634"/>
              <a:gd name="T41" fmla="*/ 450 h 626"/>
              <a:gd name="T42" fmla="*/ 71 w 634"/>
              <a:gd name="T43" fmla="*/ 511 h 626"/>
              <a:gd name="T44" fmla="*/ 131 w 634"/>
              <a:gd name="T45" fmla="*/ 488 h 626"/>
              <a:gd name="T46" fmla="*/ 168 w 634"/>
              <a:gd name="T47" fmla="*/ 591 h 626"/>
              <a:gd name="T48" fmla="*/ 235 w 634"/>
              <a:gd name="T49" fmla="*/ 618 h 626"/>
              <a:gd name="T50" fmla="*/ 270 w 634"/>
              <a:gd name="T51" fmla="*/ 565 h 626"/>
              <a:gd name="T52" fmla="*/ 360 w 634"/>
              <a:gd name="T53" fmla="*/ 625 h 626"/>
              <a:gd name="T54" fmla="*/ 430 w 634"/>
              <a:gd name="T55" fmla="*/ 608 h 626"/>
              <a:gd name="T56" fmla="*/ 427 w 634"/>
              <a:gd name="T57" fmla="*/ 544 h 626"/>
              <a:gd name="T58" fmla="*/ 536 w 634"/>
              <a:gd name="T59" fmla="*/ 540 h 626"/>
              <a:gd name="T60" fmla="*/ 561 w 634"/>
              <a:gd name="T61" fmla="*/ 514 h 626"/>
              <a:gd name="T62" fmla="*/ 198 w 634"/>
              <a:gd name="T63" fmla="*/ 457 h 626"/>
              <a:gd name="T64" fmla="*/ 436 w 634"/>
              <a:gd name="T65" fmla="*/ 169 h 626"/>
              <a:gd name="T66" fmla="*/ 198 w 634"/>
              <a:gd name="T67" fmla="*/ 457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4" h="626">
                <a:moveTo>
                  <a:pt x="582" y="485"/>
                </a:moveTo>
                <a:cubicBezTo>
                  <a:pt x="581" y="485"/>
                  <a:pt x="581" y="485"/>
                  <a:pt x="581" y="485"/>
                </a:cubicBezTo>
                <a:cubicBezTo>
                  <a:pt x="542" y="435"/>
                  <a:pt x="542" y="435"/>
                  <a:pt x="542" y="435"/>
                </a:cubicBezTo>
                <a:cubicBezTo>
                  <a:pt x="565" y="377"/>
                  <a:pt x="565" y="377"/>
                  <a:pt x="565" y="377"/>
                </a:cubicBezTo>
                <a:cubicBezTo>
                  <a:pt x="627" y="368"/>
                  <a:pt x="627" y="368"/>
                  <a:pt x="627" y="368"/>
                </a:cubicBezTo>
                <a:cubicBezTo>
                  <a:pt x="628" y="369"/>
                  <a:pt x="628" y="369"/>
                  <a:pt x="628" y="369"/>
                </a:cubicBezTo>
                <a:cubicBezTo>
                  <a:pt x="632" y="344"/>
                  <a:pt x="634" y="320"/>
                  <a:pt x="633" y="296"/>
                </a:cubicBezTo>
                <a:cubicBezTo>
                  <a:pt x="632" y="296"/>
                  <a:pt x="632" y="296"/>
                  <a:pt x="632" y="296"/>
                </a:cubicBezTo>
                <a:cubicBezTo>
                  <a:pt x="571" y="280"/>
                  <a:pt x="571" y="280"/>
                  <a:pt x="571" y="280"/>
                </a:cubicBezTo>
                <a:cubicBezTo>
                  <a:pt x="555" y="219"/>
                  <a:pt x="555" y="219"/>
                  <a:pt x="555" y="219"/>
                </a:cubicBezTo>
                <a:cubicBezTo>
                  <a:pt x="600" y="175"/>
                  <a:pt x="600" y="175"/>
                  <a:pt x="600" y="175"/>
                </a:cubicBezTo>
                <a:cubicBezTo>
                  <a:pt x="602" y="175"/>
                  <a:pt x="602" y="175"/>
                  <a:pt x="602" y="175"/>
                </a:cubicBezTo>
                <a:cubicBezTo>
                  <a:pt x="591" y="154"/>
                  <a:pt x="579" y="134"/>
                  <a:pt x="564" y="115"/>
                </a:cubicBezTo>
                <a:cubicBezTo>
                  <a:pt x="563" y="116"/>
                  <a:pt x="563" y="116"/>
                  <a:pt x="563" y="116"/>
                </a:cubicBezTo>
                <a:cubicBezTo>
                  <a:pt x="504" y="138"/>
                  <a:pt x="504" y="138"/>
                  <a:pt x="504" y="138"/>
                </a:cubicBezTo>
                <a:cubicBezTo>
                  <a:pt x="456" y="98"/>
                  <a:pt x="456" y="98"/>
                  <a:pt x="456" y="98"/>
                </a:cubicBezTo>
                <a:cubicBezTo>
                  <a:pt x="467" y="36"/>
                  <a:pt x="467" y="36"/>
                  <a:pt x="467" y="36"/>
                </a:cubicBezTo>
                <a:cubicBezTo>
                  <a:pt x="468" y="35"/>
                  <a:pt x="468" y="35"/>
                  <a:pt x="468" y="35"/>
                </a:cubicBezTo>
                <a:cubicBezTo>
                  <a:pt x="446" y="23"/>
                  <a:pt x="424" y="14"/>
                  <a:pt x="400" y="8"/>
                </a:cubicBezTo>
                <a:cubicBezTo>
                  <a:pt x="401" y="9"/>
                  <a:pt x="401" y="9"/>
                  <a:pt x="401" y="9"/>
                </a:cubicBezTo>
                <a:cubicBezTo>
                  <a:pt x="366" y="61"/>
                  <a:pt x="366" y="61"/>
                  <a:pt x="366" y="61"/>
                </a:cubicBezTo>
                <a:cubicBezTo>
                  <a:pt x="303" y="57"/>
                  <a:pt x="303" y="57"/>
                  <a:pt x="303" y="57"/>
                </a:cubicBezTo>
                <a:cubicBezTo>
                  <a:pt x="275" y="1"/>
                  <a:pt x="275" y="1"/>
                  <a:pt x="275" y="1"/>
                </a:cubicBezTo>
                <a:cubicBezTo>
                  <a:pt x="276" y="0"/>
                  <a:pt x="276" y="0"/>
                  <a:pt x="276" y="0"/>
                </a:cubicBezTo>
                <a:cubicBezTo>
                  <a:pt x="252" y="3"/>
                  <a:pt x="228" y="9"/>
                  <a:pt x="205" y="18"/>
                </a:cubicBezTo>
                <a:cubicBezTo>
                  <a:pt x="206" y="18"/>
                  <a:pt x="206" y="18"/>
                  <a:pt x="206" y="18"/>
                </a:cubicBezTo>
                <a:cubicBezTo>
                  <a:pt x="208" y="81"/>
                  <a:pt x="208" y="81"/>
                  <a:pt x="208" y="81"/>
                </a:cubicBezTo>
                <a:cubicBezTo>
                  <a:pt x="155" y="114"/>
                  <a:pt x="155" y="114"/>
                  <a:pt x="155" y="114"/>
                </a:cubicBezTo>
                <a:cubicBezTo>
                  <a:pt x="99" y="85"/>
                  <a:pt x="99" y="85"/>
                  <a:pt x="99" y="85"/>
                </a:cubicBezTo>
                <a:cubicBezTo>
                  <a:pt x="99" y="84"/>
                  <a:pt x="99" y="84"/>
                  <a:pt x="99" y="84"/>
                </a:cubicBezTo>
                <a:cubicBezTo>
                  <a:pt x="90" y="93"/>
                  <a:pt x="82" y="102"/>
                  <a:pt x="73" y="112"/>
                </a:cubicBezTo>
                <a:cubicBezTo>
                  <a:pt x="66" y="121"/>
                  <a:pt x="59" y="130"/>
                  <a:pt x="53" y="140"/>
                </a:cubicBezTo>
                <a:cubicBezTo>
                  <a:pt x="54" y="140"/>
                  <a:pt x="54" y="140"/>
                  <a:pt x="54" y="140"/>
                </a:cubicBezTo>
                <a:cubicBezTo>
                  <a:pt x="93" y="189"/>
                  <a:pt x="93" y="189"/>
                  <a:pt x="93" y="189"/>
                </a:cubicBezTo>
                <a:cubicBezTo>
                  <a:pt x="69" y="248"/>
                  <a:pt x="69" y="248"/>
                  <a:pt x="69" y="248"/>
                </a:cubicBezTo>
                <a:cubicBezTo>
                  <a:pt x="7" y="257"/>
                  <a:pt x="7" y="257"/>
                  <a:pt x="7" y="257"/>
                </a:cubicBezTo>
                <a:cubicBezTo>
                  <a:pt x="6" y="256"/>
                  <a:pt x="6" y="256"/>
                  <a:pt x="6" y="256"/>
                </a:cubicBezTo>
                <a:cubicBezTo>
                  <a:pt x="2" y="280"/>
                  <a:pt x="0" y="304"/>
                  <a:pt x="2" y="329"/>
                </a:cubicBezTo>
                <a:cubicBezTo>
                  <a:pt x="2" y="328"/>
                  <a:pt x="2" y="328"/>
                  <a:pt x="2" y="328"/>
                </a:cubicBezTo>
                <a:cubicBezTo>
                  <a:pt x="63" y="345"/>
                  <a:pt x="63" y="345"/>
                  <a:pt x="63" y="345"/>
                </a:cubicBezTo>
                <a:cubicBezTo>
                  <a:pt x="79" y="406"/>
                  <a:pt x="79" y="406"/>
                  <a:pt x="79" y="406"/>
                </a:cubicBezTo>
                <a:cubicBezTo>
                  <a:pt x="33" y="450"/>
                  <a:pt x="33" y="450"/>
                  <a:pt x="33" y="450"/>
                </a:cubicBezTo>
                <a:cubicBezTo>
                  <a:pt x="32" y="450"/>
                  <a:pt x="32" y="450"/>
                  <a:pt x="32" y="450"/>
                </a:cubicBezTo>
                <a:cubicBezTo>
                  <a:pt x="43" y="471"/>
                  <a:pt x="56" y="492"/>
                  <a:pt x="71" y="511"/>
                </a:cubicBezTo>
                <a:cubicBezTo>
                  <a:pt x="72" y="510"/>
                  <a:pt x="72" y="510"/>
                  <a:pt x="72" y="510"/>
                </a:cubicBezTo>
                <a:cubicBezTo>
                  <a:pt x="131" y="488"/>
                  <a:pt x="131" y="488"/>
                  <a:pt x="131" y="488"/>
                </a:cubicBezTo>
                <a:cubicBezTo>
                  <a:pt x="179" y="529"/>
                  <a:pt x="179" y="529"/>
                  <a:pt x="179" y="529"/>
                </a:cubicBezTo>
                <a:cubicBezTo>
                  <a:pt x="168" y="591"/>
                  <a:pt x="168" y="591"/>
                  <a:pt x="168" y="591"/>
                </a:cubicBezTo>
                <a:cubicBezTo>
                  <a:pt x="167" y="591"/>
                  <a:pt x="167" y="591"/>
                  <a:pt x="167" y="591"/>
                </a:cubicBezTo>
                <a:cubicBezTo>
                  <a:pt x="189" y="603"/>
                  <a:pt x="212" y="612"/>
                  <a:pt x="235" y="618"/>
                </a:cubicBezTo>
                <a:cubicBezTo>
                  <a:pt x="235" y="617"/>
                  <a:pt x="235" y="617"/>
                  <a:pt x="235" y="617"/>
                </a:cubicBezTo>
                <a:cubicBezTo>
                  <a:pt x="270" y="565"/>
                  <a:pt x="270" y="565"/>
                  <a:pt x="270" y="565"/>
                </a:cubicBezTo>
                <a:cubicBezTo>
                  <a:pt x="332" y="569"/>
                  <a:pt x="332" y="569"/>
                  <a:pt x="332" y="569"/>
                </a:cubicBezTo>
                <a:cubicBezTo>
                  <a:pt x="360" y="625"/>
                  <a:pt x="360" y="625"/>
                  <a:pt x="360" y="625"/>
                </a:cubicBezTo>
                <a:cubicBezTo>
                  <a:pt x="360" y="626"/>
                  <a:pt x="360" y="626"/>
                  <a:pt x="360" y="626"/>
                </a:cubicBezTo>
                <a:cubicBezTo>
                  <a:pt x="384" y="623"/>
                  <a:pt x="408" y="616"/>
                  <a:pt x="430" y="608"/>
                </a:cubicBezTo>
                <a:cubicBezTo>
                  <a:pt x="430" y="607"/>
                  <a:pt x="430" y="607"/>
                  <a:pt x="430" y="607"/>
                </a:cubicBezTo>
                <a:cubicBezTo>
                  <a:pt x="427" y="544"/>
                  <a:pt x="427" y="544"/>
                  <a:pt x="427" y="544"/>
                </a:cubicBezTo>
                <a:cubicBezTo>
                  <a:pt x="480" y="511"/>
                  <a:pt x="480" y="511"/>
                  <a:pt x="480" y="511"/>
                </a:cubicBezTo>
                <a:cubicBezTo>
                  <a:pt x="536" y="540"/>
                  <a:pt x="536" y="540"/>
                  <a:pt x="536" y="540"/>
                </a:cubicBezTo>
                <a:cubicBezTo>
                  <a:pt x="536" y="541"/>
                  <a:pt x="536" y="541"/>
                  <a:pt x="536" y="541"/>
                </a:cubicBezTo>
                <a:cubicBezTo>
                  <a:pt x="545" y="532"/>
                  <a:pt x="553" y="523"/>
                  <a:pt x="561" y="514"/>
                </a:cubicBezTo>
                <a:cubicBezTo>
                  <a:pt x="569" y="504"/>
                  <a:pt x="576" y="495"/>
                  <a:pt x="582" y="485"/>
                </a:cubicBezTo>
                <a:close/>
                <a:moveTo>
                  <a:pt x="198" y="457"/>
                </a:moveTo>
                <a:cubicBezTo>
                  <a:pt x="119" y="391"/>
                  <a:pt x="107" y="274"/>
                  <a:pt x="173" y="194"/>
                </a:cubicBezTo>
                <a:cubicBezTo>
                  <a:pt x="239" y="114"/>
                  <a:pt x="356" y="103"/>
                  <a:pt x="436" y="169"/>
                </a:cubicBezTo>
                <a:cubicBezTo>
                  <a:pt x="516" y="234"/>
                  <a:pt x="527" y="352"/>
                  <a:pt x="462" y="432"/>
                </a:cubicBezTo>
                <a:cubicBezTo>
                  <a:pt x="396" y="511"/>
                  <a:pt x="278" y="523"/>
                  <a:pt x="198" y="457"/>
                </a:cubicBezTo>
                <a:close/>
              </a:path>
            </a:pathLst>
          </a:custGeom>
          <a:solidFill>
            <a:srgbClr val="2A3D52"/>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3" name="矩形 42"/>
          <p:cNvSpPr/>
          <p:nvPr/>
        </p:nvSpPr>
        <p:spPr>
          <a:xfrm>
            <a:off x="3496936" y="3453444"/>
            <a:ext cx="582138" cy="584775"/>
          </a:xfrm>
          <a:prstGeom prst="rect">
            <a:avLst/>
          </a:prstGeom>
        </p:spPr>
        <p:txBody>
          <a:bodyPr wrap="square">
            <a:spAutoFit/>
          </a:bodyPr>
          <a:lstStyle/>
          <a:p>
            <a:pPr algn="ctr"/>
            <a:r>
              <a:rPr lang="en-US" altLang="zh-CN" sz="3200" b="1" dirty="0">
                <a:solidFill>
                  <a:srgbClr val="2A3D52"/>
                </a:solidFill>
                <a:latin typeface="Agency FB" panose="020B0503020202020204" pitchFamily="34" charset="0"/>
                <a:ea typeface="微软雅黑" panose="020B0503020204020204" pitchFamily="34" charset="-122"/>
              </a:rPr>
              <a:t>01</a:t>
            </a:r>
            <a:endParaRPr lang="zh-CN" altLang="en-US" sz="3200" b="1" dirty="0">
              <a:solidFill>
                <a:srgbClr val="2A3D52"/>
              </a:solidFill>
              <a:latin typeface="Agency FB" panose="020B0503020202020204" pitchFamily="34" charset="0"/>
              <a:ea typeface="微软雅黑" panose="020B0503020204020204" pitchFamily="34" charset="-122"/>
            </a:endParaRPr>
          </a:p>
        </p:txBody>
      </p:sp>
      <p:sp>
        <p:nvSpPr>
          <p:cNvPr id="44" name="矩形 43"/>
          <p:cNvSpPr/>
          <p:nvPr/>
        </p:nvSpPr>
        <p:spPr>
          <a:xfrm>
            <a:off x="4788100" y="3886974"/>
            <a:ext cx="637037" cy="584775"/>
          </a:xfrm>
          <a:prstGeom prst="rect">
            <a:avLst/>
          </a:prstGeom>
        </p:spPr>
        <p:txBody>
          <a:bodyPr wrap="square">
            <a:spAutoFit/>
          </a:bodyPr>
          <a:lstStyle/>
          <a:p>
            <a:pPr algn="ctr"/>
            <a:r>
              <a:rPr lang="en-US" altLang="zh-CN" sz="3200" b="1" dirty="0">
                <a:solidFill>
                  <a:srgbClr val="2A3D52"/>
                </a:solidFill>
                <a:latin typeface="Agency FB" panose="020B0503020202020204" pitchFamily="34" charset="0"/>
                <a:ea typeface="微软雅黑" panose="020B0503020204020204" pitchFamily="34" charset="-122"/>
              </a:rPr>
              <a:t>02</a:t>
            </a:r>
            <a:endParaRPr lang="zh-CN" altLang="en-US" sz="3200" b="1" dirty="0">
              <a:solidFill>
                <a:srgbClr val="2A3D52"/>
              </a:solidFill>
              <a:latin typeface="Agency FB" panose="020B0503020202020204" pitchFamily="34" charset="0"/>
              <a:ea typeface="微软雅黑" panose="020B0503020204020204" pitchFamily="34" charset="-122"/>
            </a:endParaRPr>
          </a:p>
        </p:txBody>
      </p:sp>
      <p:sp>
        <p:nvSpPr>
          <p:cNvPr id="45" name="矩形 44"/>
          <p:cNvSpPr/>
          <p:nvPr/>
        </p:nvSpPr>
        <p:spPr>
          <a:xfrm>
            <a:off x="6233866" y="2841932"/>
            <a:ext cx="637037" cy="584775"/>
          </a:xfrm>
          <a:prstGeom prst="rect">
            <a:avLst/>
          </a:prstGeom>
        </p:spPr>
        <p:txBody>
          <a:bodyPr wrap="square">
            <a:spAutoFit/>
          </a:bodyPr>
          <a:lstStyle/>
          <a:p>
            <a:pPr algn="ctr"/>
            <a:r>
              <a:rPr lang="en-US" altLang="zh-CN" sz="3200" b="1" dirty="0">
                <a:solidFill>
                  <a:srgbClr val="2A3D52"/>
                </a:solidFill>
                <a:latin typeface="Agency FB" panose="020B0503020202020204" pitchFamily="34" charset="0"/>
                <a:ea typeface="微软雅黑" panose="020B0503020204020204" pitchFamily="34" charset="-122"/>
              </a:rPr>
              <a:t>03</a:t>
            </a:r>
            <a:endParaRPr lang="zh-CN" altLang="en-US" sz="3200" b="1" dirty="0">
              <a:solidFill>
                <a:srgbClr val="2A3D52"/>
              </a:solidFill>
              <a:latin typeface="Agency FB" panose="020B0503020202020204" pitchFamily="34" charset="0"/>
              <a:ea typeface="微软雅黑" panose="020B0503020204020204" pitchFamily="34" charset="-122"/>
            </a:endParaRPr>
          </a:p>
        </p:txBody>
      </p:sp>
      <p:sp>
        <p:nvSpPr>
          <p:cNvPr id="46" name="矩形 45"/>
          <p:cNvSpPr/>
          <p:nvPr/>
        </p:nvSpPr>
        <p:spPr>
          <a:xfrm>
            <a:off x="7652816" y="4330416"/>
            <a:ext cx="782212" cy="707886"/>
          </a:xfrm>
          <a:prstGeom prst="rect">
            <a:avLst/>
          </a:prstGeom>
        </p:spPr>
        <p:txBody>
          <a:bodyPr wrap="square">
            <a:spAutoFit/>
          </a:bodyPr>
          <a:lstStyle/>
          <a:p>
            <a:pPr algn="ctr"/>
            <a:r>
              <a:rPr lang="en-US" altLang="zh-CN" sz="4000" b="1" dirty="0">
                <a:solidFill>
                  <a:srgbClr val="2A3D52"/>
                </a:solidFill>
                <a:latin typeface="Agency FB" panose="020B0503020202020204" pitchFamily="34" charset="0"/>
                <a:ea typeface="微软雅黑" panose="020B0503020204020204" pitchFamily="34" charset="-122"/>
              </a:rPr>
              <a:t>04</a:t>
            </a:r>
            <a:endParaRPr lang="zh-CN" altLang="en-US" sz="4000" b="1" dirty="0">
              <a:solidFill>
                <a:srgbClr val="2A3D52"/>
              </a:solidFill>
              <a:latin typeface="Agency FB" panose="020B0503020202020204" pitchFamily="34" charset="0"/>
              <a:ea typeface="微软雅黑" panose="020B0503020204020204" pitchFamily="34" charset="-122"/>
            </a:endParaRPr>
          </a:p>
        </p:txBody>
      </p:sp>
      <p:sp>
        <p:nvSpPr>
          <p:cNvPr id="47" name="文本框 46"/>
          <p:cNvSpPr txBox="1"/>
          <p:nvPr/>
        </p:nvSpPr>
        <p:spPr>
          <a:xfrm>
            <a:off x="9427732" y="4334413"/>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552667" y="339629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7789633" y="2204879"/>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3947577" y="5262865"/>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03683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2000" fill="hold"/>
                                        <p:tgtEl>
                                          <p:spTgt spid="39"/>
                                        </p:tgtEl>
                                        <p:attrNameLst>
                                          <p:attrName>ppt_x</p:attrName>
                                        </p:attrNameLst>
                                      </p:cBhvr>
                                      <p:tavLst>
                                        <p:tav tm="0">
                                          <p:val>
                                            <p:strVal val="0-#ppt_w/2"/>
                                          </p:val>
                                        </p:tav>
                                        <p:tav tm="100000">
                                          <p:val>
                                            <p:strVal val="#ppt_x"/>
                                          </p:val>
                                        </p:tav>
                                      </p:tavLst>
                                    </p:anim>
                                    <p:anim calcmode="lin" valueType="num">
                                      <p:cBhvr additive="base">
                                        <p:cTn id="8" dur="2000" fill="hold"/>
                                        <p:tgtEl>
                                          <p:spTgt spid="39"/>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3000" fill="hold"/>
                                        <p:tgtEl>
                                          <p:spTgt spid="39"/>
                                        </p:tgtEl>
                                        <p:attrNameLst>
                                          <p:attrName>r</p:attrName>
                                        </p:attrNameLst>
                                      </p:cBhvr>
                                    </p:animRot>
                                  </p:childTnLst>
                                </p:cTn>
                              </p:par>
                              <p:par>
                                <p:cTn id="11" presetID="2" presetClass="entr" presetSubtype="4"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 fill="hold"/>
                                        <p:tgtEl>
                                          <p:spTgt spid="40"/>
                                        </p:tgtEl>
                                        <p:attrNameLst>
                                          <p:attrName>ppt_x</p:attrName>
                                        </p:attrNameLst>
                                      </p:cBhvr>
                                      <p:tavLst>
                                        <p:tav tm="0">
                                          <p:val>
                                            <p:strVal val="#ppt_x"/>
                                          </p:val>
                                        </p:tav>
                                        <p:tav tm="100000">
                                          <p:val>
                                            <p:strVal val="#ppt_x"/>
                                          </p:val>
                                        </p:tav>
                                      </p:tavLst>
                                    </p:anim>
                                    <p:anim calcmode="lin" valueType="num">
                                      <p:cBhvr additive="base">
                                        <p:cTn id="14" dur="2000" fill="hold"/>
                                        <p:tgtEl>
                                          <p:spTgt spid="40"/>
                                        </p:tgtEl>
                                        <p:attrNameLst>
                                          <p:attrName>ppt_y</p:attrName>
                                        </p:attrNameLst>
                                      </p:cBhvr>
                                      <p:tavLst>
                                        <p:tav tm="0">
                                          <p:val>
                                            <p:strVal val="1+#ppt_h/2"/>
                                          </p:val>
                                        </p:tav>
                                        <p:tav tm="100000">
                                          <p:val>
                                            <p:strVal val="#ppt_y"/>
                                          </p:val>
                                        </p:tav>
                                      </p:tavLst>
                                    </p:anim>
                                  </p:childTnLst>
                                </p:cTn>
                              </p:par>
                              <p:par>
                                <p:cTn id="15" presetID="8" presetClass="emph" presetSubtype="0" fill="hold" grpId="1" nodeType="withEffect">
                                  <p:stCondLst>
                                    <p:cond delay="0"/>
                                  </p:stCondLst>
                                  <p:childTnLst>
                                    <p:animRot by="21600000">
                                      <p:cBhvr>
                                        <p:cTn id="16" dur="3000" fill="hold"/>
                                        <p:tgtEl>
                                          <p:spTgt spid="40"/>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2000" fill="hold"/>
                                        <p:tgtEl>
                                          <p:spTgt spid="41"/>
                                        </p:tgtEl>
                                        <p:attrNameLst>
                                          <p:attrName>ppt_w</p:attrName>
                                        </p:attrNameLst>
                                      </p:cBhvr>
                                      <p:tavLst>
                                        <p:tav tm="0">
                                          <p:val>
                                            <p:fltVal val="0"/>
                                          </p:val>
                                        </p:tav>
                                        <p:tav tm="100000">
                                          <p:val>
                                            <p:strVal val="#ppt_w"/>
                                          </p:val>
                                        </p:tav>
                                      </p:tavLst>
                                    </p:anim>
                                    <p:anim calcmode="lin" valueType="num">
                                      <p:cBhvr>
                                        <p:cTn id="20" dur="2000" fill="hold"/>
                                        <p:tgtEl>
                                          <p:spTgt spid="41"/>
                                        </p:tgtEl>
                                        <p:attrNameLst>
                                          <p:attrName>ppt_h</p:attrName>
                                        </p:attrNameLst>
                                      </p:cBhvr>
                                      <p:tavLst>
                                        <p:tav tm="0">
                                          <p:val>
                                            <p:fltVal val="0"/>
                                          </p:val>
                                        </p:tav>
                                        <p:tav tm="100000">
                                          <p:val>
                                            <p:strVal val="#ppt_h"/>
                                          </p:val>
                                        </p:tav>
                                      </p:tavLst>
                                    </p:anim>
                                    <p:animEffect transition="in" filter="fade">
                                      <p:cBhvr>
                                        <p:cTn id="21" dur="2000"/>
                                        <p:tgtEl>
                                          <p:spTgt spid="41"/>
                                        </p:tgtEl>
                                      </p:cBhvr>
                                    </p:animEffect>
                                  </p:childTnLst>
                                </p:cTn>
                              </p:par>
                              <p:par>
                                <p:cTn id="22" presetID="8" presetClass="emph" presetSubtype="0" fill="hold" grpId="1" nodeType="withEffect">
                                  <p:stCondLst>
                                    <p:cond delay="0"/>
                                  </p:stCondLst>
                                  <p:childTnLst>
                                    <p:animRot by="21600000">
                                      <p:cBhvr>
                                        <p:cTn id="23" dur="3000" fill="hold"/>
                                        <p:tgtEl>
                                          <p:spTgt spid="41"/>
                                        </p:tgtEl>
                                        <p:attrNameLst>
                                          <p:attrName>r</p:attrName>
                                        </p:attrNameLst>
                                      </p:cBhvr>
                                    </p:animRot>
                                  </p:childTnLst>
                                </p:cTn>
                              </p:par>
                              <p:par>
                                <p:cTn id="24" presetID="2" presetClass="entr" presetSubtype="2"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2000" fill="hold"/>
                                        <p:tgtEl>
                                          <p:spTgt spid="42"/>
                                        </p:tgtEl>
                                        <p:attrNameLst>
                                          <p:attrName>ppt_x</p:attrName>
                                        </p:attrNameLst>
                                      </p:cBhvr>
                                      <p:tavLst>
                                        <p:tav tm="0">
                                          <p:val>
                                            <p:strVal val="1+#ppt_w/2"/>
                                          </p:val>
                                        </p:tav>
                                        <p:tav tm="100000">
                                          <p:val>
                                            <p:strVal val="#ppt_x"/>
                                          </p:val>
                                        </p:tav>
                                      </p:tavLst>
                                    </p:anim>
                                    <p:anim calcmode="lin" valueType="num">
                                      <p:cBhvr additive="base">
                                        <p:cTn id="27" dur="2000" fill="hold"/>
                                        <p:tgtEl>
                                          <p:spTgt spid="42"/>
                                        </p:tgtEl>
                                        <p:attrNameLst>
                                          <p:attrName>ppt_y</p:attrName>
                                        </p:attrNameLst>
                                      </p:cBhvr>
                                      <p:tavLst>
                                        <p:tav tm="0">
                                          <p:val>
                                            <p:strVal val="#ppt_y"/>
                                          </p:val>
                                        </p:tav>
                                        <p:tav tm="100000">
                                          <p:val>
                                            <p:strVal val="#ppt_y"/>
                                          </p:val>
                                        </p:tav>
                                      </p:tavLst>
                                    </p:anim>
                                  </p:childTnLst>
                                </p:cTn>
                              </p:par>
                              <p:par>
                                <p:cTn id="28" presetID="8" presetClass="emph" presetSubtype="0" fill="hold" grpId="1" nodeType="withEffect">
                                  <p:stCondLst>
                                    <p:cond delay="0"/>
                                  </p:stCondLst>
                                  <p:childTnLst>
                                    <p:animRot by="21600000">
                                      <p:cBhvr>
                                        <p:cTn id="29" dur="3000" fill="hold"/>
                                        <p:tgtEl>
                                          <p:spTgt spid="42"/>
                                        </p:tgtEl>
                                        <p:attrNameLst>
                                          <p:attrName>r</p:attrName>
                                        </p:attrNameLst>
                                      </p:cBhvr>
                                    </p:animRot>
                                  </p:childTnLst>
                                </p:cTn>
                              </p:par>
                              <p:par>
                                <p:cTn id="30" presetID="10" presetClass="entr" presetSubtype="0" fill="hold" grpId="0" nodeType="withEffect">
                                  <p:stCondLst>
                                    <p:cond delay="175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175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grpId="0" nodeType="withEffect">
                                  <p:stCondLst>
                                    <p:cond delay="175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175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par>
                                <p:cTn id="52" presetID="10" presetClass="entr" presetSubtype="0" fill="hold" grpId="0" nodeType="withEffect">
                                  <p:stCondLst>
                                    <p:cond delay="75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0" grpId="0" animBg="1"/>
      <p:bldP spid="40" grpId="1" animBg="1"/>
      <p:bldP spid="41" grpId="0" animBg="1"/>
      <p:bldP spid="41" grpId="1" animBg="1"/>
      <p:bldP spid="42" grpId="0" animBg="1"/>
      <p:bldP spid="42" grpId="1" animBg="1"/>
      <p:bldP spid="43" grpId="0"/>
      <p:bldP spid="44" grpId="0"/>
      <p:bldP spid="45" grpId="0"/>
      <p:bldP spid="46" grpId="0"/>
      <p:bldP spid="47" grpId="0"/>
      <p:bldP spid="48" grpId="0"/>
      <p:bldP spid="49" grpId="0"/>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96" y="1116106"/>
            <a:ext cx="4578457" cy="4666130"/>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3724" y="5818079"/>
            <a:ext cx="2439742" cy="909548"/>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255" y="4400531"/>
            <a:ext cx="2343136" cy="2030506"/>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7475" y="4456089"/>
            <a:ext cx="1048141" cy="1650548"/>
          </a:xfrm>
          <a:prstGeom prst="rect">
            <a:avLst/>
          </a:prstGeom>
        </p:spPr>
      </p:pic>
      <p:grpSp>
        <p:nvGrpSpPr>
          <p:cNvPr id="14" name="组合 13"/>
          <p:cNvGrpSpPr/>
          <p:nvPr/>
        </p:nvGrpSpPr>
        <p:grpSpPr>
          <a:xfrm>
            <a:off x="7531331" y="1582250"/>
            <a:ext cx="748147" cy="748148"/>
            <a:chOff x="7531331" y="1259522"/>
            <a:chExt cx="748147" cy="748148"/>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 name="文本框 15"/>
            <p:cNvSpPr txBox="1"/>
            <p:nvPr/>
          </p:nvSpPr>
          <p:spPr>
            <a:xfrm>
              <a:off x="7631082" y="1292772"/>
              <a:ext cx="543739" cy="707886"/>
            </a:xfrm>
            <a:prstGeom prst="rect">
              <a:avLst/>
            </a:prstGeom>
            <a:noFill/>
          </p:spPr>
          <p:txBody>
            <a:bodyPr wrap="none" rtlCol="0">
              <a:spAutoFit/>
            </a:bodyPr>
            <a:lstStyle/>
            <a:p>
              <a:r>
                <a:rPr lang="en-US" altLang="zh-CN" sz="4000" b="1" dirty="0" smtClean="0">
                  <a:solidFill>
                    <a:srgbClr val="F0F0F0"/>
                  </a:solidFill>
                  <a:latin typeface="Agency FB" panose="020B0503020202020204" pitchFamily="34" charset="0"/>
                  <a:ea typeface="微软雅黑" panose="020B0503020204020204" pitchFamily="34" charset="-122"/>
                </a:rPr>
                <a:t>01</a:t>
              </a:r>
              <a:endParaRPr lang="zh-CN" altLang="en-US" sz="4000" b="1" dirty="0">
                <a:solidFill>
                  <a:srgbClr val="F0F0F0"/>
                </a:solidFill>
                <a:latin typeface="Agency FB" panose="020B0503020202020204" pitchFamily="34" charset="0"/>
                <a:ea typeface="微软雅黑" panose="020B0503020204020204" pitchFamily="34" charset="-122"/>
              </a:endParaRPr>
            </a:p>
          </p:txBody>
        </p:sp>
      </p:grpSp>
      <p:grpSp>
        <p:nvGrpSpPr>
          <p:cNvPr id="17" name="组合 16"/>
          <p:cNvGrpSpPr/>
          <p:nvPr/>
        </p:nvGrpSpPr>
        <p:grpSpPr>
          <a:xfrm>
            <a:off x="7531329" y="2775160"/>
            <a:ext cx="748147" cy="748148"/>
            <a:chOff x="7531329" y="2452432"/>
            <a:chExt cx="748147" cy="748148"/>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 name="文本框 18"/>
            <p:cNvSpPr txBox="1"/>
            <p:nvPr/>
          </p:nvSpPr>
          <p:spPr>
            <a:xfrm>
              <a:off x="7578182" y="2472563"/>
              <a:ext cx="649537" cy="707886"/>
            </a:xfrm>
            <a:prstGeom prst="rect">
              <a:avLst/>
            </a:prstGeom>
            <a:noFill/>
          </p:spPr>
          <p:txBody>
            <a:bodyPr wrap="none" rtlCol="0">
              <a:spAutoFit/>
            </a:bodyPr>
            <a:lstStyle/>
            <a:p>
              <a:r>
                <a:rPr lang="en-US" altLang="zh-CN" sz="4000" b="1" dirty="0" smtClean="0">
                  <a:solidFill>
                    <a:srgbClr val="F0F0F0"/>
                  </a:solidFill>
                  <a:latin typeface="Agency FB" panose="020B0503020202020204" pitchFamily="34" charset="0"/>
                  <a:ea typeface="微软雅黑" panose="020B0503020204020204" pitchFamily="34" charset="-122"/>
                </a:rPr>
                <a:t>02</a:t>
              </a:r>
              <a:endParaRPr lang="zh-CN" altLang="en-US" sz="4000" b="1" dirty="0">
                <a:solidFill>
                  <a:srgbClr val="F0F0F0"/>
                </a:solidFill>
                <a:latin typeface="Agency FB" panose="020B0503020202020204" pitchFamily="34" charset="0"/>
                <a:ea typeface="微软雅黑" panose="020B0503020204020204" pitchFamily="34" charset="-122"/>
              </a:endParaRPr>
            </a:p>
          </p:txBody>
        </p:sp>
      </p:grpSp>
      <p:grpSp>
        <p:nvGrpSpPr>
          <p:cNvPr id="20" name="组合 19"/>
          <p:cNvGrpSpPr/>
          <p:nvPr/>
        </p:nvGrpSpPr>
        <p:grpSpPr>
          <a:xfrm>
            <a:off x="7531329" y="3968070"/>
            <a:ext cx="748147" cy="748148"/>
            <a:chOff x="7531329" y="3645342"/>
            <a:chExt cx="748147" cy="748148"/>
          </a:xfrm>
        </p:grpSpPr>
        <p:sp>
          <p:nvSpPr>
            <p:cNvPr id="21" name="Freeform 10"/>
            <p:cNvSpPr>
              <a:spLocks/>
            </p:cNvSpPr>
            <p:nvPr/>
          </p:nvSpPr>
          <p:spPr bwMode="auto">
            <a:xfrm>
              <a:off x="7531329" y="364534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 name="文本框 21"/>
            <p:cNvSpPr txBox="1"/>
            <p:nvPr/>
          </p:nvSpPr>
          <p:spPr>
            <a:xfrm>
              <a:off x="7582166" y="3665473"/>
              <a:ext cx="659155" cy="707886"/>
            </a:xfrm>
            <a:prstGeom prst="rect">
              <a:avLst/>
            </a:prstGeom>
            <a:noFill/>
          </p:spPr>
          <p:txBody>
            <a:bodyPr wrap="none" rtlCol="0">
              <a:spAutoFit/>
            </a:bodyPr>
            <a:lstStyle/>
            <a:p>
              <a:r>
                <a:rPr lang="en-US" altLang="zh-CN" sz="4000" b="1" dirty="0" smtClean="0">
                  <a:solidFill>
                    <a:srgbClr val="F0F0F0"/>
                  </a:solidFill>
                  <a:latin typeface="Agency FB" panose="020B0503020202020204" pitchFamily="34" charset="0"/>
                  <a:ea typeface="微软雅黑" panose="020B0503020204020204" pitchFamily="34" charset="-122"/>
                </a:rPr>
                <a:t>03</a:t>
              </a:r>
              <a:endParaRPr lang="zh-CN" altLang="en-US" sz="4000" b="1" dirty="0">
                <a:solidFill>
                  <a:srgbClr val="F0F0F0"/>
                </a:solidFill>
                <a:latin typeface="Agency FB" panose="020B0503020202020204" pitchFamily="34" charset="0"/>
                <a:ea typeface="微软雅黑" panose="020B0503020204020204" pitchFamily="34" charset="-122"/>
              </a:endParaRPr>
            </a:p>
          </p:txBody>
        </p:sp>
      </p:grpSp>
      <p:grpSp>
        <p:nvGrpSpPr>
          <p:cNvPr id="23" name="组合 22"/>
          <p:cNvGrpSpPr/>
          <p:nvPr/>
        </p:nvGrpSpPr>
        <p:grpSpPr>
          <a:xfrm>
            <a:off x="7531329" y="5160980"/>
            <a:ext cx="748147" cy="748148"/>
            <a:chOff x="7531329" y="4838252"/>
            <a:chExt cx="748147" cy="748148"/>
          </a:xfrm>
        </p:grpSpPr>
        <p:sp>
          <p:nvSpPr>
            <p:cNvPr id="24" name="Freeform 10"/>
            <p:cNvSpPr>
              <a:spLocks/>
            </p:cNvSpPr>
            <p:nvPr/>
          </p:nvSpPr>
          <p:spPr bwMode="auto">
            <a:xfrm>
              <a:off x="7531329" y="483825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 name="文本框 24"/>
            <p:cNvSpPr txBox="1"/>
            <p:nvPr/>
          </p:nvSpPr>
          <p:spPr>
            <a:xfrm>
              <a:off x="7585189" y="4858383"/>
              <a:ext cx="659155" cy="707886"/>
            </a:xfrm>
            <a:prstGeom prst="rect">
              <a:avLst/>
            </a:prstGeom>
            <a:noFill/>
          </p:spPr>
          <p:txBody>
            <a:bodyPr wrap="none" rtlCol="0">
              <a:spAutoFit/>
            </a:bodyPr>
            <a:lstStyle/>
            <a:p>
              <a:r>
                <a:rPr lang="en-US" altLang="zh-CN" sz="4000" b="1" dirty="0" smtClean="0">
                  <a:solidFill>
                    <a:srgbClr val="F0F0F0"/>
                  </a:solidFill>
                  <a:latin typeface="Agency FB" panose="020B0503020202020204" pitchFamily="34" charset="0"/>
                  <a:ea typeface="微软雅黑" panose="020B0503020204020204" pitchFamily="34" charset="-122"/>
                </a:rPr>
                <a:t>04</a:t>
              </a:r>
              <a:endParaRPr lang="zh-CN" altLang="en-US" sz="4000" b="1" dirty="0">
                <a:solidFill>
                  <a:srgbClr val="F0F0F0"/>
                </a:solidFill>
                <a:latin typeface="Agency FB" panose="020B0503020202020204" pitchFamily="34" charset="0"/>
                <a:ea typeface="微软雅黑" panose="020B0503020204020204" pitchFamily="34" charset="-122"/>
              </a:endParaRPr>
            </a:p>
          </p:txBody>
        </p:sp>
      </p:grpSp>
      <p:sp>
        <p:nvSpPr>
          <p:cNvPr id="26" name="文本框 25"/>
          <p:cNvSpPr txBox="1"/>
          <p:nvPr/>
        </p:nvSpPr>
        <p:spPr>
          <a:xfrm>
            <a:off x="8789494" y="1663936"/>
            <a:ext cx="1826141" cy="584775"/>
          </a:xfrm>
          <a:prstGeom prst="rect">
            <a:avLst/>
          </a:prstGeom>
          <a:noFill/>
        </p:spPr>
        <p:txBody>
          <a:bodyPr wrap="none" rtlCol="0">
            <a:spAutoFit/>
          </a:bodyPr>
          <a:lstStyle/>
          <a:p>
            <a:r>
              <a:rPr lang="zh-CN" altLang="en-US" sz="3200" b="1" dirty="0" smtClean="0">
                <a:solidFill>
                  <a:srgbClr val="2A3D52"/>
                </a:solidFill>
                <a:latin typeface="幼圆" panose="02010509060101010101" pitchFamily="49" charset="-122"/>
                <a:ea typeface="幼圆" panose="02010509060101010101" pitchFamily="49" charset="-122"/>
              </a:rPr>
              <a:t>研究背景</a:t>
            </a:r>
            <a:endParaRPr lang="zh-CN" altLang="en-US" sz="3200" b="1" dirty="0">
              <a:solidFill>
                <a:srgbClr val="2A3D52"/>
              </a:solidFill>
              <a:latin typeface="幼圆" panose="02010509060101010101" pitchFamily="49" charset="-122"/>
              <a:ea typeface="幼圆" panose="02010509060101010101" pitchFamily="49" charset="-122"/>
            </a:endParaRPr>
          </a:p>
        </p:txBody>
      </p:sp>
      <p:sp>
        <p:nvSpPr>
          <p:cNvPr id="27" name="文本框 26"/>
          <p:cNvSpPr txBox="1"/>
          <p:nvPr/>
        </p:nvSpPr>
        <p:spPr>
          <a:xfrm>
            <a:off x="8789494" y="2856846"/>
            <a:ext cx="1826141" cy="584775"/>
          </a:xfrm>
          <a:prstGeom prst="rect">
            <a:avLst/>
          </a:prstGeom>
          <a:noFill/>
        </p:spPr>
        <p:txBody>
          <a:bodyPr wrap="none" rtlCol="0">
            <a:spAutoFit/>
          </a:bodyPr>
          <a:lstStyle/>
          <a:p>
            <a:r>
              <a:rPr lang="zh-CN" altLang="en-US" sz="3200" b="1" dirty="0" smtClean="0">
                <a:solidFill>
                  <a:srgbClr val="2A3D52"/>
                </a:solidFill>
                <a:latin typeface="幼圆" panose="02010509060101010101" pitchFamily="49" charset="-122"/>
                <a:ea typeface="幼圆" panose="02010509060101010101" pitchFamily="49" charset="-122"/>
              </a:rPr>
              <a:t>研究意义</a:t>
            </a:r>
            <a:endParaRPr lang="zh-CN" altLang="en-US" sz="3200" b="1" dirty="0">
              <a:solidFill>
                <a:srgbClr val="2A3D52"/>
              </a:solidFill>
              <a:latin typeface="幼圆" panose="02010509060101010101" pitchFamily="49" charset="-122"/>
              <a:ea typeface="幼圆" panose="02010509060101010101" pitchFamily="49" charset="-122"/>
            </a:endParaRPr>
          </a:p>
        </p:txBody>
      </p:sp>
      <p:sp>
        <p:nvSpPr>
          <p:cNvPr id="28" name="文本框 27"/>
          <p:cNvSpPr txBox="1"/>
          <p:nvPr/>
        </p:nvSpPr>
        <p:spPr>
          <a:xfrm>
            <a:off x="8789494" y="4049020"/>
            <a:ext cx="1826141" cy="584775"/>
          </a:xfrm>
          <a:prstGeom prst="rect">
            <a:avLst/>
          </a:prstGeom>
          <a:noFill/>
        </p:spPr>
        <p:txBody>
          <a:bodyPr wrap="none" rtlCol="0">
            <a:spAutoFit/>
          </a:bodyPr>
          <a:lstStyle/>
          <a:p>
            <a:r>
              <a:rPr lang="zh-CN" altLang="en-US" sz="3200" b="1" dirty="0" smtClean="0">
                <a:solidFill>
                  <a:srgbClr val="2A3D52"/>
                </a:solidFill>
                <a:latin typeface="幼圆" panose="02010509060101010101" pitchFamily="49" charset="-122"/>
                <a:ea typeface="幼圆" panose="02010509060101010101" pitchFamily="49" charset="-122"/>
              </a:rPr>
              <a:t>论文概述</a:t>
            </a:r>
            <a:endParaRPr lang="zh-CN" altLang="en-US" sz="3200" b="1" dirty="0">
              <a:solidFill>
                <a:srgbClr val="2A3D52"/>
              </a:solidFill>
              <a:latin typeface="幼圆" panose="02010509060101010101" pitchFamily="49" charset="-122"/>
              <a:ea typeface="幼圆" panose="02010509060101010101" pitchFamily="49" charset="-122"/>
            </a:endParaRPr>
          </a:p>
        </p:txBody>
      </p:sp>
      <p:sp>
        <p:nvSpPr>
          <p:cNvPr id="29" name="文本框 28"/>
          <p:cNvSpPr txBox="1"/>
          <p:nvPr/>
        </p:nvSpPr>
        <p:spPr>
          <a:xfrm>
            <a:off x="8779876" y="5230155"/>
            <a:ext cx="1835759" cy="584775"/>
          </a:xfrm>
          <a:prstGeom prst="rect">
            <a:avLst/>
          </a:prstGeom>
          <a:noFill/>
        </p:spPr>
        <p:txBody>
          <a:bodyPr wrap="none" rtlCol="0">
            <a:spAutoFit/>
          </a:bodyPr>
          <a:lstStyle/>
          <a:p>
            <a:r>
              <a:rPr lang="zh-CN" altLang="en-US" sz="3200" b="1" dirty="0" smtClean="0">
                <a:solidFill>
                  <a:srgbClr val="2A3D52"/>
                </a:solidFill>
                <a:latin typeface="幼圆" panose="02010509060101010101" pitchFamily="49" charset="-122"/>
                <a:ea typeface="幼圆" panose="02010509060101010101" pitchFamily="49" charset="-122"/>
              </a:rPr>
              <a:t>结    论</a:t>
            </a:r>
            <a:endParaRPr lang="zh-CN" altLang="en-US" sz="3200" b="1" dirty="0">
              <a:solidFill>
                <a:srgbClr val="2A3D52"/>
              </a:solidFill>
              <a:latin typeface="幼圆" panose="02010509060101010101" pitchFamily="49" charset="-122"/>
              <a:ea typeface="幼圆" panose="02010509060101010101" pitchFamily="49" charset="-122"/>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1595022" y="3241277"/>
            <a:ext cx="3245919" cy="769441"/>
          </a:xfrm>
          <a:prstGeom prst="rect">
            <a:avLst/>
          </a:prstGeom>
          <a:noFill/>
        </p:spPr>
        <p:txBody>
          <a:bodyPr wrap="square" rtlCol="0">
            <a:spAutoFit/>
          </a:bodyPr>
          <a:lstStyle/>
          <a:p>
            <a:pPr algn="dist"/>
            <a:r>
              <a:rPr lang="en-US" altLang="zh-CN" sz="4400" dirty="0">
                <a:solidFill>
                  <a:schemeClr val="bg1"/>
                </a:solidFill>
                <a:latin typeface="华文细黑" panose="02010600040101010101" pitchFamily="2" charset="-122"/>
                <a:ea typeface="华文细黑" panose="02010600040101010101" pitchFamily="2" charset="-122"/>
              </a:rPr>
              <a:t>CONTENTS</a:t>
            </a:r>
            <a:endParaRPr lang="zh-CN" altLang="en-US" sz="4400" dirty="0">
              <a:solidFill>
                <a:schemeClr val="bg1"/>
              </a:solidFill>
              <a:latin typeface="华文细黑" panose="02010600040101010101" pitchFamily="2" charset="-122"/>
              <a:ea typeface="华文细黑" panose="02010600040101010101" pitchFamily="2" charset="-122"/>
            </a:endParaRPr>
          </a:p>
        </p:txBody>
      </p:sp>
      <p:sp>
        <p:nvSpPr>
          <p:cNvPr id="36" name="文本框 35"/>
          <p:cNvSpPr txBox="1"/>
          <p:nvPr/>
        </p:nvSpPr>
        <p:spPr>
          <a:xfrm>
            <a:off x="2157388" y="2246260"/>
            <a:ext cx="2121186" cy="923330"/>
          </a:xfrm>
          <a:prstGeom prst="rect">
            <a:avLst/>
          </a:prstGeom>
          <a:noFill/>
        </p:spPr>
        <p:txBody>
          <a:bodyPr wrap="square" rtlCol="0">
            <a:spAutoFit/>
          </a:bodyPr>
          <a:lstStyle/>
          <a:p>
            <a:pPr algn="dist"/>
            <a:r>
              <a:rPr lang="zh-CN" altLang="en-US" sz="5400" dirty="0">
                <a:solidFill>
                  <a:schemeClr val="bg1"/>
                </a:solidFill>
                <a:latin typeface="微软雅黑" panose="020B0503020204020204" pitchFamily="34" charset="-122"/>
                <a:ea typeface="微软雅黑" panose="020B0503020204020204" pitchFamily="34" charset="-122"/>
              </a:rPr>
              <a:t>目录</a:t>
            </a:r>
          </a:p>
        </p:txBody>
      </p:sp>
    </p:spTree>
    <p:extLst>
      <p:ext uri="{BB962C8B-B14F-4D97-AF65-F5344CB8AC3E}">
        <p14:creationId xmlns:p14="http://schemas.microsoft.com/office/powerpoint/2010/main" val="1930520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airplan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36"/>
                                        </p:tgtEl>
                                        <p:attrNameLst>
                                          <p:attrName>style.visibility</p:attrName>
                                        </p:attrNameLst>
                                      </p:cBhvr>
                                      <p:to>
                                        <p:strVal val="visible"/>
                                      </p:to>
                                    </p:set>
                                    <p:anim by="(-#ppt_w*2)" calcmode="lin" valueType="num">
                                      <p:cBhvr rctx="PPT">
                                        <p:cTn id="11" dur="500" autoRev="1" fill="hold">
                                          <p:stCondLst>
                                            <p:cond delay="0"/>
                                          </p:stCondLst>
                                        </p:cTn>
                                        <p:tgtEl>
                                          <p:spTgt spid="36"/>
                                        </p:tgtEl>
                                        <p:attrNameLst>
                                          <p:attrName>ppt_w</p:attrName>
                                        </p:attrNameLst>
                                      </p:cBhvr>
                                    </p:anim>
                                    <p:anim by="(#ppt_w*0.50)" calcmode="lin" valueType="num">
                                      <p:cBhvr>
                                        <p:cTn id="12" dur="500" decel="50000" autoRev="1" fill="hold">
                                          <p:stCondLst>
                                            <p:cond delay="0"/>
                                          </p:stCondLst>
                                        </p:cTn>
                                        <p:tgtEl>
                                          <p:spTgt spid="36"/>
                                        </p:tgtEl>
                                        <p:attrNameLst>
                                          <p:attrName>ppt_x</p:attrName>
                                        </p:attrNameLst>
                                      </p:cBhvr>
                                    </p:anim>
                                    <p:anim from="(-#ppt_h/2)" to="(#ppt_y)" calcmode="lin" valueType="num">
                                      <p:cBhvr>
                                        <p:cTn id="13" dur="1000" fill="hold">
                                          <p:stCondLst>
                                            <p:cond delay="0"/>
                                          </p:stCondLst>
                                        </p:cTn>
                                        <p:tgtEl>
                                          <p:spTgt spid="36"/>
                                        </p:tgtEl>
                                        <p:attrNameLst>
                                          <p:attrName>ppt_y</p:attrName>
                                        </p:attrNameLst>
                                      </p:cBhvr>
                                    </p:anim>
                                    <p:animRot by="21600000">
                                      <p:cBhvr>
                                        <p:cTn id="14" dur="1000" fill="hold">
                                          <p:stCondLst>
                                            <p:cond delay="0"/>
                                          </p:stCondLst>
                                        </p:cTn>
                                        <p:tgtEl>
                                          <p:spTgt spid="36"/>
                                        </p:tgtEl>
                                        <p:attrNameLst>
                                          <p:attrName>r</p:attrName>
                                        </p:attrNameLst>
                                      </p:cBhvr>
                                    </p:animRot>
                                  </p:childTnLst>
                                </p:cTn>
                              </p:par>
                            </p:childTnLst>
                          </p:cTn>
                        </p:par>
                        <p:par>
                          <p:cTn id="15" fill="hold">
                            <p:stCondLst>
                              <p:cond delay="1600"/>
                            </p:stCondLst>
                            <p:childTnLst>
                              <p:par>
                                <p:cTn id="16" presetID="16" presetClass="entr" presetSubtype="37"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outVertical)">
                                      <p:cBhvr>
                                        <p:cTn id="18" dur="500"/>
                                        <p:tgtEl>
                                          <p:spTgt spid="35"/>
                                        </p:tgtEl>
                                      </p:cBhvr>
                                    </p:animEffect>
                                  </p:childTnLst>
                                </p:cTn>
                              </p:par>
                            </p:childTnLst>
                          </p:cTn>
                        </p:par>
                        <p:par>
                          <p:cTn id="19" fill="hold">
                            <p:stCondLst>
                              <p:cond delay="21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25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31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par>
                          <p:cTn id="35" fill="hold">
                            <p:stCondLst>
                              <p:cond delay="4100"/>
                            </p:stCondLst>
                            <p:childTnLst>
                              <p:par>
                                <p:cTn id="36" presetID="25"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1" dur="1000" fill="hold"/>
                                        <p:tgtEl>
                                          <p:spTgt spid="14"/>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4"/>
                                        </p:tgtEl>
                                      </p:cBhvr>
                                    </p:animEffect>
                                  </p:childTnLst>
                                </p:cTn>
                              </p:par>
                              <p:par>
                                <p:cTn id="46" presetID="25" presetClass="entr" presetSubtype="0" fill="hold" nodeType="withEffect">
                                  <p:stCondLst>
                                    <p:cond delay="25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1" dur="1000" fill="hold"/>
                                        <p:tgtEl>
                                          <p:spTgt spid="17"/>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17"/>
                                        </p:tgtEl>
                                      </p:cBhvr>
                                    </p:animEffect>
                                  </p:childTnLst>
                                </p:cTn>
                              </p:par>
                              <p:par>
                                <p:cTn id="56" presetID="25" presetClass="entr" presetSubtype="0" fill="hold" nodeType="withEffect">
                                  <p:stCondLst>
                                    <p:cond delay="5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61" dur="1000" fill="hold"/>
                                        <p:tgtEl>
                                          <p:spTgt spid="20"/>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20"/>
                                        </p:tgtEl>
                                      </p:cBhvr>
                                    </p:animEffect>
                                  </p:childTnLst>
                                </p:cTn>
                              </p:par>
                              <p:par>
                                <p:cTn id="66" presetID="25" presetClass="entr" presetSubtype="0" fill="hold" nodeType="withEffect">
                                  <p:stCondLst>
                                    <p:cond delay="75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69"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70"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71" dur="1000" fill="hold"/>
                                        <p:tgtEl>
                                          <p:spTgt spid="23"/>
                                        </p:tgtEl>
                                        <p:attrNameLst>
                                          <p:attrName>ppt_h</p:attrName>
                                        </p:attrNameLst>
                                      </p:cBhvr>
                                      <p:tavLst>
                                        <p:tav tm="0">
                                          <p:val>
                                            <p:strVal val="#ppt_h"/>
                                          </p:val>
                                        </p:tav>
                                        <p:tav tm="100000">
                                          <p:val>
                                            <p:strVal val="#ppt_h"/>
                                          </p:val>
                                        </p:tav>
                                      </p:tavLst>
                                    </p:anim>
                                    <p:anim calcmode="lin" valueType="num">
                                      <p:cBhvr>
                                        <p:cTn id="72"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73"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74"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75" dur="1000" decel="50000">
                                          <p:stCondLst>
                                            <p:cond delay="0"/>
                                          </p:stCondLst>
                                        </p:cTn>
                                        <p:tgtEl>
                                          <p:spTgt spid="23"/>
                                        </p:tgtEl>
                                      </p:cBhvr>
                                    </p:animEffect>
                                  </p:childTnLst>
                                </p:cTn>
                              </p:par>
                            </p:childTnLst>
                          </p:cTn>
                        </p:par>
                        <p:par>
                          <p:cTn id="76" fill="hold">
                            <p:stCondLst>
                              <p:cond delay="5850"/>
                            </p:stCondLst>
                            <p:childTnLst>
                              <p:par>
                                <p:cTn id="77" presetID="37" presetClass="entr" presetSubtype="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1000"/>
                                        <p:tgtEl>
                                          <p:spTgt spid="26"/>
                                        </p:tgtEl>
                                      </p:cBhvr>
                                    </p:animEffect>
                                    <p:anim calcmode="lin" valueType="num">
                                      <p:cBhvr>
                                        <p:cTn id="80" dur="1000" fill="hold"/>
                                        <p:tgtEl>
                                          <p:spTgt spid="26"/>
                                        </p:tgtEl>
                                        <p:attrNameLst>
                                          <p:attrName>ppt_x</p:attrName>
                                        </p:attrNameLst>
                                      </p:cBhvr>
                                      <p:tavLst>
                                        <p:tav tm="0">
                                          <p:val>
                                            <p:strVal val="#ppt_x"/>
                                          </p:val>
                                        </p:tav>
                                        <p:tav tm="100000">
                                          <p:val>
                                            <p:strVal val="#ppt_x"/>
                                          </p:val>
                                        </p:tav>
                                      </p:tavLst>
                                    </p:anim>
                                    <p:anim calcmode="lin" valueType="num">
                                      <p:cBhvr>
                                        <p:cTn id="81" dur="900" decel="100000" fill="hold"/>
                                        <p:tgtEl>
                                          <p:spTgt spid="26"/>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25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900" decel="100000" fill="hold"/>
                                        <p:tgtEl>
                                          <p:spTgt spid="27"/>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89" presetID="37" presetClass="entr" presetSubtype="0" fill="hold" grpId="0" nodeType="withEffect">
                                  <p:stCondLst>
                                    <p:cond delay="50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1000"/>
                                        <p:tgtEl>
                                          <p:spTgt spid="28"/>
                                        </p:tgtEl>
                                      </p:cBhvr>
                                    </p:animEffect>
                                    <p:anim calcmode="lin" valueType="num">
                                      <p:cBhvr>
                                        <p:cTn id="92" dur="1000" fill="hold"/>
                                        <p:tgtEl>
                                          <p:spTgt spid="28"/>
                                        </p:tgtEl>
                                        <p:attrNameLst>
                                          <p:attrName>ppt_x</p:attrName>
                                        </p:attrNameLst>
                                      </p:cBhvr>
                                      <p:tavLst>
                                        <p:tav tm="0">
                                          <p:val>
                                            <p:strVal val="#ppt_x"/>
                                          </p:val>
                                        </p:tav>
                                        <p:tav tm="100000">
                                          <p:val>
                                            <p:strVal val="#ppt_x"/>
                                          </p:val>
                                        </p:tav>
                                      </p:tavLst>
                                    </p:anim>
                                    <p:anim calcmode="lin" valueType="num">
                                      <p:cBhvr>
                                        <p:cTn id="93" dur="900" decel="100000" fill="hold"/>
                                        <p:tgtEl>
                                          <p:spTgt spid="28"/>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95" presetID="37" presetClass="entr" presetSubtype="0" fill="hold" grpId="0" nodeType="withEffect">
                                  <p:stCondLst>
                                    <p:cond delay="75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000"/>
                                        <p:tgtEl>
                                          <p:spTgt spid="29"/>
                                        </p:tgtEl>
                                      </p:cBhvr>
                                    </p:animEffect>
                                    <p:anim calcmode="lin" valueType="num">
                                      <p:cBhvr>
                                        <p:cTn id="98" dur="1000" fill="hold"/>
                                        <p:tgtEl>
                                          <p:spTgt spid="29"/>
                                        </p:tgtEl>
                                        <p:attrNameLst>
                                          <p:attrName>ppt_x</p:attrName>
                                        </p:attrNameLst>
                                      </p:cBhvr>
                                      <p:tavLst>
                                        <p:tav tm="0">
                                          <p:val>
                                            <p:strVal val="#ppt_x"/>
                                          </p:val>
                                        </p:tav>
                                        <p:tav tm="100000">
                                          <p:val>
                                            <p:strVal val="#ppt_x"/>
                                          </p:val>
                                        </p:tav>
                                      </p:tavLst>
                                    </p:anim>
                                    <p:anim calcmode="lin" valueType="num">
                                      <p:cBhvr>
                                        <p:cTn id="99" dur="900" decel="100000" fill="hold"/>
                                        <p:tgtEl>
                                          <p:spTgt spid="29"/>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sp>
        <p:nvSpPr>
          <p:cNvPr id="12" name="圆角矩形 11"/>
          <p:cNvSpPr/>
          <p:nvPr/>
        </p:nvSpPr>
        <p:spPr>
          <a:xfrm>
            <a:off x="1772529" y="3446585"/>
            <a:ext cx="2167304" cy="2855741"/>
          </a:xfrm>
          <a:prstGeom prst="roundRect">
            <a:avLst>
              <a:gd name="adj" fmla="val 13422"/>
            </a:avLst>
          </a:prstGeom>
          <a:blipFill>
            <a:blip r:embed="rId9"/>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5002113" y="3446584"/>
            <a:ext cx="2167304" cy="2855741"/>
          </a:xfrm>
          <a:prstGeom prst="roundRect">
            <a:avLst>
              <a:gd name="adj" fmla="val 13422"/>
            </a:avLst>
          </a:prstGeom>
          <a:blipFill>
            <a:blip r:embed="rId10"/>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8231697" y="3446583"/>
            <a:ext cx="2167304" cy="2855741"/>
          </a:xfrm>
          <a:prstGeom prst="roundRect">
            <a:avLst>
              <a:gd name="adj" fmla="val 13422"/>
            </a:avLst>
          </a:prstGeom>
          <a:blipFill>
            <a:blip r:embed="rId11"/>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1772529" y="1969478"/>
            <a:ext cx="2167304" cy="1125415"/>
            <a:chOff x="1772529" y="1969478"/>
            <a:chExt cx="2167304" cy="1125415"/>
          </a:xfrm>
        </p:grpSpPr>
        <p:sp>
          <p:nvSpPr>
            <p:cNvPr id="18" name="任意多边形 17"/>
            <p:cNvSpPr/>
            <p:nvPr/>
          </p:nvSpPr>
          <p:spPr>
            <a:xfrm>
              <a:off x="1772529" y="1969478"/>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文本框 1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837313" y="2036409"/>
              <a:ext cx="2037737" cy="646331"/>
            </a:xfrm>
            <a:prstGeom prst="rect">
              <a:avLst/>
            </a:prstGeom>
            <a:noFill/>
            <a:effectLst/>
          </p:spPr>
          <p:txBody>
            <a:bodyPr wrap="none" rtlCol="0">
              <a:spAutoFit/>
            </a:bodyPr>
            <a:lstStyle/>
            <a:p>
              <a:r>
                <a:rPr lang="zh-CN" altLang="en-US" sz="36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3600" b="1" dirty="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20" name="组合 19"/>
          <p:cNvGrpSpPr/>
          <p:nvPr/>
        </p:nvGrpSpPr>
        <p:grpSpPr>
          <a:xfrm>
            <a:off x="5002113" y="1969477"/>
            <a:ext cx="2167304" cy="1125415"/>
            <a:chOff x="5002113" y="1969477"/>
            <a:chExt cx="2167304" cy="1125415"/>
          </a:xfrm>
        </p:grpSpPr>
        <p:sp>
          <p:nvSpPr>
            <p:cNvPr id="21" name="任意多边形 20"/>
            <p:cNvSpPr/>
            <p:nvPr/>
          </p:nvSpPr>
          <p:spPr>
            <a:xfrm>
              <a:off x="5002113" y="1969477"/>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5077131" y="2036409"/>
              <a:ext cx="2037737" cy="646331"/>
            </a:xfrm>
            <a:prstGeom prst="rect">
              <a:avLst/>
            </a:prstGeom>
            <a:noFill/>
            <a:effectLst/>
          </p:spPr>
          <p:txBody>
            <a:bodyPr wrap="none" rtlCol="0">
              <a:spAutoFit/>
            </a:bodyPr>
            <a:lstStyle/>
            <a:p>
              <a:r>
                <a:rPr lang="zh-CN" altLang="en-US" sz="36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3600" b="1" dirty="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23" name="组合 22"/>
          <p:cNvGrpSpPr/>
          <p:nvPr/>
        </p:nvGrpSpPr>
        <p:grpSpPr>
          <a:xfrm>
            <a:off x="8231697" y="1969476"/>
            <a:ext cx="2167304" cy="1125415"/>
            <a:chOff x="8231697" y="1969476"/>
            <a:chExt cx="2167304" cy="1125415"/>
          </a:xfrm>
        </p:grpSpPr>
        <p:sp>
          <p:nvSpPr>
            <p:cNvPr id="24" name="任意多边形 23"/>
            <p:cNvSpPr/>
            <p:nvPr/>
          </p:nvSpPr>
          <p:spPr>
            <a:xfrm>
              <a:off x="8231697" y="1969476"/>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8296480" y="2036409"/>
              <a:ext cx="2037737" cy="646331"/>
            </a:xfrm>
            <a:prstGeom prst="rect">
              <a:avLst/>
            </a:prstGeom>
            <a:noFill/>
            <a:effectLst/>
          </p:spPr>
          <p:txBody>
            <a:bodyPr wrap="none" rtlCol="0">
              <a:spAutoFit/>
            </a:bodyPr>
            <a:lstStyle/>
            <a:p>
              <a:r>
                <a:rPr lang="zh-CN" altLang="en-US" sz="36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3600" b="1" dirty="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grpSp>
    </p:spTree>
    <p:extLst>
      <p:ext uri="{BB962C8B-B14F-4D97-AF65-F5344CB8AC3E}">
        <p14:creationId xmlns:p14="http://schemas.microsoft.com/office/powerpoint/2010/main" val="41315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28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ppt_x"/>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 decel="28000" fill="hold"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750" fill="hold"/>
                                        <p:tgtEl>
                                          <p:spTgt spid="20"/>
                                        </p:tgtEl>
                                        <p:attrNameLst>
                                          <p:attrName>ppt_x</p:attrName>
                                        </p:attrNameLst>
                                      </p:cBhvr>
                                      <p:tavLst>
                                        <p:tav tm="0">
                                          <p:val>
                                            <p:strVal val="#ppt_x"/>
                                          </p:val>
                                        </p:tav>
                                        <p:tav tm="100000">
                                          <p:val>
                                            <p:strVal val="#ppt_x"/>
                                          </p:val>
                                        </p:tav>
                                      </p:tavLst>
                                    </p:anim>
                                    <p:anim calcmode="lin" valueType="num">
                                      <p:cBhvr additive="base">
                                        <p:cTn id="12" dur="750" fill="hold"/>
                                        <p:tgtEl>
                                          <p:spTgt spid="20"/>
                                        </p:tgtEl>
                                        <p:attrNameLst>
                                          <p:attrName>ppt_y</p:attrName>
                                        </p:attrNameLst>
                                      </p:cBhvr>
                                      <p:tavLst>
                                        <p:tav tm="0">
                                          <p:val>
                                            <p:strVal val="0-#ppt_h/2"/>
                                          </p:val>
                                        </p:tav>
                                        <p:tav tm="100000">
                                          <p:val>
                                            <p:strVal val="#ppt_y"/>
                                          </p:val>
                                        </p:tav>
                                      </p:tavLst>
                                    </p:anim>
                                  </p:childTnLst>
                                </p:cTn>
                              </p:par>
                              <p:par>
                                <p:cTn id="13" presetID="2" presetClass="entr" presetSubtype="1" decel="28000" fill="hold" nodeType="withEffect">
                                  <p:stCondLst>
                                    <p:cond delay="5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750" fill="hold"/>
                                        <p:tgtEl>
                                          <p:spTgt spid="23"/>
                                        </p:tgtEl>
                                        <p:attrNameLst>
                                          <p:attrName>ppt_x</p:attrName>
                                        </p:attrNameLst>
                                      </p:cBhvr>
                                      <p:tavLst>
                                        <p:tav tm="0">
                                          <p:val>
                                            <p:strVal val="#ppt_x"/>
                                          </p:val>
                                        </p:tav>
                                        <p:tav tm="100000">
                                          <p:val>
                                            <p:strVal val="#ppt_x"/>
                                          </p:val>
                                        </p:tav>
                                      </p:tavLst>
                                    </p:anim>
                                    <p:anim calcmode="lin" valueType="num">
                                      <p:cBhvr additive="base">
                                        <p:cTn id="16" dur="750" fill="hold"/>
                                        <p:tgtEl>
                                          <p:spTgt spid="23"/>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22" presetClass="entr" presetSubtype="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750"/>
                                        <p:tgtEl>
                                          <p:spTgt spid="12"/>
                                        </p:tgtEl>
                                      </p:cBhvr>
                                    </p:animEffect>
                                  </p:childTnLst>
                                </p:cTn>
                              </p:par>
                              <p:par>
                                <p:cTn id="21" presetID="22" presetClass="entr" presetSubtype="1" fill="hold" grpId="0" nodeType="withEffect">
                                  <p:stCondLst>
                                    <p:cond delay="25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750"/>
                                        <p:tgtEl>
                                          <p:spTgt spid="15"/>
                                        </p:tgtEl>
                                      </p:cBhvr>
                                    </p:animEffect>
                                  </p:childTnLst>
                                </p:cTn>
                              </p:par>
                              <p:par>
                                <p:cTn id="24" presetID="22" presetClass="entr" presetSubtype="1" fill="hold" grpId="0" nodeType="withEffect">
                                  <p:stCondLst>
                                    <p:cond delay="50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860926"/>
            <a:ext cx="5479696" cy="2330665"/>
          </a:xfrm>
          <a:prstGeom prst="rect">
            <a:avLst/>
          </a:prstGeom>
        </p:spPr>
      </p:pic>
      <p:sp>
        <p:nvSpPr>
          <p:cNvPr id="32" name="文本框 31"/>
          <p:cNvSpPr txBox="1"/>
          <p:nvPr/>
        </p:nvSpPr>
        <p:spPr>
          <a:xfrm>
            <a:off x="1905360" y="2019198"/>
            <a:ext cx="1550424" cy="1862048"/>
          </a:xfrm>
          <a:prstGeom prst="rect">
            <a:avLst/>
          </a:prstGeom>
          <a:noFill/>
        </p:spPr>
        <p:txBody>
          <a:bodyPr wrap="none" rtlCol="0">
            <a:spAutoFit/>
          </a:bodyPr>
          <a:lstStyle/>
          <a:p>
            <a:r>
              <a:rPr lang="en-US" altLang="zh-CN" sz="11500" b="1" dirty="0" smtClean="0">
                <a:solidFill>
                  <a:srgbClr val="2A3D52"/>
                </a:solidFill>
                <a:latin typeface="Agency FB" panose="020B0503020202020204" pitchFamily="34" charset="0"/>
                <a:ea typeface="微软雅黑" panose="020B0503020204020204" pitchFamily="34" charset="-122"/>
              </a:rPr>
              <a:t>04</a:t>
            </a:r>
            <a:endParaRPr lang="zh-CN" altLang="en-US" sz="11500" b="1" dirty="0">
              <a:solidFill>
                <a:srgbClr val="2A3D52"/>
              </a:solidFill>
              <a:latin typeface="Agency FB" panose="020B0503020202020204" pitchFamily="34" charset="0"/>
              <a:ea typeface="微软雅黑" panose="020B0503020204020204" pitchFamily="34" charset="-122"/>
            </a:endParaRPr>
          </a:p>
        </p:txBody>
      </p:sp>
      <p:sp>
        <p:nvSpPr>
          <p:cNvPr id="33" name="文本框 32"/>
          <p:cNvSpPr txBox="1"/>
          <p:nvPr/>
        </p:nvSpPr>
        <p:spPr>
          <a:xfrm>
            <a:off x="6302330" y="3295285"/>
            <a:ext cx="3897221" cy="1200329"/>
          </a:xfrm>
          <a:prstGeom prst="rect">
            <a:avLst/>
          </a:prstGeom>
          <a:noFill/>
        </p:spPr>
        <p:txBody>
          <a:bodyPr wrap="none" rtlCol="0">
            <a:spAutoFit/>
          </a:bodyPr>
          <a:lstStyle/>
          <a:p>
            <a:r>
              <a:rPr lang="zh-CN" altLang="en-US" sz="7200" b="1" dirty="0" smtClean="0">
                <a:solidFill>
                  <a:srgbClr val="F8F8F8"/>
                </a:solidFill>
                <a:latin typeface="幼圆" panose="02010509060101010101" pitchFamily="49" charset="-122"/>
                <a:ea typeface="幼圆" panose="02010509060101010101" pitchFamily="49" charset="-122"/>
              </a:rPr>
              <a:t>结    论</a:t>
            </a:r>
            <a:endParaRPr lang="zh-CN" altLang="en-US" sz="7200" b="1" dirty="0">
              <a:solidFill>
                <a:srgbClr val="F8F8F8"/>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212438196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sp>
        <p:nvSpPr>
          <p:cNvPr id="12" name="圆角矩形 11"/>
          <p:cNvSpPr/>
          <p:nvPr/>
        </p:nvSpPr>
        <p:spPr>
          <a:xfrm>
            <a:off x="5941255" y="2488739"/>
            <a:ext cx="4608512" cy="1488165"/>
          </a:xfrm>
          <a:prstGeom prst="roundRect">
            <a:avLst>
              <a:gd name="adj" fmla="val 3888"/>
            </a:avLst>
          </a:prstGeom>
          <a:noFill/>
          <a:ln w="12700">
            <a:solidFill>
              <a:srgbClr val="2A3D52"/>
            </a:solidFill>
          </a:ln>
          <a:effectLst>
            <a:outerShdw blurRad="25400" dist="25400" dir="8100000" algn="tr"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圆角矩形 14"/>
          <p:cNvSpPr/>
          <p:nvPr/>
        </p:nvSpPr>
        <p:spPr>
          <a:xfrm>
            <a:off x="6613330" y="2248711"/>
            <a:ext cx="3264363" cy="480053"/>
          </a:xfrm>
          <a:prstGeom prst="roundRect">
            <a:avLst/>
          </a:pr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1867" b="1" dirty="0">
                <a:latin typeface="微软雅黑" panose="020B0503020204020204" pitchFamily="34" charset="-122"/>
                <a:ea typeface="微软雅黑" panose="020B0503020204020204" pitchFamily="34" charset="-122"/>
              </a:rPr>
              <a:t>单击此处添加标题</a:t>
            </a:r>
          </a:p>
        </p:txBody>
      </p:sp>
      <p:sp>
        <p:nvSpPr>
          <p:cNvPr id="16" name="圆角矩形 15"/>
          <p:cNvSpPr/>
          <p:nvPr/>
        </p:nvSpPr>
        <p:spPr>
          <a:xfrm>
            <a:off x="5941255" y="4699779"/>
            <a:ext cx="4608512" cy="1488165"/>
          </a:xfrm>
          <a:prstGeom prst="roundRect">
            <a:avLst>
              <a:gd name="adj" fmla="val 6016"/>
            </a:avLst>
          </a:prstGeom>
          <a:noFill/>
          <a:ln w="12700">
            <a:solidFill>
              <a:srgbClr val="2A3D52"/>
            </a:solidFill>
          </a:ln>
          <a:effectLst>
            <a:outerShdw blurRad="25400" dist="25400" dir="8100000" algn="tr"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圆角矩形 16"/>
          <p:cNvSpPr/>
          <p:nvPr/>
        </p:nvSpPr>
        <p:spPr>
          <a:xfrm>
            <a:off x="6613330" y="4456955"/>
            <a:ext cx="3264363" cy="480053"/>
          </a:xfrm>
          <a:prstGeom prst="roundRect">
            <a:avLst/>
          </a:pr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1867" b="1" dirty="0">
                <a:latin typeface="微软雅黑" panose="020B0503020204020204" pitchFamily="34" charset="-122"/>
                <a:ea typeface="微软雅黑" panose="020B0503020204020204" pitchFamily="34" charset="-122"/>
              </a:rPr>
              <a:t>单击此处添加标题</a:t>
            </a:r>
          </a:p>
        </p:txBody>
      </p:sp>
      <p:pic>
        <p:nvPicPr>
          <p:cNvPr id="1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flipH="1">
            <a:off x="1620772" y="2248711"/>
            <a:ext cx="3648408" cy="3939233"/>
          </a:xfrm>
          <a:prstGeom prst="rect">
            <a:avLst/>
          </a:prstGeom>
          <a:noFill/>
          <a:ln w="12700">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9" name="Rectangle 12"/>
          <p:cNvSpPr/>
          <p:nvPr/>
        </p:nvSpPr>
        <p:spPr>
          <a:xfrm>
            <a:off x="6118063" y="2827568"/>
            <a:ext cx="4143672" cy="1015471"/>
          </a:xfrm>
          <a:prstGeom prst="rect">
            <a:avLst/>
          </a:prstGeom>
        </p:spPr>
        <p:txBody>
          <a:bodyPr wrap="square">
            <a:spAutoFit/>
          </a:bodyPr>
          <a:lstStyle/>
          <a:p>
            <a:pPr>
              <a:lnSpc>
                <a:spcPct val="150000"/>
              </a:lnSpc>
            </a:pPr>
            <a:r>
              <a:rPr lang="zh-CN" altLang="en-US" sz="1333" dirty="0">
                <a:solidFill>
                  <a:schemeClr val="bg1">
                    <a:lumMod val="50000"/>
                  </a:schemeClr>
                </a:solidFill>
                <a:cs typeface="+mn-ea"/>
                <a:sym typeface="+mn-lt"/>
              </a:rPr>
              <a:t>您的内容打在这里，或者通过复制您的文本后，在此框中选择粘贴，并选择只保留文字。您的内容打在这里，或者通过复制您的文本。</a:t>
            </a:r>
          </a:p>
        </p:txBody>
      </p:sp>
      <p:sp>
        <p:nvSpPr>
          <p:cNvPr id="20" name="Rectangle 12"/>
          <p:cNvSpPr/>
          <p:nvPr/>
        </p:nvSpPr>
        <p:spPr>
          <a:xfrm>
            <a:off x="6118063" y="5035814"/>
            <a:ext cx="4143672" cy="1015471"/>
          </a:xfrm>
          <a:prstGeom prst="rect">
            <a:avLst/>
          </a:prstGeom>
        </p:spPr>
        <p:txBody>
          <a:bodyPr wrap="square">
            <a:spAutoFit/>
          </a:bodyPr>
          <a:lstStyle/>
          <a:p>
            <a:pPr>
              <a:lnSpc>
                <a:spcPct val="150000"/>
              </a:lnSpc>
            </a:pPr>
            <a:r>
              <a:rPr lang="zh-CN" altLang="en-US" sz="1333" dirty="0">
                <a:solidFill>
                  <a:schemeClr val="bg1">
                    <a:lumMod val="50000"/>
                  </a:schemeClr>
                </a:solidFill>
                <a:cs typeface="+mn-ea"/>
                <a:sym typeface="+mn-lt"/>
              </a:rPr>
              <a:t>您的内容打在这里，或者通过复制您的文本后，在此框中选择粘贴，并选择只保留文字。您的内容打在这里，或者通过复制您的文本。</a:t>
            </a:r>
          </a:p>
        </p:txBody>
      </p:sp>
    </p:spTree>
    <p:extLst>
      <p:ext uri="{BB962C8B-B14F-4D97-AF65-F5344CB8AC3E}">
        <p14:creationId xmlns:p14="http://schemas.microsoft.com/office/powerpoint/2010/main" val="42577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par>
                          <p:cTn id="11" fill="hold">
                            <p:stCondLst>
                              <p:cond delay="1000"/>
                            </p:stCondLst>
                            <p:childTnLst>
                              <p:par>
                                <p:cTn id="12" presetID="25"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5"/>
                                        </p:tgtEl>
                                      </p:cBhvr>
                                    </p:animEffect>
                                  </p:childTnLst>
                                </p:cTn>
                              </p:par>
                            </p:childTnLst>
                          </p:cTn>
                        </p:par>
                        <p:par>
                          <p:cTn id="22" fill="hold">
                            <p:stCondLst>
                              <p:cond delay="2000"/>
                            </p:stCondLst>
                            <p:childTnLst>
                              <p:par>
                                <p:cTn id="23" presetID="21" presetClass="entr" presetSubtype="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500"/>
                                        <p:tgtEl>
                                          <p:spTgt spid="12"/>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par>
                          <p:cTn id="32" fill="hold">
                            <p:stCondLst>
                              <p:cond delay="3000"/>
                            </p:stCondLst>
                            <p:childTnLst>
                              <p:par>
                                <p:cTn id="33" presetID="25"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8" dur="1000" fill="hold"/>
                                        <p:tgtEl>
                                          <p:spTgt spid="17"/>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17"/>
                                        </p:tgtEl>
                                      </p:cBhvr>
                                    </p:animEffect>
                                  </p:childTnLst>
                                </p:cTn>
                              </p:par>
                            </p:childTnLst>
                          </p:cTn>
                        </p:par>
                        <p:par>
                          <p:cTn id="43" fill="hold">
                            <p:stCondLst>
                              <p:cond delay="4000"/>
                            </p:stCondLst>
                            <p:childTnLst>
                              <p:par>
                                <p:cTn id="44" presetID="21" presetClass="entr" presetSubtype="1"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heel(1)">
                                      <p:cBhvr>
                                        <p:cTn id="46" dur="500"/>
                                        <p:tgtEl>
                                          <p:spTgt spid="16"/>
                                        </p:tgtEl>
                                      </p:cBhvr>
                                    </p:animEffect>
                                  </p:childTnLst>
                                </p:cTn>
                              </p:par>
                            </p:childTnLst>
                          </p:cTn>
                        </p:par>
                        <p:par>
                          <p:cTn id="47" fill="hold">
                            <p:stCondLst>
                              <p:cond delay="4500"/>
                            </p:stCondLst>
                            <p:childTnLst>
                              <p:par>
                                <p:cTn id="48" presetID="53" presetClass="entr" presetSubtype="16"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sp>
        <p:nvSpPr>
          <p:cNvPr id="12" name="任意多边形 11"/>
          <p:cNvSpPr/>
          <p:nvPr/>
        </p:nvSpPr>
        <p:spPr>
          <a:xfrm>
            <a:off x="2764555" y="3612663"/>
            <a:ext cx="65395" cy="2098604"/>
          </a:xfrm>
          <a:custGeom>
            <a:avLst/>
            <a:gdLst>
              <a:gd name="connsiteX0" fmla="*/ 0 w 0"/>
              <a:gd name="connsiteY0" fmla="*/ 0 h 1253448"/>
              <a:gd name="connsiteX1" fmla="*/ 0 w 0"/>
              <a:gd name="connsiteY1" fmla="*/ 1253448 h 1253448"/>
            </a:gdLst>
            <a:ahLst/>
            <a:cxnLst>
              <a:cxn ang="0">
                <a:pos x="connsiteX0" y="connsiteY0"/>
              </a:cxn>
              <a:cxn ang="0">
                <a:pos x="connsiteX1" y="connsiteY1"/>
              </a:cxn>
            </a:cxnLst>
            <a:rect l="l" t="t" r="r" b="b"/>
            <a:pathLst>
              <a:path h="1253448">
                <a:moveTo>
                  <a:pt x="0" y="0"/>
                </a:moveTo>
                <a:lnTo>
                  <a:pt x="0" y="1253448"/>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flipH="1">
            <a:off x="4728781" y="3872479"/>
            <a:ext cx="51218" cy="1838789"/>
          </a:xfrm>
          <a:custGeom>
            <a:avLst/>
            <a:gdLst>
              <a:gd name="connsiteX0" fmla="*/ 0 w 0"/>
              <a:gd name="connsiteY0" fmla="*/ 0 h 1253448"/>
              <a:gd name="connsiteX1" fmla="*/ 0 w 0"/>
              <a:gd name="connsiteY1" fmla="*/ 1253448 h 1253448"/>
            </a:gdLst>
            <a:ahLst/>
            <a:cxnLst>
              <a:cxn ang="0">
                <a:pos x="connsiteX0" y="connsiteY0"/>
              </a:cxn>
              <a:cxn ang="0">
                <a:pos x="connsiteX1" y="connsiteY1"/>
              </a:cxn>
            </a:cxnLst>
            <a:rect l="l" t="t" r="r" b="b"/>
            <a:pathLst>
              <a:path h="1253448">
                <a:moveTo>
                  <a:pt x="0" y="0"/>
                </a:moveTo>
                <a:lnTo>
                  <a:pt x="0" y="1253448"/>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flipH="1">
            <a:off x="9306228" y="2375222"/>
            <a:ext cx="109506" cy="2219906"/>
          </a:xfrm>
          <a:custGeom>
            <a:avLst/>
            <a:gdLst>
              <a:gd name="connsiteX0" fmla="*/ 0 w 0"/>
              <a:gd name="connsiteY0" fmla="*/ 0 h 1253448"/>
              <a:gd name="connsiteX1" fmla="*/ 0 w 0"/>
              <a:gd name="connsiteY1" fmla="*/ 1253448 h 1253448"/>
            </a:gdLst>
            <a:ahLst/>
            <a:cxnLst>
              <a:cxn ang="0">
                <a:pos x="connsiteX0" y="connsiteY0"/>
              </a:cxn>
              <a:cxn ang="0">
                <a:pos x="connsiteX1" y="connsiteY1"/>
              </a:cxn>
            </a:cxnLst>
            <a:rect l="l" t="t" r="r" b="b"/>
            <a:pathLst>
              <a:path h="1253448">
                <a:moveTo>
                  <a:pt x="0" y="0"/>
                </a:moveTo>
                <a:lnTo>
                  <a:pt x="0" y="1253448"/>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2449363" y="2105413"/>
            <a:ext cx="1578177" cy="1643338"/>
            <a:chOff x="2449363" y="2011284"/>
            <a:chExt cx="1578177" cy="1643338"/>
          </a:xfrm>
        </p:grpSpPr>
        <p:sp>
          <p:nvSpPr>
            <p:cNvPr id="18" name="直角三角形 17"/>
            <p:cNvSpPr/>
            <p:nvPr/>
          </p:nvSpPr>
          <p:spPr>
            <a:xfrm>
              <a:off x="3103680" y="2011284"/>
              <a:ext cx="137978" cy="137978"/>
            </a:xfrm>
            <a:prstGeom prst="rtTriangle">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2501637" y="2128719"/>
              <a:ext cx="1525903" cy="1525903"/>
            </a:xfrm>
            <a:prstGeom prst="roundRect">
              <a:avLst>
                <a:gd name="adj" fmla="val 11772"/>
              </a:avLst>
            </a:prstGeom>
            <a:solidFill>
              <a:srgbClr val="FFFFFF"/>
            </a:solid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2673020" y="2011284"/>
              <a:ext cx="443202" cy="723338"/>
            </a:xfrm>
            <a:custGeom>
              <a:avLst/>
              <a:gdLst>
                <a:gd name="connsiteX0" fmla="*/ 0 w 395618"/>
                <a:gd name="connsiteY0" fmla="*/ 638213 h 645678"/>
                <a:gd name="connsiteX1" fmla="*/ 0 w 395618"/>
                <a:gd name="connsiteY1" fmla="*/ 0 h 645678"/>
                <a:gd name="connsiteX2" fmla="*/ 395618 w 395618"/>
                <a:gd name="connsiteY2" fmla="*/ 0 h 645678"/>
                <a:gd name="connsiteX3" fmla="*/ 395618 w 395618"/>
                <a:gd name="connsiteY3" fmla="*/ 645678 h 645678"/>
                <a:gd name="connsiteX4" fmla="*/ 201541 w 395618"/>
                <a:gd name="connsiteY4" fmla="*/ 503853 h 645678"/>
                <a:gd name="connsiteX5" fmla="*/ 0 w 395618"/>
                <a:gd name="connsiteY5" fmla="*/ 638213 h 64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18" h="645678">
                  <a:moveTo>
                    <a:pt x="0" y="638213"/>
                  </a:moveTo>
                  <a:lnTo>
                    <a:pt x="0" y="0"/>
                  </a:lnTo>
                  <a:lnTo>
                    <a:pt x="395618" y="0"/>
                  </a:lnTo>
                  <a:lnTo>
                    <a:pt x="395618" y="645678"/>
                  </a:lnTo>
                  <a:lnTo>
                    <a:pt x="201541" y="503853"/>
                  </a:lnTo>
                  <a:lnTo>
                    <a:pt x="0" y="638213"/>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矩形 20"/>
            <p:cNvSpPr/>
            <p:nvPr/>
          </p:nvSpPr>
          <p:spPr>
            <a:xfrm>
              <a:off x="2449363" y="2079552"/>
              <a:ext cx="890516" cy="461665"/>
            </a:xfrm>
            <a:prstGeom prst="rect">
              <a:avLst/>
            </a:prstGeom>
          </p:spPr>
          <p:txBody>
            <a:bodyPr wrap="square">
              <a:spAutoFit/>
            </a:bodyPr>
            <a:lstStyle/>
            <a:p>
              <a:pPr algn="ctr"/>
              <a:r>
                <a:rPr lang="en-US" altLang="zh-CN" sz="2400" b="1" dirty="0" smtClean="0">
                  <a:solidFill>
                    <a:schemeClr val="bg1"/>
                  </a:solidFill>
                  <a:latin typeface="Agency FB" panose="020B0503020202020204" pitchFamily="34" charset="0"/>
                  <a:ea typeface="微软雅黑" panose="020B0503020204020204" pitchFamily="34" charset="-122"/>
                </a:rPr>
                <a:t>01</a:t>
              </a:r>
              <a:endParaRPr lang="zh-CN" altLang="en-US" sz="2400" b="1" dirty="0">
                <a:solidFill>
                  <a:schemeClr val="bg1"/>
                </a:solidFill>
                <a:latin typeface="Agency FB" panose="020B0503020202020204" pitchFamily="34" charset="0"/>
                <a:ea typeface="微软雅黑" panose="020B0503020204020204" pitchFamily="34" charset="-122"/>
              </a:endParaRPr>
            </a:p>
          </p:txBody>
        </p:sp>
        <p:sp>
          <p:nvSpPr>
            <p:cNvPr id="22" name="Freeform 13"/>
            <p:cNvSpPr>
              <a:spLocks/>
            </p:cNvSpPr>
            <p:nvPr/>
          </p:nvSpPr>
          <p:spPr bwMode="auto">
            <a:xfrm>
              <a:off x="3359863" y="2299897"/>
              <a:ext cx="424741" cy="267526"/>
            </a:xfrm>
            <a:custGeom>
              <a:avLst/>
              <a:gdLst/>
              <a:ahLst/>
              <a:cxnLst/>
              <a:rect l="l" t="t" r="r" b="b"/>
              <a:pathLst>
                <a:path w="686185" h="432198">
                  <a:moveTo>
                    <a:pt x="101600" y="338535"/>
                  </a:moveTo>
                  <a:lnTo>
                    <a:pt x="101600" y="432198"/>
                  </a:lnTo>
                  <a:lnTo>
                    <a:pt x="30163" y="432198"/>
                  </a:lnTo>
                  <a:lnTo>
                    <a:pt x="30163" y="402036"/>
                  </a:lnTo>
                  <a:close/>
                  <a:moveTo>
                    <a:pt x="206375" y="236935"/>
                  </a:moveTo>
                  <a:lnTo>
                    <a:pt x="206375" y="432198"/>
                  </a:lnTo>
                  <a:lnTo>
                    <a:pt x="134938" y="432198"/>
                  </a:lnTo>
                  <a:lnTo>
                    <a:pt x="134938" y="305198"/>
                  </a:lnTo>
                  <a:close/>
                  <a:moveTo>
                    <a:pt x="520700" y="187723"/>
                  </a:moveTo>
                  <a:lnTo>
                    <a:pt x="520700" y="432198"/>
                  </a:lnTo>
                  <a:lnTo>
                    <a:pt x="446088" y="432198"/>
                  </a:lnTo>
                  <a:lnTo>
                    <a:pt x="446088" y="255986"/>
                  </a:lnTo>
                  <a:close/>
                  <a:moveTo>
                    <a:pt x="341313" y="176610"/>
                  </a:moveTo>
                  <a:lnTo>
                    <a:pt x="363538" y="198835"/>
                  </a:lnTo>
                  <a:lnTo>
                    <a:pt x="415925" y="255985"/>
                  </a:lnTo>
                  <a:lnTo>
                    <a:pt x="415925" y="432198"/>
                  </a:lnTo>
                  <a:lnTo>
                    <a:pt x="363538" y="432198"/>
                  </a:lnTo>
                  <a:lnTo>
                    <a:pt x="341313" y="432198"/>
                  </a:lnTo>
                  <a:close/>
                  <a:moveTo>
                    <a:pt x="311150" y="140098"/>
                  </a:moveTo>
                  <a:lnTo>
                    <a:pt x="311150" y="143273"/>
                  </a:lnTo>
                  <a:lnTo>
                    <a:pt x="311150" y="432198"/>
                  </a:lnTo>
                  <a:lnTo>
                    <a:pt x="239713" y="432198"/>
                  </a:lnTo>
                  <a:lnTo>
                    <a:pt x="239713" y="206773"/>
                  </a:lnTo>
                  <a:close/>
                  <a:moveTo>
                    <a:pt x="625475" y="90885"/>
                  </a:moveTo>
                  <a:lnTo>
                    <a:pt x="625475" y="432198"/>
                  </a:lnTo>
                  <a:lnTo>
                    <a:pt x="550863" y="432198"/>
                  </a:lnTo>
                  <a:lnTo>
                    <a:pt x="550863" y="157560"/>
                  </a:lnTo>
                  <a:close/>
                  <a:moveTo>
                    <a:pt x="666509" y="976"/>
                  </a:moveTo>
                  <a:cubicBezTo>
                    <a:pt x="681486" y="-2777"/>
                    <a:pt x="688975" y="4730"/>
                    <a:pt x="685231" y="15991"/>
                  </a:cubicBezTo>
                  <a:cubicBezTo>
                    <a:pt x="681486" y="31005"/>
                    <a:pt x="677742" y="49774"/>
                    <a:pt x="673998" y="61034"/>
                  </a:cubicBezTo>
                  <a:lnTo>
                    <a:pt x="670253" y="64788"/>
                  </a:lnTo>
                  <a:cubicBezTo>
                    <a:pt x="666509" y="76049"/>
                    <a:pt x="659020" y="79803"/>
                    <a:pt x="651531" y="68542"/>
                  </a:cubicBezTo>
                  <a:cubicBezTo>
                    <a:pt x="644042" y="64788"/>
                    <a:pt x="640298" y="61034"/>
                    <a:pt x="640298" y="57281"/>
                  </a:cubicBezTo>
                  <a:cubicBezTo>
                    <a:pt x="640287" y="57291"/>
                    <a:pt x="638821" y="58656"/>
                    <a:pt x="430610" y="252470"/>
                  </a:cubicBezTo>
                  <a:cubicBezTo>
                    <a:pt x="430599" y="252458"/>
                    <a:pt x="429766" y="251578"/>
                    <a:pt x="363210" y="181151"/>
                  </a:cubicBezTo>
                  <a:cubicBezTo>
                    <a:pt x="363202" y="181142"/>
                    <a:pt x="362552" y="180444"/>
                    <a:pt x="310787" y="124846"/>
                  </a:cubicBezTo>
                  <a:cubicBezTo>
                    <a:pt x="310773" y="124860"/>
                    <a:pt x="308720" y="126761"/>
                    <a:pt x="14977" y="398861"/>
                  </a:cubicBezTo>
                  <a:cubicBezTo>
                    <a:pt x="14973" y="398858"/>
                    <a:pt x="14886" y="398792"/>
                    <a:pt x="13105" y="397454"/>
                  </a:cubicBezTo>
                  <a:lnTo>
                    <a:pt x="0" y="387600"/>
                  </a:lnTo>
                  <a:cubicBezTo>
                    <a:pt x="15" y="387586"/>
                    <a:pt x="2181" y="385572"/>
                    <a:pt x="310787" y="98571"/>
                  </a:cubicBezTo>
                  <a:cubicBezTo>
                    <a:pt x="310796" y="98580"/>
                    <a:pt x="311449" y="99281"/>
                    <a:pt x="363210" y="154875"/>
                  </a:cubicBezTo>
                  <a:cubicBezTo>
                    <a:pt x="363221" y="154887"/>
                    <a:pt x="364066" y="155781"/>
                    <a:pt x="430610" y="226194"/>
                  </a:cubicBezTo>
                  <a:cubicBezTo>
                    <a:pt x="430620" y="226185"/>
                    <a:pt x="432012" y="224897"/>
                    <a:pt x="625320" y="46020"/>
                  </a:cubicBezTo>
                  <a:cubicBezTo>
                    <a:pt x="621576" y="42266"/>
                    <a:pt x="621576" y="38513"/>
                    <a:pt x="617831" y="34759"/>
                  </a:cubicBezTo>
                  <a:lnTo>
                    <a:pt x="614087" y="31005"/>
                  </a:lnTo>
                  <a:cubicBezTo>
                    <a:pt x="606598" y="23498"/>
                    <a:pt x="610342" y="15991"/>
                    <a:pt x="621576" y="12237"/>
                  </a:cubicBezTo>
                  <a:cubicBezTo>
                    <a:pt x="636553" y="8484"/>
                    <a:pt x="655275" y="4730"/>
                    <a:pt x="666509" y="976"/>
                  </a:cubicBezTo>
                  <a:close/>
                </a:path>
              </a:pathLst>
            </a:custGeom>
            <a:solidFill>
              <a:srgbClr val="2A3D52"/>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3" name="文本框 22"/>
            <p:cNvSpPr txBox="1"/>
            <p:nvPr/>
          </p:nvSpPr>
          <p:spPr>
            <a:xfrm>
              <a:off x="2744737" y="3026616"/>
              <a:ext cx="1114408" cy="461665"/>
            </a:xfrm>
            <a:prstGeom prst="rect">
              <a:avLst/>
            </a:prstGeom>
            <a:noFill/>
            <a:effectLst/>
          </p:spPr>
          <p:txBody>
            <a:bodyPr wrap="none" rtlCol="0">
              <a:spAutoFit/>
            </a:bodyPr>
            <a:lstStyle/>
            <a:p>
              <a:r>
                <a:rPr lang="zh-CN" altLang="en-US" sz="2400" b="1" dirty="0" smtClean="0">
                  <a:solidFill>
                    <a:srgbClr val="353943"/>
                  </a:solidFill>
                  <a:latin typeface="幼圆" panose="02010509060101010101" pitchFamily="49" charset="-122"/>
                  <a:ea typeface="幼圆" panose="02010509060101010101" pitchFamily="49" charset="-122"/>
                </a:rPr>
                <a:t>标  题</a:t>
              </a:r>
              <a:endParaRPr lang="zh-CN" altLang="en-US" sz="2400" b="1" dirty="0">
                <a:solidFill>
                  <a:srgbClr val="353943"/>
                </a:solidFill>
                <a:latin typeface="幼圆" panose="02010509060101010101" pitchFamily="49" charset="-122"/>
                <a:ea typeface="幼圆" panose="02010509060101010101" pitchFamily="49" charset="-122"/>
              </a:endParaRPr>
            </a:p>
          </p:txBody>
        </p:sp>
      </p:grpSp>
      <p:grpSp>
        <p:nvGrpSpPr>
          <p:cNvPr id="24" name="组合 23"/>
          <p:cNvGrpSpPr/>
          <p:nvPr/>
        </p:nvGrpSpPr>
        <p:grpSpPr>
          <a:xfrm>
            <a:off x="4334741" y="2889325"/>
            <a:ext cx="1582062" cy="1643338"/>
            <a:chOff x="4334741" y="2795196"/>
            <a:chExt cx="1582062" cy="1643338"/>
          </a:xfrm>
        </p:grpSpPr>
        <p:sp>
          <p:nvSpPr>
            <p:cNvPr id="25" name="直角三角形 24"/>
            <p:cNvSpPr/>
            <p:nvPr/>
          </p:nvSpPr>
          <p:spPr>
            <a:xfrm>
              <a:off x="4992942" y="2795196"/>
              <a:ext cx="137978" cy="137978"/>
            </a:xfrm>
            <a:prstGeom prst="rtTriangle">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4390900" y="2912631"/>
              <a:ext cx="1525903" cy="1525903"/>
            </a:xfrm>
            <a:prstGeom prst="roundRect">
              <a:avLst>
                <a:gd name="adj" fmla="val 11772"/>
              </a:avLst>
            </a:prstGeom>
            <a:solidFill>
              <a:srgbClr val="FFFFFF"/>
            </a:solid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4562283" y="2795196"/>
              <a:ext cx="443202" cy="723338"/>
            </a:xfrm>
            <a:custGeom>
              <a:avLst/>
              <a:gdLst>
                <a:gd name="connsiteX0" fmla="*/ 0 w 395618"/>
                <a:gd name="connsiteY0" fmla="*/ 638213 h 645678"/>
                <a:gd name="connsiteX1" fmla="*/ 0 w 395618"/>
                <a:gd name="connsiteY1" fmla="*/ 0 h 645678"/>
                <a:gd name="connsiteX2" fmla="*/ 395618 w 395618"/>
                <a:gd name="connsiteY2" fmla="*/ 0 h 645678"/>
                <a:gd name="connsiteX3" fmla="*/ 395618 w 395618"/>
                <a:gd name="connsiteY3" fmla="*/ 645678 h 645678"/>
                <a:gd name="connsiteX4" fmla="*/ 201541 w 395618"/>
                <a:gd name="connsiteY4" fmla="*/ 503853 h 645678"/>
                <a:gd name="connsiteX5" fmla="*/ 0 w 395618"/>
                <a:gd name="connsiteY5" fmla="*/ 638213 h 64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18" h="645678">
                  <a:moveTo>
                    <a:pt x="0" y="638213"/>
                  </a:moveTo>
                  <a:lnTo>
                    <a:pt x="0" y="0"/>
                  </a:lnTo>
                  <a:lnTo>
                    <a:pt x="395618" y="0"/>
                  </a:lnTo>
                  <a:lnTo>
                    <a:pt x="395618" y="645678"/>
                  </a:lnTo>
                  <a:lnTo>
                    <a:pt x="201541" y="503853"/>
                  </a:lnTo>
                  <a:lnTo>
                    <a:pt x="0" y="638213"/>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矩形 27"/>
            <p:cNvSpPr/>
            <p:nvPr/>
          </p:nvSpPr>
          <p:spPr>
            <a:xfrm>
              <a:off x="4334741" y="2862431"/>
              <a:ext cx="890516" cy="461665"/>
            </a:xfrm>
            <a:prstGeom prst="rect">
              <a:avLst/>
            </a:prstGeom>
          </p:spPr>
          <p:txBody>
            <a:bodyPr wrap="square">
              <a:spAutoFit/>
            </a:bodyPr>
            <a:lstStyle/>
            <a:p>
              <a:pPr algn="ctr"/>
              <a:r>
                <a:rPr lang="en-US" altLang="zh-CN" sz="2400" b="1" dirty="0" smtClean="0">
                  <a:solidFill>
                    <a:schemeClr val="bg1"/>
                  </a:solidFill>
                  <a:latin typeface="Agency FB" panose="020B0503020202020204" pitchFamily="34" charset="0"/>
                  <a:ea typeface="微软雅黑" panose="020B0503020204020204" pitchFamily="34" charset="-122"/>
                </a:rPr>
                <a:t>02</a:t>
              </a:r>
              <a:endParaRPr lang="zh-CN" altLang="en-US" sz="2400" b="1" dirty="0">
                <a:solidFill>
                  <a:schemeClr val="bg1"/>
                </a:solidFill>
                <a:latin typeface="Agency FB" panose="020B0503020202020204" pitchFamily="34" charset="0"/>
                <a:ea typeface="微软雅黑" panose="020B0503020204020204" pitchFamily="34" charset="-122"/>
              </a:endParaRPr>
            </a:p>
          </p:txBody>
        </p:sp>
        <p:sp>
          <p:nvSpPr>
            <p:cNvPr id="29" name="Freeform 26"/>
            <p:cNvSpPr>
              <a:spLocks noEditPoints="1"/>
            </p:cNvSpPr>
            <p:nvPr/>
          </p:nvSpPr>
          <p:spPr bwMode="auto">
            <a:xfrm>
              <a:off x="5333985" y="3123852"/>
              <a:ext cx="254317" cy="267194"/>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30" name="文本框 29"/>
            <p:cNvSpPr txBox="1"/>
            <p:nvPr/>
          </p:nvSpPr>
          <p:spPr>
            <a:xfrm>
              <a:off x="4566376" y="3775156"/>
              <a:ext cx="1114408" cy="461665"/>
            </a:xfrm>
            <a:prstGeom prst="rect">
              <a:avLst/>
            </a:prstGeom>
            <a:noFill/>
            <a:effectLst/>
          </p:spPr>
          <p:txBody>
            <a:bodyPr wrap="none" rtlCol="0">
              <a:spAutoFit/>
            </a:bodyPr>
            <a:lstStyle/>
            <a:p>
              <a:r>
                <a:rPr lang="zh-CN" altLang="en-US" sz="2400" b="1" dirty="0" smtClean="0">
                  <a:solidFill>
                    <a:srgbClr val="353943"/>
                  </a:solidFill>
                  <a:latin typeface="幼圆" panose="02010509060101010101" pitchFamily="49" charset="-122"/>
                  <a:ea typeface="幼圆" panose="02010509060101010101" pitchFamily="49" charset="-122"/>
                </a:rPr>
                <a:t>标  题</a:t>
              </a:r>
              <a:endParaRPr lang="zh-CN" altLang="en-US" sz="2400" b="1" dirty="0">
                <a:solidFill>
                  <a:srgbClr val="353943"/>
                </a:solidFill>
                <a:latin typeface="幼圆" panose="02010509060101010101" pitchFamily="49" charset="-122"/>
                <a:ea typeface="幼圆" panose="02010509060101010101" pitchFamily="49" charset="-122"/>
              </a:endParaRPr>
            </a:p>
          </p:txBody>
        </p:sp>
      </p:grpSp>
      <p:sp>
        <p:nvSpPr>
          <p:cNvPr id="31" name="任意多边形 30"/>
          <p:cNvSpPr/>
          <p:nvPr/>
        </p:nvSpPr>
        <p:spPr>
          <a:xfrm>
            <a:off x="7580989" y="2375222"/>
            <a:ext cx="51218" cy="1643645"/>
          </a:xfrm>
          <a:custGeom>
            <a:avLst/>
            <a:gdLst>
              <a:gd name="connsiteX0" fmla="*/ 0 w 0"/>
              <a:gd name="connsiteY0" fmla="*/ 0 h 1253448"/>
              <a:gd name="connsiteX1" fmla="*/ 0 w 0"/>
              <a:gd name="connsiteY1" fmla="*/ 1253448 h 1253448"/>
            </a:gdLst>
            <a:ahLst/>
            <a:cxnLst>
              <a:cxn ang="0">
                <a:pos x="connsiteX0" y="connsiteY0"/>
              </a:cxn>
              <a:cxn ang="0">
                <a:pos x="connsiteX1" y="connsiteY1"/>
              </a:cxn>
            </a:cxnLst>
            <a:rect l="l" t="t" r="r" b="b"/>
            <a:pathLst>
              <a:path h="1253448">
                <a:moveTo>
                  <a:pt x="0" y="0"/>
                </a:moveTo>
                <a:lnTo>
                  <a:pt x="0" y="1253448"/>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6221626" y="3673237"/>
            <a:ext cx="1584439" cy="1643338"/>
            <a:chOff x="6221626" y="3579108"/>
            <a:chExt cx="1584439" cy="1643338"/>
          </a:xfrm>
        </p:grpSpPr>
        <p:sp>
          <p:nvSpPr>
            <p:cNvPr id="33" name="直角三角形 32"/>
            <p:cNvSpPr/>
            <p:nvPr/>
          </p:nvSpPr>
          <p:spPr>
            <a:xfrm>
              <a:off x="6882205" y="3579108"/>
              <a:ext cx="137978" cy="137978"/>
            </a:xfrm>
            <a:prstGeom prst="rtTriangle">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a:off x="6280162" y="3696543"/>
              <a:ext cx="1525903" cy="1525903"/>
            </a:xfrm>
            <a:prstGeom prst="roundRect">
              <a:avLst>
                <a:gd name="adj" fmla="val 11772"/>
              </a:avLst>
            </a:prstGeom>
            <a:solidFill>
              <a:srgbClr val="FFFFFF"/>
            </a:solid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a:off x="6451546" y="3579108"/>
              <a:ext cx="443202" cy="723338"/>
            </a:xfrm>
            <a:custGeom>
              <a:avLst/>
              <a:gdLst>
                <a:gd name="connsiteX0" fmla="*/ 0 w 395618"/>
                <a:gd name="connsiteY0" fmla="*/ 638213 h 645678"/>
                <a:gd name="connsiteX1" fmla="*/ 0 w 395618"/>
                <a:gd name="connsiteY1" fmla="*/ 0 h 645678"/>
                <a:gd name="connsiteX2" fmla="*/ 395618 w 395618"/>
                <a:gd name="connsiteY2" fmla="*/ 0 h 645678"/>
                <a:gd name="connsiteX3" fmla="*/ 395618 w 395618"/>
                <a:gd name="connsiteY3" fmla="*/ 645678 h 645678"/>
                <a:gd name="connsiteX4" fmla="*/ 201541 w 395618"/>
                <a:gd name="connsiteY4" fmla="*/ 503853 h 645678"/>
                <a:gd name="connsiteX5" fmla="*/ 0 w 395618"/>
                <a:gd name="connsiteY5" fmla="*/ 638213 h 64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18" h="645678">
                  <a:moveTo>
                    <a:pt x="0" y="638213"/>
                  </a:moveTo>
                  <a:lnTo>
                    <a:pt x="0" y="0"/>
                  </a:lnTo>
                  <a:lnTo>
                    <a:pt x="395618" y="0"/>
                  </a:lnTo>
                  <a:lnTo>
                    <a:pt x="395618" y="645678"/>
                  </a:lnTo>
                  <a:lnTo>
                    <a:pt x="201541" y="503853"/>
                  </a:lnTo>
                  <a:lnTo>
                    <a:pt x="0" y="638213"/>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矩形 36"/>
            <p:cNvSpPr/>
            <p:nvPr/>
          </p:nvSpPr>
          <p:spPr>
            <a:xfrm>
              <a:off x="6221626" y="3648097"/>
              <a:ext cx="890516" cy="461665"/>
            </a:xfrm>
            <a:prstGeom prst="rect">
              <a:avLst/>
            </a:prstGeom>
          </p:spPr>
          <p:txBody>
            <a:bodyPr wrap="square">
              <a:spAutoFit/>
            </a:bodyPr>
            <a:lstStyle/>
            <a:p>
              <a:pPr algn="ctr"/>
              <a:r>
                <a:rPr lang="en-US" altLang="zh-CN" sz="2400" b="1" dirty="0" smtClean="0">
                  <a:solidFill>
                    <a:schemeClr val="bg1"/>
                  </a:solidFill>
                  <a:latin typeface="Agency FB" panose="020B0503020202020204" pitchFamily="34" charset="0"/>
                  <a:ea typeface="微软雅黑" panose="020B0503020204020204" pitchFamily="34" charset="-122"/>
                </a:rPr>
                <a:t>03</a:t>
              </a:r>
              <a:endParaRPr lang="zh-CN" altLang="en-US" sz="2400" b="1" dirty="0">
                <a:solidFill>
                  <a:schemeClr val="bg1"/>
                </a:solidFill>
                <a:latin typeface="Agency FB" panose="020B0503020202020204" pitchFamily="34" charset="0"/>
                <a:ea typeface="微软雅黑" panose="020B0503020204020204" pitchFamily="34" charset="-122"/>
              </a:endParaRPr>
            </a:p>
          </p:txBody>
        </p:sp>
        <p:sp>
          <p:nvSpPr>
            <p:cNvPr id="38" name="Freeform 22"/>
            <p:cNvSpPr>
              <a:spLocks noChangeAspect="1" noEditPoints="1"/>
            </p:cNvSpPr>
            <p:nvPr/>
          </p:nvSpPr>
          <p:spPr bwMode="auto">
            <a:xfrm>
              <a:off x="7159410" y="3833789"/>
              <a:ext cx="273076" cy="320685"/>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2A3D52"/>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39" name="文本框 38"/>
            <p:cNvSpPr txBox="1"/>
            <p:nvPr/>
          </p:nvSpPr>
          <p:spPr>
            <a:xfrm>
              <a:off x="6492237" y="4570833"/>
              <a:ext cx="1114408" cy="461665"/>
            </a:xfrm>
            <a:prstGeom prst="rect">
              <a:avLst/>
            </a:prstGeom>
            <a:noFill/>
            <a:effectLst/>
          </p:spPr>
          <p:txBody>
            <a:bodyPr wrap="none" rtlCol="0">
              <a:spAutoFit/>
            </a:bodyPr>
            <a:lstStyle/>
            <a:p>
              <a:r>
                <a:rPr lang="zh-CN" altLang="en-US" sz="2400" b="1" dirty="0" smtClean="0">
                  <a:solidFill>
                    <a:srgbClr val="353943"/>
                  </a:solidFill>
                  <a:latin typeface="幼圆" panose="02010509060101010101" pitchFamily="49" charset="-122"/>
                  <a:ea typeface="幼圆" panose="02010509060101010101" pitchFamily="49" charset="-122"/>
                </a:rPr>
                <a:t>标  题</a:t>
              </a:r>
              <a:endParaRPr lang="zh-CN" altLang="en-US" sz="2400" b="1" dirty="0">
                <a:solidFill>
                  <a:srgbClr val="353943"/>
                </a:solidFill>
                <a:latin typeface="幼圆" panose="02010509060101010101" pitchFamily="49" charset="-122"/>
                <a:ea typeface="幼圆" panose="02010509060101010101" pitchFamily="49" charset="-122"/>
              </a:endParaRPr>
            </a:p>
          </p:txBody>
        </p:sp>
      </p:grpSp>
      <p:grpSp>
        <p:nvGrpSpPr>
          <p:cNvPr id="40" name="组合 39"/>
          <p:cNvGrpSpPr/>
          <p:nvPr/>
        </p:nvGrpSpPr>
        <p:grpSpPr>
          <a:xfrm>
            <a:off x="8110888" y="4457150"/>
            <a:ext cx="1584440" cy="1643338"/>
            <a:chOff x="8110888" y="4363021"/>
            <a:chExt cx="1584440" cy="1643338"/>
          </a:xfrm>
        </p:grpSpPr>
        <p:sp>
          <p:nvSpPr>
            <p:cNvPr id="41" name="直角三角形 40"/>
            <p:cNvSpPr/>
            <p:nvPr/>
          </p:nvSpPr>
          <p:spPr>
            <a:xfrm>
              <a:off x="8771468" y="4363021"/>
              <a:ext cx="137978" cy="137978"/>
            </a:xfrm>
            <a:prstGeom prst="rtTriangle">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圆角矩形 41"/>
            <p:cNvSpPr/>
            <p:nvPr/>
          </p:nvSpPr>
          <p:spPr>
            <a:xfrm>
              <a:off x="8169425" y="4480456"/>
              <a:ext cx="1525903" cy="1525903"/>
            </a:xfrm>
            <a:prstGeom prst="roundRect">
              <a:avLst>
                <a:gd name="adj" fmla="val 11772"/>
              </a:avLst>
            </a:prstGeom>
            <a:solidFill>
              <a:srgbClr val="FFFFFF"/>
            </a:solid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a:off x="8340808" y="4363021"/>
              <a:ext cx="443202" cy="723338"/>
            </a:xfrm>
            <a:custGeom>
              <a:avLst/>
              <a:gdLst>
                <a:gd name="connsiteX0" fmla="*/ 0 w 395618"/>
                <a:gd name="connsiteY0" fmla="*/ 638213 h 645678"/>
                <a:gd name="connsiteX1" fmla="*/ 0 w 395618"/>
                <a:gd name="connsiteY1" fmla="*/ 0 h 645678"/>
                <a:gd name="connsiteX2" fmla="*/ 395618 w 395618"/>
                <a:gd name="connsiteY2" fmla="*/ 0 h 645678"/>
                <a:gd name="connsiteX3" fmla="*/ 395618 w 395618"/>
                <a:gd name="connsiteY3" fmla="*/ 645678 h 645678"/>
                <a:gd name="connsiteX4" fmla="*/ 201541 w 395618"/>
                <a:gd name="connsiteY4" fmla="*/ 503853 h 645678"/>
                <a:gd name="connsiteX5" fmla="*/ 0 w 395618"/>
                <a:gd name="connsiteY5" fmla="*/ 638213 h 64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18" h="645678">
                  <a:moveTo>
                    <a:pt x="0" y="638213"/>
                  </a:moveTo>
                  <a:lnTo>
                    <a:pt x="0" y="0"/>
                  </a:lnTo>
                  <a:lnTo>
                    <a:pt x="395618" y="0"/>
                  </a:lnTo>
                  <a:lnTo>
                    <a:pt x="395618" y="645678"/>
                  </a:lnTo>
                  <a:lnTo>
                    <a:pt x="201541" y="503853"/>
                  </a:lnTo>
                  <a:lnTo>
                    <a:pt x="0" y="638213"/>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矩形 43"/>
            <p:cNvSpPr/>
            <p:nvPr/>
          </p:nvSpPr>
          <p:spPr>
            <a:xfrm>
              <a:off x="8110888" y="4387601"/>
              <a:ext cx="890516" cy="461665"/>
            </a:xfrm>
            <a:prstGeom prst="rect">
              <a:avLst/>
            </a:prstGeom>
          </p:spPr>
          <p:txBody>
            <a:bodyPr wrap="square">
              <a:spAutoFit/>
            </a:bodyPr>
            <a:lstStyle/>
            <a:p>
              <a:pPr algn="ctr"/>
              <a:r>
                <a:rPr lang="en-US" altLang="zh-CN" sz="2400" b="1" dirty="0" smtClean="0">
                  <a:solidFill>
                    <a:schemeClr val="bg1"/>
                  </a:solidFill>
                  <a:latin typeface="Agency FB" panose="020B0503020202020204" pitchFamily="34" charset="0"/>
                  <a:ea typeface="微软雅黑" panose="020B0503020204020204" pitchFamily="34" charset="-122"/>
                </a:rPr>
                <a:t>04</a:t>
              </a:r>
              <a:endParaRPr lang="zh-CN" altLang="en-US" sz="2400" b="1" dirty="0">
                <a:solidFill>
                  <a:schemeClr val="bg1"/>
                </a:solidFill>
                <a:latin typeface="Agency FB" panose="020B0503020202020204" pitchFamily="34" charset="0"/>
                <a:ea typeface="微软雅黑" panose="020B0503020204020204" pitchFamily="34" charset="-122"/>
              </a:endParaRPr>
            </a:p>
          </p:txBody>
        </p:sp>
        <p:sp>
          <p:nvSpPr>
            <p:cNvPr id="45" name="Freeform 33"/>
            <p:cNvSpPr>
              <a:spLocks noEditPoints="1"/>
            </p:cNvSpPr>
            <p:nvPr/>
          </p:nvSpPr>
          <p:spPr bwMode="auto">
            <a:xfrm>
              <a:off x="9080731" y="4618433"/>
              <a:ext cx="297574" cy="279472"/>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46" name="文本框 45"/>
            <p:cNvSpPr txBox="1"/>
            <p:nvPr/>
          </p:nvSpPr>
          <p:spPr>
            <a:xfrm>
              <a:off x="8375172" y="5320246"/>
              <a:ext cx="1114408" cy="461665"/>
            </a:xfrm>
            <a:prstGeom prst="rect">
              <a:avLst/>
            </a:prstGeom>
            <a:noFill/>
            <a:effectLst/>
          </p:spPr>
          <p:txBody>
            <a:bodyPr wrap="none" rtlCol="0">
              <a:spAutoFit/>
            </a:bodyPr>
            <a:lstStyle/>
            <a:p>
              <a:r>
                <a:rPr lang="zh-CN" altLang="en-US" sz="2400" b="1" dirty="0" smtClean="0">
                  <a:solidFill>
                    <a:srgbClr val="353943"/>
                  </a:solidFill>
                  <a:latin typeface="幼圆" panose="02010509060101010101" pitchFamily="49" charset="-122"/>
                  <a:ea typeface="幼圆" panose="02010509060101010101" pitchFamily="49" charset="-122"/>
                </a:rPr>
                <a:t>标  题</a:t>
              </a:r>
              <a:endParaRPr lang="zh-CN" altLang="en-US" sz="2400" b="1" dirty="0">
                <a:solidFill>
                  <a:srgbClr val="353943"/>
                </a:solidFill>
                <a:latin typeface="幼圆" panose="02010509060101010101" pitchFamily="49" charset="-122"/>
                <a:ea typeface="幼圆" panose="02010509060101010101" pitchFamily="49" charset="-122"/>
              </a:endParaRPr>
            </a:p>
          </p:txBody>
        </p:sp>
      </p:grpSp>
      <p:sp>
        <p:nvSpPr>
          <p:cNvPr id="47" name="文本框 46"/>
          <p:cNvSpPr txBox="1"/>
          <p:nvPr/>
        </p:nvSpPr>
        <p:spPr>
          <a:xfrm>
            <a:off x="9515536" y="2411353"/>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306727" y="4981763"/>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6280162" y="1455222"/>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3835934" y="5876040"/>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72292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0" dur="1000" fill="hold"/>
                                        <p:tgtEl>
                                          <p:spTgt spid="1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7"/>
                                        </p:tgtEl>
                                      </p:cBhvr>
                                    </p:animEffect>
                                  </p:childTnLst>
                                </p:cTn>
                              </p:par>
                              <p:par>
                                <p:cTn id="15" presetID="25" presetClass="entr" presetSubtype="0" fill="hold" nodeType="withEffect">
                                  <p:stCondLst>
                                    <p:cond delay="25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20" dur="1000" fill="hold"/>
                                        <p:tgtEl>
                                          <p:spTgt spid="2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4"/>
                                        </p:tgtEl>
                                      </p:cBhvr>
                                    </p:animEffect>
                                  </p:childTnLst>
                                </p:cTn>
                              </p:par>
                              <p:par>
                                <p:cTn id="25" presetID="25" presetClass="entr" presetSubtype="0" fill="hold" nodeType="withEffect">
                                  <p:stCondLst>
                                    <p:cond delay="50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30" dur="1000" fill="hold"/>
                                        <p:tgtEl>
                                          <p:spTgt spid="3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32"/>
                                        </p:tgtEl>
                                      </p:cBhvr>
                                    </p:animEffect>
                                  </p:childTnLst>
                                </p:cTn>
                              </p:par>
                              <p:par>
                                <p:cTn id="35" presetID="25" presetClass="entr" presetSubtype="0" fill="hold" nodeType="withEffect">
                                  <p:stCondLst>
                                    <p:cond delay="75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40" dur="1000" fill="hold"/>
                                        <p:tgtEl>
                                          <p:spTgt spid="4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40"/>
                                        </p:tgtEl>
                                      </p:cBhvr>
                                    </p:animEffect>
                                  </p:childTnLst>
                                </p:cTn>
                              </p:par>
                            </p:childTnLst>
                          </p:cTn>
                        </p:par>
                        <p:par>
                          <p:cTn id="45" fill="hold">
                            <p:stCondLst>
                              <p:cond delay="1750"/>
                            </p:stCondLst>
                            <p:childTnLst>
                              <p:par>
                                <p:cTn id="46" presetID="22" presetClass="entr" presetSubtype="1"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up)">
                                      <p:cBhvr>
                                        <p:cTn id="48" dur="500"/>
                                        <p:tgtEl>
                                          <p:spTgt spid="12"/>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500"/>
                                        <p:tgtEl>
                                          <p:spTgt spid="15"/>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par>
                          <p:cTn id="58" fill="hold">
                            <p:stCondLst>
                              <p:cond delay="2250"/>
                            </p:stCondLst>
                            <p:childTnLst>
                              <p:par>
                                <p:cTn id="59" presetID="10" presetClass="entr" presetSubtype="0" fill="hold" grpId="0" nodeType="after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par>
                                <p:cTn id="62" presetID="10" presetClass="entr" presetSubtype="0" fill="hold" grpId="0" nodeType="withEffect">
                                  <p:stCondLst>
                                    <p:cond delay="25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500"/>
                                        <p:tgtEl>
                                          <p:spTgt spid="49"/>
                                        </p:tgtEl>
                                      </p:cBhvr>
                                    </p:animEffect>
                                  </p:childTnLst>
                                </p:cTn>
                              </p:par>
                              <p:par>
                                <p:cTn id="68" presetID="10" presetClass="entr" presetSubtype="0" fill="hold" grpId="0" nodeType="withEffect">
                                  <p:stCondLst>
                                    <p:cond delay="75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31" grpId="0" animBg="1"/>
      <p:bldP spid="47" grpId="0"/>
      <p:bldP spid="48" grpId="0"/>
      <p:bldP spid="49" grpId="0"/>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grpSp>
        <p:nvGrpSpPr>
          <p:cNvPr id="12" name="组合 11"/>
          <p:cNvGrpSpPr/>
          <p:nvPr/>
        </p:nvGrpSpPr>
        <p:grpSpPr>
          <a:xfrm>
            <a:off x="871389" y="2003279"/>
            <a:ext cx="1811333" cy="3999590"/>
            <a:chOff x="938623" y="1841916"/>
            <a:chExt cx="1811333" cy="3999590"/>
          </a:xfrm>
        </p:grpSpPr>
        <p:sp>
          <p:nvSpPr>
            <p:cNvPr id="15" name="Freeform 5"/>
            <p:cNvSpPr>
              <a:spLocks/>
            </p:cNvSpPr>
            <p:nvPr/>
          </p:nvSpPr>
          <p:spPr bwMode="auto">
            <a:xfrm>
              <a:off x="938623" y="1841916"/>
              <a:ext cx="1811333" cy="3999590"/>
            </a:xfrm>
            <a:custGeom>
              <a:avLst/>
              <a:gdLst>
                <a:gd name="T0" fmla="*/ 366 w 366"/>
                <a:gd name="T1" fmla="*/ 685 h 805"/>
                <a:gd name="T2" fmla="*/ 183 w 366"/>
                <a:gd name="T3" fmla="*/ 805 h 805"/>
                <a:gd name="T4" fmla="*/ 0 w 366"/>
                <a:gd name="T5" fmla="*/ 685 h 805"/>
                <a:gd name="T6" fmla="*/ 0 w 366"/>
                <a:gd name="T7" fmla="*/ 22 h 805"/>
                <a:gd name="T8" fmla="*/ 22 w 366"/>
                <a:gd name="T9" fmla="*/ 0 h 805"/>
                <a:gd name="T10" fmla="*/ 344 w 366"/>
                <a:gd name="T11" fmla="*/ 0 h 805"/>
                <a:gd name="T12" fmla="*/ 366 w 366"/>
                <a:gd name="T13" fmla="*/ 22 h 805"/>
                <a:gd name="T14" fmla="*/ 366 w 366"/>
                <a:gd name="T15" fmla="*/ 685 h 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805">
                  <a:moveTo>
                    <a:pt x="366" y="685"/>
                  </a:moveTo>
                  <a:cubicBezTo>
                    <a:pt x="366" y="697"/>
                    <a:pt x="183" y="805"/>
                    <a:pt x="183" y="805"/>
                  </a:cubicBezTo>
                  <a:cubicBezTo>
                    <a:pt x="183" y="805"/>
                    <a:pt x="0" y="697"/>
                    <a:pt x="0" y="685"/>
                  </a:cubicBezTo>
                  <a:cubicBezTo>
                    <a:pt x="0" y="22"/>
                    <a:pt x="0" y="22"/>
                    <a:pt x="0" y="22"/>
                  </a:cubicBezTo>
                  <a:cubicBezTo>
                    <a:pt x="0" y="10"/>
                    <a:pt x="9" y="0"/>
                    <a:pt x="22" y="0"/>
                  </a:cubicBezTo>
                  <a:cubicBezTo>
                    <a:pt x="344" y="0"/>
                    <a:pt x="344" y="0"/>
                    <a:pt x="344" y="0"/>
                  </a:cubicBezTo>
                  <a:cubicBezTo>
                    <a:pt x="356" y="0"/>
                    <a:pt x="366" y="10"/>
                    <a:pt x="366" y="22"/>
                  </a:cubicBezTo>
                  <a:lnTo>
                    <a:pt x="366" y="685"/>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6"/>
            <p:cNvSpPr>
              <a:spLocks noChangeArrowheads="1"/>
            </p:cNvSpPr>
            <p:nvPr/>
          </p:nvSpPr>
          <p:spPr bwMode="auto">
            <a:xfrm>
              <a:off x="938623" y="2474312"/>
              <a:ext cx="1811333" cy="1017697"/>
            </a:xfrm>
            <a:prstGeom prst="rect">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7" name="矩形 16"/>
            <p:cNvSpPr/>
            <p:nvPr/>
          </p:nvSpPr>
          <p:spPr>
            <a:xfrm>
              <a:off x="1399031" y="2629217"/>
              <a:ext cx="890516" cy="707886"/>
            </a:xfrm>
            <a:prstGeom prst="rect">
              <a:avLst/>
            </a:prstGeom>
            <a:effectLst/>
          </p:spPr>
          <p:txBody>
            <a:bodyPr wrap="square">
              <a:spAutoFit/>
            </a:bodyPr>
            <a:lstStyle/>
            <a:p>
              <a:pPr algn="ctr"/>
              <a:r>
                <a:rPr lang="en-US" altLang="zh-CN" sz="4000" b="1" dirty="0" smtClean="0">
                  <a:solidFill>
                    <a:schemeClr val="tx1">
                      <a:lumMod val="65000"/>
                      <a:lumOff val="35000"/>
                    </a:schemeClr>
                  </a:solidFill>
                  <a:latin typeface="Agency FB" panose="020B0503020202020204" pitchFamily="34" charset="0"/>
                  <a:ea typeface="微软雅黑" panose="020B0503020204020204" pitchFamily="34" charset="-122"/>
                </a:rPr>
                <a:t>01</a:t>
              </a:r>
              <a:endParaRPr lang="zh-CN" altLang="en-US" sz="4000" b="1" dirty="0">
                <a:solidFill>
                  <a:schemeClr val="tx1">
                    <a:lumMod val="65000"/>
                    <a:lumOff val="35000"/>
                  </a:schemeClr>
                </a:solidFill>
                <a:latin typeface="Agency FB" panose="020B0503020202020204" pitchFamily="34" charset="0"/>
                <a:ea typeface="微软雅黑" panose="020B0503020204020204" pitchFamily="34" charset="-122"/>
              </a:endParaRPr>
            </a:p>
          </p:txBody>
        </p:sp>
        <p:sp>
          <p:nvSpPr>
            <p:cNvPr id="18" name="Freeform 14"/>
            <p:cNvSpPr>
              <a:spLocks noChangeAspect="1" noEditPoints="1"/>
            </p:cNvSpPr>
            <p:nvPr/>
          </p:nvSpPr>
          <p:spPr bwMode="auto">
            <a:xfrm>
              <a:off x="1672682" y="1945978"/>
              <a:ext cx="396000" cy="394405"/>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9" name="TextBox 29"/>
            <p:cNvSpPr txBox="1"/>
            <p:nvPr/>
          </p:nvSpPr>
          <p:spPr>
            <a:xfrm>
              <a:off x="1136622" y="3841711"/>
              <a:ext cx="1468120" cy="1282402"/>
            </a:xfrm>
            <a:prstGeom prst="rect">
              <a:avLst/>
            </a:prstGeom>
            <a:noFill/>
          </p:spPr>
          <p:txBody>
            <a:bodyPr wrap="square" lIns="0" tIns="0" rIns="0" bIns="0" rtlCol="0">
              <a:spAutoFit/>
            </a:bodyPr>
            <a:lstStyle/>
            <a:p>
              <a:pPr algn="just">
                <a:lnSpc>
                  <a:spcPts val="2000"/>
                </a:lnSpc>
              </a:pPr>
              <a:r>
                <a:rPr lang="zh-CN" altLang="en-US" sz="1200" dirty="0">
                  <a:solidFill>
                    <a:srgbClr val="FFFFFF"/>
                  </a:solidFill>
                  <a:latin typeface="微软雅黑" pitchFamily="34" charset="-122"/>
                  <a:ea typeface="微软雅黑" pitchFamily="34" charset="-122"/>
                </a:rPr>
                <a:t>点击输入简要文字内容，文字内容需概括精炼，言简意赅的说明分项内容言简意赅的说明分项内容</a:t>
              </a:r>
              <a:endParaRPr lang="en-US" altLang="zh-CN" sz="1200" dirty="0">
                <a:solidFill>
                  <a:srgbClr val="FFFFFF"/>
                </a:solidFill>
                <a:latin typeface="微软雅黑" pitchFamily="34" charset="-122"/>
                <a:ea typeface="微软雅黑" pitchFamily="34" charset="-122"/>
              </a:endParaRPr>
            </a:p>
          </p:txBody>
        </p:sp>
      </p:grpSp>
      <p:grpSp>
        <p:nvGrpSpPr>
          <p:cNvPr id="20" name="组合 19"/>
          <p:cNvGrpSpPr/>
          <p:nvPr/>
        </p:nvGrpSpPr>
        <p:grpSpPr>
          <a:xfrm>
            <a:off x="3019860" y="2003279"/>
            <a:ext cx="1817615" cy="3999590"/>
            <a:chOff x="3087094" y="1841916"/>
            <a:chExt cx="1817615" cy="3999590"/>
          </a:xfrm>
        </p:grpSpPr>
        <p:sp>
          <p:nvSpPr>
            <p:cNvPr id="21" name="Freeform 7"/>
            <p:cNvSpPr>
              <a:spLocks/>
            </p:cNvSpPr>
            <p:nvPr/>
          </p:nvSpPr>
          <p:spPr bwMode="auto">
            <a:xfrm>
              <a:off x="3087094" y="1841916"/>
              <a:ext cx="1817615" cy="3999590"/>
            </a:xfrm>
            <a:custGeom>
              <a:avLst/>
              <a:gdLst>
                <a:gd name="T0" fmla="*/ 367 w 367"/>
                <a:gd name="T1" fmla="*/ 685 h 805"/>
                <a:gd name="T2" fmla="*/ 184 w 367"/>
                <a:gd name="T3" fmla="*/ 805 h 805"/>
                <a:gd name="T4" fmla="*/ 0 w 367"/>
                <a:gd name="T5" fmla="*/ 685 h 805"/>
                <a:gd name="T6" fmla="*/ 0 w 367"/>
                <a:gd name="T7" fmla="*/ 22 h 805"/>
                <a:gd name="T8" fmla="*/ 22 w 367"/>
                <a:gd name="T9" fmla="*/ 0 h 805"/>
                <a:gd name="T10" fmla="*/ 345 w 367"/>
                <a:gd name="T11" fmla="*/ 0 h 805"/>
                <a:gd name="T12" fmla="*/ 367 w 367"/>
                <a:gd name="T13" fmla="*/ 22 h 805"/>
                <a:gd name="T14" fmla="*/ 367 w 367"/>
                <a:gd name="T15" fmla="*/ 685 h 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7" h="805">
                  <a:moveTo>
                    <a:pt x="367" y="685"/>
                  </a:moveTo>
                  <a:cubicBezTo>
                    <a:pt x="367" y="697"/>
                    <a:pt x="184" y="805"/>
                    <a:pt x="184" y="805"/>
                  </a:cubicBezTo>
                  <a:cubicBezTo>
                    <a:pt x="184" y="805"/>
                    <a:pt x="0" y="697"/>
                    <a:pt x="0" y="685"/>
                  </a:cubicBezTo>
                  <a:cubicBezTo>
                    <a:pt x="0" y="22"/>
                    <a:pt x="0" y="22"/>
                    <a:pt x="0" y="22"/>
                  </a:cubicBezTo>
                  <a:cubicBezTo>
                    <a:pt x="0" y="10"/>
                    <a:pt x="10" y="0"/>
                    <a:pt x="22" y="0"/>
                  </a:cubicBezTo>
                  <a:cubicBezTo>
                    <a:pt x="345" y="0"/>
                    <a:pt x="345" y="0"/>
                    <a:pt x="345" y="0"/>
                  </a:cubicBezTo>
                  <a:cubicBezTo>
                    <a:pt x="357" y="0"/>
                    <a:pt x="367" y="10"/>
                    <a:pt x="367" y="22"/>
                  </a:cubicBezTo>
                  <a:lnTo>
                    <a:pt x="367" y="685"/>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ectangle 8"/>
            <p:cNvSpPr>
              <a:spLocks noChangeArrowheads="1"/>
            </p:cNvSpPr>
            <p:nvPr/>
          </p:nvSpPr>
          <p:spPr bwMode="auto">
            <a:xfrm>
              <a:off x="3093376" y="2474312"/>
              <a:ext cx="1807145" cy="1017697"/>
            </a:xfrm>
            <a:prstGeom prst="rect">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3" name="矩形 22"/>
            <p:cNvSpPr/>
            <p:nvPr/>
          </p:nvSpPr>
          <p:spPr>
            <a:xfrm>
              <a:off x="3550643" y="2629217"/>
              <a:ext cx="890516" cy="707886"/>
            </a:xfrm>
            <a:prstGeom prst="rect">
              <a:avLst/>
            </a:prstGeom>
            <a:effectLst/>
          </p:spPr>
          <p:txBody>
            <a:bodyPr wrap="square">
              <a:spAutoFit/>
            </a:bodyPr>
            <a:lstStyle/>
            <a:p>
              <a:pPr algn="ctr"/>
              <a:r>
                <a:rPr lang="en-US" altLang="zh-CN" sz="4000" b="1" dirty="0" smtClean="0">
                  <a:solidFill>
                    <a:schemeClr val="tx1">
                      <a:lumMod val="65000"/>
                      <a:lumOff val="35000"/>
                    </a:schemeClr>
                  </a:solidFill>
                  <a:latin typeface="Agency FB" panose="020B0503020202020204" pitchFamily="34" charset="0"/>
                  <a:ea typeface="微软雅黑" panose="020B0503020204020204" pitchFamily="34" charset="-122"/>
                </a:rPr>
                <a:t>02</a:t>
              </a:r>
              <a:endParaRPr lang="zh-CN" altLang="en-US" sz="4000" b="1" dirty="0">
                <a:solidFill>
                  <a:schemeClr val="tx1">
                    <a:lumMod val="65000"/>
                    <a:lumOff val="35000"/>
                  </a:schemeClr>
                </a:solidFill>
                <a:latin typeface="Agency FB" panose="020B0503020202020204" pitchFamily="34" charset="0"/>
                <a:ea typeface="微软雅黑" panose="020B0503020204020204" pitchFamily="34" charset="-122"/>
              </a:endParaRPr>
            </a:p>
          </p:txBody>
        </p:sp>
        <p:sp>
          <p:nvSpPr>
            <p:cNvPr id="24" name="Freeform 22"/>
            <p:cNvSpPr>
              <a:spLocks noChangeAspect="1" noEditPoints="1"/>
            </p:cNvSpPr>
            <p:nvPr/>
          </p:nvSpPr>
          <p:spPr bwMode="auto">
            <a:xfrm>
              <a:off x="3815901" y="1911497"/>
              <a:ext cx="360000" cy="422764"/>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EFEFE"/>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5" name="TextBox 29"/>
            <p:cNvSpPr txBox="1"/>
            <p:nvPr/>
          </p:nvSpPr>
          <p:spPr>
            <a:xfrm>
              <a:off x="3261841" y="3841711"/>
              <a:ext cx="1468120" cy="1282402"/>
            </a:xfrm>
            <a:prstGeom prst="rect">
              <a:avLst/>
            </a:prstGeom>
            <a:noFill/>
          </p:spPr>
          <p:txBody>
            <a:bodyPr wrap="square" lIns="0" tIns="0" rIns="0" bIns="0" rtlCol="0">
              <a:spAutoFit/>
            </a:bodyPr>
            <a:lstStyle/>
            <a:p>
              <a:pPr algn="just">
                <a:lnSpc>
                  <a:spcPts val="2000"/>
                </a:lnSpc>
              </a:pPr>
              <a:r>
                <a:rPr lang="zh-CN" altLang="en-US" sz="1200" dirty="0">
                  <a:solidFill>
                    <a:srgbClr val="FFFFFF"/>
                  </a:solidFill>
                  <a:latin typeface="微软雅黑" pitchFamily="34" charset="-122"/>
                  <a:ea typeface="微软雅黑" pitchFamily="34" charset="-122"/>
                </a:rPr>
                <a:t>点击输入简要文字内容，文字内容需概括精炼，言简意赅的说明分项内容言简意赅的说明分项内容</a:t>
              </a:r>
              <a:endParaRPr lang="en-US" altLang="zh-CN" sz="1200" dirty="0">
                <a:solidFill>
                  <a:srgbClr val="FFFFFF"/>
                </a:solidFill>
                <a:latin typeface="微软雅黑" pitchFamily="34" charset="-122"/>
                <a:ea typeface="微软雅黑" pitchFamily="34" charset="-122"/>
              </a:endParaRPr>
            </a:p>
          </p:txBody>
        </p:sp>
      </p:grpSp>
      <p:grpSp>
        <p:nvGrpSpPr>
          <p:cNvPr id="26" name="组合 25"/>
          <p:cNvGrpSpPr/>
          <p:nvPr/>
        </p:nvGrpSpPr>
        <p:grpSpPr>
          <a:xfrm>
            <a:off x="5174613" y="2003279"/>
            <a:ext cx="1817615" cy="3999590"/>
            <a:chOff x="5241847" y="1841916"/>
            <a:chExt cx="1817615" cy="3999590"/>
          </a:xfrm>
        </p:grpSpPr>
        <p:sp>
          <p:nvSpPr>
            <p:cNvPr id="27" name="Freeform 9"/>
            <p:cNvSpPr>
              <a:spLocks/>
            </p:cNvSpPr>
            <p:nvPr/>
          </p:nvSpPr>
          <p:spPr bwMode="auto">
            <a:xfrm>
              <a:off x="5241847" y="1841916"/>
              <a:ext cx="1817615" cy="3999590"/>
            </a:xfrm>
            <a:custGeom>
              <a:avLst/>
              <a:gdLst>
                <a:gd name="T0" fmla="*/ 367 w 367"/>
                <a:gd name="T1" fmla="*/ 685 h 805"/>
                <a:gd name="T2" fmla="*/ 183 w 367"/>
                <a:gd name="T3" fmla="*/ 805 h 805"/>
                <a:gd name="T4" fmla="*/ 0 w 367"/>
                <a:gd name="T5" fmla="*/ 685 h 805"/>
                <a:gd name="T6" fmla="*/ 0 w 367"/>
                <a:gd name="T7" fmla="*/ 22 h 805"/>
                <a:gd name="T8" fmla="*/ 22 w 367"/>
                <a:gd name="T9" fmla="*/ 0 h 805"/>
                <a:gd name="T10" fmla="*/ 344 w 367"/>
                <a:gd name="T11" fmla="*/ 0 h 805"/>
                <a:gd name="T12" fmla="*/ 367 w 367"/>
                <a:gd name="T13" fmla="*/ 22 h 805"/>
                <a:gd name="T14" fmla="*/ 367 w 367"/>
                <a:gd name="T15" fmla="*/ 685 h 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7" h="805">
                  <a:moveTo>
                    <a:pt x="367" y="685"/>
                  </a:moveTo>
                  <a:cubicBezTo>
                    <a:pt x="367" y="697"/>
                    <a:pt x="183" y="805"/>
                    <a:pt x="183" y="805"/>
                  </a:cubicBezTo>
                  <a:cubicBezTo>
                    <a:pt x="183" y="805"/>
                    <a:pt x="0" y="697"/>
                    <a:pt x="0" y="685"/>
                  </a:cubicBezTo>
                  <a:cubicBezTo>
                    <a:pt x="0" y="22"/>
                    <a:pt x="0" y="22"/>
                    <a:pt x="0" y="22"/>
                  </a:cubicBezTo>
                  <a:cubicBezTo>
                    <a:pt x="0" y="10"/>
                    <a:pt x="10" y="0"/>
                    <a:pt x="22" y="0"/>
                  </a:cubicBezTo>
                  <a:cubicBezTo>
                    <a:pt x="344" y="0"/>
                    <a:pt x="344" y="0"/>
                    <a:pt x="344" y="0"/>
                  </a:cubicBezTo>
                  <a:cubicBezTo>
                    <a:pt x="357" y="0"/>
                    <a:pt x="367" y="10"/>
                    <a:pt x="367" y="22"/>
                  </a:cubicBezTo>
                  <a:lnTo>
                    <a:pt x="367" y="685"/>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8" name="Rectangle 10"/>
            <p:cNvSpPr>
              <a:spLocks noChangeArrowheads="1"/>
            </p:cNvSpPr>
            <p:nvPr/>
          </p:nvSpPr>
          <p:spPr bwMode="auto">
            <a:xfrm>
              <a:off x="5241847" y="2474312"/>
              <a:ext cx="1813427" cy="1017697"/>
            </a:xfrm>
            <a:prstGeom prst="rect">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9" name="矩形 28"/>
            <p:cNvSpPr/>
            <p:nvPr/>
          </p:nvSpPr>
          <p:spPr>
            <a:xfrm>
              <a:off x="5703302" y="2629217"/>
              <a:ext cx="890516" cy="707886"/>
            </a:xfrm>
            <a:prstGeom prst="rect">
              <a:avLst/>
            </a:prstGeom>
            <a:effectLst/>
          </p:spPr>
          <p:txBody>
            <a:bodyPr wrap="square">
              <a:spAutoFit/>
            </a:bodyPr>
            <a:lstStyle/>
            <a:p>
              <a:pPr algn="ctr"/>
              <a:r>
                <a:rPr lang="en-US" altLang="zh-CN" sz="4000" b="1" dirty="0" smtClean="0">
                  <a:solidFill>
                    <a:schemeClr val="tx1">
                      <a:lumMod val="65000"/>
                      <a:lumOff val="35000"/>
                    </a:schemeClr>
                  </a:solidFill>
                  <a:latin typeface="Agency FB" panose="020B0503020202020204" pitchFamily="34" charset="0"/>
                  <a:ea typeface="微软雅黑" panose="020B0503020204020204" pitchFamily="34" charset="-122"/>
                </a:rPr>
                <a:t>03</a:t>
              </a:r>
              <a:endParaRPr lang="zh-CN" altLang="en-US" sz="4000" b="1" dirty="0">
                <a:solidFill>
                  <a:schemeClr val="tx1">
                    <a:lumMod val="65000"/>
                    <a:lumOff val="35000"/>
                  </a:schemeClr>
                </a:solidFill>
                <a:latin typeface="Agency FB" panose="020B0503020202020204" pitchFamily="34" charset="0"/>
                <a:ea typeface="微软雅黑" panose="020B0503020204020204" pitchFamily="34" charset="-122"/>
              </a:endParaRPr>
            </a:p>
          </p:txBody>
        </p:sp>
        <p:sp>
          <p:nvSpPr>
            <p:cNvPr id="30" name="Freeform 26"/>
            <p:cNvSpPr>
              <a:spLocks noEditPoints="1"/>
            </p:cNvSpPr>
            <p:nvPr/>
          </p:nvSpPr>
          <p:spPr bwMode="auto">
            <a:xfrm>
              <a:off x="5980925" y="1988138"/>
              <a:ext cx="335269" cy="352245"/>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31" name="TextBox 29"/>
            <p:cNvSpPr txBox="1"/>
            <p:nvPr/>
          </p:nvSpPr>
          <p:spPr>
            <a:xfrm>
              <a:off x="5431362" y="3841711"/>
              <a:ext cx="1468120" cy="1282402"/>
            </a:xfrm>
            <a:prstGeom prst="rect">
              <a:avLst/>
            </a:prstGeom>
            <a:noFill/>
          </p:spPr>
          <p:txBody>
            <a:bodyPr wrap="square" lIns="0" tIns="0" rIns="0" bIns="0" rtlCol="0">
              <a:spAutoFit/>
            </a:bodyPr>
            <a:lstStyle/>
            <a:p>
              <a:pPr algn="just">
                <a:lnSpc>
                  <a:spcPts val="2000"/>
                </a:lnSpc>
              </a:pPr>
              <a:r>
                <a:rPr lang="zh-CN" altLang="en-US" sz="1200" dirty="0">
                  <a:solidFill>
                    <a:srgbClr val="FFFFFF"/>
                  </a:solidFill>
                  <a:latin typeface="微软雅黑" pitchFamily="34" charset="-122"/>
                  <a:ea typeface="微软雅黑" pitchFamily="34" charset="-122"/>
                </a:rPr>
                <a:t>点击输入简要文字内容，文字内容需概括精炼，言简意赅的说明分项内容言简意赅的说明分项内容</a:t>
              </a:r>
              <a:endParaRPr lang="en-US" altLang="zh-CN" sz="1200" dirty="0">
                <a:solidFill>
                  <a:srgbClr val="FFFFFF"/>
                </a:solidFill>
                <a:latin typeface="微软雅黑" pitchFamily="34" charset="-122"/>
                <a:ea typeface="微软雅黑" pitchFamily="34" charset="-122"/>
              </a:endParaRPr>
            </a:p>
          </p:txBody>
        </p:sp>
      </p:grpSp>
      <p:grpSp>
        <p:nvGrpSpPr>
          <p:cNvPr id="32" name="组合 31"/>
          <p:cNvGrpSpPr/>
          <p:nvPr/>
        </p:nvGrpSpPr>
        <p:grpSpPr>
          <a:xfrm>
            <a:off x="7329366" y="2003279"/>
            <a:ext cx="1811333" cy="3999590"/>
            <a:chOff x="7396600" y="1841916"/>
            <a:chExt cx="1811333" cy="3999590"/>
          </a:xfrm>
        </p:grpSpPr>
        <p:sp>
          <p:nvSpPr>
            <p:cNvPr id="33" name="Freeform 11"/>
            <p:cNvSpPr>
              <a:spLocks/>
            </p:cNvSpPr>
            <p:nvPr/>
          </p:nvSpPr>
          <p:spPr bwMode="auto">
            <a:xfrm>
              <a:off x="7396600" y="1841916"/>
              <a:ext cx="1811333" cy="3999590"/>
            </a:xfrm>
            <a:custGeom>
              <a:avLst/>
              <a:gdLst>
                <a:gd name="T0" fmla="*/ 366 w 366"/>
                <a:gd name="T1" fmla="*/ 685 h 805"/>
                <a:gd name="T2" fmla="*/ 183 w 366"/>
                <a:gd name="T3" fmla="*/ 805 h 805"/>
                <a:gd name="T4" fmla="*/ 0 w 366"/>
                <a:gd name="T5" fmla="*/ 685 h 805"/>
                <a:gd name="T6" fmla="*/ 0 w 366"/>
                <a:gd name="T7" fmla="*/ 22 h 805"/>
                <a:gd name="T8" fmla="*/ 22 w 366"/>
                <a:gd name="T9" fmla="*/ 0 h 805"/>
                <a:gd name="T10" fmla="*/ 344 w 366"/>
                <a:gd name="T11" fmla="*/ 0 h 805"/>
                <a:gd name="T12" fmla="*/ 366 w 366"/>
                <a:gd name="T13" fmla="*/ 22 h 805"/>
                <a:gd name="T14" fmla="*/ 366 w 366"/>
                <a:gd name="T15" fmla="*/ 685 h 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805">
                  <a:moveTo>
                    <a:pt x="366" y="685"/>
                  </a:moveTo>
                  <a:cubicBezTo>
                    <a:pt x="366" y="697"/>
                    <a:pt x="183" y="805"/>
                    <a:pt x="183" y="805"/>
                  </a:cubicBezTo>
                  <a:cubicBezTo>
                    <a:pt x="183" y="805"/>
                    <a:pt x="0" y="697"/>
                    <a:pt x="0" y="685"/>
                  </a:cubicBezTo>
                  <a:cubicBezTo>
                    <a:pt x="0" y="22"/>
                    <a:pt x="0" y="22"/>
                    <a:pt x="0" y="22"/>
                  </a:cubicBezTo>
                  <a:cubicBezTo>
                    <a:pt x="0" y="10"/>
                    <a:pt x="10" y="0"/>
                    <a:pt x="22" y="0"/>
                  </a:cubicBezTo>
                  <a:cubicBezTo>
                    <a:pt x="344" y="0"/>
                    <a:pt x="344" y="0"/>
                    <a:pt x="344" y="0"/>
                  </a:cubicBezTo>
                  <a:cubicBezTo>
                    <a:pt x="356" y="0"/>
                    <a:pt x="366" y="10"/>
                    <a:pt x="366" y="22"/>
                  </a:cubicBezTo>
                  <a:lnTo>
                    <a:pt x="366" y="685"/>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5" name="Rectangle 12"/>
            <p:cNvSpPr>
              <a:spLocks noChangeArrowheads="1"/>
            </p:cNvSpPr>
            <p:nvPr/>
          </p:nvSpPr>
          <p:spPr bwMode="auto">
            <a:xfrm>
              <a:off x="7396600" y="2474312"/>
              <a:ext cx="1811333" cy="1017697"/>
            </a:xfrm>
            <a:prstGeom prst="rect">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6" name="矩形 35"/>
            <p:cNvSpPr/>
            <p:nvPr/>
          </p:nvSpPr>
          <p:spPr>
            <a:xfrm>
              <a:off x="7857008" y="2629217"/>
              <a:ext cx="890516" cy="707886"/>
            </a:xfrm>
            <a:prstGeom prst="rect">
              <a:avLst/>
            </a:prstGeom>
            <a:effectLst/>
          </p:spPr>
          <p:txBody>
            <a:bodyPr wrap="square">
              <a:spAutoFit/>
            </a:bodyPr>
            <a:lstStyle/>
            <a:p>
              <a:pPr algn="ctr"/>
              <a:r>
                <a:rPr lang="en-US" altLang="zh-CN" sz="4000" b="1" dirty="0" smtClean="0">
                  <a:solidFill>
                    <a:schemeClr val="tx1">
                      <a:lumMod val="65000"/>
                      <a:lumOff val="35000"/>
                    </a:schemeClr>
                  </a:solidFill>
                  <a:latin typeface="Agency FB" panose="020B0503020202020204" pitchFamily="34" charset="0"/>
                  <a:ea typeface="微软雅黑" panose="020B0503020204020204" pitchFamily="34" charset="-122"/>
                </a:rPr>
                <a:t>04</a:t>
              </a:r>
              <a:endParaRPr lang="zh-CN" altLang="en-US" sz="4000" b="1" dirty="0">
                <a:solidFill>
                  <a:schemeClr val="tx1">
                    <a:lumMod val="65000"/>
                    <a:lumOff val="35000"/>
                  </a:schemeClr>
                </a:solidFill>
                <a:latin typeface="Agency FB" panose="020B0503020202020204" pitchFamily="34" charset="0"/>
                <a:ea typeface="微软雅黑" panose="020B0503020204020204" pitchFamily="34" charset="-122"/>
              </a:endParaRPr>
            </a:p>
          </p:txBody>
        </p:sp>
        <p:sp>
          <p:nvSpPr>
            <p:cNvPr id="37" name="Freeform 33"/>
            <p:cNvSpPr>
              <a:spLocks noEditPoints="1"/>
            </p:cNvSpPr>
            <p:nvPr/>
          </p:nvSpPr>
          <p:spPr bwMode="auto">
            <a:xfrm>
              <a:off x="8106117" y="1945978"/>
              <a:ext cx="392297" cy="368433"/>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38" name="TextBox 29"/>
            <p:cNvSpPr txBox="1"/>
            <p:nvPr/>
          </p:nvSpPr>
          <p:spPr>
            <a:xfrm>
              <a:off x="7556581" y="3841711"/>
              <a:ext cx="1468120" cy="1282402"/>
            </a:xfrm>
            <a:prstGeom prst="rect">
              <a:avLst/>
            </a:prstGeom>
            <a:noFill/>
          </p:spPr>
          <p:txBody>
            <a:bodyPr wrap="square" lIns="0" tIns="0" rIns="0" bIns="0" rtlCol="0">
              <a:spAutoFit/>
            </a:bodyPr>
            <a:lstStyle/>
            <a:p>
              <a:pPr algn="just">
                <a:lnSpc>
                  <a:spcPts val="2000"/>
                </a:lnSpc>
              </a:pPr>
              <a:r>
                <a:rPr lang="zh-CN" altLang="en-US" sz="1200" dirty="0">
                  <a:solidFill>
                    <a:srgbClr val="FFFFFF"/>
                  </a:solidFill>
                  <a:latin typeface="微软雅黑" pitchFamily="34" charset="-122"/>
                  <a:ea typeface="微软雅黑" pitchFamily="34" charset="-122"/>
                </a:rPr>
                <a:t>点击输入简要文字内容，文字内容需概括精炼，言简意赅的说明分项内容言简意赅的说明分项内容</a:t>
              </a:r>
              <a:endParaRPr lang="en-US" altLang="zh-CN" sz="1200" dirty="0">
                <a:solidFill>
                  <a:srgbClr val="FFFFFF"/>
                </a:solidFill>
                <a:latin typeface="微软雅黑" pitchFamily="34" charset="-122"/>
                <a:ea typeface="微软雅黑" pitchFamily="34" charset="-122"/>
              </a:endParaRPr>
            </a:p>
          </p:txBody>
        </p:sp>
      </p:grpSp>
      <p:grpSp>
        <p:nvGrpSpPr>
          <p:cNvPr id="39" name="组合 38"/>
          <p:cNvGrpSpPr/>
          <p:nvPr/>
        </p:nvGrpSpPr>
        <p:grpSpPr>
          <a:xfrm>
            <a:off x="9477837" y="2003279"/>
            <a:ext cx="1817615" cy="3999590"/>
            <a:chOff x="9545071" y="1841916"/>
            <a:chExt cx="1817615" cy="3999590"/>
          </a:xfrm>
        </p:grpSpPr>
        <p:sp>
          <p:nvSpPr>
            <p:cNvPr id="40" name="Freeform 13"/>
            <p:cNvSpPr>
              <a:spLocks/>
            </p:cNvSpPr>
            <p:nvPr/>
          </p:nvSpPr>
          <p:spPr bwMode="auto">
            <a:xfrm>
              <a:off x="9545071" y="1841916"/>
              <a:ext cx="1817615" cy="3999590"/>
            </a:xfrm>
            <a:custGeom>
              <a:avLst/>
              <a:gdLst>
                <a:gd name="T0" fmla="*/ 367 w 367"/>
                <a:gd name="T1" fmla="*/ 685 h 805"/>
                <a:gd name="T2" fmla="*/ 184 w 367"/>
                <a:gd name="T3" fmla="*/ 805 h 805"/>
                <a:gd name="T4" fmla="*/ 0 w 367"/>
                <a:gd name="T5" fmla="*/ 685 h 805"/>
                <a:gd name="T6" fmla="*/ 0 w 367"/>
                <a:gd name="T7" fmla="*/ 22 h 805"/>
                <a:gd name="T8" fmla="*/ 22 w 367"/>
                <a:gd name="T9" fmla="*/ 0 h 805"/>
                <a:gd name="T10" fmla="*/ 345 w 367"/>
                <a:gd name="T11" fmla="*/ 0 h 805"/>
                <a:gd name="T12" fmla="*/ 367 w 367"/>
                <a:gd name="T13" fmla="*/ 22 h 805"/>
                <a:gd name="T14" fmla="*/ 367 w 367"/>
                <a:gd name="T15" fmla="*/ 685 h 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7" h="805">
                  <a:moveTo>
                    <a:pt x="367" y="685"/>
                  </a:moveTo>
                  <a:cubicBezTo>
                    <a:pt x="367" y="697"/>
                    <a:pt x="184" y="805"/>
                    <a:pt x="184" y="805"/>
                  </a:cubicBezTo>
                  <a:cubicBezTo>
                    <a:pt x="184" y="805"/>
                    <a:pt x="0" y="697"/>
                    <a:pt x="0" y="685"/>
                  </a:cubicBezTo>
                  <a:cubicBezTo>
                    <a:pt x="0" y="22"/>
                    <a:pt x="0" y="22"/>
                    <a:pt x="0" y="22"/>
                  </a:cubicBezTo>
                  <a:cubicBezTo>
                    <a:pt x="0" y="10"/>
                    <a:pt x="10" y="0"/>
                    <a:pt x="22" y="0"/>
                  </a:cubicBezTo>
                  <a:cubicBezTo>
                    <a:pt x="345" y="0"/>
                    <a:pt x="345" y="0"/>
                    <a:pt x="345" y="0"/>
                  </a:cubicBezTo>
                  <a:cubicBezTo>
                    <a:pt x="357" y="0"/>
                    <a:pt x="367" y="10"/>
                    <a:pt x="367" y="22"/>
                  </a:cubicBezTo>
                  <a:lnTo>
                    <a:pt x="367" y="685"/>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1" name="Rectangle 14"/>
            <p:cNvSpPr>
              <a:spLocks noChangeArrowheads="1"/>
            </p:cNvSpPr>
            <p:nvPr/>
          </p:nvSpPr>
          <p:spPr bwMode="auto">
            <a:xfrm>
              <a:off x="9551353" y="2474312"/>
              <a:ext cx="1811333" cy="1017697"/>
            </a:xfrm>
            <a:prstGeom prst="rect">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2" name="矩形 41"/>
            <p:cNvSpPr/>
            <p:nvPr/>
          </p:nvSpPr>
          <p:spPr>
            <a:xfrm>
              <a:off x="10008620" y="2629217"/>
              <a:ext cx="890516" cy="707886"/>
            </a:xfrm>
            <a:prstGeom prst="rect">
              <a:avLst/>
            </a:prstGeom>
            <a:effectLst/>
          </p:spPr>
          <p:txBody>
            <a:bodyPr wrap="square">
              <a:spAutoFit/>
            </a:bodyPr>
            <a:lstStyle/>
            <a:p>
              <a:pPr algn="ctr"/>
              <a:r>
                <a:rPr lang="en-US" altLang="zh-CN" sz="4000" b="1" dirty="0" smtClean="0">
                  <a:solidFill>
                    <a:schemeClr val="tx1">
                      <a:lumMod val="65000"/>
                      <a:lumOff val="35000"/>
                    </a:schemeClr>
                  </a:solidFill>
                  <a:latin typeface="Agency FB" panose="020B0503020202020204" pitchFamily="34" charset="0"/>
                  <a:ea typeface="微软雅黑" panose="020B0503020204020204" pitchFamily="34" charset="-122"/>
                </a:rPr>
                <a:t>05</a:t>
              </a:r>
              <a:endParaRPr lang="zh-CN" altLang="en-US" sz="4000" b="1" dirty="0">
                <a:solidFill>
                  <a:schemeClr val="tx1">
                    <a:lumMod val="65000"/>
                    <a:lumOff val="35000"/>
                  </a:schemeClr>
                </a:solidFill>
                <a:latin typeface="Agency FB" panose="020B0503020202020204" pitchFamily="34" charset="0"/>
                <a:ea typeface="微软雅黑" panose="020B0503020204020204" pitchFamily="34" charset="-122"/>
              </a:endParaRPr>
            </a:p>
          </p:txBody>
        </p:sp>
        <p:sp>
          <p:nvSpPr>
            <p:cNvPr id="43" name="Freeform 13"/>
            <p:cNvSpPr>
              <a:spLocks/>
            </p:cNvSpPr>
            <p:nvPr/>
          </p:nvSpPr>
          <p:spPr bwMode="auto">
            <a:xfrm>
              <a:off x="10233863" y="2004602"/>
              <a:ext cx="440030" cy="277155"/>
            </a:xfrm>
            <a:custGeom>
              <a:avLst/>
              <a:gdLst/>
              <a:ahLst/>
              <a:cxnLst/>
              <a:rect l="l" t="t" r="r" b="b"/>
              <a:pathLst>
                <a:path w="686185" h="432198">
                  <a:moveTo>
                    <a:pt x="101600" y="338535"/>
                  </a:moveTo>
                  <a:lnTo>
                    <a:pt x="101600" y="432198"/>
                  </a:lnTo>
                  <a:lnTo>
                    <a:pt x="30163" y="432198"/>
                  </a:lnTo>
                  <a:lnTo>
                    <a:pt x="30163" y="402036"/>
                  </a:lnTo>
                  <a:close/>
                  <a:moveTo>
                    <a:pt x="206375" y="236935"/>
                  </a:moveTo>
                  <a:lnTo>
                    <a:pt x="206375" y="432198"/>
                  </a:lnTo>
                  <a:lnTo>
                    <a:pt x="134938" y="432198"/>
                  </a:lnTo>
                  <a:lnTo>
                    <a:pt x="134938" y="305198"/>
                  </a:lnTo>
                  <a:close/>
                  <a:moveTo>
                    <a:pt x="520700" y="187723"/>
                  </a:moveTo>
                  <a:lnTo>
                    <a:pt x="520700" y="432198"/>
                  </a:lnTo>
                  <a:lnTo>
                    <a:pt x="446088" y="432198"/>
                  </a:lnTo>
                  <a:lnTo>
                    <a:pt x="446088" y="255986"/>
                  </a:lnTo>
                  <a:close/>
                  <a:moveTo>
                    <a:pt x="341313" y="176610"/>
                  </a:moveTo>
                  <a:lnTo>
                    <a:pt x="363538" y="198835"/>
                  </a:lnTo>
                  <a:lnTo>
                    <a:pt x="415925" y="255985"/>
                  </a:lnTo>
                  <a:lnTo>
                    <a:pt x="415925" y="432198"/>
                  </a:lnTo>
                  <a:lnTo>
                    <a:pt x="363538" y="432198"/>
                  </a:lnTo>
                  <a:lnTo>
                    <a:pt x="341313" y="432198"/>
                  </a:lnTo>
                  <a:close/>
                  <a:moveTo>
                    <a:pt x="311150" y="140098"/>
                  </a:moveTo>
                  <a:lnTo>
                    <a:pt x="311150" y="143273"/>
                  </a:lnTo>
                  <a:lnTo>
                    <a:pt x="311150" y="432198"/>
                  </a:lnTo>
                  <a:lnTo>
                    <a:pt x="239713" y="432198"/>
                  </a:lnTo>
                  <a:lnTo>
                    <a:pt x="239713" y="206773"/>
                  </a:lnTo>
                  <a:close/>
                  <a:moveTo>
                    <a:pt x="625475" y="90885"/>
                  </a:moveTo>
                  <a:lnTo>
                    <a:pt x="625475" y="432198"/>
                  </a:lnTo>
                  <a:lnTo>
                    <a:pt x="550863" y="432198"/>
                  </a:lnTo>
                  <a:lnTo>
                    <a:pt x="550863" y="157560"/>
                  </a:lnTo>
                  <a:close/>
                  <a:moveTo>
                    <a:pt x="666509" y="976"/>
                  </a:moveTo>
                  <a:cubicBezTo>
                    <a:pt x="681486" y="-2777"/>
                    <a:pt x="688975" y="4730"/>
                    <a:pt x="685231" y="15991"/>
                  </a:cubicBezTo>
                  <a:cubicBezTo>
                    <a:pt x="681486" y="31005"/>
                    <a:pt x="677742" y="49774"/>
                    <a:pt x="673998" y="61034"/>
                  </a:cubicBezTo>
                  <a:lnTo>
                    <a:pt x="670253" y="64788"/>
                  </a:lnTo>
                  <a:cubicBezTo>
                    <a:pt x="666509" y="76049"/>
                    <a:pt x="659020" y="79803"/>
                    <a:pt x="651531" y="68542"/>
                  </a:cubicBezTo>
                  <a:cubicBezTo>
                    <a:pt x="644042" y="64788"/>
                    <a:pt x="640298" y="61034"/>
                    <a:pt x="640298" y="57281"/>
                  </a:cubicBezTo>
                  <a:cubicBezTo>
                    <a:pt x="640287" y="57291"/>
                    <a:pt x="638821" y="58656"/>
                    <a:pt x="430610" y="252470"/>
                  </a:cubicBezTo>
                  <a:cubicBezTo>
                    <a:pt x="430599" y="252458"/>
                    <a:pt x="429766" y="251578"/>
                    <a:pt x="363210" y="181151"/>
                  </a:cubicBezTo>
                  <a:cubicBezTo>
                    <a:pt x="363202" y="181142"/>
                    <a:pt x="362552" y="180444"/>
                    <a:pt x="310787" y="124846"/>
                  </a:cubicBezTo>
                  <a:cubicBezTo>
                    <a:pt x="310773" y="124860"/>
                    <a:pt x="308720" y="126761"/>
                    <a:pt x="14977" y="398861"/>
                  </a:cubicBezTo>
                  <a:cubicBezTo>
                    <a:pt x="14973" y="398858"/>
                    <a:pt x="14886" y="398792"/>
                    <a:pt x="13105" y="397454"/>
                  </a:cubicBezTo>
                  <a:lnTo>
                    <a:pt x="0" y="387600"/>
                  </a:lnTo>
                  <a:cubicBezTo>
                    <a:pt x="15" y="387586"/>
                    <a:pt x="2181" y="385572"/>
                    <a:pt x="310787" y="98571"/>
                  </a:cubicBezTo>
                  <a:cubicBezTo>
                    <a:pt x="310796" y="98580"/>
                    <a:pt x="311449" y="99281"/>
                    <a:pt x="363210" y="154875"/>
                  </a:cubicBezTo>
                  <a:cubicBezTo>
                    <a:pt x="363221" y="154887"/>
                    <a:pt x="364066" y="155781"/>
                    <a:pt x="430610" y="226194"/>
                  </a:cubicBezTo>
                  <a:cubicBezTo>
                    <a:pt x="430620" y="226185"/>
                    <a:pt x="432012" y="224897"/>
                    <a:pt x="625320" y="46020"/>
                  </a:cubicBezTo>
                  <a:cubicBezTo>
                    <a:pt x="621576" y="42266"/>
                    <a:pt x="621576" y="38513"/>
                    <a:pt x="617831" y="34759"/>
                  </a:cubicBezTo>
                  <a:lnTo>
                    <a:pt x="614087" y="31005"/>
                  </a:lnTo>
                  <a:cubicBezTo>
                    <a:pt x="606598" y="23498"/>
                    <a:pt x="610342" y="15991"/>
                    <a:pt x="621576" y="12237"/>
                  </a:cubicBezTo>
                  <a:cubicBezTo>
                    <a:pt x="636553" y="8484"/>
                    <a:pt x="655275" y="4730"/>
                    <a:pt x="666509" y="976"/>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44" name="TextBox 29"/>
            <p:cNvSpPr txBox="1"/>
            <p:nvPr/>
          </p:nvSpPr>
          <p:spPr>
            <a:xfrm>
              <a:off x="9719818" y="3841711"/>
              <a:ext cx="1468120" cy="1282402"/>
            </a:xfrm>
            <a:prstGeom prst="rect">
              <a:avLst/>
            </a:prstGeom>
            <a:noFill/>
          </p:spPr>
          <p:txBody>
            <a:bodyPr wrap="square" lIns="0" tIns="0" rIns="0" bIns="0" rtlCol="0">
              <a:spAutoFit/>
            </a:bodyPr>
            <a:lstStyle/>
            <a:p>
              <a:pPr algn="just">
                <a:lnSpc>
                  <a:spcPts val="2000"/>
                </a:lnSpc>
              </a:pPr>
              <a:r>
                <a:rPr lang="zh-CN" altLang="en-US" sz="1200" dirty="0">
                  <a:solidFill>
                    <a:srgbClr val="FFFFFF"/>
                  </a:solidFill>
                  <a:latin typeface="微软雅黑" pitchFamily="34" charset="-122"/>
                  <a:ea typeface="微软雅黑" pitchFamily="34" charset="-122"/>
                </a:rPr>
                <a:t>点击输入简要文字内容，文字内容需概括精炼，言简意赅的说明分项内容言简意赅的说明分项内容</a:t>
              </a:r>
              <a:endParaRPr lang="en-US" altLang="zh-CN" sz="1200" dirty="0">
                <a:solidFill>
                  <a:srgbClr val="FFFFFF"/>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070725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par>
                                <p:cTn id="15" presetID="25" presetClass="entr" presetSubtype="0" fill="hold" nodeType="withEffect">
                                  <p:stCondLst>
                                    <p:cond delay="25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20" dur="1000" fill="hold"/>
                                        <p:tgtEl>
                                          <p:spTgt spid="2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0"/>
                                        </p:tgtEl>
                                      </p:cBhvr>
                                    </p:animEffect>
                                  </p:childTnLst>
                                </p:cTn>
                              </p:par>
                              <p:par>
                                <p:cTn id="25" presetID="25" presetClass="entr" presetSubtype="0" fill="hold" nodeType="withEffect">
                                  <p:stCondLst>
                                    <p:cond delay="50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30" dur="1000" fill="hold"/>
                                        <p:tgtEl>
                                          <p:spTgt spid="2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6"/>
                                        </p:tgtEl>
                                      </p:cBhvr>
                                    </p:animEffect>
                                  </p:childTnLst>
                                </p:cTn>
                              </p:par>
                              <p:par>
                                <p:cTn id="35" presetID="25" presetClass="entr" presetSubtype="0" fill="hold" nodeType="withEffect">
                                  <p:stCondLst>
                                    <p:cond delay="75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40" dur="1000" fill="hold"/>
                                        <p:tgtEl>
                                          <p:spTgt spid="32"/>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2"/>
                                        </p:tgtEl>
                                      </p:cBhvr>
                                    </p:animEffect>
                                  </p:childTnLst>
                                </p:cTn>
                              </p:par>
                              <p:par>
                                <p:cTn id="45" presetID="25" presetClass="entr" presetSubtype="0" fill="hold" nodeType="withEffect">
                                  <p:stCondLst>
                                    <p:cond delay="100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decel="50000" fill="hold">
                                          <p:stCondLst>
                                            <p:cond delay="0"/>
                                          </p:stCondLst>
                                        </p:cTn>
                                        <p:tgtEl>
                                          <p:spTgt spid="3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3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39"/>
                                        </p:tgtEl>
                                        <p:attrNameLst>
                                          <p:attrName>ppt_w</p:attrName>
                                        </p:attrNameLst>
                                      </p:cBhvr>
                                      <p:tavLst>
                                        <p:tav tm="0">
                                          <p:val>
                                            <p:strVal val="#ppt_w*.05"/>
                                          </p:val>
                                        </p:tav>
                                        <p:tav tm="100000">
                                          <p:val>
                                            <p:strVal val="#ppt_w"/>
                                          </p:val>
                                        </p:tav>
                                      </p:tavLst>
                                    </p:anim>
                                    <p:anim calcmode="lin" valueType="num">
                                      <p:cBhvr>
                                        <p:cTn id="50" dur="1000" fill="hold"/>
                                        <p:tgtEl>
                                          <p:spTgt spid="3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3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3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3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sp>
        <p:nvSpPr>
          <p:cNvPr id="12" name="矩形 11"/>
          <p:cNvSpPr/>
          <p:nvPr/>
        </p:nvSpPr>
        <p:spPr>
          <a:xfrm flipH="1">
            <a:off x="1070572" y="2581956"/>
            <a:ext cx="4049161" cy="157584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flipH="1">
            <a:off x="7085872" y="2552371"/>
            <a:ext cx="4049161" cy="157584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337355" y="1931259"/>
            <a:ext cx="1988355" cy="1988355"/>
          </a:xfrm>
          <a:prstGeom prst="ellipse">
            <a:avLst/>
          </a:prstGeom>
          <a:blipFill>
            <a:blip r:embed="rId9"/>
            <a:stretch>
              <a:fillRect/>
            </a:stretch>
          </a:blipFill>
          <a:ln w="22225">
            <a:solidFill>
              <a:srgbClr val="FEFE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7352654" y="1931259"/>
            <a:ext cx="1988355" cy="1988355"/>
          </a:xfrm>
          <a:prstGeom prst="ellipse">
            <a:avLst/>
          </a:prstGeom>
          <a:blipFill>
            <a:blip r:embed="rId10"/>
            <a:stretch>
              <a:fillRect/>
            </a:stretch>
          </a:blipFill>
          <a:ln w="22225">
            <a:solidFill>
              <a:srgbClr val="FEFE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30"/>
          <p:cNvSpPr>
            <a:spLocks noEditPoints="1"/>
          </p:cNvSpPr>
          <p:nvPr/>
        </p:nvSpPr>
        <p:spPr bwMode="auto">
          <a:xfrm>
            <a:off x="9752968" y="2989870"/>
            <a:ext cx="970106" cy="760019"/>
          </a:xfrm>
          <a:custGeom>
            <a:avLst/>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6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6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9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2"/>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6"/>
                </a:lnTo>
                <a:lnTo>
                  <a:pt x="361" y="426"/>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6"/>
                </a:lnTo>
                <a:lnTo>
                  <a:pt x="747" y="426"/>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5"/>
                  <a:pt x="189" y="339"/>
                </a:cubicBezTo>
                <a:lnTo>
                  <a:pt x="178" y="364"/>
                </a:lnTo>
                <a:lnTo>
                  <a:pt x="196" y="510"/>
                </a:lnTo>
                <a:lnTo>
                  <a:pt x="163" y="540"/>
                </a:lnTo>
                <a:lnTo>
                  <a:pt x="129" y="510"/>
                </a:lnTo>
                <a:lnTo>
                  <a:pt x="147" y="364"/>
                </a:lnTo>
                <a:lnTo>
                  <a:pt x="137" y="339"/>
                </a:lnTo>
                <a:cubicBezTo>
                  <a:pt x="135" y="335"/>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19" name="Freeform 35"/>
          <p:cNvSpPr>
            <a:spLocks noEditPoints="1"/>
          </p:cNvSpPr>
          <p:nvPr/>
        </p:nvSpPr>
        <p:spPr bwMode="auto">
          <a:xfrm>
            <a:off x="3812179" y="2948700"/>
            <a:ext cx="893512" cy="842358"/>
          </a:xfrm>
          <a:custGeom>
            <a:avLst/>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6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2"/>
                </a:moveTo>
                <a:cubicBezTo>
                  <a:pt x="517" y="52"/>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2"/>
                  <a:pt x="305" y="52"/>
                </a:cubicBezTo>
                <a:lnTo>
                  <a:pt x="516" y="52"/>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6"/>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8"/>
                  <a:pt x="176" y="88"/>
                  <a:pt x="152" y="88"/>
                </a:cubicBezTo>
                <a:cubicBezTo>
                  <a:pt x="127" y="88"/>
                  <a:pt x="108" y="68"/>
                  <a:pt x="108" y="44"/>
                </a:cubicBezTo>
                <a:cubicBezTo>
                  <a:pt x="108" y="20"/>
                  <a:pt x="127" y="0"/>
                  <a:pt x="152" y="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20" name="TextBox 12"/>
          <p:cNvSpPr txBox="1"/>
          <p:nvPr/>
        </p:nvSpPr>
        <p:spPr>
          <a:xfrm>
            <a:off x="1005224" y="4521912"/>
            <a:ext cx="4179855" cy="1985159"/>
          </a:xfrm>
          <a:prstGeom prst="rect">
            <a:avLst/>
          </a:prstGeom>
          <a:noFill/>
        </p:spPr>
        <p:txBody>
          <a:bodyPr wrap="square" rtlCol="0">
            <a:spAutoFit/>
          </a:bodyPr>
          <a:lstStyle/>
          <a:p>
            <a:pPr>
              <a:lnSpc>
                <a:spcPct val="150000"/>
              </a:lnSpc>
            </a:pP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TextBox 12"/>
          <p:cNvSpPr txBox="1"/>
          <p:nvPr/>
        </p:nvSpPr>
        <p:spPr>
          <a:xfrm>
            <a:off x="6955178" y="4521911"/>
            <a:ext cx="4179855" cy="1985159"/>
          </a:xfrm>
          <a:prstGeom prst="rect">
            <a:avLst/>
          </a:prstGeom>
          <a:noFill/>
        </p:spPr>
        <p:txBody>
          <a:bodyPr wrap="square" rtlCol="0">
            <a:spAutoFit/>
          </a:bodyPr>
          <a:lstStyle/>
          <a:p>
            <a:pPr>
              <a:lnSpc>
                <a:spcPct val="150000"/>
              </a:lnSpc>
            </a:pP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05518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2000"/>
                            </p:stCondLst>
                            <p:childTnLst>
                              <p:par>
                                <p:cTn id="19" presetID="16" presetClass="entr" presetSubtype="37"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outVertical)">
                                      <p:cBhvr>
                                        <p:cTn id="21" dur="500"/>
                                        <p:tgtEl>
                                          <p:spTgt spid="20"/>
                                        </p:tgtEl>
                                      </p:cBhvr>
                                    </p:animEffect>
                                  </p:childTnLst>
                                </p:cTn>
                              </p:par>
                            </p:childTnLst>
                          </p:cTn>
                        </p:par>
                        <p:par>
                          <p:cTn id="22" fill="hold">
                            <p:stCondLst>
                              <p:cond delay="2500"/>
                            </p:stCondLst>
                            <p:childTnLst>
                              <p:par>
                                <p:cTn id="23" presetID="16" presetClass="entr" presetSubtype="37"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outVertical)">
                                      <p:cBhvr>
                                        <p:cTn id="25" dur="500"/>
                                        <p:tgtEl>
                                          <p:spTgt spid="15"/>
                                        </p:tgtEl>
                                      </p:cBhvr>
                                    </p:animEffect>
                                  </p:childTnLst>
                                </p:cTn>
                              </p:par>
                            </p:childTnLst>
                          </p:cTn>
                        </p:par>
                        <p:par>
                          <p:cTn id="26" fill="hold">
                            <p:stCondLst>
                              <p:cond delay="3000"/>
                            </p:stCondLst>
                            <p:childTnLst>
                              <p:par>
                                <p:cTn id="27" presetID="47"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500"/>
                            </p:stCondLst>
                            <p:childTnLst>
                              <p:par>
                                <p:cTn id="37" presetID="16" presetClass="entr" presetSubtype="37"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out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animBg="1"/>
      <p:bldP spid="19" grpId="0" animBg="1"/>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grpSp>
        <p:nvGrpSpPr>
          <p:cNvPr id="12" name="组合 11"/>
          <p:cNvGrpSpPr/>
          <p:nvPr/>
        </p:nvGrpSpPr>
        <p:grpSpPr>
          <a:xfrm>
            <a:off x="1302027" y="1776182"/>
            <a:ext cx="2480556" cy="1143173"/>
            <a:chOff x="1302027" y="1480755"/>
            <a:chExt cx="2480556" cy="1143173"/>
          </a:xfrm>
        </p:grpSpPr>
        <p:sp>
          <p:nvSpPr>
            <p:cNvPr id="15" name="任意多边形 14"/>
            <p:cNvSpPr/>
            <p:nvPr/>
          </p:nvSpPr>
          <p:spPr>
            <a:xfrm rot="5400000">
              <a:off x="1970718" y="812064"/>
              <a:ext cx="1143173" cy="2480556"/>
            </a:xfrm>
            <a:custGeom>
              <a:avLst/>
              <a:gdLst>
                <a:gd name="connsiteX0" fmla="*/ 0 w 1143173"/>
                <a:gd name="connsiteY0" fmla="*/ 371036 h 2480556"/>
                <a:gd name="connsiteX1" fmla="*/ 258506 w 1143173"/>
                <a:gd name="connsiteY1" fmla="*/ 0 h 2480556"/>
                <a:gd name="connsiteX2" fmla="*/ 517012 w 1143173"/>
                <a:gd name="connsiteY2" fmla="*/ 371036 h 2480556"/>
                <a:gd name="connsiteX3" fmla="*/ 367921 w 1143173"/>
                <a:gd name="connsiteY3" fmla="*/ 371036 h 2480556"/>
                <a:gd name="connsiteX4" fmla="*/ 367921 w 1143173"/>
                <a:gd name="connsiteY4" fmla="*/ 2147526 h 2480556"/>
                <a:gd name="connsiteX5" fmla="*/ 478978 w 1143173"/>
                <a:gd name="connsiteY5" fmla="*/ 2258583 h 2480556"/>
                <a:gd name="connsiteX6" fmla="*/ 823395 w 1143173"/>
                <a:gd name="connsiteY6" fmla="*/ 2258583 h 2480556"/>
                <a:gd name="connsiteX7" fmla="*/ 934452 w 1143173"/>
                <a:gd name="connsiteY7" fmla="*/ 2147526 h 2480556"/>
                <a:gd name="connsiteX8" fmla="*/ 934452 w 1143173"/>
                <a:gd name="connsiteY8" fmla="*/ 1039913 h 2480556"/>
                <a:gd name="connsiteX9" fmla="*/ 1143173 w 1143173"/>
                <a:gd name="connsiteY9" fmla="*/ 1248634 h 2480556"/>
                <a:gd name="connsiteX10" fmla="*/ 1143173 w 1143173"/>
                <a:gd name="connsiteY10" fmla="*/ 2166826 h 2480556"/>
                <a:gd name="connsiteX11" fmla="*/ 829443 w 1143173"/>
                <a:gd name="connsiteY11" fmla="*/ 2480556 h 2480556"/>
                <a:gd name="connsiteX12" fmla="*/ 472929 w 1143173"/>
                <a:gd name="connsiteY12" fmla="*/ 2480556 h 2480556"/>
                <a:gd name="connsiteX13" fmla="*/ 159199 w 1143173"/>
                <a:gd name="connsiteY13" fmla="*/ 2166826 h 2480556"/>
                <a:gd name="connsiteX14" fmla="*/ 159199 w 1143173"/>
                <a:gd name="connsiteY14" fmla="*/ 371036 h 24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173" h="2480556">
                  <a:moveTo>
                    <a:pt x="0" y="371036"/>
                  </a:moveTo>
                  <a:lnTo>
                    <a:pt x="258506" y="0"/>
                  </a:lnTo>
                  <a:lnTo>
                    <a:pt x="517012" y="371036"/>
                  </a:lnTo>
                  <a:lnTo>
                    <a:pt x="367921" y="371036"/>
                  </a:lnTo>
                  <a:lnTo>
                    <a:pt x="367921" y="2147526"/>
                  </a:lnTo>
                  <a:cubicBezTo>
                    <a:pt x="367921" y="2208861"/>
                    <a:pt x="417643" y="2258583"/>
                    <a:pt x="478978" y="2258583"/>
                  </a:cubicBezTo>
                  <a:lnTo>
                    <a:pt x="823395" y="2258583"/>
                  </a:lnTo>
                  <a:cubicBezTo>
                    <a:pt x="884730" y="2258583"/>
                    <a:pt x="934452" y="2208861"/>
                    <a:pt x="934452" y="2147526"/>
                  </a:cubicBezTo>
                  <a:lnTo>
                    <a:pt x="934452" y="1039913"/>
                  </a:lnTo>
                  <a:lnTo>
                    <a:pt x="1143173" y="1248634"/>
                  </a:lnTo>
                  <a:lnTo>
                    <a:pt x="1143173" y="2166826"/>
                  </a:lnTo>
                  <a:cubicBezTo>
                    <a:pt x="1143173" y="2340094"/>
                    <a:pt x="1002711" y="2480556"/>
                    <a:pt x="829443" y="2480556"/>
                  </a:cubicBezTo>
                  <a:lnTo>
                    <a:pt x="472929" y="2480556"/>
                  </a:lnTo>
                  <a:cubicBezTo>
                    <a:pt x="299661" y="2480556"/>
                    <a:pt x="159199" y="2340094"/>
                    <a:pt x="159199" y="2166826"/>
                  </a:cubicBezTo>
                  <a:lnTo>
                    <a:pt x="159199" y="371036"/>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5"/>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18900000" flipV="1">
              <a:off x="2226305" y="2380080"/>
              <a:ext cx="769827" cy="151561"/>
            </a:xfrm>
            <a:prstGeom prst="rect">
              <a:avLst/>
            </a:prstGeom>
          </p:spPr>
        </p:pic>
        <p:sp>
          <p:nvSpPr>
            <p:cNvPr id="17" name="矩形 16"/>
            <p:cNvSpPr/>
            <p:nvPr/>
          </p:nvSpPr>
          <p:spPr>
            <a:xfrm>
              <a:off x="1391173" y="1829116"/>
              <a:ext cx="890516" cy="584775"/>
            </a:xfrm>
            <a:prstGeom prst="rect">
              <a:avLst/>
            </a:prstGeom>
          </p:spPr>
          <p:txBody>
            <a:bodyPr wrap="square">
              <a:spAutoFit/>
            </a:bodyPr>
            <a:lstStyle/>
            <a:p>
              <a:pPr algn="ctr"/>
              <a:r>
                <a:rPr lang="en-US" altLang="zh-CN" sz="3200" dirty="0" smtClean="0">
                  <a:solidFill>
                    <a:srgbClr val="2A3D52"/>
                  </a:solidFill>
                  <a:latin typeface="Haettenschweiler" panose="020B0706040902060204" pitchFamily="34" charset="0"/>
                  <a:ea typeface="微软雅黑" panose="020B0503020204020204" pitchFamily="34" charset="-122"/>
                </a:rPr>
                <a:t>01</a:t>
              </a:r>
              <a:endParaRPr lang="zh-CN" altLang="en-US" sz="3200" dirty="0">
                <a:solidFill>
                  <a:srgbClr val="2A3D52"/>
                </a:solidFill>
                <a:latin typeface="Haettenschweiler" panose="020B0706040902060204" pitchFamily="34" charset="0"/>
                <a:ea typeface="微软雅黑" panose="020B0503020204020204" pitchFamily="34" charset="-122"/>
              </a:endParaRPr>
            </a:p>
          </p:txBody>
        </p:sp>
      </p:grpSp>
      <p:grpSp>
        <p:nvGrpSpPr>
          <p:cNvPr id="18" name="组合 17"/>
          <p:cNvGrpSpPr/>
          <p:nvPr/>
        </p:nvGrpSpPr>
        <p:grpSpPr>
          <a:xfrm>
            <a:off x="3203716" y="2733653"/>
            <a:ext cx="2480556" cy="1143173"/>
            <a:chOff x="3203716" y="2438226"/>
            <a:chExt cx="2480556" cy="1143173"/>
          </a:xfrm>
        </p:grpSpPr>
        <p:sp>
          <p:nvSpPr>
            <p:cNvPr id="19" name="任意多边形 18"/>
            <p:cNvSpPr/>
            <p:nvPr/>
          </p:nvSpPr>
          <p:spPr>
            <a:xfrm rot="5400000">
              <a:off x="3872407" y="1769535"/>
              <a:ext cx="1143173" cy="2480556"/>
            </a:xfrm>
            <a:custGeom>
              <a:avLst/>
              <a:gdLst>
                <a:gd name="connsiteX0" fmla="*/ 0 w 1143173"/>
                <a:gd name="connsiteY0" fmla="*/ 371036 h 2480556"/>
                <a:gd name="connsiteX1" fmla="*/ 258506 w 1143173"/>
                <a:gd name="connsiteY1" fmla="*/ 0 h 2480556"/>
                <a:gd name="connsiteX2" fmla="*/ 517012 w 1143173"/>
                <a:gd name="connsiteY2" fmla="*/ 371036 h 2480556"/>
                <a:gd name="connsiteX3" fmla="*/ 367921 w 1143173"/>
                <a:gd name="connsiteY3" fmla="*/ 371036 h 2480556"/>
                <a:gd name="connsiteX4" fmla="*/ 367921 w 1143173"/>
                <a:gd name="connsiteY4" fmla="*/ 2147526 h 2480556"/>
                <a:gd name="connsiteX5" fmla="*/ 478978 w 1143173"/>
                <a:gd name="connsiteY5" fmla="*/ 2258583 h 2480556"/>
                <a:gd name="connsiteX6" fmla="*/ 823395 w 1143173"/>
                <a:gd name="connsiteY6" fmla="*/ 2258583 h 2480556"/>
                <a:gd name="connsiteX7" fmla="*/ 934452 w 1143173"/>
                <a:gd name="connsiteY7" fmla="*/ 2147526 h 2480556"/>
                <a:gd name="connsiteX8" fmla="*/ 934452 w 1143173"/>
                <a:gd name="connsiteY8" fmla="*/ 1039913 h 2480556"/>
                <a:gd name="connsiteX9" fmla="*/ 1143173 w 1143173"/>
                <a:gd name="connsiteY9" fmla="*/ 1248634 h 2480556"/>
                <a:gd name="connsiteX10" fmla="*/ 1143173 w 1143173"/>
                <a:gd name="connsiteY10" fmla="*/ 2166826 h 2480556"/>
                <a:gd name="connsiteX11" fmla="*/ 829443 w 1143173"/>
                <a:gd name="connsiteY11" fmla="*/ 2480556 h 2480556"/>
                <a:gd name="connsiteX12" fmla="*/ 472929 w 1143173"/>
                <a:gd name="connsiteY12" fmla="*/ 2480556 h 2480556"/>
                <a:gd name="connsiteX13" fmla="*/ 159199 w 1143173"/>
                <a:gd name="connsiteY13" fmla="*/ 2166826 h 2480556"/>
                <a:gd name="connsiteX14" fmla="*/ 159199 w 1143173"/>
                <a:gd name="connsiteY14" fmla="*/ 371036 h 24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173" h="2480556">
                  <a:moveTo>
                    <a:pt x="0" y="371036"/>
                  </a:moveTo>
                  <a:lnTo>
                    <a:pt x="258506" y="0"/>
                  </a:lnTo>
                  <a:lnTo>
                    <a:pt x="517012" y="371036"/>
                  </a:lnTo>
                  <a:lnTo>
                    <a:pt x="367921" y="371036"/>
                  </a:lnTo>
                  <a:lnTo>
                    <a:pt x="367921" y="2147526"/>
                  </a:lnTo>
                  <a:cubicBezTo>
                    <a:pt x="367921" y="2208861"/>
                    <a:pt x="417643" y="2258583"/>
                    <a:pt x="478978" y="2258583"/>
                  </a:cubicBezTo>
                  <a:lnTo>
                    <a:pt x="823395" y="2258583"/>
                  </a:lnTo>
                  <a:cubicBezTo>
                    <a:pt x="884730" y="2258583"/>
                    <a:pt x="934452" y="2208861"/>
                    <a:pt x="934452" y="2147526"/>
                  </a:cubicBezTo>
                  <a:lnTo>
                    <a:pt x="934452" y="1039913"/>
                  </a:lnTo>
                  <a:lnTo>
                    <a:pt x="1143173" y="1248634"/>
                  </a:lnTo>
                  <a:lnTo>
                    <a:pt x="1143173" y="2166826"/>
                  </a:lnTo>
                  <a:cubicBezTo>
                    <a:pt x="1143173" y="2340094"/>
                    <a:pt x="1002711" y="2480556"/>
                    <a:pt x="829443" y="2480556"/>
                  </a:cubicBezTo>
                  <a:lnTo>
                    <a:pt x="472929" y="2480556"/>
                  </a:lnTo>
                  <a:cubicBezTo>
                    <a:pt x="299661" y="2480556"/>
                    <a:pt x="159199" y="2340094"/>
                    <a:pt x="159199" y="2166826"/>
                  </a:cubicBezTo>
                  <a:lnTo>
                    <a:pt x="159199" y="371036"/>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0" name="图片 19"/>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18900000" flipV="1">
              <a:off x="4088236" y="3367367"/>
              <a:ext cx="769827" cy="151561"/>
            </a:xfrm>
            <a:prstGeom prst="rect">
              <a:avLst/>
            </a:prstGeom>
          </p:spPr>
        </p:pic>
        <p:sp>
          <p:nvSpPr>
            <p:cNvPr id="21" name="矩形 20"/>
            <p:cNvSpPr/>
            <p:nvPr/>
          </p:nvSpPr>
          <p:spPr>
            <a:xfrm>
              <a:off x="3311599" y="2765133"/>
              <a:ext cx="890516" cy="584775"/>
            </a:xfrm>
            <a:prstGeom prst="rect">
              <a:avLst/>
            </a:prstGeom>
          </p:spPr>
          <p:txBody>
            <a:bodyPr wrap="square">
              <a:spAutoFit/>
            </a:bodyPr>
            <a:lstStyle/>
            <a:p>
              <a:pPr algn="ctr"/>
              <a:r>
                <a:rPr lang="en-US" altLang="zh-CN" sz="3200" dirty="0" smtClean="0">
                  <a:solidFill>
                    <a:srgbClr val="2A3D52"/>
                  </a:solidFill>
                  <a:latin typeface="Haettenschweiler" panose="020B0706040902060204" pitchFamily="34" charset="0"/>
                  <a:ea typeface="微软雅黑" panose="020B0503020204020204" pitchFamily="34" charset="-122"/>
                </a:rPr>
                <a:t>02</a:t>
              </a:r>
              <a:endParaRPr lang="zh-CN" altLang="en-US" sz="3200" dirty="0">
                <a:solidFill>
                  <a:srgbClr val="2A3D52"/>
                </a:solidFill>
                <a:latin typeface="Haettenschweiler" panose="020B0706040902060204" pitchFamily="34" charset="0"/>
                <a:ea typeface="微软雅黑" panose="020B0503020204020204" pitchFamily="34" charset="-122"/>
              </a:endParaRPr>
            </a:p>
          </p:txBody>
        </p:sp>
      </p:grpSp>
      <p:grpSp>
        <p:nvGrpSpPr>
          <p:cNvPr id="22" name="组合 21"/>
          <p:cNvGrpSpPr/>
          <p:nvPr/>
        </p:nvGrpSpPr>
        <p:grpSpPr>
          <a:xfrm>
            <a:off x="1302026" y="4204644"/>
            <a:ext cx="2480556" cy="1143173"/>
            <a:chOff x="1302026" y="3909217"/>
            <a:chExt cx="2480556" cy="1143173"/>
          </a:xfrm>
        </p:grpSpPr>
        <p:sp>
          <p:nvSpPr>
            <p:cNvPr id="23" name="任意多边形 22"/>
            <p:cNvSpPr/>
            <p:nvPr/>
          </p:nvSpPr>
          <p:spPr>
            <a:xfrm rot="5400000">
              <a:off x="1970717" y="3240526"/>
              <a:ext cx="1143173" cy="2480556"/>
            </a:xfrm>
            <a:custGeom>
              <a:avLst/>
              <a:gdLst>
                <a:gd name="connsiteX0" fmla="*/ 0 w 1143173"/>
                <a:gd name="connsiteY0" fmla="*/ 371036 h 2480556"/>
                <a:gd name="connsiteX1" fmla="*/ 258506 w 1143173"/>
                <a:gd name="connsiteY1" fmla="*/ 0 h 2480556"/>
                <a:gd name="connsiteX2" fmla="*/ 517012 w 1143173"/>
                <a:gd name="connsiteY2" fmla="*/ 371036 h 2480556"/>
                <a:gd name="connsiteX3" fmla="*/ 367921 w 1143173"/>
                <a:gd name="connsiteY3" fmla="*/ 371036 h 2480556"/>
                <a:gd name="connsiteX4" fmla="*/ 367921 w 1143173"/>
                <a:gd name="connsiteY4" fmla="*/ 2147526 h 2480556"/>
                <a:gd name="connsiteX5" fmla="*/ 478978 w 1143173"/>
                <a:gd name="connsiteY5" fmla="*/ 2258583 h 2480556"/>
                <a:gd name="connsiteX6" fmla="*/ 823395 w 1143173"/>
                <a:gd name="connsiteY6" fmla="*/ 2258583 h 2480556"/>
                <a:gd name="connsiteX7" fmla="*/ 934452 w 1143173"/>
                <a:gd name="connsiteY7" fmla="*/ 2147526 h 2480556"/>
                <a:gd name="connsiteX8" fmla="*/ 934452 w 1143173"/>
                <a:gd name="connsiteY8" fmla="*/ 1039913 h 2480556"/>
                <a:gd name="connsiteX9" fmla="*/ 1143173 w 1143173"/>
                <a:gd name="connsiteY9" fmla="*/ 1248634 h 2480556"/>
                <a:gd name="connsiteX10" fmla="*/ 1143173 w 1143173"/>
                <a:gd name="connsiteY10" fmla="*/ 2166826 h 2480556"/>
                <a:gd name="connsiteX11" fmla="*/ 829443 w 1143173"/>
                <a:gd name="connsiteY11" fmla="*/ 2480556 h 2480556"/>
                <a:gd name="connsiteX12" fmla="*/ 472929 w 1143173"/>
                <a:gd name="connsiteY12" fmla="*/ 2480556 h 2480556"/>
                <a:gd name="connsiteX13" fmla="*/ 159199 w 1143173"/>
                <a:gd name="connsiteY13" fmla="*/ 2166826 h 2480556"/>
                <a:gd name="connsiteX14" fmla="*/ 159199 w 1143173"/>
                <a:gd name="connsiteY14" fmla="*/ 371036 h 24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173" h="2480556">
                  <a:moveTo>
                    <a:pt x="0" y="371036"/>
                  </a:moveTo>
                  <a:lnTo>
                    <a:pt x="258506" y="0"/>
                  </a:lnTo>
                  <a:lnTo>
                    <a:pt x="517012" y="371036"/>
                  </a:lnTo>
                  <a:lnTo>
                    <a:pt x="367921" y="371036"/>
                  </a:lnTo>
                  <a:lnTo>
                    <a:pt x="367921" y="2147526"/>
                  </a:lnTo>
                  <a:cubicBezTo>
                    <a:pt x="367921" y="2208861"/>
                    <a:pt x="417643" y="2258583"/>
                    <a:pt x="478978" y="2258583"/>
                  </a:cubicBezTo>
                  <a:lnTo>
                    <a:pt x="823395" y="2258583"/>
                  </a:lnTo>
                  <a:cubicBezTo>
                    <a:pt x="884730" y="2258583"/>
                    <a:pt x="934452" y="2208861"/>
                    <a:pt x="934452" y="2147526"/>
                  </a:cubicBezTo>
                  <a:lnTo>
                    <a:pt x="934452" y="1039913"/>
                  </a:lnTo>
                  <a:lnTo>
                    <a:pt x="1143173" y="1248634"/>
                  </a:lnTo>
                  <a:lnTo>
                    <a:pt x="1143173" y="2166826"/>
                  </a:lnTo>
                  <a:cubicBezTo>
                    <a:pt x="1143173" y="2340094"/>
                    <a:pt x="1002711" y="2480556"/>
                    <a:pt x="829443" y="2480556"/>
                  </a:cubicBezTo>
                  <a:lnTo>
                    <a:pt x="472929" y="2480556"/>
                  </a:lnTo>
                  <a:cubicBezTo>
                    <a:pt x="299661" y="2480556"/>
                    <a:pt x="159199" y="2340094"/>
                    <a:pt x="159199" y="2166826"/>
                  </a:cubicBezTo>
                  <a:lnTo>
                    <a:pt x="159199" y="371036"/>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4" name="图片 23"/>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18900000" flipV="1">
              <a:off x="2181970" y="4852946"/>
              <a:ext cx="769827" cy="151561"/>
            </a:xfrm>
            <a:prstGeom prst="rect">
              <a:avLst/>
            </a:prstGeom>
          </p:spPr>
        </p:pic>
        <p:sp>
          <p:nvSpPr>
            <p:cNvPr id="25" name="矩形 24"/>
            <p:cNvSpPr/>
            <p:nvPr/>
          </p:nvSpPr>
          <p:spPr>
            <a:xfrm>
              <a:off x="1395992" y="4241421"/>
              <a:ext cx="890516" cy="584775"/>
            </a:xfrm>
            <a:prstGeom prst="rect">
              <a:avLst/>
            </a:prstGeom>
          </p:spPr>
          <p:txBody>
            <a:bodyPr wrap="square">
              <a:spAutoFit/>
            </a:bodyPr>
            <a:lstStyle/>
            <a:p>
              <a:pPr algn="ctr"/>
              <a:r>
                <a:rPr lang="en-US" altLang="zh-CN" sz="3200" dirty="0" smtClean="0">
                  <a:solidFill>
                    <a:srgbClr val="2A3D52"/>
                  </a:solidFill>
                  <a:latin typeface="Haettenschweiler" panose="020B0706040902060204" pitchFamily="34" charset="0"/>
                  <a:ea typeface="微软雅黑" panose="020B0503020204020204" pitchFamily="34" charset="-122"/>
                </a:rPr>
                <a:t>03</a:t>
              </a:r>
              <a:endParaRPr lang="zh-CN" altLang="en-US" sz="3200" dirty="0">
                <a:solidFill>
                  <a:srgbClr val="2A3D52"/>
                </a:solidFill>
                <a:latin typeface="Haettenschweiler" panose="020B0706040902060204" pitchFamily="34" charset="0"/>
                <a:ea typeface="微软雅黑" panose="020B0503020204020204" pitchFamily="34" charset="-122"/>
              </a:endParaRPr>
            </a:p>
          </p:txBody>
        </p:sp>
      </p:grpSp>
      <p:grpSp>
        <p:nvGrpSpPr>
          <p:cNvPr id="26" name="组合 25"/>
          <p:cNvGrpSpPr/>
          <p:nvPr/>
        </p:nvGrpSpPr>
        <p:grpSpPr>
          <a:xfrm>
            <a:off x="3203715" y="5162115"/>
            <a:ext cx="2480556" cy="1143173"/>
            <a:chOff x="3203715" y="4866688"/>
            <a:chExt cx="2480556" cy="1143173"/>
          </a:xfrm>
        </p:grpSpPr>
        <p:sp>
          <p:nvSpPr>
            <p:cNvPr id="27" name="任意多边形 26"/>
            <p:cNvSpPr/>
            <p:nvPr/>
          </p:nvSpPr>
          <p:spPr>
            <a:xfrm rot="5400000">
              <a:off x="3872406" y="4197997"/>
              <a:ext cx="1143173" cy="2480556"/>
            </a:xfrm>
            <a:custGeom>
              <a:avLst/>
              <a:gdLst>
                <a:gd name="connsiteX0" fmla="*/ 0 w 1143173"/>
                <a:gd name="connsiteY0" fmla="*/ 371036 h 2480556"/>
                <a:gd name="connsiteX1" fmla="*/ 258506 w 1143173"/>
                <a:gd name="connsiteY1" fmla="*/ 0 h 2480556"/>
                <a:gd name="connsiteX2" fmla="*/ 517012 w 1143173"/>
                <a:gd name="connsiteY2" fmla="*/ 371036 h 2480556"/>
                <a:gd name="connsiteX3" fmla="*/ 367921 w 1143173"/>
                <a:gd name="connsiteY3" fmla="*/ 371036 h 2480556"/>
                <a:gd name="connsiteX4" fmla="*/ 367921 w 1143173"/>
                <a:gd name="connsiteY4" fmla="*/ 2147526 h 2480556"/>
                <a:gd name="connsiteX5" fmla="*/ 478978 w 1143173"/>
                <a:gd name="connsiteY5" fmla="*/ 2258583 h 2480556"/>
                <a:gd name="connsiteX6" fmla="*/ 823395 w 1143173"/>
                <a:gd name="connsiteY6" fmla="*/ 2258583 h 2480556"/>
                <a:gd name="connsiteX7" fmla="*/ 934452 w 1143173"/>
                <a:gd name="connsiteY7" fmla="*/ 2147526 h 2480556"/>
                <a:gd name="connsiteX8" fmla="*/ 934452 w 1143173"/>
                <a:gd name="connsiteY8" fmla="*/ 1039913 h 2480556"/>
                <a:gd name="connsiteX9" fmla="*/ 1143173 w 1143173"/>
                <a:gd name="connsiteY9" fmla="*/ 1248634 h 2480556"/>
                <a:gd name="connsiteX10" fmla="*/ 1143173 w 1143173"/>
                <a:gd name="connsiteY10" fmla="*/ 2166826 h 2480556"/>
                <a:gd name="connsiteX11" fmla="*/ 829443 w 1143173"/>
                <a:gd name="connsiteY11" fmla="*/ 2480556 h 2480556"/>
                <a:gd name="connsiteX12" fmla="*/ 472929 w 1143173"/>
                <a:gd name="connsiteY12" fmla="*/ 2480556 h 2480556"/>
                <a:gd name="connsiteX13" fmla="*/ 159199 w 1143173"/>
                <a:gd name="connsiteY13" fmla="*/ 2166826 h 2480556"/>
                <a:gd name="connsiteX14" fmla="*/ 159199 w 1143173"/>
                <a:gd name="connsiteY14" fmla="*/ 371036 h 24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173" h="2480556">
                  <a:moveTo>
                    <a:pt x="0" y="371036"/>
                  </a:moveTo>
                  <a:lnTo>
                    <a:pt x="258506" y="0"/>
                  </a:lnTo>
                  <a:lnTo>
                    <a:pt x="517012" y="371036"/>
                  </a:lnTo>
                  <a:lnTo>
                    <a:pt x="367921" y="371036"/>
                  </a:lnTo>
                  <a:lnTo>
                    <a:pt x="367921" y="2147526"/>
                  </a:lnTo>
                  <a:cubicBezTo>
                    <a:pt x="367921" y="2208861"/>
                    <a:pt x="417643" y="2258583"/>
                    <a:pt x="478978" y="2258583"/>
                  </a:cubicBezTo>
                  <a:lnTo>
                    <a:pt x="823395" y="2258583"/>
                  </a:lnTo>
                  <a:cubicBezTo>
                    <a:pt x="884730" y="2258583"/>
                    <a:pt x="934452" y="2208861"/>
                    <a:pt x="934452" y="2147526"/>
                  </a:cubicBezTo>
                  <a:lnTo>
                    <a:pt x="934452" y="1039913"/>
                  </a:lnTo>
                  <a:lnTo>
                    <a:pt x="1143173" y="1248634"/>
                  </a:lnTo>
                  <a:lnTo>
                    <a:pt x="1143173" y="2166826"/>
                  </a:lnTo>
                  <a:cubicBezTo>
                    <a:pt x="1143173" y="2340094"/>
                    <a:pt x="1002711" y="2480556"/>
                    <a:pt x="829443" y="2480556"/>
                  </a:cubicBezTo>
                  <a:lnTo>
                    <a:pt x="472929" y="2480556"/>
                  </a:lnTo>
                  <a:cubicBezTo>
                    <a:pt x="299661" y="2480556"/>
                    <a:pt x="159199" y="2340094"/>
                    <a:pt x="159199" y="2166826"/>
                  </a:cubicBezTo>
                  <a:lnTo>
                    <a:pt x="159199" y="371036"/>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8" name="图片 27"/>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18900000" flipV="1">
              <a:off x="4063779" y="5830294"/>
              <a:ext cx="769827" cy="151561"/>
            </a:xfrm>
            <a:prstGeom prst="rect">
              <a:avLst/>
            </a:prstGeom>
          </p:spPr>
        </p:pic>
        <p:sp>
          <p:nvSpPr>
            <p:cNvPr id="29" name="矩形 28"/>
            <p:cNvSpPr/>
            <p:nvPr/>
          </p:nvSpPr>
          <p:spPr>
            <a:xfrm>
              <a:off x="3311599" y="5211845"/>
              <a:ext cx="890516" cy="584775"/>
            </a:xfrm>
            <a:prstGeom prst="rect">
              <a:avLst/>
            </a:prstGeom>
          </p:spPr>
          <p:txBody>
            <a:bodyPr wrap="square">
              <a:spAutoFit/>
            </a:bodyPr>
            <a:lstStyle/>
            <a:p>
              <a:pPr algn="ctr"/>
              <a:r>
                <a:rPr lang="en-US" altLang="zh-CN" sz="3200" dirty="0" smtClean="0">
                  <a:solidFill>
                    <a:srgbClr val="2A3D52"/>
                  </a:solidFill>
                  <a:latin typeface="Haettenschweiler" panose="020B0706040902060204" pitchFamily="34" charset="0"/>
                  <a:ea typeface="微软雅黑" panose="020B0503020204020204" pitchFamily="34" charset="-122"/>
                </a:rPr>
                <a:t>04</a:t>
              </a:r>
              <a:endParaRPr lang="zh-CN" altLang="en-US" sz="3200" dirty="0">
                <a:solidFill>
                  <a:srgbClr val="2A3D52"/>
                </a:solidFill>
                <a:latin typeface="Haettenschweiler" panose="020B0706040902060204" pitchFamily="34" charset="0"/>
                <a:ea typeface="微软雅黑" panose="020B0503020204020204" pitchFamily="34" charset="-122"/>
              </a:endParaRPr>
            </a:p>
          </p:txBody>
        </p:sp>
      </p:grpSp>
      <p:sp>
        <p:nvSpPr>
          <p:cNvPr id="30" name="任意多边形 29"/>
          <p:cNvSpPr/>
          <p:nvPr/>
        </p:nvSpPr>
        <p:spPr>
          <a:xfrm>
            <a:off x="2226365" y="2442279"/>
            <a:ext cx="5516218" cy="0"/>
          </a:xfrm>
          <a:custGeom>
            <a:avLst/>
            <a:gdLst>
              <a:gd name="connsiteX0" fmla="*/ 0 w 5516218"/>
              <a:gd name="connsiteY0" fmla="*/ 0 h 0"/>
              <a:gd name="connsiteX1" fmla="*/ 5516218 w 5516218"/>
              <a:gd name="connsiteY1" fmla="*/ 0 h 0"/>
            </a:gdLst>
            <a:ahLst/>
            <a:cxnLst>
              <a:cxn ang="0">
                <a:pos x="connsiteX0" y="connsiteY0"/>
              </a:cxn>
              <a:cxn ang="0">
                <a:pos x="connsiteX1" y="connsiteY1"/>
              </a:cxn>
            </a:cxnLst>
            <a:rect l="l" t="t" r="r" b="b"/>
            <a:pathLst>
              <a:path w="5516218">
                <a:moveTo>
                  <a:pt x="0" y="0"/>
                </a:moveTo>
                <a:lnTo>
                  <a:pt x="5516218"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a:off x="2241123" y="4898393"/>
            <a:ext cx="5516218" cy="0"/>
          </a:xfrm>
          <a:custGeom>
            <a:avLst/>
            <a:gdLst>
              <a:gd name="connsiteX0" fmla="*/ 0 w 5516218"/>
              <a:gd name="connsiteY0" fmla="*/ 0 h 0"/>
              <a:gd name="connsiteX1" fmla="*/ 5516218 w 5516218"/>
              <a:gd name="connsiteY1" fmla="*/ 0 h 0"/>
            </a:gdLst>
            <a:ahLst/>
            <a:cxnLst>
              <a:cxn ang="0">
                <a:pos x="connsiteX0" y="connsiteY0"/>
              </a:cxn>
              <a:cxn ang="0">
                <a:pos x="connsiteX1" y="connsiteY1"/>
              </a:cxn>
            </a:cxnLst>
            <a:rect l="l" t="t" r="r" b="b"/>
            <a:pathLst>
              <a:path w="5516218">
                <a:moveTo>
                  <a:pt x="0" y="0"/>
                </a:moveTo>
                <a:lnTo>
                  <a:pt x="5516218"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4065104" y="3396436"/>
            <a:ext cx="3707296" cy="0"/>
          </a:xfrm>
          <a:custGeom>
            <a:avLst/>
            <a:gdLst>
              <a:gd name="connsiteX0" fmla="*/ 0 w 3707296"/>
              <a:gd name="connsiteY0" fmla="*/ 0 h 0"/>
              <a:gd name="connsiteX1" fmla="*/ 3707296 w 3707296"/>
              <a:gd name="connsiteY1" fmla="*/ 0 h 0"/>
            </a:gdLst>
            <a:ahLst/>
            <a:cxnLst>
              <a:cxn ang="0">
                <a:pos x="connsiteX0" y="connsiteY0"/>
              </a:cxn>
              <a:cxn ang="0">
                <a:pos x="connsiteX1" y="connsiteY1"/>
              </a:cxn>
            </a:cxnLst>
            <a:rect l="l" t="t" r="r" b="b"/>
            <a:pathLst>
              <a:path w="3707296">
                <a:moveTo>
                  <a:pt x="0" y="0"/>
                </a:moveTo>
                <a:lnTo>
                  <a:pt x="3707296"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a:off x="4099926" y="5856715"/>
            <a:ext cx="3707296" cy="0"/>
          </a:xfrm>
          <a:custGeom>
            <a:avLst/>
            <a:gdLst>
              <a:gd name="connsiteX0" fmla="*/ 0 w 3707296"/>
              <a:gd name="connsiteY0" fmla="*/ 0 h 0"/>
              <a:gd name="connsiteX1" fmla="*/ 3707296 w 3707296"/>
              <a:gd name="connsiteY1" fmla="*/ 0 h 0"/>
            </a:gdLst>
            <a:ahLst/>
            <a:cxnLst>
              <a:cxn ang="0">
                <a:pos x="connsiteX0" y="connsiteY0"/>
              </a:cxn>
              <a:cxn ang="0">
                <a:pos x="connsiteX1" y="connsiteY1"/>
              </a:cxn>
            </a:cxnLst>
            <a:rect l="l" t="t" r="r" b="b"/>
            <a:pathLst>
              <a:path w="3707296">
                <a:moveTo>
                  <a:pt x="0" y="0"/>
                </a:moveTo>
                <a:lnTo>
                  <a:pt x="3707296"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8180950" y="2043356"/>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8180950" y="3060560"/>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8180950" y="4490068"/>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8180950" y="550727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8151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0-#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0-#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500"/>
                                        <p:tgtEl>
                                          <p:spTgt spid="3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grpId="0" nodeType="withEffect">
                                  <p:stCondLst>
                                    <p:cond delay="75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10" presetClass="entr" presetSubtype="0" fill="hold" grpId="0" nodeType="withEffect">
                                  <p:stCondLst>
                                    <p:cond delay="100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par>
                                <p:cTn id="46" presetID="10" presetClass="entr" presetSubtype="0" fill="hold" grpId="0" nodeType="withEffect">
                                  <p:stCondLst>
                                    <p:cond delay="125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5" grpId="0"/>
      <p:bldP spid="36" grpId="0"/>
      <p:bldP spid="37" grpId="0"/>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1" name="文本框 10"/>
          <p:cNvSpPr txBox="1"/>
          <p:nvPr/>
        </p:nvSpPr>
        <p:spPr>
          <a:xfrm>
            <a:off x="2541451" y="1297362"/>
            <a:ext cx="7109099" cy="913007"/>
          </a:xfrm>
          <a:prstGeom prst="rect">
            <a:avLst/>
          </a:prstGeom>
          <a:noFill/>
        </p:spPr>
        <p:txBody>
          <a:bodyPr wrap="square" rtlCol="0">
            <a:spAutoFit/>
          </a:bodyPr>
          <a:lstStyle/>
          <a:p>
            <a:pPr algn="ctr"/>
            <a:r>
              <a:rPr lang="zh-CN" altLang="en-US" sz="5333" dirty="0" smtClean="0">
                <a:solidFill>
                  <a:schemeClr val="bg1"/>
                </a:solidFill>
                <a:latin typeface="幼圆" panose="02010509060101010101" pitchFamily="49" charset="-122"/>
                <a:ea typeface="幼圆" panose="02010509060101010101" pitchFamily="49" charset="-122"/>
              </a:rPr>
              <a:t>感谢在座各位的聆听</a:t>
            </a:r>
            <a:endParaRPr lang="zh-CN" altLang="en-US" sz="5333" dirty="0">
              <a:solidFill>
                <a:schemeClr val="bg1"/>
              </a:solidFill>
              <a:latin typeface="幼圆" panose="02010509060101010101" pitchFamily="49" charset="-122"/>
              <a:ea typeface="幼圆" panose="02010509060101010101" pitchFamily="49" charset="-122"/>
            </a:endParaRPr>
          </a:p>
        </p:txBody>
      </p:sp>
      <p:pic>
        <p:nvPicPr>
          <p:cNvPr id="20" name="Armik-Red Ro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567917" y="-1575705"/>
            <a:ext cx="812800" cy="812800"/>
          </a:xfrm>
          <a:prstGeom prst="rect">
            <a:avLst/>
          </a:prstGeom>
        </p:spPr>
      </p:pic>
    </p:spTree>
    <p:extLst>
      <p:ext uri="{BB962C8B-B14F-4D97-AF65-F5344CB8AC3E}">
        <p14:creationId xmlns:p14="http://schemas.microsoft.com/office/powerpoint/2010/main" val="823416974"/>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Effect transition="in" filter="fade">
                                      <p:cBhvr>
                                        <p:cTn id="13" dur="1000"/>
                                        <p:tgtEl>
                                          <p:spTgt spid="11"/>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par>
                                <p:cTn id="18" presetID="10" presetClass="entr" presetSubtype="0" fill="hold" nodeType="with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750"/>
                                        <p:tgtEl>
                                          <p:spTgt spid="7"/>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25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750"/>
                                        <p:tgtEl>
                                          <p:spTgt spid="4"/>
                                        </p:tgtEl>
                                      </p:cBhvr>
                                    </p:animEffect>
                                  </p:childTnLst>
                                </p:cTn>
                              </p:par>
                            </p:childTnLst>
                          </p:cTn>
                        </p:par>
                        <p:par>
                          <p:cTn id="33" fill="hold">
                            <p:stCondLst>
                              <p:cond delay="3750"/>
                            </p:stCondLst>
                            <p:childTnLst>
                              <p:par>
                                <p:cTn id="34" presetID="2" presetClass="entr" presetSubtype="2"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1000" fill="hold"/>
                                        <p:tgtEl>
                                          <p:spTgt spid="5"/>
                                        </p:tgtEl>
                                        <p:attrNameLst>
                                          <p:attrName>ppt_x</p:attrName>
                                        </p:attrNameLst>
                                      </p:cBhvr>
                                      <p:tavLst>
                                        <p:tav tm="0">
                                          <p:val>
                                            <p:strVal val="1+#ppt_w/2"/>
                                          </p:val>
                                        </p:tav>
                                        <p:tav tm="100000">
                                          <p:val>
                                            <p:strVal val="#ppt_x"/>
                                          </p:val>
                                        </p:tav>
                                      </p:tavLst>
                                    </p:anim>
                                    <p:anim calcmode="lin" valueType="num">
                                      <p:cBhvr additive="base">
                                        <p:cTn id="37"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8" repeatCount="indefinite" fill="hold" display="0">
                  <p:stCondLst>
                    <p:cond delay="indefinite"/>
                  </p:stCondLst>
                  <p:endCondLst>
                    <p:cond evt="onStopAudio" delay="0">
                      <p:tgtEl>
                        <p:sldTgt/>
                      </p:tgtEl>
                    </p:cond>
                  </p:endCondLst>
                </p:cTn>
                <p:tgtEl>
                  <p:spTgt spid="20"/>
                </p:tgtEl>
              </p:cMediaNode>
            </p:audio>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860926"/>
            <a:ext cx="5479696" cy="2330665"/>
          </a:xfrm>
          <a:prstGeom prst="rect">
            <a:avLst/>
          </a:prstGeom>
        </p:spPr>
      </p:pic>
      <p:sp>
        <p:nvSpPr>
          <p:cNvPr id="32" name="文本框 31"/>
          <p:cNvSpPr txBox="1"/>
          <p:nvPr/>
        </p:nvSpPr>
        <p:spPr>
          <a:xfrm>
            <a:off x="1905360" y="2019198"/>
            <a:ext cx="1218603" cy="1862048"/>
          </a:xfrm>
          <a:prstGeom prst="rect">
            <a:avLst/>
          </a:prstGeom>
          <a:noFill/>
        </p:spPr>
        <p:txBody>
          <a:bodyPr wrap="none" rtlCol="0">
            <a:spAutoFit/>
          </a:bodyPr>
          <a:lstStyle/>
          <a:p>
            <a:r>
              <a:rPr lang="en-US" altLang="zh-CN" sz="11500" b="1" dirty="0" smtClean="0">
                <a:solidFill>
                  <a:srgbClr val="2A3D52"/>
                </a:solidFill>
                <a:latin typeface="Agency FB" panose="020B0503020202020204" pitchFamily="34" charset="0"/>
                <a:ea typeface="微软雅黑" panose="020B0503020204020204" pitchFamily="34" charset="-122"/>
              </a:rPr>
              <a:t>01</a:t>
            </a:r>
            <a:endParaRPr lang="zh-CN" altLang="en-US" sz="11500" b="1" dirty="0">
              <a:solidFill>
                <a:srgbClr val="2A3D52"/>
              </a:solidFill>
              <a:latin typeface="Agency FB" panose="020B0503020202020204" pitchFamily="34" charset="0"/>
              <a:ea typeface="微软雅黑" panose="020B0503020204020204" pitchFamily="34" charset="-122"/>
            </a:endParaRPr>
          </a:p>
        </p:txBody>
      </p:sp>
      <p:sp>
        <p:nvSpPr>
          <p:cNvPr id="33" name="文本框 32"/>
          <p:cNvSpPr txBox="1"/>
          <p:nvPr/>
        </p:nvSpPr>
        <p:spPr>
          <a:xfrm>
            <a:off x="6302330" y="3295285"/>
            <a:ext cx="3877985" cy="1200329"/>
          </a:xfrm>
          <a:prstGeom prst="rect">
            <a:avLst/>
          </a:prstGeom>
          <a:noFill/>
        </p:spPr>
        <p:txBody>
          <a:bodyPr wrap="none" rtlCol="0">
            <a:spAutoFit/>
          </a:bodyPr>
          <a:lstStyle/>
          <a:p>
            <a:r>
              <a:rPr lang="zh-CN" altLang="en-US" sz="7200" b="1" dirty="0" smtClean="0">
                <a:solidFill>
                  <a:srgbClr val="F8F8F8"/>
                </a:solidFill>
                <a:latin typeface="幼圆" panose="02010509060101010101" pitchFamily="49" charset="-122"/>
                <a:ea typeface="幼圆" panose="02010509060101010101" pitchFamily="49" charset="-122"/>
              </a:rPr>
              <a:t>研究背景</a:t>
            </a:r>
            <a:endParaRPr lang="zh-CN" altLang="en-US" sz="7200" b="1" dirty="0">
              <a:solidFill>
                <a:srgbClr val="F8F8F8"/>
              </a:solidFill>
              <a:latin typeface="幼圆" panose="02010509060101010101" pitchFamily="49" charset="-122"/>
              <a:ea typeface="幼圆" panose="02010509060101010101" pitchFamily="49" charset="-122"/>
            </a:endParaRPr>
          </a:p>
        </p:txBody>
      </p:sp>
    </p:spTree>
    <p:extLst>
      <p:ext uri="{BB962C8B-B14F-4D97-AF65-F5344CB8AC3E}">
        <p14:creationId xmlns:p14="http://schemas.microsoft.com/office/powerpoint/2010/main" val="115135521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sp>
        <p:nvSpPr>
          <p:cNvPr id="15" name="Oval 6"/>
          <p:cNvSpPr>
            <a:spLocks noChangeArrowheads="1"/>
          </p:cNvSpPr>
          <p:nvPr/>
        </p:nvSpPr>
        <p:spPr bwMode="auto">
          <a:xfrm flipH="1">
            <a:off x="1595779" y="2041690"/>
            <a:ext cx="4256012" cy="4254425"/>
          </a:xfrm>
          <a:prstGeom prst="ellipse">
            <a:avLst/>
          </a:prstGeom>
          <a:noFill/>
          <a:ln w="11" cap="flat">
            <a:solidFill>
              <a:schemeClr val="accent3"/>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04" tIns="45702" rIns="91404" bIns="45702" numCol="1" anchor="t" anchorCtr="0" compatLnSpc="1">
            <a:prstTxWarp prst="textNoShape">
              <a:avLst/>
            </a:prstTxWarp>
          </a:bodyPr>
          <a:lstStyle/>
          <a:p>
            <a:endParaRPr lang="zh-CN" altLang="en-US" sz="1799"/>
          </a:p>
        </p:txBody>
      </p:sp>
      <p:sp>
        <p:nvSpPr>
          <p:cNvPr id="16" name="Line 16"/>
          <p:cNvSpPr>
            <a:spLocks noChangeShapeType="1"/>
          </p:cNvSpPr>
          <p:nvPr/>
        </p:nvSpPr>
        <p:spPr bwMode="auto">
          <a:xfrm flipH="1">
            <a:off x="3254329" y="2655764"/>
            <a:ext cx="791260" cy="804904"/>
          </a:xfrm>
          <a:prstGeom prst="line">
            <a:avLst/>
          </a:prstGeom>
          <a:noFill/>
          <a:ln w="19050" cap="flat">
            <a:solidFill>
              <a:srgbClr val="4F4D63"/>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04" tIns="45702" rIns="91404" bIns="45702" numCol="1" anchor="t" anchorCtr="0" compatLnSpc="1">
            <a:prstTxWarp prst="textNoShape">
              <a:avLst/>
            </a:prstTxWarp>
          </a:bodyPr>
          <a:lstStyle/>
          <a:p>
            <a:endParaRPr lang="zh-CN" altLang="en-US" sz="1799"/>
          </a:p>
        </p:txBody>
      </p:sp>
      <p:sp>
        <p:nvSpPr>
          <p:cNvPr id="17" name="Line 17"/>
          <p:cNvSpPr>
            <a:spLocks noChangeShapeType="1"/>
          </p:cNvSpPr>
          <p:nvPr/>
        </p:nvSpPr>
        <p:spPr bwMode="auto">
          <a:xfrm flipH="1" flipV="1">
            <a:off x="3363468" y="4374711"/>
            <a:ext cx="1709708" cy="404204"/>
          </a:xfrm>
          <a:prstGeom prst="line">
            <a:avLst/>
          </a:prstGeom>
          <a:noFill/>
          <a:ln w="19050" cap="flat">
            <a:solidFill>
              <a:srgbClr val="4F4D63"/>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04" tIns="45702" rIns="91404" bIns="45702" numCol="1" anchor="t" anchorCtr="0" compatLnSpc="1">
            <a:prstTxWarp prst="textNoShape">
              <a:avLst/>
            </a:prstTxWarp>
          </a:bodyPr>
          <a:lstStyle/>
          <a:p>
            <a:endParaRPr lang="zh-CN" altLang="en-US" sz="1799"/>
          </a:p>
        </p:txBody>
      </p:sp>
      <p:sp>
        <p:nvSpPr>
          <p:cNvPr id="18" name="Line 18"/>
          <p:cNvSpPr>
            <a:spLocks noChangeShapeType="1"/>
          </p:cNvSpPr>
          <p:nvPr/>
        </p:nvSpPr>
        <p:spPr bwMode="auto">
          <a:xfrm flipH="1">
            <a:off x="3404396" y="3487953"/>
            <a:ext cx="1664376" cy="409273"/>
          </a:xfrm>
          <a:prstGeom prst="line">
            <a:avLst/>
          </a:prstGeom>
          <a:noFill/>
          <a:ln w="19050" cap="flat">
            <a:solidFill>
              <a:srgbClr val="4F4D63"/>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04" tIns="45702" rIns="91404" bIns="45702" numCol="1" anchor="t" anchorCtr="0" compatLnSpc="1">
            <a:prstTxWarp prst="textNoShape">
              <a:avLst/>
            </a:prstTxWarp>
          </a:bodyPr>
          <a:lstStyle/>
          <a:p>
            <a:endParaRPr lang="zh-CN" altLang="en-US" sz="1799"/>
          </a:p>
        </p:txBody>
      </p:sp>
      <p:sp>
        <p:nvSpPr>
          <p:cNvPr id="19" name="Oval 10"/>
          <p:cNvSpPr>
            <a:spLocks noChangeArrowheads="1"/>
          </p:cNvSpPr>
          <p:nvPr/>
        </p:nvSpPr>
        <p:spPr bwMode="auto">
          <a:xfrm flipH="1">
            <a:off x="3881218" y="1716378"/>
            <a:ext cx="1037820" cy="1037820"/>
          </a:xfrm>
          <a:prstGeom prst="ellipse">
            <a:avLst/>
          </a:prstGeom>
          <a:solidFill>
            <a:srgbClr val="2A3D52"/>
          </a:solidFill>
          <a:ln>
            <a:noFill/>
          </a:ln>
        </p:spPr>
        <p:txBody>
          <a:bodyPr vert="horz" wrap="square" lIns="91404" tIns="45702" rIns="91404" bIns="45702" numCol="1" anchor="t" anchorCtr="0" compatLnSpc="1">
            <a:prstTxWarp prst="textNoShape">
              <a:avLst/>
            </a:prstTxWarp>
          </a:bodyPr>
          <a:lstStyle/>
          <a:p>
            <a:endParaRPr lang="zh-CN" altLang="en-US" sz="1799">
              <a:solidFill>
                <a:srgbClr val="F8F8F8"/>
              </a:solidFill>
            </a:endParaRPr>
          </a:p>
        </p:txBody>
      </p:sp>
      <p:sp>
        <p:nvSpPr>
          <p:cNvPr id="20" name="TextBox 9"/>
          <p:cNvSpPr txBox="1"/>
          <p:nvPr/>
        </p:nvSpPr>
        <p:spPr>
          <a:xfrm flipH="1">
            <a:off x="3994129" y="1881482"/>
            <a:ext cx="812000" cy="707630"/>
          </a:xfrm>
          <a:prstGeom prst="rect">
            <a:avLst/>
          </a:prstGeom>
          <a:noFill/>
        </p:spPr>
        <p:txBody>
          <a:bodyPr wrap="square" rtlCol="0">
            <a:spAutoFit/>
          </a:bodyPr>
          <a:lstStyle/>
          <a:p>
            <a:pPr algn="ctr"/>
            <a:r>
              <a:rPr lang="zh-CN" altLang="en-US" sz="1999" b="1" dirty="0" smtClean="0">
                <a:solidFill>
                  <a:srgbClr val="F8F8F8"/>
                </a:solidFill>
                <a:latin typeface="微软雅黑" panose="020B0503020204020204" pitchFamily="34" charset="-122"/>
                <a:ea typeface="微软雅黑" panose="020B0503020204020204" pitchFamily="34" charset="-122"/>
              </a:rPr>
              <a:t>标题之一</a:t>
            </a:r>
            <a:endParaRPr lang="zh-CN" altLang="en-US" sz="1999" b="1" dirty="0">
              <a:solidFill>
                <a:srgbClr val="F8F8F8"/>
              </a:solidFill>
              <a:latin typeface="微软雅黑" panose="020B0503020204020204" pitchFamily="34" charset="-122"/>
              <a:ea typeface="微软雅黑" panose="020B0503020204020204" pitchFamily="34" charset="-122"/>
            </a:endParaRPr>
          </a:p>
        </p:txBody>
      </p:sp>
      <p:sp>
        <p:nvSpPr>
          <p:cNvPr id="21" name="Oval 12"/>
          <p:cNvSpPr>
            <a:spLocks noChangeArrowheads="1"/>
          </p:cNvSpPr>
          <p:nvPr/>
        </p:nvSpPr>
        <p:spPr bwMode="auto">
          <a:xfrm flipH="1">
            <a:off x="5141965" y="2815963"/>
            <a:ext cx="1037820" cy="1037820"/>
          </a:xfrm>
          <a:prstGeom prst="ellipse">
            <a:avLst/>
          </a:prstGeom>
          <a:solidFill>
            <a:srgbClr val="2A3D52"/>
          </a:solidFill>
          <a:ln>
            <a:noFill/>
          </a:ln>
        </p:spPr>
        <p:txBody>
          <a:bodyPr vert="horz" wrap="square" lIns="91404" tIns="45702" rIns="91404" bIns="45702" numCol="1" anchor="t" anchorCtr="0" compatLnSpc="1">
            <a:prstTxWarp prst="textNoShape">
              <a:avLst/>
            </a:prstTxWarp>
          </a:bodyPr>
          <a:lstStyle/>
          <a:p>
            <a:endParaRPr lang="zh-CN" altLang="en-US" sz="1799">
              <a:solidFill>
                <a:srgbClr val="F8F8F8"/>
              </a:solidFill>
              <a:latin typeface="+mn-ea"/>
            </a:endParaRPr>
          </a:p>
        </p:txBody>
      </p:sp>
      <p:sp>
        <p:nvSpPr>
          <p:cNvPr id="22" name="TextBox 11"/>
          <p:cNvSpPr txBox="1"/>
          <p:nvPr/>
        </p:nvSpPr>
        <p:spPr>
          <a:xfrm flipH="1">
            <a:off x="5287015" y="2974862"/>
            <a:ext cx="812000" cy="707610"/>
          </a:xfrm>
          <a:prstGeom prst="rect">
            <a:avLst/>
          </a:prstGeom>
          <a:noFill/>
        </p:spPr>
        <p:txBody>
          <a:bodyPr wrap="square" rtlCol="0">
            <a:spAutoFit/>
          </a:bodyPr>
          <a:lstStyle/>
          <a:p>
            <a:pPr algn="ctr"/>
            <a:r>
              <a:rPr lang="zh-CN" altLang="en-US" sz="1999" b="1" dirty="0" smtClean="0">
                <a:solidFill>
                  <a:srgbClr val="F8F8F8"/>
                </a:solidFill>
                <a:latin typeface="微软雅黑" panose="020B0503020204020204" pitchFamily="34" charset="-122"/>
                <a:ea typeface="微软雅黑" panose="020B0503020204020204" pitchFamily="34" charset="-122"/>
              </a:rPr>
              <a:t>标题之二</a:t>
            </a:r>
            <a:endParaRPr lang="zh-CN" altLang="en-US" sz="1999" b="1" dirty="0">
              <a:solidFill>
                <a:srgbClr val="F8F8F8"/>
              </a:solidFill>
              <a:latin typeface="微软雅黑" panose="020B0503020204020204" pitchFamily="34" charset="-122"/>
              <a:ea typeface="微软雅黑" panose="020B0503020204020204" pitchFamily="34" charset="-122"/>
            </a:endParaRPr>
          </a:p>
        </p:txBody>
      </p:sp>
      <p:sp>
        <p:nvSpPr>
          <p:cNvPr id="23" name="Oval 11"/>
          <p:cNvSpPr>
            <a:spLocks noChangeArrowheads="1"/>
          </p:cNvSpPr>
          <p:nvPr/>
        </p:nvSpPr>
        <p:spPr bwMode="auto">
          <a:xfrm flipH="1">
            <a:off x="5061196" y="4504040"/>
            <a:ext cx="1037820" cy="1039406"/>
          </a:xfrm>
          <a:prstGeom prst="ellipse">
            <a:avLst/>
          </a:prstGeom>
          <a:solidFill>
            <a:srgbClr val="2A3D52"/>
          </a:solidFill>
          <a:ln>
            <a:noFill/>
          </a:ln>
        </p:spPr>
        <p:txBody>
          <a:bodyPr vert="horz" wrap="square" lIns="91404" tIns="45702" rIns="91404" bIns="45702" numCol="1" anchor="t" anchorCtr="0" compatLnSpc="1">
            <a:prstTxWarp prst="textNoShape">
              <a:avLst/>
            </a:prstTxWarp>
          </a:bodyPr>
          <a:lstStyle/>
          <a:p>
            <a:endParaRPr lang="zh-CN" altLang="en-US" sz="1799">
              <a:solidFill>
                <a:srgbClr val="F8F8F8"/>
              </a:solidFill>
              <a:latin typeface="+mn-ea"/>
            </a:endParaRPr>
          </a:p>
        </p:txBody>
      </p:sp>
      <p:sp>
        <p:nvSpPr>
          <p:cNvPr id="24" name="TextBox 13"/>
          <p:cNvSpPr txBox="1"/>
          <p:nvPr/>
        </p:nvSpPr>
        <p:spPr>
          <a:xfrm flipH="1">
            <a:off x="5200389" y="4644841"/>
            <a:ext cx="775014" cy="707630"/>
          </a:xfrm>
          <a:prstGeom prst="rect">
            <a:avLst/>
          </a:prstGeom>
          <a:noFill/>
        </p:spPr>
        <p:txBody>
          <a:bodyPr wrap="square" rtlCol="0">
            <a:spAutoFit/>
          </a:bodyPr>
          <a:lstStyle/>
          <a:p>
            <a:pPr algn="ctr"/>
            <a:r>
              <a:rPr lang="zh-CN" altLang="en-US" sz="1999" b="1" dirty="0" smtClean="0">
                <a:solidFill>
                  <a:srgbClr val="F8F8F8"/>
                </a:solidFill>
                <a:latin typeface="微软雅黑" panose="020B0503020204020204" pitchFamily="34" charset="-122"/>
                <a:ea typeface="微软雅黑" panose="020B0503020204020204" pitchFamily="34" charset="-122"/>
              </a:rPr>
              <a:t>标题之三</a:t>
            </a:r>
            <a:endParaRPr lang="zh-CN" altLang="en-US" sz="1999" b="1" dirty="0">
              <a:solidFill>
                <a:srgbClr val="F8F8F8"/>
              </a:solidFill>
              <a:latin typeface="微软雅黑" panose="020B0503020204020204" pitchFamily="34" charset="-122"/>
              <a:ea typeface="微软雅黑" panose="020B0503020204020204" pitchFamily="34" charset="-122"/>
            </a:endParaRPr>
          </a:p>
        </p:txBody>
      </p:sp>
      <p:sp>
        <p:nvSpPr>
          <p:cNvPr id="25" name="Oval 8"/>
          <p:cNvSpPr>
            <a:spLocks noChangeArrowheads="1"/>
          </p:cNvSpPr>
          <p:nvPr/>
        </p:nvSpPr>
        <p:spPr bwMode="auto">
          <a:xfrm flipH="1">
            <a:off x="834860" y="2887685"/>
            <a:ext cx="2410093" cy="2410091"/>
          </a:xfrm>
          <a:prstGeom prst="ellipse">
            <a:avLst/>
          </a:prstGeom>
          <a:solidFill>
            <a:srgbClr val="2A3D52">
              <a:alpha val="30000"/>
            </a:srgbClr>
          </a:solidFill>
          <a:ln>
            <a:noFill/>
          </a:ln>
          <a:extLst/>
        </p:spPr>
        <p:txBody>
          <a:bodyPr vert="horz" wrap="square" lIns="91404" tIns="45702" rIns="91404" bIns="45702" numCol="1" anchor="t" anchorCtr="0" compatLnSpc="1">
            <a:prstTxWarp prst="textNoShape">
              <a:avLst/>
            </a:prstTxWarp>
          </a:bodyPr>
          <a:lstStyle/>
          <a:p>
            <a:endParaRPr lang="zh-CN" altLang="en-US" sz="1799"/>
          </a:p>
        </p:txBody>
      </p:sp>
      <p:sp>
        <p:nvSpPr>
          <p:cNvPr id="26" name="Oval 9"/>
          <p:cNvSpPr>
            <a:spLocks noChangeArrowheads="1"/>
          </p:cNvSpPr>
          <p:nvPr/>
        </p:nvSpPr>
        <p:spPr bwMode="auto">
          <a:xfrm flipH="1">
            <a:off x="1025097" y="3077921"/>
            <a:ext cx="2029620" cy="2031207"/>
          </a:xfrm>
          <a:prstGeom prst="ellipse">
            <a:avLst/>
          </a:prstGeom>
          <a:solidFill>
            <a:srgbClr val="2A3D52"/>
          </a:solidFill>
          <a:ln>
            <a:noFill/>
          </a:ln>
        </p:spPr>
        <p:txBody>
          <a:bodyPr vert="horz" wrap="square" lIns="91404" tIns="45702" rIns="91404" bIns="45702" numCol="1" anchor="t" anchorCtr="0" compatLnSpc="1">
            <a:prstTxWarp prst="textNoShape">
              <a:avLst/>
            </a:prstTxWarp>
          </a:bodyPr>
          <a:lstStyle/>
          <a:p>
            <a:endParaRPr lang="zh-CN" altLang="en-US" sz="1799"/>
          </a:p>
        </p:txBody>
      </p:sp>
      <p:sp>
        <p:nvSpPr>
          <p:cNvPr id="27" name="Oval 11"/>
          <p:cNvSpPr>
            <a:spLocks noChangeArrowheads="1"/>
          </p:cNvSpPr>
          <p:nvPr/>
        </p:nvSpPr>
        <p:spPr bwMode="auto">
          <a:xfrm flipH="1">
            <a:off x="3894859" y="5597697"/>
            <a:ext cx="1037820" cy="1039406"/>
          </a:xfrm>
          <a:prstGeom prst="ellipse">
            <a:avLst/>
          </a:prstGeom>
          <a:solidFill>
            <a:srgbClr val="2A3D52"/>
          </a:solidFill>
          <a:ln>
            <a:noFill/>
          </a:ln>
        </p:spPr>
        <p:txBody>
          <a:bodyPr vert="horz" wrap="square" lIns="91404" tIns="45702" rIns="91404" bIns="45702" numCol="1" anchor="t" anchorCtr="0" compatLnSpc="1">
            <a:prstTxWarp prst="textNoShape">
              <a:avLst/>
            </a:prstTxWarp>
          </a:bodyPr>
          <a:lstStyle/>
          <a:p>
            <a:endParaRPr lang="zh-CN" altLang="en-US" sz="1799">
              <a:solidFill>
                <a:srgbClr val="F8F8F8"/>
              </a:solidFill>
              <a:latin typeface="+mn-ea"/>
            </a:endParaRPr>
          </a:p>
        </p:txBody>
      </p:sp>
      <p:sp>
        <p:nvSpPr>
          <p:cNvPr id="28" name="TextBox 17"/>
          <p:cNvSpPr txBox="1"/>
          <p:nvPr/>
        </p:nvSpPr>
        <p:spPr>
          <a:xfrm flipH="1">
            <a:off x="3994127" y="5770073"/>
            <a:ext cx="812000" cy="707610"/>
          </a:xfrm>
          <a:prstGeom prst="rect">
            <a:avLst/>
          </a:prstGeom>
          <a:noFill/>
        </p:spPr>
        <p:txBody>
          <a:bodyPr wrap="square" rtlCol="0">
            <a:spAutoFit/>
          </a:bodyPr>
          <a:lstStyle/>
          <a:p>
            <a:pPr algn="ctr"/>
            <a:r>
              <a:rPr lang="zh-CN" altLang="en-US" sz="1999" b="1" dirty="0" smtClean="0">
                <a:solidFill>
                  <a:srgbClr val="F8F8F8"/>
                </a:solidFill>
                <a:latin typeface="微软雅黑" panose="020B0503020204020204" pitchFamily="34" charset="-122"/>
                <a:ea typeface="微软雅黑" panose="020B0503020204020204" pitchFamily="34" charset="-122"/>
              </a:rPr>
              <a:t>标题之四</a:t>
            </a:r>
            <a:endParaRPr lang="zh-CN" altLang="en-US" sz="1999" b="1" dirty="0">
              <a:solidFill>
                <a:srgbClr val="F8F8F8"/>
              </a:solidFill>
              <a:latin typeface="微软雅黑" panose="020B0503020204020204" pitchFamily="34" charset="-122"/>
              <a:ea typeface="微软雅黑" panose="020B0503020204020204" pitchFamily="34" charset="-122"/>
            </a:endParaRPr>
          </a:p>
        </p:txBody>
      </p:sp>
      <p:sp>
        <p:nvSpPr>
          <p:cNvPr id="29" name="Line 16"/>
          <p:cNvSpPr>
            <a:spLocks noChangeShapeType="1"/>
          </p:cNvSpPr>
          <p:nvPr/>
        </p:nvSpPr>
        <p:spPr bwMode="auto">
          <a:xfrm flipH="1" flipV="1">
            <a:off x="3240687" y="4920408"/>
            <a:ext cx="791260" cy="804904"/>
          </a:xfrm>
          <a:prstGeom prst="line">
            <a:avLst/>
          </a:prstGeom>
          <a:noFill/>
          <a:ln w="19050" cap="flat">
            <a:solidFill>
              <a:srgbClr val="4F4D63"/>
            </a:solidFill>
            <a:prstDash val="solid"/>
            <a:miter lim="800000"/>
            <a:headEnd type="triangle" w="med" len="med"/>
            <a:tailEnd type="none" w="med" len="med"/>
          </a:ln>
          <a:extLst>
            <a:ext uri="{909E8E84-426E-40DD-AFC4-6F175D3DCCD1}">
              <a14:hiddenFill xmlns:a14="http://schemas.microsoft.com/office/drawing/2010/main">
                <a:noFill/>
              </a14:hiddenFill>
            </a:ext>
          </a:extLst>
        </p:spPr>
        <p:txBody>
          <a:bodyPr vert="horz" wrap="square" lIns="91404" tIns="45702" rIns="91404" bIns="45702" numCol="1" anchor="t" anchorCtr="0" compatLnSpc="1">
            <a:prstTxWarp prst="textNoShape">
              <a:avLst/>
            </a:prstTxWarp>
          </a:bodyPr>
          <a:lstStyle/>
          <a:p>
            <a:endParaRPr lang="zh-CN" altLang="en-US" sz="1799"/>
          </a:p>
        </p:txBody>
      </p:sp>
      <p:sp>
        <p:nvSpPr>
          <p:cNvPr id="35" name="TextBox 19"/>
          <p:cNvSpPr txBox="1"/>
          <p:nvPr/>
        </p:nvSpPr>
        <p:spPr>
          <a:xfrm>
            <a:off x="5141965" y="1757372"/>
            <a:ext cx="5549435" cy="707886"/>
          </a:xfrm>
          <a:prstGeom prst="rect">
            <a:avLst/>
          </a:prstGeom>
          <a:noFill/>
        </p:spPr>
        <p:txBody>
          <a:bodyPr wrap="square" rtlCol="0">
            <a:spAutoFit/>
          </a:bodyPr>
          <a:lstStyle/>
          <a:p>
            <a:pPr>
              <a:buNone/>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rPr>
              <a:t>内容请</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在这里输入您的主要叙述内容</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6" name="TextBox 20"/>
          <p:cNvSpPr txBox="1"/>
          <p:nvPr/>
        </p:nvSpPr>
        <p:spPr>
          <a:xfrm>
            <a:off x="6324835" y="2973751"/>
            <a:ext cx="5045041" cy="707886"/>
          </a:xfrm>
          <a:prstGeom prst="rect">
            <a:avLst/>
          </a:prstGeom>
          <a:noFill/>
        </p:spPr>
        <p:txBody>
          <a:bodyPr wrap="square" rtlCol="0">
            <a:spAutoFit/>
          </a:bodyPr>
          <a:lstStyle/>
          <a:p>
            <a:pPr>
              <a:buNone/>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TextBox 21"/>
          <p:cNvSpPr txBox="1"/>
          <p:nvPr/>
        </p:nvSpPr>
        <p:spPr>
          <a:xfrm>
            <a:off x="6236643" y="4702281"/>
            <a:ext cx="5045041" cy="707886"/>
          </a:xfrm>
          <a:prstGeom prst="rect">
            <a:avLst/>
          </a:prstGeom>
          <a:noFill/>
        </p:spPr>
        <p:txBody>
          <a:bodyPr wrap="square" rtlCol="0">
            <a:spAutoFit/>
          </a:bodyPr>
          <a:lstStyle/>
          <a:p>
            <a:pPr>
              <a:buNone/>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8" name="TextBox 22"/>
          <p:cNvSpPr txBox="1"/>
          <p:nvPr/>
        </p:nvSpPr>
        <p:spPr>
          <a:xfrm>
            <a:off x="5170207" y="5923770"/>
            <a:ext cx="5549435" cy="707886"/>
          </a:xfrm>
          <a:prstGeom prst="rect">
            <a:avLst/>
          </a:prstGeom>
          <a:noFill/>
        </p:spPr>
        <p:txBody>
          <a:bodyPr wrap="square" rtlCol="0">
            <a:spAutoFit/>
          </a:bodyPr>
          <a:lstStyle/>
          <a:p>
            <a:pPr>
              <a:buNone/>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9" name="TextBox 23"/>
          <p:cNvSpPr txBox="1"/>
          <p:nvPr/>
        </p:nvSpPr>
        <p:spPr>
          <a:xfrm>
            <a:off x="1545002" y="3534699"/>
            <a:ext cx="902811" cy="523220"/>
          </a:xfrm>
          <a:prstGeom prst="rect">
            <a:avLst/>
          </a:prstGeom>
          <a:noFill/>
        </p:spPr>
        <p:txBody>
          <a:bodyPr wrap="none" rtlCol="0">
            <a:sp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输入</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40" name="TextBox 24"/>
          <p:cNvSpPr txBox="1"/>
          <p:nvPr/>
        </p:nvSpPr>
        <p:spPr>
          <a:xfrm>
            <a:off x="1529935" y="4121621"/>
            <a:ext cx="902811" cy="523220"/>
          </a:xfrm>
          <a:prstGeom prst="rect">
            <a:avLst/>
          </a:prstGeom>
          <a:noFill/>
        </p:spPr>
        <p:txBody>
          <a:bodyPr wrap="none" rtlCol="0">
            <a:sp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标题</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3342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Scale>
                                      <p:cBhvr>
                                        <p:cTn id="7"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6"/>
                                        </p:tgtEl>
                                        <p:attrNameLst>
                                          <p:attrName>ppt_x</p:attrName>
                                          <p:attrName>ppt_y</p:attrName>
                                        </p:attrNameLst>
                                      </p:cBhvr>
                                    </p:animMotion>
                                    <p:animEffect transition="in" filter="fade">
                                      <p:cBhvr>
                                        <p:cTn id="9" dur="1000"/>
                                        <p:tgtEl>
                                          <p:spTgt spid="2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Scale>
                                      <p:cBhvr>
                                        <p:cTn id="12"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5"/>
                                        </p:tgtEl>
                                        <p:attrNameLst>
                                          <p:attrName>ppt_x</p:attrName>
                                          <p:attrName>ppt_y</p:attrName>
                                        </p:attrNameLst>
                                      </p:cBhvr>
                                    </p:animMotion>
                                    <p:animEffect transition="in" filter="fade">
                                      <p:cBhvr>
                                        <p:cTn id="14" dur="1000"/>
                                        <p:tgtEl>
                                          <p:spTgt spid="25"/>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1000"/>
                                        <p:tgtEl>
                                          <p:spTgt spid="15"/>
                                        </p:tgtEl>
                                      </p:cBhvr>
                                    </p:animEffect>
                                  </p:childTnLst>
                                </p:cTn>
                              </p:par>
                            </p:childTnLst>
                          </p:cTn>
                        </p:par>
                        <p:par>
                          <p:cTn id="19" fill="hold">
                            <p:stCondLst>
                              <p:cond delay="2000"/>
                            </p:stCondLst>
                            <p:childTnLst>
                              <p:par>
                                <p:cTn id="20" presetID="31" presetClass="entr" presetSubtype="0"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300" fill="hold"/>
                                        <p:tgtEl>
                                          <p:spTgt spid="40"/>
                                        </p:tgtEl>
                                        <p:attrNameLst>
                                          <p:attrName>ppt_w</p:attrName>
                                        </p:attrNameLst>
                                      </p:cBhvr>
                                      <p:tavLst>
                                        <p:tav tm="0">
                                          <p:val>
                                            <p:fltVal val="0"/>
                                          </p:val>
                                        </p:tav>
                                        <p:tav tm="100000">
                                          <p:val>
                                            <p:strVal val="#ppt_w"/>
                                          </p:val>
                                        </p:tav>
                                      </p:tavLst>
                                    </p:anim>
                                    <p:anim calcmode="lin" valueType="num">
                                      <p:cBhvr>
                                        <p:cTn id="23" dur="300" fill="hold"/>
                                        <p:tgtEl>
                                          <p:spTgt spid="40"/>
                                        </p:tgtEl>
                                        <p:attrNameLst>
                                          <p:attrName>ppt_h</p:attrName>
                                        </p:attrNameLst>
                                      </p:cBhvr>
                                      <p:tavLst>
                                        <p:tav tm="0">
                                          <p:val>
                                            <p:fltVal val="0"/>
                                          </p:val>
                                        </p:tav>
                                        <p:tav tm="100000">
                                          <p:val>
                                            <p:strVal val="#ppt_h"/>
                                          </p:val>
                                        </p:tav>
                                      </p:tavLst>
                                    </p:anim>
                                    <p:anim calcmode="lin" valueType="num">
                                      <p:cBhvr>
                                        <p:cTn id="24" dur="300" fill="hold"/>
                                        <p:tgtEl>
                                          <p:spTgt spid="40"/>
                                        </p:tgtEl>
                                        <p:attrNameLst>
                                          <p:attrName>style.rotation</p:attrName>
                                        </p:attrNameLst>
                                      </p:cBhvr>
                                      <p:tavLst>
                                        <p:tav tm="0">
                                          <p:val>
                                            <p:fltVal val="90"/>
                                          </p:val>
                                        </p:tav>
                                        <p:tav tm="100000">
                                          <p:val>
                                            <p:fltVal val="0"/>
                                          </p:val>
                                        </p:tav>
                                      </p:tavLst>
                                    </p:anim>
                                    <p:animEffect transition="in" filter="fade">
                                      <p:cBhvr>
                                        <p:cTn id="25" dur="300"/>
                                        <p:tgtEl>
                                          <p:spTgt spid="40"/>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300" fill="hold"/>
                                        <p:tgtEl>
                                          <p:spTgt spid="39"/>
                                        </p:tgtEl>
                                        <p:attrNameLst>
                                          <p:attrName>ppt_w</p:attrName>
                                        </p:attrNameLst>
                                      </p:cBhvr>
                                      <p:tavLst>
                                        <p:tav tm="0">
                                          <p:val>
                                            <p:fltVal val="0"/>
                                          </p:val>
                                        </p:tav>
                                        <p:tav tm="100000">
                                          <p:val>
                                            <p:strVal val="#ppt_w"/>
                                          </p:val>
                                        </p:tav>
                                      </p:tavLst>
                                    </p:anim>
                                    <p:anim calcmode="lin" valueType="num">
                                      <p:cBhvr>
                                        <p:cTn id="29" dur="300" fill="hold"/>
                                        <p:tgtEl>
                                          <p:spTgt spid="39"/>
                                        </p:tgtEl>
                                        <p:attrNameLst>
                                          <p:attrName>ppt_h</p:attrName>
                                        </p:attrNameLst>
                                      </p:cBhvr>
                                      <p:tavLst>
                                        <p:tav tm="0">
                                          <p:val>
                                            <p:fltVal val="0"/>
                                          </p:val>
                                        </p:tav>
                                        <p:tav tm="100000">
                                          <p:val>
                                            <p:strVal val="#ppt_h"/>
                                          </p:val>
                                        </p:tav>
                                      </p:tavLst>
                                    </p:anim>
                                    <p:anim calcmode="lin" valueType="num">
                                      <p:cBhvr>
                                        <p:cTn id="30" dur="300" fill="hold"/>
                                        <p:tgtEl>
                                          <p:spTgt spid="39"/>
                                        </p:tgtEl>
                                        <p:attrNameLst>
                                          <p:attrName>style.rotation</p:attrName>
                                        </p:attrNameLst>
                                      </p:cBhvr>
                                      <p:tavLst>
                                        <p:tav tm="0">
                                          <p:val>
                                            <p:fltVal val="90"/>
                                          </p:val>
                                        </p:tav>
                                        <p:tav tm="100000">
                                          <p:val>
                                            <p:fltVal val="0"/>
                                          </p:val>
                                        </p:tav>
                                      </p:tavLst>
                                    </p:anim>
                                    <p:animEffect transition="in" filter="fade">
                                      <p:cBhvr>
                                        <p:cTn id="31" dur="300"/>
                                        <p:tgtEl>
                                          <p:spTgt spid="39"/>
                                        </p:tgtEl>
                                      </p:cBhvr>
                                    </p:animEffect>
                                  </p:childTnLst>
                                </p:cTn>
                              </p:par>
                            </p:childTnLst>
                          </p:cTn>
                        </p:par>
                        <p:par>
                          <p:cTn id="32" fill="hold">
                            <p:stCondLst>
                              <p:cond delay="2300"/>
                            </p:stCondLst>
                            <p:childTnLst>
                              <p:par>
                                <p:cTn id="33" presetID="22" presetClass="entr" presetSubtype="8"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par>
                          <p:cTn id="45" fill="hold">
                            <p:stCondLst>
                              <p:cond delay="2800"/>
                            </p:stCondLst>
                            <p:childTnLst>
                              <p:par>
                                <p:cTn id="46" presetID="53" presetClass="entr" presetSubtype="16"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10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grpId="0" nodeType="withEffect">
                                  <p:stCondLst>
                                    <p:cond delay="20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par>
                                <p:cTn id="61" presetID="53" presetClass="entr" presetSubtype="16" fill="hold" grpId="0" nodeType="withEffect">
                                  <p:stCondLst>
                                    <p:cond delay="300"/>
                                  </p:stCondLst>
                                  <p:childTnLst>
                                    <p:set>
                                      <p:cBhvr>
                                        <p:cTn id="62" dur="1" fill="hold">
                                          <p:stCondLst>
                                            <p:cond delay="0"/>
                                          </p:stCondLst>
                                        </p:cTn>
                                        <p:tgtEl>
                                          <p:spTgt spid="27"/>
                                        </p:tgtEl>
                                        <p:attrNameLst>
                                          <p:attrName>style.visibility</p:attrName>
                                        </p:attrNameLst>
                                      </p:cBhvr>
                                      <p:to>
                                        <p:strVal val="visible"/>
                                      </p:to>
                                    </p:set>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fltVal val="0"/>
                                          </p:val>
                                        </p:tav>
                                        <p:tav tm="100000">
                                          <p:val>
                                            <p:strVal val="#ppt_h"/>
                                          </p:val>
                                        </p:tav>
                                      </p:tavLst>
                                    </p:anim>
                                    <p:animEffect transition="in" filter="fade">
                                      <p:cBhvr>
                                        <p:cTn id="65" dur="500"/>
                                        <p:tgtEl>
                                          <p:spTgt spid="27"/>
                                        </p:tgtEl>
                                      </p:cBhvr>
                                    </p:animEffect>
                                  </p:childTnLst>
                                </p:cTn>
                              </p:par>
                            </p:childTnLst>
                          </p:cTn>
                        </p:par>
                        <p:par>
                          <p:cTn id="66" fill="hold">
                            <p:stCondLst>
                              <p:cond delay="3600"/>
                            </p:stCondLst>
                            <p:childTnLst>
                              <p:par>
                                <p:cTn id="67" presetID="31" presetClass="entr" presetSubtype="0"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400" fill="hold"/>
                                        <p:tgtEl>
                                          <p:spTgt spid="20"/>
                                        </p:tgtEl>
                                        <p:attrNameLst>
                                          <p:attrName>ppt_w</p:attrName>
                                        </p:attrNameLst>
                                      </p:cBhvr>
                                      <p:tavLst>
                                        <p:tav tm="0">
                                          <p:val>
                                            <p:fltVal val="0"/>
                                          </p:val>
                                        </p:tav>
                                        <p:tav tm="100000">
                                          <p:val>
                                            <p:strVal val="#ppt_w"/>
                                          </p:val>
                                        </p:tav>
                                      </p:tavLst>
                                    </p:anim>
                                    <p:anim calcmode="lin" valueType="num">
                                      <p:cBhvr>
                                        <p:cTn id="70" dur="400" fill="hold"/>
                                        <p:tgtEl>
                                          <p:spTgt spid="20"/>
                                        </p:tgtEl>
                                        <p:attrNameLst>
                                          <p:attrName>ppt_h</p:attrName>
                                        </p:attrNameLst>
                                      </p:cBhvr>
                                      <p:tavLst>
                                        <p:tav tm="0">
                                          <p:val>
                                            <p:fltVal val="0"/>
                                          </p:val>
                                        </p:tav>
                                        <p:tav tm="100000">
                                          <p:val>
                                            <p:strVal val="#ppt_h"/>
                                          </p:val>
                                        </p:tav>
                                      </p:tavLst>
                                    </p:anim>
                                    <p:anim calcmode="lin" valueType="num">
                                      <p:cBhvr>
                                        <p:cTn id="71" dur="400" fill="hold"/>
                                        <p:tgtEl>
                                          <p:spTgt spid="20"/>
                                        </p:tgtEl>
                                        <p:attrNameLst>
                                          <p:attrName>style.rotation</p:attrName>
                                        </p:attrNameLst>
                                      </p:cBhvr>
                                      <p:tavLst>
                                        <p:tav tm="0">
                                          <p:val>
                                            <p:fltVal val="90"/>
                                          </p:val>
                                        </p:tav>
                                        <p:tav tm="100000">
                                          <p:val>
                                            <p:fltVal val="0"/>
                                          </p:val>
                                        </p:tav>
                                      </p:tavLst>
                                    </p:anim>
                                    <p:animEffect transition="in" filter="fade">
                                      <p:cBhvr>
                                        <p:cTn id="72" dur="400"/>
                                        <p:tgtEl>
                                          <p:spTgt spid="20"/>
                                        </p:tgtEl>
                                      </p:cBhvr>
                                    </p:animEffect>
                                  </p:childTnLst>
                                </p:cTn>
                              </p:par>
                            </p:childTnLst>
                          </p:cTn>
                        </p:par>
                        <p:par>
                          <p:cTn id="73" fill="hold">
                            <p:stCondLst>
                              <p:cond delay="4000"/>
                            </p:stCondLst>
                            <p:childTnLst>
                              <p:par>
                                <p:cTn id="74" presetID="22" presetClass="entr" presetSubtype="8" fill="hold" grpId="0" nodeType="after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ipe(left)">
                                      <p:cBhvr>
                                        <p:cTn id="76" dur="500"/>
                                        <p:tgtEl>
                                          <p:spTgt spid="35"/>
                                        </p:tgtEl>
                                      </p:cBhvr>
                                    </p:animEffect>
                                  </p:childTnLst>
                                </p:cTn>
                              </p:par>
                            </p:childTnLst>
                          </p:cTn>
                        </p:par>
                        <p:par>
                          <p:cTn id="77" fill="hold">
                            <p:stCondLst>
                              <p:cond delay="4500"/>
                            </p:stCondLst>
                            <p:childTnLst>
                              <p:par>
                                <p:cTn id="78" presetID="31" presetClass="entr" presetSubtype="0"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p:cTn id="80" dur="400" fill="hold"/>
                                        <p:tgtEl>
                                          <p:spTgt spid="22"/>
                                        </p:tgtEl>
                                        <p:attrNameLst>
                                          <p:attrName>ppt_w</p:attrName>
                                        </p:attrNameLst>
                                      </p:cBhvr>
                                      <p:tavLst>
                                        <p:tav tm="0">
                                          <p:val>
                                            <p:fltVal val="0"/>
                                          </p:val>
                                        </p:tav>
                                        <p:tav tm="100000">
                                          <p:val>
                                            <p:strVal val="#ppt_w"/>
                                          </p:val>
                                        </p:tav>
                                      </p:tavLst>
                                    </p:anim>
                                    <p:anim calcmode="lin" valueType="num">
                                      <p:cBhvr>
                                        <p:cTn id="81" dur="400" fill="hold"/>
                                        <p:tgtEl>
                                          <p:spTgt spid="22"/>
                                        </p:tgtEl>
                                        <p:attrNameLst>
                                          <p:attrName>ppt_h</p:attrName>
                                        </p:attrNameLst>
                                      </p:cBhvr>
                                      <p:tavLst>
                                        <p:tav tm="0">
                                          <p:val>
                                            <p:fltVal val="0"/>
                                          </p:val>
                                        </p:tav>
                                        <p:tav tm="100000">
                                          <p:val>
                                            <p:strVal val="#ppt_h"/>
                                          </p:val>
                                        </p:tav>
                                      </p:tavLst>
                                    </p:anim>
                                    <p:anim calcmode="lin" valueType="num">
                                      <p:cBhvr>
                                        <p:cTn id="82" dur="400" fill="hold"/>
                                        <p:tgtEl>
                                          <p:spTgt spid="22"/>
                                        </p:tgtEl>
                                        <p:attrNameLst>
                                          <p:attrName>style.rotation</p:attrName>
                                        </p:attrNameLst>
                                      </p:cBhvr>
                                      <p:tavLst>
                                        <p:tav tm="0">
                                          <p:val>
                                            <p:fltVal val="90"/>
                                          </p:val>
                                        </p:tav>
                                        <p:tav tm="100000">
                                          <p:val>
                                            <p:fltVal val="0"/>
                                          </p:val>
                                        </p:tav>
                                      </p:tavLst>
                                    </p:anim>
                                    <p:animEffect transition="in" filter="fade">
                                      <p:cBhvr>
                                        <p:cTn id="83" dur="400"/>
                                        <p:tgtEl>
                                          <p:spTgt spid="22"/>
                                        </p:tgtEl>
                                      </p:cBhvr>
                                    </p:animEffect>
                                  </p:childTnLst>
                                </p:cTn>
                              </p:par>
                            </p:childTnLst>
                          </p:cTn>
                        </p:par>
                        <p:par>
                          <p:cTn id="84" fill="hold">
                            <p:stCondLst>
                              <p:cond delay="4900"/>
                            </p:stCondLst>
                            <p:childTnLst>
                              <p:par>
                                <p:cTn id="85" presetID="22" presetClass="entr" presetSubtype="8" fill="hold" grpId="0" nodeType="after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left)">
                                      <p:cBhvr>
                                        <p:cTn id="87" dur="500"/>
                                        <p:tgtEl>
                                          <p:spTgt spid="36"/>
                                        </p:tgtEl>
                                      </p:cBhvr>
                                    </p:animEffect>
                                  </p:childTnLst>
                                </p:cTn>
                              </p:par>
                            </p:childTnLst>
                          </p:cTn>
                        </p:par>
                        <p:par>
                          <p:cTn id="88" fill="hold">
                            <p:stCondLst>
                              <p:cond delay="5400"/>
                            </p:stCondLst>
                            <p:childTnLst>
                              <p:par>
                                <p:cTn id="89" presetID="31" presetClass="entr" presetSubtype="0" fill="hold" grpId="0" nodeType="after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p:cTn id="91" dur="400" fill="hold"/>
                                        <p:tgtEl>
                                          <p:spTgt spid="24"/>
                                        </p:tgtEl>
                                        <p:attrNameLst>
                                          <p:attrName>ppt_w</p:attrName>
                                        </p:attrNameLst>
                                      </p:cBhvr>
                                      <p:tavLst>
                                        <p:tav tm="0">
                                          <p:val>
                                            <p:fltVal val="0"/>
                                          </p:val>
                                        </p:tav>
                                        <p:tav tm="100000">
                                          <p:val>
                                            <p:strVal val="#ppt_w"/>
                                          </p:val>
                                        </p:tav>
                                      </p:tavLst>
                                    </p:anim>
                                    <p:anim calcmode="lin" valueType="num">
                                      <p:cBhvr>
                                        <p:cTn id="92" dur="400" fill="hold"/>
                                        <p:tgtEl>
                                          <p:spTgt spid="24"/>
                                        </p:tgtEl>
                                        <p:attrNameLst>
                                          <p:attrName>ppt_h</p:attrName>
                                        </p:attrNameLst>
                                      </p:cBhvr>
                                      <p:tavLst>
                                        <p:tav tm="0">
                                          <p:val>
                                            <p:fltVal val="0"/>
                                          </p:val>
                                        </p:tav>
                                        <p:tav tm="100000">
                                          <p:val>
                                            <p:strVal val="#ppt_h"/>
                                          </p:val>
                                        </p:tav>
                                      </p:tavLst>
                                    </p:anim>
                                    <p:anim calcmode="lin" valueType="num">
                                      <p:cBhvr>
                                        <p:cTn id="93" dur="400" fill="hold"/>
                                        <p:tgtEl>
                                          <p:spTgt spid="24"/>
                                        </p:tgtEl>
                                        <p:attrNameLst>
                                          <p:attrName>style.rotation</p:attrName>
                                        </p:attrNameLst>
                                      </p:cBhvr>
                                      <p:tavLst>
                                        <p:tav tm="0">
                                          <p:val>
                                            <p:fltVal val="90"/>
                                          </p:val>
                                        </p:tav>
                                        <p:tav tm="100000">
                                          <p:val>
                                            <p:fltVal val="0"/>
                                          </p:val>
                                        </p:tav>
                                      </p:tavLst>
                                    </p:anim>
                                    <p:animEffect transition="in" filter="fade">
                                      <p:cBhvr>
                                        <p:cTn id="94" dur="400"/>
                                        <p:tgtEl>
                                          <p:spTgt spid="24"/>
                                        </p:tgtEl>
                                      </p:cBhvr>
                                    </p:animEffect>
                                  </p:childTnLst>
                                </p:cTn>
                              </p:par>
                            </p:childTnLst>
                          </p:cTn>
                        </p:par>
                        <p:par>
                          <p:cTn id="95" fill="hold">
                            <p:stCondLst>
                              <p:cond delay="5800"/>
                            </p:stCondLst>
                            <p:childTnLst>
                              <p:par>
                                <p:cTn id="96" presetID="22" presetClass="entr" presetSubtype="8" fill="hold" grpId="0" nodeType="after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wipe(left)">
                                      <p:cBhvr>
                                        <p:cTn id="98" dur="500"/>
                                        <p:tgtEl>
                                          <p:spTgt spid="37"/>
                                        </p:tgtEl>
                                      </p:cBhvr>
                                    </p:animEffect>
                                  </p:childTnLst>
                                </p:cTn>
                              </p:par>
                            </p:childTnLst>
                          </p:cTn>
                        </p:par>
                        <p:par>
                          <p:cTn id="99" fill="hold">
                            <p:stCondLst>
                              <p:cond delay="6300"/>
                            </p:stCondLst>
                            <p:childTnLst>
                              <p:par>
                                <p:cTn id="100" presetID="31" presetClass="entr" presetSubtype="0" fill="hold" grpId="0" nodeType="afterEffect">
                                  <p:stCondLst>
                                    <p:cond delay="0"/>
                                  </p:stCondLst>
                                  <p:childTnLst>
                                    <p:set>
                                      <p:cBhvr>
                                        <p:cTn id="101" dur="1" fill="hold">
                                          <p:stCondLst>
                                            <p:cond delay="0"/>
                                          </p:stCondLst>
                                        </p:cTn>
                                        <p:tgtEl>
                                          <p:spTgt spid="28"/>
                                        </p:tgtEl>
                                        <p:attrNameLst>
                                          <p:attrName>style.visibility</p:attrName>
                                        </p:attrNameLst>
                                      </p:cBhvr>
                                      <p:to>
                                        <p:strVal val="visible"/>
                                      </p:to>
                                    </p:set>
                                    <p:anim calcmode="lin" valueType="num">
                                      <p:cBhvr>
                                        <p:cTn id="102" dur="400" fill="hold"/>
                                        <p:tgtEl>
                                          <p:spTgt spid="28"/>
                                        </p:tgtEl>
                                        <p:attrNameLst>
                                          <p:attrName>ppt_w</p:attrName>
                                        </p:attrNameLst>
                                      </p:cBhvr>
                                      <p:tavLst>
                                        <p:tav tm="0">
                                          <p:val>
                                            <p:fltVal val="0"/>
                                          </p:val>
                                        </p:tav>
                                        <p:tav tm="100000">
                                          <p:val>
                                            <p:strVal val="#ppt_w"/>
                                          </p:val>
                                        </p:tav>
                                      </p:tavLst>
                                    </p:anim>
                                    <p:anim calcmode="lin" valueType="num">
                                      <p:cBhvr>
                                        <p:cTn id="103" dur="400" fill="hold"/>
                                        <p:tgtEl>
                                          <p:spTgt spid="28"/>
                                        </p:tgtEl>
                                        <p:attrNameLst>
                                          <p:attrName>ppt_h</p:attrName>
                                        </p:attrNameLst>
                                      </p:cBhvr>
                                      <p:tavLst>
                                        <p:tav tm="0">
                                          <p:val>
                                            <p:fltVal val="0"/>
                                          </p:val>
                                        </p:tav>
                                        <p:tav tm="100000">
                                          <p:val>
                                            <p:strVal val="#ppt_h"/>
                                          </p:val>
                                        </p:tav>
                                      </p:tavLst>
                                    </p:anim>
                                    <p:anim calcmode="lin" valueType="num">
                                      <p:cBhvr>
                                        <p:cTn id="104" dur="400" fill="hold"/>
                                        <p:tgtEl>
                                          <p:spTgt spid="28"/>
                                        </p:tgtEl>
                                        <p:attrNameLst>
                                          <p:attrName>style.rotation</p:attrName>
                                        </p:attrNameLst>
                                      </p:cBhvr>
                                      <p:tavLst>
                                        <p:tav tm="0">
                                          <p:val>
                                            <p:fltVal val="90"/>
                                          </p:val>
                                        </p:tav>
                                        <p:tav tm="100000">
                                          <p:val>
                                            <p:fltVal val="0"/>
                                          </p:val>
                                        </p:tav>
                                      </p:tavLst>
                                    </p:anim>
                                    <p:animEffect transition="in" filter="fade">
                                      <p:cBhvr>
                                        <p:cTn id="105" dur="400"/>
                                        <p:tgtEl>
                                          <p:spTgt spid="28"/>
                                        </p:tgtEl>
                                      </p:cBhvr>
                                    </p:animEffect>
                                  </p:childTnLst>
                                </p:cTn>
                              </p:par>
                            </p:childTnLst>
                          </p:cTn>
                        </p:par>
                        <p:par>
                          <p:cTn id="106" fill="hold">
                            <p:stCondLst>
                              <p:cond delay="6700"/>
                            </p:stCondLst>
                            <p:childTnLst>
                              <p:par>
                                <p:cTn id="107" presetID="22" presetClass="entr" presetSubtype="8" fill="hold" grpId="0" nodeType="afterEffect">
                                  <p:stCondLst>
                                    <p:cond delay="0"/>
                                  </p:stCondLst>
                                  <p:childTnLst>
                                    <p:set>
                                      <p:cBhvr>
                                        <p:cTn id="108" dur="1" fill="hold">
                                          <p:stCondLst>
                                            <p:cond delay="0"/>
                                          </p:stCondLst>
                                        </p:cTn>
                                        <p:tgtEl>
                                          <p:spTgt spid="38"/>
                                        </p:tgtEl>
                                        <p:attrNameLst>
                                          <p:attrName>style.visibility</p:attrName>
                                        </p:attrNameLst>
                                      </p:cBhvr>
                                      <p:to>
                                        <p:strVal val="visible"/>
                                      </p:to>
                                    </p:set>
                                    <p:animEffect transition="in" filter="wipe(left)">
                                      <p:cBhvr>
                                        <p:cTn id="10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p:bldP spid="21" grpId="0" animBg="1"/>
      <p:bldP spid="22" grpId="0"/>
      <p:bldP spid="23" grpId="0" animBg="1"/>
      <p:bldP spid="24" grpId="0"/>
      <p:bldP spid="25" grpId="0" animBg="1"/>
      <p:bldP spid="26" grpId="0" animBg="1"/>
      <p:bldP spid="27" grpId="0" animBg="1"/>
      <p:bldP spid="28" grpId="0"/>
      <p:bldP spid="29" grpId="0" animBg="1"/>
      <p:bldP spid="35" grpId="0"/>
      <p:bldP spid="36" grpId="0"/>
      <p:bldP spid="37" grpId="0"/>
      <p:bldP spid="38" grpId="0"/>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grpSp>
        <p:nvGrpSpPr>
          <p:cNvPr id="12" name="组合 11"/>
          <p:cNvGrpSpPr/>
          <p:nvPr/>
        </p:nvGrpSpPr>
        <p:grpSpPr>
          <a:xfrm>
            <a:off x="4232026" y="2261430"/>
            <a:ext cx="2342025" cy="1807078"/>
            <a:chOff x="4232026" y="2261430"/>
            <a:chExt cx="2342025" cy="1807078"/>
          </a:xfrm>
        </p:grpSpPr>
        <p:sp>
          <p:nvSpPr>
            <p:cNvPr id="15" name="Freeform 7"/>
            <p:cNvSpPr>
              <a:spLocks/>
            </p:cNvSpPr>
            <p:nvPr/>
          </p:nvSpPr>
          <p:spPr bwMode="auto">
            <a:xfrm>
              <a:off x="4232026" y="2261430"/>
              <a:ext cx="2342025" cy="1807078"/>
            </a:xfrm>
            <a:custGeom>
              <a:avLst/>
              <a:gdLst>
                <a:gd name="T0" fmla="*/ 429 w 455"/>
                <a:gd name="T1" fmla="*/ 60 h 351"/>
                <a:gd name="T2" fmla="*/ 401 w 455"/>
                <a:gd name="T3" fmla="*/ 70 h 351"/>
                <a:gd name="T4" fmla="*/ 372 w 455"/>
                <a:gd name="T5" fmla="*/ 72 h 351"/>
                <a:gd name="T6" fmla="*/ 368 w 455"/>
                <a:gd name="T7" fmla="*/ 70 h 351"/>
                <a:gd name="T8" fmla="*/ 361 w 455"/>
                <a:gd name="T9" fmla="*/ 65 h 351"/>
                <a:gd name="T10" fmla="*/ 351 w 455"/>
                <a:gd name="T11" fmla="*/ 43 h 351"/>
                <a:gd name="T12" fmla="*/ 351 w 455"/>
                <a:gd name="T13" fmla="*/ 42 h 351"/>
                <a:gd name="T14" fmla="*/ 351 w 455"/>
                <a:gd name="T15" fmla="*/ 38 h 351"/>
                <a:gd name="T16" fmla="*/ 351 w 455"/>
                <a:gd name="T17" fmla="*/ 37 h 351"/>
                <a:gd name="T18" fmla="*/ 351 w 455"/>
                <a:gd name="T19" fmla="*/ 35 h 351"/>
                <a:gd name="T20" fmla="*/ 351 w 455"/>
                <a:gd name="T21" fmla="*/ 0 h 351"/>
                <a:gd name="T22" fmla="*/ 0 w 455"/>
                <a:gd name="T23" fmla="*/ 351 h 351"/>
                <a:gd name="T24" fmla="*/ 35 w 455"/>
                <a:gd name="T25" fmla="*/ 351 h 351"/>
                <a:gd name="T26" fmla="*/ 46 w 455"/>
                <a:gd name="T27" fmla="*/ 345 h 351"/>
                <a:gd name="T28" fmla="*/ 46 w 455"/>
                <a:gd name="T29" fmla="*/ 332 h 351"/>
                <a:gd name="T30" fmla="*/ 33 w 455"/>
                <a:gd name="T31" fmla="*/ 294 h 351"/>
                <a:gd name="T32" fmla="*/ 86 w 455"/>
                <a:gd name="T33" fmla="*/ 248 h 351"/>
                <a:gd name="T34" fmla="*/ 138 w 455"/>
                <a:gd name="T35" fmla="*/ 294 h 351"/>
                <a:gd name="T36" fmla="*/ 126 w 455"/>
                <a:gd name="T37" fmla="*/ 332 h 351"/>
                <a:gd name="T38" fmla="*/ 125 w 455"/>
                <a:gd name="T39" fmla="*/ 345 h 351"/>
                <a:gd name="T40" fmla="*/ 137 w 455"/>
                <a:gd name="T41" fmla="*/ 351 h 351"/>
                <a:gd name="T42" fmla="*/ 174 w 455"/>
                <a:gd name="T43" fmla="*/ 351 h 351"/>
                <a:gd name="T44" fmla="*/ 351 w 455"/>
                <a:gd name="T45" fmla="*/ 174 h 351"/>
                <a:gd name="T46" fmla="*/ 351 w 455"/>
                <a:gd name="T47" fmla="*/ 141 h 351"/>
                <a:gd name="T48" fmla="*/ 361 w 455"/>
                <a:gd name="T49" fmla="*/ 118 h 351"/>
                <a:gd name="T50" fmla="*/ 368 w 455"/>
                <a:gd name="T51" fmla="*/ 113 h 351"/>
                <a:gd name="T52" fmla="*/ 372 w 455"/>
                <a:gd name="T53" fmla="*/ 111 h 351"/>
                <a:gd name="T54" fmla="*/ 401 w 455"/>
                <a:gd name="T55" fmla="*/ 113 h 351"/>
                <a:gd name="T56" fmla="*/ 429 w 455"/>
                <a:gd name="T57" fmla="*/ 123 h 351"/>
                <a:gd name="T58" fmla="*/ 455 w 455"/>
                <a:gd name="T59" fmla="*/ 92 h 351"/>
                <a:gd name="T60" fmla="*/ 429 w 455"/>
                <a:gd name="T61" fmla="*/ 6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5" h="351">
                  <a:moveTo>
                    <a:pt x="429" y="60"/>
                  </a:moveTo>
                  <a:cubicBezTo>
                    <a:pt x="424" y="60"/>
                    <a:pt x="410" y="65"/>
                    <a:pt x="401" y="70"/>
                  </a:cubicBezTo>
                  <a:cubicBezTo>
                    <a:pt x="391" y="75"/>
                    <a:pt x="381" y="76"/>
                    <a:pt x="372" y="72"/>
                  </a:cubicBezTo>
                  <a:cubicBezTo>
                    <a:pt x="370" y="72"/>
                    <a:pt x="369" y="71"/>
                    <a:pt x="368" y="70"/>
                  </a:cubicBezTo>
                  <a:cubicBezTo>
                    <a:pt x="365" y="69"/>
                    <a:pt x="363" y="67"/>
                    <a:pt x="361" y="65"/>
                  </a:cubicBezTo>
                  <a:cubicBezTo>
                    <a:pt x="356" y="60"/>
                    <a:pt x="353" y="52"/>
                    <a:pt x="351" y="43"/>
                  </a:cubicBezTo>
                  <a:cubicBezTo>
                    <a:pt x="351" y="42"/>
                    <a:pt x="351" y="42"/>
                    <a:pt x="351" y="42"/>
                  </a:cubicBezTo>
                  <a:cubicBezTo>
                    <a:pt x="351" y="38"/>
                    <a:pt x="351" y="38"/>
                    <a:pt x="351" y="38"/>
                  </a:cubicBezTo>
                  <a:cubicBezTo>
                    <a:pt x="351" y="37"/>
                    <a:pt x="351" y="37"/>
                    <a:pt x="351" y="37"/>
                  </a:cubicBezTo>
                  <a:cubicBezTo>
                    <a:pt x="351" y="35"/>
                    <a:pt x="351" y="35"/>
                    <a:pt x="351" y="35"/>
                  </a:cubicBezTo>
                  <a:cubicBezTo>
                    <a:pt x="351" y="0"/>
                    <a:pt x="351" y="0"/>
                    <a:pt x="351" y="0"/>
                  </a:cubicBezTo>
                  <a:cubicBezTo>
                    <a:pt x="160" y="6"/>
                    <a:pt x="5" y="160"/>
                    <a:pt x="0" y="351"/>
                  </a:cubicBezTo>
                  <a:cubicBezTo>
                    <a:pt x="35" y="351"/>
                    <a:pt x="35" y="351"/>
                    <a:pt x="35" y="351"/>
                  </a:cubicBezTo>
                  <a:cubicBezTo>
                    <a:pt x="39" y="350"/>
                    <a:pt x="44" y="349"/>
                    <a:pt x="46" y="345"/>
                  </a:cubicBezTo>
                  <a:cubicBezTo>
                    <a:pt x="49" y="340"/>
                    <a:pt x="48" y="335"/>
                    <a:pt x="46" y="332"/>
                  </a:cubicBezTo>
                  <a:cubicBezTo>
                    <a:pt x="44" y="329"/>
                    <a:pt x="33" y="306"/>
                    <a:pt x="33" y="294"/>
                  </a:cubicBezTo>
                  <a:cubicBezTo>
                    <a:pt x="33" y="268"/>
                    <a:pt x="57" y="248"/>
                    <a:pt x="86" y="248"/>
                  </a:cubicBezTo>
                  <a:cubicBezTo>
                    <a:pt x="115" y="248"/>
                    <a:pt x="138" y="268"/>
                    <a:pt x="138" y="294"/>
                  </a:cubicBezTo>
                  <a:cubicBezTo>
                    <a:pt x="138" y="306"/>
                    <a:pt x="127" y="329"/>
                    <a:pt x="126" y="332"/>
                  </a:cubicBezTo>
                  <a:cubicBezTo>
                    <a:pt x="124" y="335"/>
                    <a:pt x="122" y="340"/>
                    <a:pt x="125" y="345"/>
                  </a:cubicBezTo>
                  <a:cubicBezTo>
                    <a:pt x="128" y="349"/>
                    <a:pt x="133" y="351"/>
                    <a:pt x="137" y="351"/>
                  </a:cubicBezTo>
                  <a:cubicBezTo>
                    <a:pt x="174" y="351"/>
                    <a:pt x="174" y="351"/>
                    <a:pt x="174" y="351"/>
                  </a:cubicBezTo>
                  <a:cubicBezTo>
                    <a:pt x="179" y="256"/>
                    <a:pt x="256" y="180"/>
                    <a:pt x="351" y="174"/>
                  </a:cubicBezTo>
                  <a:cubicBezTo>
                    <a:pt x="351" y="141"/>
                    <a:pt x="351" y="141"/>
                    <a:pt x="351" y="141"/>
                  </a:cubicBezTo>
                  <a:cubicBezTo>
                    <a:pt x="352" y="132"/>
                    <a:pt x="356" y="124"/>
                    <a:pt x="361" y="118"/>
                  </a:cubicBezTo>
                  <a:cubicBezTo>
                    <a:pt x="363" y="116"/>
                    <a:pt x="365" y="114"/>
                    <a:pt x="368" y="113"/>
                  </a:cubicBezTo>
                  <a:cubicBezTo>
                    <a:pt x="369" y="112"/>
                    <a:pt x="370" y="112"/>
                    <a:pt x="372" y="111"/>
                  </a:cubicBezTo>
                  <a:cubicBezTo>
                    <a:pt x="381" y="107"/>
                    <a:pt x="391" y="108"/>
                    <a:pt x="401" y="113"/>
                  </a:cubicBezTo>
                  <a:cubicBezTo>
                    <a:pt x="410" y="118"/>
                    <a:pt x="424" y="123"/>
                    <a:pt x="429" y="123"/>
                  </a:cubicBezTo>
                  <a:cubicBezTo>
                    <a:pt x="443" y="123"/>
                    <a:pt x="455" y="109"/>
                    <a:pt x="455" y="92"/>
                  </a:cubicBezTo>
                  <a:cubicBezTo>
                    <a:pt x="455" y="74"/>
                    <a:pt x="443" y="60"/>
                    <a:pt x="429" y="60"/>
                  </a:cubicBez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6" name="矩形 15"/>
            <p:cNvSpPr/>
            <p:nvPr/>
          </p:nvSpPr>
          <p:spPr>
            <a:xfrm>
              <a:off x="4879241" y="2826541"/>
              <a:ext cx="731905" cy="480620"/>
            </a:xfrm>
            <a:prstGeom prst="rect">
              <a:avLst/>
            </a:prstGeom>
            <a:effectLst/>
          </p:spPr>
          <p:txBody>
            <a:bodyPr wrap="square">
              <a:spAutoFit/>
            </a:bodyPr>
            <a:lstStyle/>
            <a:p>
              <a:pPr algn="ctr"/>
              <a:r>
                <a:rPr lang="en-US" altLang="zh-CN" sz="3200" dirty="0" smtClean="0">
                  <a:solidFill>
                    <a:schemeClr val="bg1"/>
                  </a:solidFill>
                  <a:latin typeface="Haettenschweiler" panose="020B0706040902060204" pitchFamily="34" charset="0"/>
                  <a:ea typeface="微软雅黑" panose="020B0503020204020204" pitchFamily="34" charset="-122"/>
                </a:rPr>
                <a:t>01</a:t>
              </a:r>
              <a:endParaRPr lang="zh-CN" altLang="en-US" sz="3200" dirty="0">
                <a:solidFill>
                  <a:schemeClr val="bg1"/>
                </a:solidFill>
                <a:latin typeface="Haettenschweiler" panose="020B0706040902060204" pitchFamily="34" charset="0"/>
                <a:ea typeface="微软雅黑" panose="020B0503020204020204" pitchFamily="34" charset="-122"/>
              </a:endParaRPr>
            </a:p>
          </p:txBody>
        </p:sp>
      </p:grpSp>
      <p:grpSp>
        <p:nvGrpSpPr>
          <p:cNvPr id="17" name="组合 16"/>
          <p:cNvGrpSpPr/>
          <p:nvPr/>
        </p:nvGrpSpPr>
        <p:grpSpPr>
          <a:xfrm>
            <a:off x="6146093" y="2261430"/>
            <a:ext cx="1807078" cy="2315930"/>
            <a:chOff x="6146093" y="2261430"/>
            <a:chExt cx="1807078" cy="2315930"/>
          </a:xfrm>
        </p:grpSpPr>
        <p:sp>
          <p:nvSpPr>
            <p:cNvPr id="18" name="Freeform 6"/>
            <p:cNvSpPr>
              <a:spLocks/>
            </p:cNvSpPr>
            <p:nvPr/>
          </p:nvSpPr>
          <p:spPr bwMode="auto">
            <a:xfrm>
              <a:off x="6146093" y="2261430"/>
              <a:ext cx="1807078" cy="2315930"/>
            </a:xfrm>
            <a:custGeom>
              <a:avLst/>
              <a:gdLst>
                <a:gd name="T0" fmla="*/ 0 w 351"/>
                <a:gd name="T1" fmla="*/ 0 h 450"/>
                <a:gd name="T2" fmla="*/ 0 w 351"/>
                <a:gd name="T3" fmla="*/ 41 h 450"/>
                <a:gd name="T4" fmla="*/ 6 w 351"/>
                <a:gd name="T5" fmla="*/ 52 h 450"/>
                <a:gd name="T6" fmla="*/ 19 w 351"/>
                <a:gd name="T7" fmla="*/ 52 h 450"/>
                <a:gd name="T8" fmla="*/ 57 w 351"/>
                <a:gd name="T9" fmla="*/ 39 h 450"/>
                <a:gd name="T10" fmla="*/ 103 w 351"/>
                <a:gd name="T11" fmla="*/ 92 h 450"/>
                <a:gd name="T12" fmla="*/ 57 w 351"/>
                <a:gd name="T13" fmla="*/ 144 h 450"/>
                <a:gd name="T14" fmla="*/ 19 w 351"/>
                <a:gd name="T15" fmla="*/ 132 h 450"/>
                <a:gd name="T16" fmla="*/ 6 w 351"/>
                <a:gd name="T17" fmla="*/ 131 h 450"/>
                <a:gd name="T18" fmla="*/ 0 w 351"/>
                <a:gd name="T19" fmla="*/ 143 h 450"/>
                <a:gd name="T20" fmla="*/ 0 w 351"/>
                <a:gd name="T21" fmla="*/ 174 h 450"/>
                <a:gd name="T22" fmla="*/ 177 w 351"/>
                <a:gd name="T23" fmla="*/ 351 h 450"/>
                <a:gd name="T24" fmla="*/ 215 w 351"/>
                <a:gd name="T25" fmla="*/ 351 h 450"/>
                <a:gd name="T26" fmla="*/ 237 w 351"/>
                <a:gd name="T27" fmla="*/ 362 h 450"/>
                <a:gd name="T28" fmla="*/ 242 w 351"/>
                <a:gd name="T29" fmla="*/ 367 h 450"/>
                <a:gd name="T30" fmla="*/ 243 w 351"/>
                <a:gd name="T31" fmla="*/ 369 h 450"/>
                <a:gd name="T32" fmla="*/ 243 w 351"/>
                <a:gd name="T33" fmla="*/ 370 h 450"/>
                <a:gd name="T34" fmla="*/ 244 w 351"/>
                <a:gd name="T35" fmla="*/ 372 h 450"/>
                <a:gd name="T36" fmla="*/ 244 w 351"/>
                <a:gd name="T37" fmla="*/ 372 h 450"/>
                <a:gd name="T38" fmla="*/ 244 w 351"/>
                <a:gd name="T39" fmla="*/ 372 h 450"/>
                <a:gd name="T40" fmla="*/ 246 w 351"/>
                <a:gd name="T41" fmla="*/ 382 h 450"/>
                <a:gd name="T42" fmla="*/ 246 w 351"/>
                <a:gd name="T43" fmla="*/ 382 h 450"/>
                <a:gd name="T44" fmla="*/ 246 w 351"/>
                <a:gd name="T45" fmla="*/ 385 h 450"/>
                <a:gd name="T46" fmla="*/ 246 w 351"/>
                <a:gd name="T47" fmla="*/ 385 h 450"/>
                <a:gd name="T48" fmla="*/ 245 w 351"/>
                <a:gd name="T49" fmla="*/ 392 h 450"/>
                <a:gd name="T50" fmla="*/ 245 w 351"/>
                <a:gd name="T51" fmla="*/ 392 h 450"/>
                <a:gd name="T52" fmla="*/ 244 w 351"/>
                <a:gd name="T53" fmla="*/ 395 h 450"/>
                <a:gd name="T54" fmla="*/ 243 w 351"/>
                <a:gd name="T55" fmla="*/ 396 h 450"/>
                <a:gd name="T56" fmla="*/ 242 w 351"/>
                <a:gd name="T57" fmla="*/ 399 h 450"/>
                <a:gd name="T58" fmla="*/ 232 w 351"/>
                <a:gd name="T59" fmla="*/ 426 h 450"/>
                <a:gd name="T60" fmla="*/ 262 w 351"/>
                <a:gd name="T61" fmla="*/ 450 h 450"/>
                <a:gd name="T62" fmla="*/ 292 w 351"/>
                <a:gd name="T63" fmla="*/ 426 h 450"/>
                <a:gd name="T64" fmla="*/ 282 w 351"/>
                <a:gd name="T65" fmla="*/ 399 h 450"/>
                <a:gd name="T66" fmla="*/ 280 w 351"/>
                <a:gd name="T67" fmla="*/ 396 h 450"/>
                <a:gd name="T68" fmla="*/ 280 w 351"/>
                <a:gd name="T69" fmla="*/ 395 h 450"/>
                <a:gd name="T70" fmla="*/ 279 w 351"/>
                <a:gd name="T71" fmla="*/ 392 h 450"/>
                <a:gd name="T72" fmla="*/ 279 w 351"/>
                <a:gd name="T73" fmla="*/ 392 h 450"/>
                <a:gd name="T74" fmla="*/ 278 w 351"/>
                <a:gd name="T75" fmla="*/ 385 h 450"/>
                <a:gd name="T76" fmla="*/ 278 w 351"/>
                <a:gd name="T77" fmla="*/ 385 h 450"/>
                <a:gd name="T78" fmla="*/ 278 w 351"/>
                <a:gd name="T79" fmla="*/ 382 h 450"/>
                <a:gd name="T80" fmla="*/ 278 w 351"/>
                <a:gd name="T81" fmla="*/ 382 h 450"/>
                <a:gd name="T82" fmla="*/ 280 w 351"/>
                <a:gd name="T83" fmla="*/ 372 h 450"/>
                <a:gd name="T84" fmla="*/ 281 w 351"/>
                <a:gd name="T85" fmla="*/ 370 h 450"/>
                <a:gd name="T86" fmla="*/ 281 w 351"/>
                <a:gd name="T87" fmla="*/ 369 h 450"/>
                <a:gd name="T88" fmla="*/ 282 w 351"/>
                <a:gd name="T89" fmla="*/ 367 h 450"/>
                <a:gd name="T90" fmla="*/ 286 w 351"/>
                <a:gd name="T91" fmla="*/ 362 h 450"/>
                <a:gd name="T92" fmla="*/ 308 w 351"/>
                <a:gd name="T93" fmla="*/ 351 h 450"/>
                <a:gd name="T94" fmla="*/ 308 w 351"/>
                <a:gd name="T95" fmla="*/ 351 h 450"/>
                <a:gd name="T96" fmla="*/ 312 w 351"/>
                <a:gd name="T97" fmla="*/ 351 h 450"/>
                <a:gd name="T98" fmla="*/ 313 w 351"/>
                <a:gd name="T99" fmla="*/ 351 h 450"/>
                <a:gd name="T100" fmla="*/ 316 w 351"/>
                <a:gd name="T101" fmla="*/ 351 h 450"/>
                <a:gd name="T102" fmla="*/ 351 w 351"/>
                <a:gd name="T103" fmla="*/ 351 h 450"/>
                <a:gd name="T104" fmla="*/ 0 w 351"/>
                <a:gd name="T105"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1" h="450">
                  <a:moveTo>
                    <a:pt x="0" y="0"/>
                  </a:moveTo>
                  <a:cubicBezTo>
                    <a:pt x="0" y="41"/>
                    <a:pt x="0" y="41"/>
                    <a:pt x="0" y="41"/>
                  </a:cubicBezTo>
                  <a:cubicBezTo>
                    <a:pt x="1" y="45"/>
                    <a:pt x="2" y="50"/>
                    <a:pt x="6" y="52"/>
                  </a:cubicBezTo>
                  <a:cubicBezTo>
                    <a:pt x="10" y="54"/>
                    <a:pt x="14" y="54"/>
                    <a:pt x="19" y="52"/>
                  </a:cubicBezTo>
                  <a:cubicBezTo>
                    <a:pt x="22" y="50"/>
                    <a:pt x="45" y="39"/>
                    <a:pt x="57" y="39"/>
                  </a:cubicBezTo>
                  <a:cubicBezTo>
                    <a:pt x="83" y="39"/>
                    <a:pt x="103" y="63"/>
                    <a:pt x="103" y="92"/>
                  </a:cubicBezTo>
                  <a:cubicBezTo>
                    <a:pt x="103" y="121"/>
                    <a:pt x="83" y="144"/>
                    <a:pt x="57" y="144"/>
                  </a:cubicBezTo>
                  <a:cubicBezTo>
                    <a:pt x="45" y="144"/>
                    <a:pt x="22" y="133"/>
                    <a:pt x="19" y="132"/>
                  </a:cubicBezTo>
                  <a:cubicBezTo>
                    <a:pt x="14" y="129"/>
                    <a:pt x="10" y="129"/>
                    <a:pt x="6" y="131"/>
                  </a:cubicBezTo>
                  <a:cubicBezTo>
                    <a:pt x="2" y="134"/>
                    <a:pt x="0" y="139"/>
                    <a:pt x="0" y="143"/>
                  </a:cubicBezTo>
                  <a:cubicBezTo>
                    <a:pt x="0" y="174"/>
                    <a:pt x="0" y="174"/>
                    <a:pt x="0" y="174"/>
                  </a:cubicBezTo>
                  <a:cubicBezTo>
                    <a:pt x="95" y="180"/>
                    <a:pt x="171" y="256"/>
                    <a:pt x="177" y="351"/>
                  </a:cubicBezTo>
                  <a:cubicBezTo>
                    <a:pt x="215" y="351"/>
                    <a:pt x="215" y="351"/>
                    <a:pt x="215" y="351"/>
                  </a:cubicBezTo>
                  <a:cubicBezTo>
                    <a:pt x="224" y="352"/>
                    <a:pt x="232" y="356"/>
                    <a:pt x="237" y="362"/>
                  </a:cubicBezTo>
                  <a:cubicBezTo>
                    <a:pt x="239" y="363"/>
                    <a:pt x="241" y="365"/>
                    <a:pt x="242" y="367"/>
                  </a:cubicBezTo>
                  <a:cubicBezTo>
                    <a:pt x="242" y="368"/>
                    <a:pt x="243" y="369"/>
                    <a:pt x="243" y="369"/>
                  </a:cubicBezTo>
                  <a:cubicBezTo>
                    <a:pt x="243" y="370"/>
                    <a:pt x="243" y="370"/>
                    <a:pt x="243" y="370"/>
                  </a:cubicBezTo>
                  <a:cubicBezTo>
                    <a:pt x="244" y="370"/>
                    <a:pt x="244" y="371"/>
                    <a:pt x="244" y="372"/>
                  </a:cubicBezTo>
                  <a:cubicBezTo>
                    <a:pt x="244" y="372"/>
                    <a:pt x="244" y="372"/>
                    <a:pt x="244" y="372"/>
                  </a:cubicBezTo>
                  <a:cubicBezTo>
                    <a:pt x="244" y="372"/>
                    <a:pt x="244" y="372"/>
                    <a:pt x="244" y="372"/>
                  </a:cubicBezTo>
                  <a:cubicBezTo>
                    <a:pt x="245" y="375"/>
                    <a:pt x="246" y="378"/>
                    <a:pt x="246" y="382"/>
                  </a:cubicBezTo>
                  <a:cubicBezTo>
                    <a:pt x="246" y="382"/>
                    <a:pt x="246" y="382"/>
                    <a:pt x="246" y="382"/>
                  </a:cubicBezTo>
                  <a:cubicBezTo>
                    <a:pt x="246" y="383"/>
                    <a:pt x="246" y="384"/>
                    <a:pt x="246" y="385"/>
                  </a:cubicBezTo>
                  <a:cubicBezTo>
                    <a:pt x="246" y="385"/>
                    <a:pt x="246" y="385"/>
                    <a:pt x="246" y="385"/>
                  </a:cubicBezTo>
                  <a:cubicBezTo>
                    <a:pt x="246" y="387"/>
                    <a:pt x="245" y="390"/>
                    <a:pt x="245" y="392"/>
                  </a:cubicBezTo>
                  <a:cubicBezTo>
                    <a:pt x="245" y="392"/>
                    <a:pt x="245" y="392"/>
                    <a:pt x="245" y="392"/>
                  </a:cubicBezTo>
                  <a:cubicBezTo>
                    <a:pt x="244" y="393"/>
                    <a:pt x="244" y="394"/>
                    <a:pt x="244" y="395"/>
                  </a:cubicBezTo>
                  <a:cubicBezTo>
                    <a:pt x="244" y="396"/>
                    <a:pt x="243" y="396"/>
                    <a:pt x="243" y="396"/>
                  </a:cubicBezTo>
                  <a:cubicBezTo>
                    <a:pt x="243" y="397"/>
                    <a:pt x="242" y="398"/>
                    <a:pt x="242" y="399"/>
                  </a:cubicBezTo>
                  <a:cubicBezTo>
                    <a:pt x="237" y="408"/>
                    <a:pt x="232" y="421"/>
                    <a:pt x="232" y="426"/>
                  </a:cubicBezTo>
                  <a:cubicBezTo>
                    <a:pt x="232" y="439"/>
                    <a:pt x="246" y="450"/>
                    <a:pt x="262" y="450"/>
                  </a:cubicBezTo>
                  <a:cubicBezTo>
                    <a:pt x="278" y="450"/>
                    <a:pt x="292" y="439"/>
                    <a:pt x="292" y="426"/>
                  </a:cubicBezTo>
                  <a:cubicBezTo>
                    <a:pt x="292" y="421"/>
                    <a:pt x="286" y="408"/>
                    <a:pt x="282" y="399"/>
                  </a:cubicBezTo>
                  <a:cubicBezTo>
                    <a:pt x="281" y="398"/>
                    <a:pt x="281" y="397"/>
                    <a:pt x="280" y="396"/>
                  </a:cubicBezTo>
                  <a:cubicBezTo>
                    <a:pt x="280" y="396"/>
                    <a:pt x="280" y="396"/>
                    <a:pt x="280" y="395"/>
                  </a:cubicBezTo>
                  <a:cubicBezTo>
                    <a:pt x="280" y="394"/>
                    <a:pt x="279" y="393"/>
                    <a:pt x="279" y="392"/>
                  </a:cubicBezTo>
                  <a:cubicBezTo>
                    <a:pt x="279" y="392"/>
                    <a:pt x="279" y="392"/>
                    <a:pt x="279" y="392"/>
                  </a:cubicBezTo>
                  <a:cubicBezTo>
                    <a:pt x="278" y="390"/>
                    <a:pt x="278" y="387"/>
                    <a:pt x="278" y="385"/>
                  </a:cubicBezTo>
                  <a:cubicBezTo>
                    <a:pt x="278" y="385"/>
                    <a:pt x="278" y="385"/>
                    <a:pt x="278" y="385"/>
                  </a:cubicBezTo>
                  <a:cubicBezTo>
                    <a:pt x="278" y="384"/>
                    <a:pt x="278" y="383"/>
                    <a:pt x="278" y="382"/>
                  </a:cubicBezTo>
                  <a:cubicBezTo>
                    <a:pt x="278" y="382"/>
                    <a:pt x="278" y="382"/>
                    <a:pt x="278" y="382"/>
                  </a:cubicBezTo>
                  <a:cubicBezTo>
                    <a:pt x="278" y="378"/>
                    <a:pt x="278" y="375"/>
                    <a:pt x="280" y="372"/>
                  </a:cubicBezTo>
                  <a:cubicBezTo>
                    <a:pt x="280" y="371"/>
                    <a:pt x="280" y="370"/>
                    <a:pt x="281" y="370"/>
                  </a:cubicBezTo>
                  <a:cubicBezTo>
                    <a:pt x="281" y="370"/>
                    <a:pt x="281" y="370"/>
                    <a:pt x="281" y="369"/>
                  </a:cubicBezTo>
                  <a:cubicBezTo>
                    <a:pt x="281" y="369"/>
                    <a:pt x="281" y="368"/>
                    <a:pt x="282" y="367"/>
                  </a:cubicBezTo>
                  <a:cubicBezTo>
                    <a:pt x="283" y="365"/>
                    <a:pt x="285" y="363"/>
                    <a:pt x="286" y="362"/>
                  </a:cubicBezTo>
                  <a:cubicBezTo>
                    <a:pt x="292" y="356"/>
                    <a:pt x="299" y="353"/>
                    <a:pt x="308" y="351"/>
                  </a:cubicBezTo>
                  <a:cubicBezTo>
                    <a:pt x="308" y="351"/>
                    <a:pt x="308" y="351"/>
                    <a:pt x="308" y="351"/>
                  </a:cubicBezTo>
                  <a:cubicBezTo>
                    <a:pt x="312" y="351"/>
                    <a:pt x="312" y="351"/>
                    <a:pt x="312" y="351"/>
                  </a:cubicBezTo>
                  <a:cubicBezTo>
                    <a:pt x="313" y="351"/>
                    <a:pt x="313" y="351"/>
                    <a:pt x="313" y="351"/>
                  </a:cubicBezTo>
                  <a:cubicBezTo>
                    <a:pt x="316" y="351"/>
                    <a:pt x="316" y="351"/>
                    <a:pt x="316" y="351"/>
                  </a:cubicBezTo>
                  <a:cubicBezTo>
                    <a:pt x="351" y="351"/>
                    <a:pt x="351" y="351"/>
                    <a:pt x="351" y="351"/>
                  </a:cubicBezTo>
                  <a:cubicBezTo>
                    <a:pt x="345" y="160"/>
                    <a:pt x="191" y="6"/>
                    <a:pt x="0" y="0"/>
                  </a:cubicBez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9" name="矩形 18"/>
            <p:cNvSpPr/>
            <p:nvPr/>
          </p:nvSpPr>
          <p:spPr>
            <a:xfrm>
              <a:off x="6836109" y="3030744"/>
              <a:ext cx="731905" cy="480620"/>
            </a:xfrm>
            <a:prstGeom prst="rect">
              <a:avLst/>
            </a:prstGeom>
            <a:effectLst/>
          </p:spPr>
          <p:txBody>
            <a:bodyPr wrap="square">
              <a:spAutoFit/>
            </a:bodyPr>
            <a:lstStyle/>
            <a:p>
              <a:pPr algn="ctr"/>
              <a:r>
                <a:rPr lang="en-US" altLang="zh-CN" sz="3200" dirty="0" smtClean="0">
                  <a:solidFill>
                    <a:schemeClr val="bg1"/>
                  </a:solidFill>
                  <a:latin typeface="Haettenschweiler" panose="020B0706040902060204" pitchFamily="34" charset="0"/>
                  <a:ea typeface="微软雅黑" panose="020B0503020204020204" pitchFamily="34" charset="-122"/>
                </a:rPr>
                <a:t>02</a:t>
              </a:r>
              <a:endParaRPr lang="zh-CN" altLang="en-US" sz="3200" dirty="0">
                <a:solidFill>
                  <a:schemeClr val="bg1"/>
                </a:solidFill>
                <a:latin typeface="Haettenschweiler" panose="020B0706040902060204" pitchFamily="34" charset="0"/>
                <a:ea typeface="微软雅黑" panose="020B0503020204020204" pitchFamily="34" charset="-122"/>
              </a:endParaRPr>
            </a:p>
          </p:txBody>
        </p:sp>
      </p:grpSp>
      <p:grpSp>
        <p:nvGrpSpPr>
          <p:cNvPr id="20" name="组合 19"/>
          <p:cNvGrpSpPr/>
          <p:nvPr/>
        </p:nvGrpSpPr>
        <p:grpSpPr>
          <a:xfrm>
            <a:off x="5611146" y="4176802"/>
            <a:ext cx="2342025" cy="1805773"/>
            <a:chOff x="5611146" y="4176802"/>
            <a:chExt cx="2342025" cy="1805773"/>
          </a:xfrm>
        </p:grpSpPr>
        <p:sp>
          <p:nvSpPr>
            <p:cNvPr id="21" name="Freeform 5"/>
            <p:cNvSpPr>
              <a:spLocks/>
            </p:cNvSpPr>
            <p:nvPr/>
          </p:nvSpPr>
          <p:spPr bwMode="auto">
            <a:xfrm>
              <a:off x="5611146" y="4176802"/>
              <a:ext cx="2342025" cy="1805773"/>
            </a:xfrm>
            <a:custGeom>
              <a:avLst/>
              <a:gdLst>
                <a:gd name="T0" fmla="*/ 414 w 455"/>
                <a:gd name="T1" fmla="*/ 0 h 351"/>
                <a:gd name="T2" fmla="*/ 404 w 455"/>
                <a:gd name="T3" fmla="*/ 6 h 351"/>
                <a:gd name="T4" fmla="*/ 404 w 455"/>
                <a:gd name="T5" fmla="*/ 18 h 351"/>
                <a:gd name="T6" fmla="*/ 416 w 455"/>
                <a:gd name="T7" fmla="*/ 54 h 351"/>
                <a:gd name="T8" fmla="*/ 366 w 455"/>
                <a:gd name="T9" fmla="*/ 98 h 351"/>
                <a:gd name="T10" fmla="*/ 315 w 455"/>
                <a:gd name="T11" fmla="*/ 54 h 351"/>
                <a:gd name="T12" fmla="*/ 327 w 455"/>
                <a:gd name="T13" fmla="*/ 18 h 351"/>
                <a:gd name="T14" fmla="*/ 328 w 455"/>
                <a:gd name="T15" fmla="*/ 6 h 351"/>
                <a:gd name="T16" fmla="*/ 317 w 455"/>
                <a:gd name="T17" fmla="*/ 0 h 351"/>
                <a:gd name="T18" fmla="*/ 281 w 455"/>
                <a:gd name="T19" fmla="*/ 0 h 351"/>
                <a:gd name="T20" fmla="*/ 104 w 455"/>
                <a:gd name="T21" fmla="*/ 177 h 351"/>
                <a:gd name="T22" fmla="*/ 104 w 455"/>
                <a:gd name="T23" fmla="*/ 215 h 351"/>
                <a:gd name="T24" fmla="*/ 93 w 455"/>
                <a:gd name="T25" fmla="*/ 238 h 351"/>
                <a:gd name="T26" fmla="*/ 87 w 455"/>
                <a:gd name="T27" fmla="*/ 243 h 351"/>
                <a:gd name="T28" fmla="*/ 83 w 455"/>
                <a:gd name="T29" fmla="*/ 245 h 351"/>
                <a:gd name="T30" fmla="*/ 54 w 455"/>
                <a:gd name="T31" fmla="*/ 243 h 351"/>
                <a:gd name="T32" fmla="*/ 26 w 455"/>
                <a:gd name="T33" fmla="*/ 232 h 351"/>
                <a:gd name="T34" fmla="*/ 0 w 455"/>
                <a:gd name="T35" fmla="*/ 264 h 351"/>
                <a:gd name="T36" fmla="*/ 26 w 455"/>
                <a:gd name="T37" fmla="*/ 296 h 351"/>
                <a:gd name="T38" fmla="*/ 54 w 455"/>
                <a:gd name="T39" fmla="*/ 286 h 351"/>
                <a:gd name="T40" fmla="*/ 83 w 455"/>
                <a:gd name="T41" fmla="*/ 284 h 351"/>
                <a:gd name="T42" fmla="*/ 87 w 455"/>
                <a:gd name="T43" fmla="*/ 286 h 351"/>
                <a:gd name="T44" fmla="*/ 93 w 455"/>
                <a:gd name="T45" fmla="*/ 291 h 351"/>
                <a:gd name="T46" fmla="*/ 104 w 455"/>
                <a:gd name="T47" fmla="*/ 312 h 351"/>
                <a:gd name="T48" fmla="*/ 104 w 455"/>
                <a:gd name="T49" fmla="*/ 313 h 351"/>
                <a:gd name="T50" fmla="*/ 104 w 455"/>
                <a:gd name="T51" fmla="*/ 317 h 351"/>
                <a:gd name="T52" fmla="*/ 104 w 455"/>
                <a:gd name="T53" fmla="*/ 318 h 351"/>
                <a:gd name="T54" fmla="*/ 104 w 455"/>
                <a:gd name="T55" fmla="*/ 321 h 351"/>
                <a:gd name="T56" fmla="*/ 104 w 455"/>
                <a:gd name="T57" fmla="*/ 351 h 351"/>
                <a:gd name="T58" fmla="*/ 455 w 455"/>
                <a:gd name="T59" fmla="*/ 0 h 351"/>
                <a:gd name="T60" fmla="*/ 414 w 455"/>
                <a:gd name="T61"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5" h="351">
                  <a:moveTo>
                    <a:pt x="414" y="0"/>
                  </a:moveTo>
                  <a:cubicBezTo>
                    <a:pt x="410" y="1"/>
                    <a:pt x="406" y="2"/>
                    <a:pt x="404" y="6"/>
                  </a:cubicBezTo>
                  <a:cubicBezTo>
                    <a:pt x="401" y="10"/>
                    <a:pt x="403" y="15"/>
                    <a:pt x="404" y="18"/>
                  </a:cubicBezTo>
                  <a:cubicBezTo>
                    <a:pt x="406" y="20"/>
                    <a:pt x="416" y="42"/>
                    <a:pt x="416" y="54"/>
                  </a:cubicBezTo>
                  <a:cubicBezTo>
                    <a:pt x="416" y="78"/>
                    <a:pt x="394" y="98"/>
                    <a:pt x="366" y="98"/>
                  </a:cubicBezTo>
                  <a:cubicBezTo>
                    <a:pt x="338" y="98"/>
                    <a:pt x="315" y="78"/>
                    <a:pt x="315" y="54"/>
                  </a:cubicBezTo>
                  <a:cubicBezTo>
                    <a:pt x="315" y="42"/>
                    <a:pt x="326" y="20"/>
                    <a:pt x="327" y="18"/>
                  </a:cubicBezTo>
                  <a:cubicBezTo>
                    <a:pt x="329" y="15"/>
                    <a:pt x="331" y="10"/>
                    <a:pt x="328" y="6"/>
                  </a:cubicBezTo>
                  <a:cubicBezTo>
                    <a:pt x="326" y="2"/>
                    <a:pt x="320" y="0"/>
                    <a:pt x="317" y="0"/>
                  </a:cubicBezTo>
                  <a:cubicBezTo>
                    <a:pt x="281" y="0"/>
                    <a:pt x="281" y="0"/>
                    <a:pt x="281" y="0"/>
                  </a:cubicBezTo>
                  <a:cubicBezTo>
                    <a:pt x="275" y="95"/>
                    <a:pt x="199" y="172"/>
                    <a:pt x="104" y="177"/>
                  </a:cubicBezTo>
                  <a:cubicBezTo>
                    <a:pt x="104" y="215"/>
                    <a:pt x="104" y="215"/>
                    <a:pt x="104" y="215"/>
                  </a:cubicBezTo>
                  <a:cubicBezTo>
                    <a:pt x="103" y="224"/>
                    <a:pt x="99" y="232"/>
                    <a:pt x="93" y="238"/>
                  </a:cubicBezTo>
                  <a:cubicBezTo>
                    <a:pt x="92" y="240"/>
                    <a:pt x="89" y="241"/>
                    <a:pt x="87" y="243"/>
                  </a:cubicBezTo>
                  <a:cubicBezTo>
                    <a:pt x="86" y="243"/>
                    <a:pt x="84" y="244"/>
                    <a:pt x="83" y="245"/>
                  </a:cubicBezTo>
                  <a:cubicBezTo>
                    <a:pt x="74" y="248"/>
                    <a:pt x="64" y="248"/>
                    <a:pt x="54" y="243"/>
                  </a:cubicBezTo>
                  <a:cubicBezTo>
                    <a:pt x="45" y="238"/>
                    <a:pt x="30" y="232"/>
                    <a:pt x="26" y="232"/>
                  </a:cubicBezTo>
                  <a:cubicBezTo>
                    <a:pt x="12" y="232"/>
                    <a:pt x="0" y="247"/>
                    <a:pt x="0" y="264"/>
                  </a:cubicBezTo>
                  <a:cubicBezTo>
                    <a:pt x="0" y="282"/>
                    <a:pt x="12" y="296"/>
                    <a:pt x="26" y="296"/>
                  </a:cubicBezTo>
                  <a:cubicBezTo>
                    <a:pt x="30" y="296"/>
                    <a:pt x="45" y="291"/>
                    <a:pt x="54" y="286"/>
                  </a:cubicBezTo>
                  <a:cubicBezTo>
                    <a:pt x="64" y="281"/>
                    <a:pt x="74" y="280"/>
                    <a:pt x="83" y="284"/>
                  </a:cubicBezTo>
                  <a:cubicBezTo>
                    <a:pt x="84" y="284"/>
                    <a:pt x="86" y="285"/>
                    <a:pt x="87" y="286"/>
                  </a:cubicBezTo>
                  <a:cubicBezTo>
                    <a:pt x="89" y="287"/>
                    <a:pt x="92" y="289"/>
                    <a:pt x="93" y="291"/>
                  </a:cubicBezTo>
                  <a:cubicBezTo>
                    <a:pt x="99" y="296"/>
                    <a:pt x="102" y="304"/>
                    <a:pt x="104" y="312"/>
                  </a:cubicBezTo>
                  <a:cubicBezTo>
                    <a:pt x="104" y="313"/>
                    <a:pt x="104" y="313"/>
                    <a:pt x="104" y="313"/>
                  </a:cubicBezTo>
                  <a:cubicBezTo>
                    <a:pt x="104" y="317"/>
                    <a:pt x="104" y="317"/>
                    <a:pt x="104" y="317"/>
                  </a:cubicBezTo>
                  <a:cubicBezTo>
                    <a:pt x="104" y="318"/>
                    <a:pt x="104" y="318"/>
                    <a:pt x="104" y="318"/>
                  </a:cubicBezTo>
                  <a:cubicBezTo>
                    <a:pt x="104" y="321"/>
                    <a:pt x="104" y="321"/>
                    <a:pt x="104" y="321"/>
                  </a:cubicBezTo>
                  <a:cubicBezTo>
                    <a:pt x="104" y="351"/>
                    <a:pt x="104" y="351"/>
                    <a:pt x="104" y="351"/>
                  </a:cubicBezTo>
                  <a:cubicBezTo>
                    <a:pt x="295" y="346"/>
                    <a:pt x="449" y="191"/>
                    <a:pt x="455" y="0"/>
                  </a:cubicBezTo>
                  <a:lnTo>
                    <a:pt x="414" y="0"/>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22" name="矩形 21"/>
            <p:cNvSpPr/>
            <p:nvPr/>
          </p:nvSpPr>
          <p:spPr>
            <a:xfrm>
              <a:off x="6636256" y="4950447"/>
              <a:ext cx="731905" cy="480620"/>
            </a:xfrm>
            <a:prstGeom prst="rect">
              <a:avLst/>
            </a:prstGeom>
            <a:effectLst/>
          </p:spPr>
          <p:txBody>
            <a:bodyPr wrap="square">
              <a:spAutoFit/>
            </a:bodyPr>
            <a:lstStyle/>
            <a:p>
              <a:pPr algn="ctr"/>
              <a:r>
                <a:rPr lang="en-US" altLang="zh-CN" sz="3200" dirty="0" smtClean="0">
                  <a:solidFill>
                    <a:schemeClr val="bg1"/>
                  </a:solidFill>
                  <a:latin typeface="Haettenschweiler" panose="020B0706040902060204" pitchFamily="34" charset="0"/>
                  <a:ea typeface="微软雅黑" panose="020B0503020204020204" pitchFamily="34" charset="-122"/>
                </a:rPr>
                <a:t>03</a:t>
              </a:r>
              <a:endParaRPr lang="zh-CN" altLang="en-US" sz="3200" dirty="0">
                <a:solidFill>
                  <a:schemeClr val="bg1"/>
                </a:solidFill>
                <a:latin typeface="Haettenschweiler" panose="020B0706040902060204" pitchFamily="34" charset="0"/>
                <a:ea typeface="微软雅黑" panose="020B0503020204020204" pitchFamily="34" charset="-122"/>
              </a:endParaRPr>
            </a:p>
          </p:txBody>
        </p:sp>
      </p:grpSp>
      <p:grpSp>
        <p:nvGrpSpPr>
          <p:cNvPr id="23" name="组合 22"/>
          <p:cNvGrpSpPr/>
          <p:nvPr/>
        </p:nvGrpSpPr>
        <p:grpSpPr>
          <a:xfrm>
            <a:off x="4232026" y="3640550"/>
            <a:ext cx="1807078" cy="2342025"/>
            <a:chOff x="4232026" y="3640550"/>
            <a:chExt cx="1807078" cy="2342025"/>
          </a:xfrm>
        </p:grpSpPr>
        <p:sp>
          <p:nvSpPr>
            <p:cNvPr id="24" name="Freeform 8"/>
            <p:cNvSpPr>
              <a:spLocks/>
            </p:cNvSpPr>
            <p:nvPr/>
          </p:nvSpPr>
          <p:spPr bwMode="auto">
            <a:xfrm>
              <a:off x="4232026" y="3640550"/>
              <a:ext cx="1807078" cy="2342025"/>
            </a:xfrm>
            <a:custGeom>
              <a:avLst/>
              <a:gdLst>
                <a:gd name="T0" fmla="*/ 294 w 351"/>
                <a:gd name="T1" fmla="*/ 316 h 455"/>
                <a:gd name="T2" fmla="*/ 332 w 351"/>
                <a:gd name="T3" fmla="*/ 328 h 455"/>
                <a:gd name="T4" fmla="*/ 344 w 351"/>
                <a:gd name="T5" fmla="*/ 329 h 455"/>
                <a:gd name="T6" fmla="*/ 351 w 351"/>
                <a:gd name="T7" fmla="*/ 317 h 455"/>
                <a:gd name="T8" fmla="*/ 351 w 351"/>
                <a:gd name="T9" fmla="*/ 281 h 455"/>
                <a:gd name="T10" fmla="*/ 174 w 351"/>
                <a:gd name="T11" fmla="*/ 104 h 455"/>
                <a:gd name="T12" fmla="*/ 135 w 351"/>
                <a:gd name="T13" fmla="*/ 104 h 455"/>
                <a:gd name="T14" fmla="*/ 107 w 351"/>
                <a:gd name="T15" fmla="*/ 87 h 455"/>
                <a:gd name="T16" fmla="*/ 105 w 351"/>
                <a:gd name="T17" fmla="*/ 83 h 455"/>
                <a:gd name="T18" fmla="*/ 107 w 351"/>
                <a:gd name="T19" fmla="*/ 54 h 455"/>
                <a:gd name="T20" fmla="*/ 118 w 351"/>
                <a:gd name="T21" fmla="*/ 26 h 455"/>
                <a:gd name="T22" fmla="*/ 86 w 351"/>
                <a:gd name="T23" fmla="*/ 0 h 455"/>
                <a:gd name="T24" fmla="*/ 54 w 351"/>
                <a:gd name="T25" fmla="*/ 26 h 455"/>
                <a:gd name="T26" fmla="*/ 64 w 351"/>
                <a:gd name="T27" fmla="*/ 54 h 455"/>
                <a:gd name="T28" fmla="*/ 66 w 351"/>
                <a:gd name="T29" fmla="*/ 83 h 455"/>
                <a:gd name="T30" fmla="*/ 64 w 351"/>
                <a:gd name="T31" fmla="*/ 87 h 455"/>
                <a:gd name="T32" fmla="*/ 37 w 351"/>
                <a:gd name="T33" fmla="*/ 104 h 455"/>
                <a:gd name="T34" fmla="*/ 37 w 351"/>
                <a:gd name="T35" fmla="*/ 104 h 455"/>
                <a:gd name="T36" fmla="*/ 32 w 351"/>
                <a:gd name="T37" fmla="*/ 104 h 455"/>
                <a:gd name="T38" fmla="*/ 31 w 351"/>
                <a:gd name="T39" fmla="*/ 104 h 455"/>
                <a:gd name="T40" fmla="*/ 29 w 351"/>
                <a:gd name="T41" fmla="*/ 104 h 455"/>
                <a:gd name="T42" fmla="*/ 0 w 351"/>
                <a:gd name="T43" fmla="*/ 104 h 455"/>
                <a:gd name="T44" fmla="*/ 351 w 351"/>
                <a:gd name="T45" fmla="*/ 455 h 455"/>
                <a:gd name="T46" fmla="*/ 351 w 351"/>
                <a:gd name="T47" fmla="*/ 419 h 455"/>
                <a:gd name="T48" fmla="*/ 344 w 351"/>
                <a:gd name="T49" fmla="*/ 407 h 455"/>
                <a:gd name="T50" fmla="*/ 332 w 351"/>
                <a:gd name="T51" fmla="*/ 408 h 455"/>
                <a:gd name="T52" fmla="*/ 294 w 351"/>
                <a:gd name="T53" fmla="*/ 421 h 455"/>
                <a:gd name="T54" fmla="*/ 247 w 351"/>
                <a:gd name="T55" fmla="*/ 368 h 455"/>
                <a:gd name="T56" fmla="*/ 294 w 351"/>
                <a:gd name="T57" fmla="*/ 31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1" h="455">
                  <a:moveTo>
                    <a:pt x="294" y="316"/>
                  </a:moveTo>
                  <a:cubicBezTo>
                    <a:pt x="306" y="316"/>
                    <a:pt x="329" y="327"/>
                    <a:pt x="332" y="328"/>
                  </a:cubicBezTo>
                  <a:cubicBezTo>
                    <a:pt x="336" y="331"/>
                    <a:pt x="341" y="331"/>
                    <a:pt x="344" y="329"/>
                  </a:cubicBezTo>
                  <a:cubicBezTo>
                    <a:pt x="349" y="326"/>
                    <a:pt x="351" y="320"/>
                    <a:pt x="351" y="317"/>
                  </a:cubicBezTo>
                  <a:cubicBezTo>
                    <a:pt x="351" y="281"/>
                    <a:pt x="351" y="281"/>
                    <a:pt x="351" y="281"/>
                  </a:cubicBezTo>
                  <a:cubicBezTo>
                    <a:pt x="256" y="276"/>
                    <a:pt x="179" y="199"/>
                    <a:pt x="174" y="104"/>
                  </a:cubicBezTo>
                  <a:cubicBezTo>
                    <a:pt x="135" y="104"/>
                    <a:pt x="135" y="104"/>
                    <a:pt x="135" y="104"/>
                  </a:cubicBezTo>
                  <a:cubicBezTo>
                    <a:pt x="123" y="102"/>
                    <a:pt x="113" y="96"/>
                    <a:pt x="107" y="87"/>
                  </a:cubicBezTo>
                  <a:cubicBezTo>
                    <a:pt x="106" y="86"/>
                    <a:pt x="106" y="85"/>
                    <a:pt x="105" y="83"/>
                  </a:cubicBezTo>
                  <a:cubicBezTo>
                    <a:pt x="102" y="74"/>
                    <a:pt x="102" y="64"/>
                    <a:pt x="107" y="54"/>
                  </a:cubicBezTo>
                  <a:cubicBezTo>
                    <a:pt x="112" y="45"/>
                    <a:pt x="118" y="31"/>
                    <a:pt x="118" y="26"/>
                  </a:cubicBezTo>
                  <a:cubicBezTo>
                    <a:pt x="118" y="12"/>
                    <a:pt x="103" y="0"/>
                    <a:pt x="86" y="0"/>
                  </a:cubicBezTo>
                  <a:cubicBezTo>
                    <a:pt x="68" y="0"/>
                    <a:pt x="54" y="12"/>
                    <a:pt x="54" y="26"/>
                  </a:cubicBezTo>
                  <a:cubicBezTo>
                    <a:pt x="54" y="31"/>
                    <a:pt x="59" y="45"/>
                    <a:pt x="64" y="54"/>
                  </a:cubicBezTo>
                  <a:cubicBezTo>
                    <a:pt x="69" y="64"/>
                    <a:pt x="70" y="74"/>
                    <a:pt x="66" y="83"/>
                  </a:cubicBezTo>
                  <a:cubicBezTo>
                    <a:pt x="66" y="85"/>
                    <a:pt x="65" y="86"/>
                    <a:pt x="64" y="87"/>
                  </a:cubicBezTo>
                  <a:cubicBezTo>
                    <a:pt x="59" y="96"/>
                    <a:pt x="49" y="102"/>
                    <a:pt x="37" y="104"/>
                  </a:cubicBezTo>
                  <a:cubicBezTo>
                    <a:pt x="37" y="104"/>
                    <a:pt x="37" y="104"/>
                    <a:pt x="37" y="104"/>
                  </a:cubicBezTo>
                  <a:cubicBezTo>
                    <a:pt x="32" y="104"/>
                    <a:pt x="32" y="104"/>
                    <a:pt x="32" y="104"/>
                  </a:cubicBezTo>
                  <a:cubicBezTo>
                    <a:pt x="31" y="104"/>
                    <a:pt x="31" y="104"/>
                    <a:pt x="31" y="104"/>
                  </a:cubicBezTo>
                  <a:cubicBezTo>
                    <a:pt x="29" y="104"/>
                    <a:pt x="29" y="104"/>
                    <a:pt x="29" y="104"/>
                  </a:cubicBezTo>
                  <a:cubicBezTo>
                    <a:pt x="0" y="104"/>
                    <a:pt x="0" y="104"/>
                    <a:pt x="0" y="104"/>
                  </a:cubicBezTo>
                  <a:cubicBezTo>
                    <a:pt x="5" y="295"/>
                    <a:pt x="160" y="450"/>
                    <a:pt x="351" y="455"/>
                  </a:cubicBezTo>
                  <a:cubicBezTo>
                    <a:pt x="351" y="419"/>
                    <a:pt x="351" y="419"/>
                    <a:pt x="351" y="419"/>
                  </a:cubicBezTo>
                  <a:cubicBezTo>
                    <a:pt x="350" y="415"/>
                    <a:pt x="349" y="410"/>
                    <a:pt x="344" y="407"/>
                  </a:cubicBezTo>
                  <a:cubicBezTo>
                    <a:pt x="341" y="405"/>
                    <a:pt x="336" y="406"/>
                    <a:pt x="332" y="408"/>
                  </a:cubicBezTo>
                  <a:cubicBezTo>
                    <a:pt x="329" y="409"/>
                    <a:pt x="306" y="421"/>
                    <a:pt x="294" y="421"/>
                  </a:cubicBezTo>
                  <a:cubicBezTo>
                    <a:pt x="268" y="421"/>
                    <a:pt x="247" y="397"/>
                    <a:pt x="247" y="368"/>
                  </a:cubicBezTo>
                  <a:cubicBezTo>
                    <a:pt x="247" y="339"/>
                    <a:pt x="268" y="316"/>
                    <a:pt x="294" y="316"/>
                  </a:cubicBez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a:off x="4576033" y="4686282"/>
              <a:ext cx="731905" cy="480620"/>
            </a:xfrm>
            <a:prstGeom prst="rect">
              <a:avLst/>
            </a:prstGeom>
            <a:effectLst/>
          </p:spPr>
          <p:txBody>
            <a:bodyPr wrap="square">
              <a:spAutoFit/>
            </a:bodyPr>
            <a:lstStyle/>
            <a:p>
              <a:pPr algn="ctr"/>
              <a:r>
                <a:rPr lang="en-US" altLang="zh-CN" sz="3200" dirty="0" smtClean="0">
                  <a:solidFill>
                    <a:schemeClr val="bg1"/>
                  </a:solidFill>
                  <a:latin typeface="Haettenschweiler" panose="020B0706040902060204" pitchFamily="34" charset="0"/>
                  <a:ea typeface="微软雅黑" panose="020B0503020204020204" pitchFamily="34" charset="-122"/>
                </a:rPr>
                <a:t>04</a:t>
              </a:r>
              <a:endParaRPr lang="zh-CN" altLang="en-US" sz="3200" dirty="0">
                <a:solidFill>
                  <a:schemeClr val="bg1"/>
                </a:solidFill>
                <a:latin typeface="Haettenschweiler" panose="020B0706040902060204" pitchFamily="34" charset="0"/>
                <a:ea typeface="微软雅黑" panose="020B0503020204020204" pitchFamily="34" charset="-122"/>
              </a:endParaRPr>
            </a:p>
          </p:txBody>
        </p:sp>
      </p:grpSp>
      <p:sp>
        <p:nvSpPr>
          <p:cNvPr id="26" name="Freeform 26"/>
          <p:cNvSpPr>
            <a:spLocks noEditPoints="1"/>
          </p:cNvSpPr>
          <p:nvPr/>
        </p:nvSpPr>
        <p:spPr bwMode="auto">
          <a:xfrm>
            <a:off x="5804118" y="3851824"/>
            <a:ext cx="538194" cy="565445"/>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sp>
        <p:nvSpPr>
          <p:cNvPr id="27" name="文本框 26"/>
          <p:cNvSpPr txBox="1"/>
          <p:nvPr/>
        </p:nvSpPr>
        <p:spPr>
          <a:xfrm>
            <a:off x="941388" y="2425700"/>
            <a:ext cx="2339102" cy="1261884"/>
          </a:xfrm>
          <a:prstGeom prst="rect">
            <a:avLst/>
          </a:prstGeom>
          <a:noFill/>
          <a:effectLst/>
        </p:spPr>
        <p:txBody>
          <a:bodyPr wrap="non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941388" y="4775177"/>
            <a:ext cx="2339102" cy="1261884"/>
          </a:xfrm>
          <a:prstGeom prst="rect">
            <a:avLst/>
          </a:prstGeom>
          <a:noFill/>
          <a:effectLst/>
        </p:spPr>
        <p:txBody>
          <a:bodyPr wrap="non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8917737" y="2534227"/>
            <a:ext cx="2339102" cy="1261884"/>
          </a:xfrm>
          <a:prstGeom prst="rect">
            <a:avLst/>
          </a:prstGeom>
          <a:noFill/>
          <a:effectLst/>
        </p:spPr>
        <p:txBody>
          <a:bodyPr wrap="non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8917737" y="4883704"/>
            <a:ext cx="2339102" cy="1261884"/>
          </a:xfrm>
          <a:prstGeom prst="rect">
            <a:avLst/>
          </a:prstGeom>
          <a:noFill/>
          <a:effectLst/>
        </p:spPr>
        <p:txBody>
          <a:bodyPr wrap="non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单击此处输入标题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022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25333"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25333"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1+#ppt_w/2"/>
                                          </p:val>
                                        </p:tav>
                                        <p:tav tm="100000">
                                          <p:val>
                                            <p:strVal val="#ppt_x"/>
                                          </p:val>
                                        </p:tav>
                                      </p:tavLst>
                                    </p:anim>
                                    <p:anim calcmode="lin" valueType="num">
                                      <p:cBhvr additive="base">
                                        <p:cTn id="12" dur="75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2" decel="25333"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750" fill="hold"/>
                                        <p:tgtEl>
                                          <p:spTgt spid="23"/>
                                        </p:tgtEl>
                                        <p:attrNameLst>
                                          <p:attrName>ppt_x</p:attrName>
                                        </p:attrNameLst>
                                      </p:cBhvr>
                                      <p:tavLst>
                                        <p:tav tm="0">
                                          <p:val>
                                            <p:strVal val="0-#ppt_w/2"/>
                                          </p:val>
                                        </p:tav>
                                        <p:tav tm="100000">
                                          <p:val>
                                            <p:strVal val="#ppt_x"/>
                                          </p:val>
                                        </p:tav>
                                      </p:tavLst>
                                    </p:anim>
                                    <p:anim calcmode="lin" valueType="num">
                                      <p:cBhvr additive="base">
                                        <p:cTn id="16" dur="75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6" decel="25333"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1+#ppt_w/2"/>
                                          </p:val>
                                        </p:tav>
                                        <p:tav tm="100000">
                                          <p:val>
                                            <p:strVal val="#ppt_x"/>
                                          </p:val>
                                        </p:tav>
                                      </p:tavLst>
                                    </p:anim>
                                    <p:anim calcmode="lin" valueType="num">
                                      <p:cBhvr additive="base">
                                        <p:cTn id="20" dur="750" fill="hold"/>
                                        <p:tgtEl>
                                          <p:spTgt spid="20"/>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par>
                          <p:cTn id="29" fill="hold">
                            <p:stCondLst>
                              <p:cond delay="1750"/>
                            </p:stCondLst>
                            <p:childTnLst>
                              <p:par>
                                <p:cTn id="30" presetID="22" presetClass="entr" presetSubtype="8"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par>
                          <p:cTn id="33" fill="hold">
                            <p:stCondLst>
                              <p:cond delay="2250"/>
                            </p:stCondLst>
                            <p:childTnLst>
                              <p:par>
                                <p:cTn id="34" presetID="22" presetClass="entr" presetSubtype="8"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par>
                          <p:cTn id="37" fill="hold">
                            <p:stCondLst>
                              <p:cond delay="2750"/>
                            </p:stCondLst>
                            <p:childTnLst>
                              <p:par>
                                <p:cTn id="38" presetID="22" presetClass="entr" presetSubtype="8"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sp>
        <p:nvSpPr>
          <p:cNvPr id="12" name="任意多边形 11"/>
          <p:cNvSpPr/>
          <p:nvPr/>
        </p:nvSpPr>
        <p:spPr>
          <a:xfrm>
            <a:off x="3666527" y="3061306"/>
            <a:ext cx="2076450" cy="2599149"/>
          </a:xfrm>
          <a:custGeom>
            <a:avLst/>
            <a:gdLst>
              <a:gd name="connsiteX0" fmla="*/ 2066925 w 2076450"/>
              <a:gd name="connsiteY0" fmla="*/ 2505075 h 2505075"/>
              <a:gd name="connsiteX1" fmla="*/ 1724025 w 2076450"/>
              <a:gd name="connsiteY1" fmla="*/ 2505075 h 2505075"/>
              <a:gd name="connsiteX2" fmla="*/ 1724025 w 2076450"/>
              <a:gd name="connsiteY2" fmla="*/ 1476375 h 2505075"/>
              <a:gd name="connsiteX3" fmla="*/ 1266825 w 2076450"/>
              <a:gd name="connsiteY3" fmla="*/ 1476375 h 2505075"/>
              <a:gd name="connsiteX4" fmla="*/ 400050 w 2076450"/>
              <a:gd name="connsiteY4" fmla="*/ 571500 h 2505075"/>
              <a:gd name="connsiteX5" fmla="*/ 0 w 2076450"/>
              <a:gd name="connsiteY5" fmla="*/ 571500 h 2505075"/>
              <a:gd name="connsiteX6" fmla="*/ 571500 w 2076450"/>
              <a:gd name="connsiteY6" fmla="*/ 0 h 2505075"/>
              <a:gd name="connsiteX7" fmla="*/ 1114425 w 2076450"/>
              <a:gd name="connsiteY7" fmla="*/ 542925 h 2505075"/>
              <a:gd name="connsiteX8" fmla="*/ 752475 w 2076450"/>
              <a:gd name="connsiteY8" fmla="*/ 542925 h 2505075"/>
              <a:gd name="connsiteX9" fmla="*/ 1638300 w 2076450"/>
              <a:gd name="connsiteY9" fmla="*/ 1104900 h 2505075"/>
              <a:gd name="connsiteX10" fmla="*/ 2076450 w 2076450"/>
              <a:gd name="connsiteY10" fmla="*/ 1428750 h 2505075"/>
              <a:gd name="connsiteX11" fmla="*/ 2066925 w 2076450"/>
              <a:gd name="connsiteY11" fmla="*/ 2505075 h 2505075"/>
              <a:gd name="connsiteX0" fmla="*/ 2066925 w 2076450"/>
              <a:gd name="connsiteY0" fmla="*/ 2505075 h 2547408"/>
              <a:gd name="connsiteX1" fmla="*/ 1724025 w 2076450"/>
              <a:gd name="connsiteY1" fmla="*/ 2505075 h 2547408"/>
              <a:gd name="connsiteX2" fmla="*/ 1724025 w 2076450"/>
              <a:gd name="connsiteY2" fmla="*/ 1476375 h 2547408"/>
              <a:gd name="connsiteX3" fmla="*/ 1266825 w 2076450"/>
              <a:gd name="connsiteY3" fmla="*/ 1476375 h 2547408"/>
              <a:gd name="connsiteX4" fmla="*/ 400050 w 2076450"/>
              <a:gd name="connsiteY4" fmla="*/ 571500 h 2547408"/>
              <a:gd name="connsiteX5" fmla="*/ 0 w 2076450"/>
              <a:gd name="connsiteY5" fmla="*/ 571500 h 2547408"/>
              <a:gd name="connsiteX6" fmla="*/ 571500 w 2076450"/>
              <a:gd name="connsiteY6" fmla="*/ 0 h 2547408"/>
              <a:gd name="connsiteX7" fmla="*/ 1114425 w 2076450"/>
              <a:gd name="connsiteY7" fmla="*/ 542925 h 2547408"/>
              <a:gd name="connsiteX8" fmla="*/ 752475 w 2076450"/>
              <a:gd name="connsiteY8" fmla="*/ 542925 h 2547408"/>
              <a:gd name="connsiteX9" fmla="*/ 1638300 w 2076450"/>
              <a:gd name="connsiteY9" fmla="*/ 1104900 h 2547408"/>
              <a:gd name="connsiteX10" fmla="*/ 2076450 w 2076450"/>
              <a:gd name="connsiteY10" fmla="*/ 1428750 h 2547408"/>
              <a:gd name="connsiteX11" fmla="*/ 2066925 w 2076450"/>
              <a:gd name="connsiteY11" fmla="*/ 2505075 h 2547408"/>
              <a:gd name="connsiteX0" fmla="*/ 2066925 w 2076450"/>
              <a:gd name="connsiteY0" fmla="*/ 2505075 h 2583817"/>
              <a:gd name="connsiteX1" fmla="*/ 1724025 w 2076450"/>
              <a:gd name="connsiteY1" fmla="*/ 2505075 h 2583817"/>
              <a:gd name="connsiteX2" fmla="*/ 1724025 w 2076450"/>
              <a:gd name="connsiteY2" fmla="*/ 1476375 h 2583817"/>
              <a:gd name="connsiteX3" fmla="*/ 1266825 w 2076450"/>
              <a:gd name="connsiteY3" fmla="*/ 1476375 h 2583817"/>
              <a:gd name="connsiteX4" fmla="*/ 400050 w 2076450"/>
              <a:gd name="connsiteY4" fmla="*/ 571500 h 2583817"/>
              <a:gd name="connsiteX5" fmla="*/ 0 w 2076450"/>
              <a:gd name="connsiteY5" fmla="*/ 571500 h 2583817"/>
              <a:gd name="connsiteX6" fmla="*/ 571500 w 2076450"/>
              <a:gd name="connsiteY6" fmla="*/ 0 h 2583817"/>
              <a:gd name="connsiteX7" fmla="*/ 1114425 w 2076450"/>
              <a:gd name="connsiteY7" fmla="*/ 542925 h 2583817"/>
              <a:gd name="connsiteX8" fmla="*/ 752475 w 2076450"/>
              <a:gd name="connsiteY8" fmla="*/ 542925 h 2583817"/>
              <a:gd name="connsiteX9" fmla="*/ 1638300 w 2076450"/>
              <a:gd name="connsiteY9" fmla="*/ 1104900 h 2583817"/>
              <a:gd name="connsiteX10" fmla="*/ 2076450 w 2076450"/>
              <a:gd name="connsiteY10" fmla="*/ 1428750 h 2583817"/>
              <a:gd name="connsiteX11" fmla="*/ 2066925 w 2076450"/>
              <a:gd name="connsiteY11" fmla="*/ 2505075 h 2583817"/>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450" h="2599149">
                <a:moveTo>
                  <a:pt x="2066925" y="2505075"/>
                </a:moveTo>
                <a:cubicBezTo>
                  <a:pt x="2047875" y="2600325"/>
                  <a:pt x="1809750" y="2657475"/>
                  <a:pt x="1724025" y="2505075"/>
                </a:cubicBezTo>
                <a:lnTo>
                  <a:pt x="1724025" y="1476375"/>
                </a:lnTo>
                <a:lnTo>
                  <a:pt x="1266825" y="1476375"/>
                </a:lnTo>
                <a:cubicBezTo>
                  <a:pt x="873125" y="1489075"/>
                  <a:pt x="365125" y="1006475"/>
                  <a:pt x="400050" y="571500"/>
                </a:cubicBezTo>
                <a:lnTo>
                  <a:pt x="0" y="571500"/>
                </a:lnTo>
                <a:lnTo>
                  <a:pt x="571500" y="0"/>
                </a:lnTo>
                <a:lnTo>
                  <a:pt x="1114425" y="542925"/>
                </a:lnTo>
                <a:lnTo>
                  <a:pt x="752475" y="542925"/>
                </a:lnTo>
                <a:cubicBezTo>
                  <a:pt x="942975" y="1158875"/>
                  <a:pt x="1333500" y="1098550"/>
                  <a:pt x="1638300" y="1104900"/>
                </a:cubicBezTo>
                <a:cubicBezTo>
                  <a:pt x="1879600" y="1117600"/>
                  <a:pt x="2073275" y="1244600"/>
                  <a:pt x="2076450" y="1428750"/>
                </a:cubicBezTo>
                <a:lnTo>
                  <a:pt x="2066925" y="2505075"/>
                </a:ln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任意多边形 14"/>
          <p:cNvSpPr/>
          <p:nvPr/>
        </p:nvSpPr>
        <p:spPr>
          <a:xfrm>
            <a:off x="4367455" y="2013556"/>
            <a:ext cx="1724025" cy="3648089"/>
          </a:xfrm>
          <a:custGeom>
            <a:avLst/>
            <a:gdLst>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610028"/>
              <a:gd name="connsiteX1" fmla="*/ 1362075 w 1724025"/>
              <a:gd name="connsiteY1" fmla="*/ 1847850 h 3610028"/>
              <a:gd name="connsiteX2" fmla="*/ 1238250 w 1724025"/>
              <a:gd name="connsiteY2" fmla="*/ 1533525 h 3610028"/>
              <a:gd name="connsiteX3" fmla="*/ 266700 w 1724025"/>
              <a:gd name="connsiteY3" fmla="*/ 561975 h 3610028"/>
              <a:gd name="connsiteX4" fmla="*/ 0 w 1724025"/>
              <a:gd name="connsiteY4" fmla="*/ 828675 h 3610028"/>
              <a:gd name="connsiteX5" fmla="*/ 0 w 1724025"/>
              <a:gd name="connsiteY5" fmla="*/ 0 h 3610028"/>
              <a:gd name="connsiteX6" fmla="*/ 809625 w 1724025"/>
              <a:gd name="connsiteY6" fmla="*/ 0 h 3610028"/>
              <a:gd name="connsiteX7" fmla="*/ 533400 w 1724025"/>
              <a:gd name="connsiteY7" fmla="*/ 276225 h 3610028"/>
              <a:gd name="connsiteX8" fmla="*/ 1381125 w 1724025"/>
              <a:gd name="connsiteY8" fmla="*/ 1123950 h 3610028"/>
              <a:gd name="connsiteX9" fmla="*/ 1724025 w 1724025"/>
              <a:gd name="connsiteY9" fmla="*/ 1676400 h 3610028"/>
              <a:gd name="connsiteX10" fmla="*/ 1724025 w 1724025"/>
              <a:gd name="connsiteY10" fmla="*/ 3543300 h 3610028"/>
              <a:gd name="connsiteX11" fmla="*/ 1362075 w 1724025"/>
              <a:gd name="connsiteY11" fmla="*/ 3552825 h 3610028"/>
              <a:gd name="connsiteX0" fmla="*/ 1362075 w 1724025"/>
              <a:gd name="connsiteY0" fmla="*/ 3552825 h 3648089"/>
              <a:gd name="connsiteX1" fmla="*/ 1362075 w 1724025"/>
              <a:gd name="connsiteY1" fmla="*/ 1847850 h 3648089"/>
              <a:gd name="connsiteX2" fmla="*/ 1238250 w 1724025"/>
              <a:gd name="connsiteY2" fmla="*/ 1533525 h 3648089"/>
              <a:gd name="connsiteX3" fmla="*/ 266700 w 1724025"/>
              <a:gd name="connsiteY3" fmla="*/ 561975 h 3648089"/>
              <a:gd name="connsiteX4" fmla="*/ 0 w 1724025"/>
              <a:gd name="connsiteY4" fmla="*/ 828675 h 3648089"/>
              <a:gd name="connsiteX5" fmla="*/ 0 w 1724025"/>
              <a:gd name="connsiteY5" fmla="*/ 0 h 3648089"/>
              <a:gd name="connsiteX6" fmla="*/ 809625 w 1724025"/>
              <a:gd name="connsiteY6" fmla="*/ 0 h 3648089"/>
              <a:gd name="connsiteX7" fmla="*/ 533400 w 1724025"/>
              <a:gd name="connsiteY7" fmla="*/ 276225 h 3648089"/>
              <a:gd name="connsiteX8" fmla="*/ 1381125 w 1724025"/>
              <a:gd name="connsiteY8" fmla="*/ 1123950 h 3648089"/>
              <a:gd name="connsiteX9" fmla="*/ 1724025 w 1724025"/>
              <a:gd name="connsiteY9" fmla="*/ 1676400 h 3648089"/>
              <a:gd name="connsiteX10" fmla="*/ 1724025 w 1724025"/>
              <a:gd name="connsiteY10" fmla="*/ 3543300 h 3648089"/>
              <a:gd name="connsiteX11" fmla="*/ 1362075 w 1724025"/>
              <a:gd name="connsiteY11" fmla="*/ 3552825 h 36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4025" h="3648089">
                <a:moveTo>
                  <a:pt x="1362075" y="3552825"/>
                </a:moveTo>
                <a:lnTo>
                  <a:pt x="1362075" y="1847850"/>
                </a:lnTo>
                <a:cubicBezTo>
                  <a:pt x="1358900" y="1743075"/>
                  <a:pt x="1327150" y="1628775"/>
                  <a:pt x="1238250" y="1533525"/>
                </a:cubicBezTo>
                <a:lnTo>
                  <a:pt x="266700" y="561975"/>
                </a:lnTo>
                <a:lnTo>
                  <a:pt x="0" y="828675"/>
                </a:lnTo>
                <a:lnTo>
                  <a:pt x="0" y="0"/>
                </a:lnTo>
                <a:lnTo>
                  <a:pt x="809625" y="0"/>
                </a:lnTo>
                <a:lnTo>
                  <a:pt x="533400" y="276225"/>
                </a:lnTo>
                <a:lnTo>
                  <a:pt x="1381125" y="1123950"/>
                </a:lnTo>
                <a:cubicBezTo>
                  <a:pt x="1524000" y="1289050"/>
                  <a:pt x="1724025" y="1530350"/>
                  <a:pt x="1724025" y="1676400"/>
                </a:cubicBezTo>
                <a:lnTo>
                  <a:pt x="1724025" y="3543300"/>
                </a:lnTo>
                <a:cubicBezTo>
                  <a:pt x="1717675" y="3689350"/>
                  <a:pt x="1368425" y="3673475"/>
                  <a:pt x="1362075" y="3552825"/>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a:off x="5731022" y="1718281"/>
            <a:ext cx="1114425" cy="3934177"/>
          </a:xfrm>
          <a:custGeom>
            <a:avLst/>
            <a:gdLst>
              <a:gd name="connsiteX0" fmla="*/ 742950 w 1114425"/>
              <a:gd name="connsiteY0" fmla="*/ 3838575 h 3838575"/>
              <a:gd name="connsiteX1" fmla="*/ 742950 w 1114425"/>
              <a:gd name="connsiteY1" fmla="*/ 552450 h 3838575"/>
              <a:gd name="connsiteX2" fmla="*/ 1114425 w 1114425"/>
              <a:gd name="connsiteY2" fmla="*/ 552450 h 3838575"/>
              <a:gd name="connsiteX3" fmla="*/ 561975 w 1114425"/>
              <a:gd name="connsiteY3" fmla="*/ 0 h 3838575"/>
              <a:gd name="connsiteX4" fmla="*/ 0 w 1114425"/>
              <a:gd name="connsiteY4" fmla="*/ 561975 h 3838575"/>
              <a:gd name="connsiteX5" fmla="*/ 361950 w 1114425"/>
              <a:gd name="connsiteY5" fmla="*/ 561975 h 3838575"/>
              <a:gd name="connsiteX6" fmla="*/ 361950 w 1114425"/>
              <a:gd name="connsiteY6" fmla="*/ 3829050 h 3838575"/>
              <a:gd name="connsiteX7" fmla="*/ 742950 w 1114425"/>
              <a:gd name="connsiteY7" fmla="*/ 3838575 h 3838575"/>
              <a:gd name="connsiteX0" fmla="*/ 742950 w 1114425"/>
              <a:gd name="connsiteY0" fmla="*/ 3838575 h 3898952"/>
              <a:gd name="connsiteX1" fmla="*/ 742950 w 1114425"/>
              <a:gd name="connsiteY1" fmla="*/ 552450 h 3898952"/>
              <a:gd name="connsiteX2" fmla="*/ 1114425 w 1114425"/>
              <a:gd name="connsiteY2" fmla="*/ 552450 h 3898952"/>
              <a:gd name="connsiteX3" fmla="*/ 561975 w 1114425"/>
              <a:gd name="connsiteY3" fmla="*/ 0 h 3898952"/>
              <a:gd name="connsiteX4" fmla="*/ 0 w 1114425"/>
              <a:gd name="connsiteY4" fmla="*/ 561975 h 3898952"/>
              <a:gd name="connsiteX5" fmla="*/ 361950 w 1114425"/>
              <a:gd name="connsiteY5" fmla="*/ 561975 h 3898952"/>
              <a:gd name="connsiteX6" fmla="*/ 361950 w 1114425"/>
              <a:gd name="connsiteY6" fmla="*/ 3829050 h 3898952"/>
              <a:gd name="connsiteX7" fmla="*/ 742950 w 1114425"/>
              <a:gd name="connsiteY7" fmla="*/ 3838575 h 3898952"/>
              <a:gd name="connsiteX0" fmla="*/ 742950 w 1114425"/>
              <a:gd name="connsiteY0" fmla="*/ 3838575 h 3934177"/>
              <a:gd name="connsiteX1" fmla="*/ 742950 w 1114425"/>
              <a:gd name="connsiteY1" fmla="*/ 552450 h 3934177"/>
              <a:gd name="connsiteX2" fmla="*/ 1114425 w 1114425"/>
              <a:gd name="connsiteY2" fmla="*/ 552450 h 3934177"/>
              <a:gd name="connsiteX3" fmla="*/ 561975 w 1114425"/>
              <a:gd name="connsiteY3" fmla="*/ 0 h 3934177"/>
              <a:gd name="connsiteX4" fmla="*/ 0 w 1114425"/>
              <a:gd name="connsiteY4" fmla="*/ 561975 h 3934177"/>
              <a:gd name="connsiteX5" fmla="*/ 361950 w 1114425"/>
              <a:gd name="connsiteY5" fmla="*/ 561975 h 3934177"/>
              <a:gd name="connsiteX6" fmla="*/ 361950 w 1114425"/>
              <a:gd name="connsiteY6" fmla="*/ 3829050 h 3934177"/>
              <a:gd name="connsiteX7" fmla="*/ 742950 w 1114425"/>
              <a:gd name="connsiteY7" fmla="*/ 3838575 h 393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425" h="3934177">
                <a:moveTo>
                  <a:pt x="742950" y="3838575"/>
                </a:moveTo>
                <a:lnTo>
                  <a:pt x="742950" y="552450"/>
                </a:lnTo>
                <a:lnTo>
                  <a:pt x="1114425" y="552450"/>
                </a:lnTo>
                <a:lnTo>
                  <a:pt x="561975" y="0"/>
                </a:lnTo>
                <a:lnTo>
                  <a:pt x="0" y="561975"/>
                </a:lnTo>
                <a:lnTo>
                  <a:pt x="361950" y="561975"/>
                </a:lnTo>
                <a:lnTo>
                  <a:pt x="361950" y="3829050"/>
                </a:lnTo>
                <a:cubicBezTo>
                  <a:pt x="346075" y="3956050"/>
                  <a:pt x="739775" y="3978275"/>
                  <a:pt x="742950" y="3838575"/>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任意多边形 16"/>
          <p:cNvSpPr/>
          <p:nvPr/>
        </p:nvSpPr>
        <p:spPr>
          <a:xfrm>
            <a:off x="6468924" y="3638772"/>
            <a:ext cx="1931402" cy="2002048"/>
          </a:xfrm>
          <a:custGeom>
            <a:avLst/>
            <a:gdLst>
              <a:gd name="connsiteX0" fmla="*/ 351692 w 1914211"/>
              <a:gd name="connsiteY0" fmla="*/ 1934308 h 1939332"/>
              <a:gd name="connsiteX1" fmla="*/ 351692 w 1914211"/>
              <a:gd name="connsiteY1" fmla="*/ 854110 h 1939332"/>
              <a:gd name="connsiteX2" fmla="*/ 467248 w 1914211"/>
              <a:gd name="connsiteY2" fmla="*/ 758651 h 1939332"/>
              <a:gd name="connsiteX3" fmla="*/ 1351503 w 1914211"/>
              <a:gd name="connsiteY3" fmla="*/ 758651 h 1939332"/>
              <a:gd name="connsiteX4" fmla="*/ 1351503 w 1914211"/>
              <a:gd name="connsiteY4" fmla="*/ 1130440 h 1939332"/>
              <a:gd name="connsiteX5" fmla="*/ 1914211 w 1914211"/>
              <a:gd name="connsiteY5" fmla="*/ 557684 h 1939332"/>
              <a:gd name="connsiteX6" fmla="*/ 1356527 w 1914211"/>
              <a:gd name="connsiteY6" fmla="*/ 0 h 1939332"/>
              <a:gd name="connsiteX7" fmla="*/ 1356527 w 1914211"/>
              <a:gd name="connsiteY7" fmla="*/ 371789 h 1939332"/>
              <a:gd name="connsiteX8" fmla="*/ 437103 w 1914211"/>
              <a:gd name="connsiteY8" fmla="*/ 371789 h 1939332"/>
              <a:gd name="connsiteX9" fmla="*/ 0 w 1914211"/>
              <a:gd name="connsiteY9" fmla="*/ 668216 h 1939332"/>
              <a:gd name="connsiteX10" fmla="*/ 0 w 1914211"/>
              <a:gd name="connsiteY10" fmla="*/ 1939332 h 1939332"/>
              <a:gd name="connsiteX11" fmla="*/ 351692 w 1914211"/>
              <a:gd name="connsiteY11" fmla="*/ 1934308 h 1939332"/>
              <a:gd name="connsiteX0" fmla="*/ 351692 w 1914211"/>
              <a:gd name="connsiteY0" fmla="*/ 1934308 h 1965043"/>
              <a:gd name="connsiteX1" fmla="*/ 351692 w 1914211"/>
              <a:gd name="connsiteY1" fmla="*/ 854110 h 1965043"/>
              <a:gd name="connsiteX2" fmla="*/ 467248 w 1914211"/>
              <a:gd name="connsiteY2" fmla="*/ 758651 h 1965043"/>
              <a:gd name="connsiteX3" fmla="*/ 1351503 w 1914211"/>
              <a:gd name="connsiteY3" fmla="*/ 758651 h 1965043"/>
              <a:gd name="connsiteX4" fmla="*/ 1351503 w 1914211"/>
              <a:gd name="connsiteY4" fmla="*/ 1130440 h 1965043"/>
              <a:gd name="connsiteX5" fmla="*/ 1914211 w 1914211"/>
              <a:gd name="connsiteY5" fmla="*/ 557684 h 1965043"/>
              <a:gd name="connsiteX6" fmla="*/ 1356527 w 1914211"/>
              <a:gd name="connsiteY6" fmla="*/ 0 h 1965043"/>
              <a:gd name="connsiteX7" fmla="*/ 1356527 w 1914211"/>
              <a:gd name="connsiteY7" fmla="*/ 371789 h 1965043"/>
              <a:gd name="connsiteX8" fmla="*/ 437103 w 1914211"/>
              <a:gd name="connsiteY8" fmla="*/ 371789 h 1965043"/>
              <a:gd name="connsiteX9" fmla="*/ 0 w 1914211"/>
              <a:gd name="connsiteY9" fmla="*/ 668216 h 1965043"/>
              <a:gd name="connsiteX10" fmla="*/ 0 w 1914211"/>
              <a:gd name="connsiteY10" fmla="*/ 1939332 h 1965043"/>
              <a:gd name="connsiteX11" fmla="*/ 351692 w 1914211"/>
              <a:gd name="connsiteY11" fmla="*/ 1934308 h 1965043"/>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4211" h="2002048">
                <a:moveTo>
                  <a:pt x="351692" y="1934308"/>
                </a:moveTo>
                <a:lnTo>
                  <a:pt x="351692" y="854110"/>
                </a:lnTo>
                <a:cubicBezTo>
                  <a:pt x="350017" y="792145"/>
                  <a:pt x="383511" y="760326"/>
                  <a:pt x="467248" y="758651"/>
                </a:cubicBezTo>
                <a:lnTo>
                  <a:pt x="1351503" y="758651"/>
                </a:lnTo>
                <a:lnTo>
                  <a:pt x="1351503" y="1130440"/>
                </a:lnTo>
                <a:lnTo>
                  <a:pt x="1914211" y="557684"/>
                </a:lnTo>
                <a:lnTo>
                  <a:pt x="1356527" y="0"/>
                </a:lnTo>
                <a:lnTo>
                  <a:pt x="1356527" y="371789"/>
                </a:lnTo>
                <a:lnTo>
                  <a:pt x="437103" y="371789"/>
                </a:lnTo>
                <a:cubicBezTo>
                  <a:pt x="216039" y="385187"/>
                  <a:pt x="0" y="544286"/>
                  <a:pt x="0" y="668216"/>
                </a:cubicBezTo>
                <a:lnTo>
                  <a:pt x="0" y="1939332"/>
                </a:lnTo>
                <a:cubicBezTo>
                  <a:pt x="6699" y="2043165"/>
                  <a:pt x="355041" y="2001297"/>
                  <a:pt x="351692" y="1934308"/>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8" name="组合 17"/>
          <p:cNvGrpSpPr/>
          <p:nvPr/>
        </p:nvGrpSpPr>
        <p:grpSpPr>
          <a:xfrm>
            <a:off x="5374802" y="5573080"/>
            <a:ext cx="1457011" cy="1115908"/>
            <a:chOff x="5445141" y="5516808"/>
            <a:chExt cx="1457011" cy="1115908"/>
          </a:xfrm>
        </p:grpSpPr>
        <p:sp>
          <p:nvSpPr>
            <p:cNvPr id="19" name="任意多边形 18"/>
            <p:cNvSpPr/>
            <p:nvPr/>
          </p:nvSpPr>
          <p:spPr>
            <a:xfrm>
              <a:off x="5445141" y="5516808"/>
              <a:ext cx="1457011" cy="1038748"/>
            </a:xfrm>
            <a:custGeom>
              <a:avLst/>
              <a:gdLst>
                <a:gd name="connsiteX0" fmla="*/ 0 w 1457011"/>
                <a:gd name="connsiteY0" fmla="*/ 0 h 989763"/>
                <a:gd name="connsiteX1" fmla="*/ 1457011 w 1457011"/>
                <a:gd name="connsiteY1" fmla="*/ 0 h 989763"/>
                <a:gd name="connsiteX2" fmla="*/ 823965 w 1457011"/>
                <a:gd name="connsiteY2" fmla="*/ 989763 h 989763"/>
                <a:gd name="connsiteX3" fmla="*/ 638071 w 1457011"/>
                <a:gd name="connsiteY3" fmla="*/ 989763 h 989763"/>
                <a:gd name="connsiteX4" fmla="*/ 0 w 1457011"/>
                <a:gd name="connsiteY4" fmla="*/ 0 h 989763"/>
                <a:gd name="connsiteX0" fmla="*/ 0 w 1457011"/>
                <a:gd name="connsiteY0" fmla="*/ 0 h 1012092"/>
                <a:gd name="connsiteX1" fmla="*/ 1457011 w 1457011"/>
                <a:gd name="connsiteY1" fmla="*/ 0 h 1012092"/>
                <a:gd name="connsiteX2" fmla="*/ 823965 w 1457011"/>
                <a:gd name="connsiteY2" fmla="*/ 989763 h 1012092"/>
                <a:gd name="connsiteX3" fmla="*/ 638071 w 1457011"/>
                <a:gd name="connsiteY3" fmla="*/ 989763 h 1012092"/>
                <a:gd name="connsiteX4" fmla="*/ 0 w 1457011"/>
                <a:gd name="connsiteY4" fmla="*/ 0 h 1012092"/>
                <a:gd name="connsiteX0" fmla="*/ 0 w 1457011"/>
                <a:gd name="connsiteY0" fmla="*/ 0 h 1033278"/>
                <a:gd name="connsiteX1" fmla="*/ 1457011 w 1457011"/>
                <a:gd name="connsiteY1" fmla="*/ 0 h 1033278"/>
                <a:gd name="connsiteX2" fmla="*/ 823965 w 1457011"/>
                <a:gd name="connsiteY2" fmla="*/ 989763 h 1033278"/>
                <a:gd name="connsiteX3" fmla="*/ 638071 w 1457011"/>
                <a:gd name="connsiteY3" fmla="*/ 989763 h 1033278"/>
                <a:gd name="connsiteX4" fmla="*/ 0 w 1457011"/>
                <a:gd name="connsiteY4" fmla="*/ 0 h 1033278"/>
                <a:gd name="connsiteX0" fmla="*/ 0 w 1457011"/>
                <a:gd name="connsiteY0" fmla="*/ 0 h 1038748"/>
                <a:gd name="connsiteX1" fmla="*/ 1457011 w 1457011"/>
                <a:gd name="connsiteY1" fmla="*/ 0 h 1038748"/>
                <a:gd name="connsiteX2" fmla="*/ 823965 w 1457011"/>
                <a:gd name="connsiteY2" fmla="*/ 989763 h 1038748"/>
                <a:gd name="connsiteX3" fmla="*/ 638071 w 1457011"/>
                <a:gd name="connsiteY3" fmla="*/ 989763 h 1038748"/>
                <a:gd name="connsiteX4" fmla="*/ 0 w 1457011"/>
                <a:gd name="connsiteY4" fmla="*/ 0 h 1038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011" h="1038748">
                  <a:moveTo>
                    <a:pt x="0" y="0"/>
                  </a:moveTo>
                  <a:lnTo>
                    <a:pt x="1457011" y="0"/>
                  </a:lnTo>
                  <a:lnTo>
                    <a:pt x="823965" y="989763"/>
                  </a:lnTo>
                  <a:cubicBezTo>
                    <a:pt x="787121" y="1055076"/>
                    <a:pt x="684964" y="1055077"/>
                    <a:pt x="638071" y="989763"/>
                  </a:cubicBezTo>
                  <a:lnTo>
                    <a:pt x="0" y="0"/>
                  </a:lnTo>
                  <a:close/>
                </a:path>
              </a:pathLst>
            </a:cu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任意多边形 19"/>
            <p:cNvSpPr/>
            <p:nvPr/>
          </p:nvSpPr>
          <p:spPr>
            <a:xfrm>
              <a:off x="5826708" y="6138028"/>
              <a:ext cx="693876" cy="494688"/>
            </a:xfrm>
            <a:custGeom>
              <a:avLst/>
              <a:gdLst>
                <a:gd name="connsiteX0" fmla="*/ 0 w 1457011"/>
                <a:gd name="connsiteY0" fmla="*/ 0 h 989763"/>
                <a:gd name="connsiteX1" fmla="*/ 1457011 w 1457011"/>
                <a:gd name="connsiteY1" fmla="*/ 0 h 989763"/>
                <a:gd name="connsiteX2" fmla="*/ 823965 w 1457011"/>
                <a:gd name="connsiteY2" fmla="*/ 989763 h 989763"/>
                <a:gd name="connsiteX3" fmla="*/ 638071 w 1457011"/>
                <a:gd name="connsiteY3" fmla="*/ 989763 h 989763"/>
                <a:gd name="connsiteX4" fmla="*/ 0 w 1457011"/>
                <a:gd name="connsiteY4" fmla="*/ 0 h 989763"/>
                <a:gd name="connsiteX0" fmla="*/ 0 w 1457011"/>
                <a:gd name="connsiteY0" fmla="*/ 0 h 1012092"/>
                <a:gd name="connsiteX1" fmla="*/ 1457011 w 1457011"/>
                <a:gd name="connsiteY1" fmla="*/ 0 h 1012092"/>
                <a:gd name="connsiteX2" fmla="*/ 823965 w 1457011"/>
                <a:gd name="connsiteY2" fmla="*/ 989763 h 1012092"/>
                <a:gd name="connsiteX3" fmla="*/ 638071 w 1457011"/>
                <a:gd name="connsiteY3" fmla="*/ 989763 h 1012092"/>
                <a:gd name="connsiteX4" fmla="*/ 0 w 1457011"/>
                <a:gd name="connsiteY4" fmla="*/ 0 h 1012092"/>
                <a:gd name="connsiteX0" fmla="*/ 0 w 1457011"/>
                <a:gd name="connsiteY0" fmla="*/ 0 h 1033278"/>
                <a:gd name="connsiteX1" fmla="*/ 1457011 w 1457011"/>
                <a:gd name="connsiteY1" fmla="*/ 0 h 1033278"/>
                <a:gd name="connsiteX2" fmla="*/ 823965 w 1457011"/>
                <a:gd name="connsiteY2" fmla="*/ 989763 h 1033278"/>
                <a:gd name="connsiteX3" fmla="*/ 638071 w 1457011"/>
                <a:gd name="connsiteY3" fmla="*/ 989763 h 1033278"/>
                <a:gd name="connsiteX4" fmla="*/ 0 w 1457011"/>
                <a:gd name="connsiteY4" fmla="*/ 0 h 1033278"/>
                <a:gd name="connsiteX0" fmla="*/ 0 w 1457011"/>
                <a:gd name="connsiteY0" fmla="*/ 0 h 1038748"/>
                <a:gd name="connsiteX1" fmla="*/ 1457011 w 1457011"/>
                <a:gd name="connsiteY1" fmla="*/ 0 h 1038748"/>
                <a:gd name="connsiteX2" fmla="*/ 823965 w 1457011"/>
                <a:gd name="connsiteY2" fmla="*/ 989763 h 1038748"/>
                <a:gd name="connsiteX3" fmla="*/ 638071 w 1457011"/>
                <a:gd name="connsiteY3" fmla="*/ 989763 h 1038748"/>
                <a:gd name="connsiteX4" fmla="*/ 0 w 1457011"/>
                <a:gd name="connsiteY4" fmla="*/ 0 h 1038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011" h="1038748">
                  <a:moveTo>
                    <a:pt x="0" y="0"/>
                  </a:moveTo>
                  <a:lnTo>
                    <a:pt x="1457011" y="0"/>
                  </a:lnTo>
                  <a:lnTo>
                    <a:pt x="823965" y="989763"/>
                  </a:lnTo>
                  <a:cubicBezTo>
                    <a:pt x="787121" y="1055076"/>
                    <a:pt x="684964" y="1055077"/>
                    <a:pt x="638071" y="989763"/>
                  </a:cubicBezTo>
                  <a:lnTo>
                    <a:pt x="0" y="0"/>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1" name="文本框 20"/>
          <p:cNvSpPr txBox="1"/>
          <p:nvPr/>
        </p:nvSpPr>
        <p:spPr>
          <a:xfrm>
            <a:off x="8678479" y="3837600"/>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1745324" y="1927397"/>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1462294" y="3837600"/>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7106544" y="2013556"/>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21346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par>
                          <p:cTn id="24" fill="hold">
                            <p:stCondLst>
                              <p:cond delay="225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grpId="0" nodeType="withEffect">
                                  <p:stCondLst>
                                    <p:cond delay="75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21"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sp>
        <p:nvSpPr>
          <p:cNvPr id="12" name="文本框 11"/>
          <p:cNvSpPr txBox="1"/>
          <p:nvPr/>
        </p:nvSpPr>
        <p:spPr>
          <a:xfrm>
            <a:off x="8843643" y="5531224"/>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969769" y="5531224"/>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6210420" y="5531224"/>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3602992" y="5531224"/>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1457934" y="3082228"/>
            <a:ext cx="1414369" cy="2104307"/>
            <a:chOff x="1457934" y="3082228"/>
            <a:chExt cx="1414369" cy="2104307"/>
          </a:xfrm>
        </p:grpSpPr>
        <p:sp>
          <p:nvSpPr>
            <p:cNvPr id="19" name="任意多边形 18"/>
            <p:cNvSpPr/>
            <p:nvPr/>
          </p:nvSpPr>
          <p:spPr>
            <a:xfrm rot="16200000">
              <a:off x="1112965" y="3427197"/>
              <a:ext cx="2104307" cy="1414369"/>
            </a:xfrm>
            <a:custGeom>
              <a:avLst/>
              <a:gdLst>
                <a:gd name="connsiteX0" fmla="*/ 2533879 w 2533879"/>
                <a:gd name="connsiteY0" fmla="*/ 851549 h 1703098"/>
                <a:gd name="connsiteX1" fmla="*/ 2100969 w 2533879"/>
                <a:gd name="connsiteY1" fmla="*/ 1703098 h 1703098"/>
                <a:gd name="connsiteX2" fmla="*/ 0 w 2533879"/>
                <a:gd name="connsiteY2" fmla="*/ 1703098 h 1703098"/>
                <a:gd name="connsiteX3" fmla="*/ 0 w 2533879"/>
                <a:gd name="connsiteY3" fmla="*/ 1701262 h 1703098"/>
                <a:gd name="connsiteX4" fmla="*/ 119769 w 2533879"/>
                <a:gd name="connsiteY4" fmla="*/ 1701262 h 1703098"/>
                <a:gd name="connsiteX5" fmla="*/ 552679 w 2533879"/>
                <a:gd name="connsiteY5" fmla="*/ 849713 h 1703098"/>
                <a:gd name="connsiteX6" fmla="*/ 120702 w 2533879"/>
                <a:gd name="connsiteY6" fmla="*/ 0 h 1703098"/>
                <a:gd name="connsiteX7" fmla="*/ 2100969 w 2533879"/>
                <a:gd name="connsiteY7" fmla="*/ 0 h 1703098"/>
                <a:gd name="connsiteX8" fmla="*/ 2533879 w 2533879"/>
                <a:gd name="connsiteY8" fmla="*/ 851549 h 170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3879" h="1703098">
                  <a:moveTo>
                    <a:pt x="2533879" y="851549"/>
                  </a:moveTo>
                  <a:lnTo>
                    <a:pt x="2100969" y="1703098"/>
                  </a:lnTo>
                  <a:lnTo>
                    <a:pt x="0" y="1703098"/>
                  </a:lnTo>
                  <a:lnTo>
                    <a:pt x="0" y="1701262"/>
                  </a:lnTo>
                  <a:lnTo>
                    <a:pt x="119769" y="1701262"/>
                  </a:lnTo>
                  <a:lnTo>
                    <a:pt x="552679" y="849713"/>
                  </a:lnTo>
                  <a:lnTo>
                    <a:pt x="120702" y="0"/>
                  </a:lnTo>
                  <a:lnTo>
                    <a:pt x="2100969" y="0"/>
                  </a:lnTo>
                  <a:lnTo>
                    <a:pt x="2533879" y="851549"/>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14"/>
            <p:cNvSpPr>
              <a:spLocks noChangeAspect="1" noEditPoints="1"/>
            </p:cNvSpPr>
            <p:nvPr/>
          </p:nvSpPr>
          <p:spPr bwMode="auto">
            <a:xfrm>
              <a:off x="1920064" y="3983992"/>
              <a:ext cx="477732" cy="475808"/>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21" name="组合 20"/>
          <p:cNvGrpSpPr/>
          <p:nvPr/>
        </p:nvGrpSpPr>
        <p:grpSpPr>
          <a:xfrm>
            <a:off x="6672787" y="3082228"/>
            <a:ext cx="1414369" cy="2104307"/>
            <a:chOff x="6672787" y="3082228"/>
            <a:chExt cx="1414369" cy="2104307"/>
          </a:xfrm>
        </p:grpSpPr>
        <p:sp>
          <p:nvSpPr>
            <p:cNvPr id="22" name="任意多边形 21"/>
            <p:cNvSpPr/>
            <p:nvPr/>
          </p:nvSpPr>
          <p:spPr>
            <a:xfrm rot="16200000">
              <a:off x="6327818" y="3427197"/>
              <a:ext cx="2104307" cy="1414369"/>
            </a:xfrm>
            <a:custGeom>
              <a:avLst/>
              <a:gdLst>
                <a:gd name="connsiteX0" fmla="*/ 2533879 w 2533879"/>
                <a:gd name="connsiteY0" fmla="*/ 851549 h 1703098"/>
                <a:gd name="connsiteX1" fmla="*/ 2100969 w 2533879"/>
                <a:gd name="connsiteY1" fmla="*/ 1703098 h 1703098"/>
                <a:gd name="connsiteX2" fmla="*/ 0 w 2533879"/>
                <a:gd name="connsiteY2" fmla="*/ 1703098 h 1703098"/>
                <a:gd name="connsiteX3" fmla="*/ 0 w 2533879"/>
                <a:gd name="connsiteY3" fmla="*/ 1701262 h 1703098"/>
                <a:gd name="connsiteX4" fmla="*/ 119769 w 2533879"/>
                <a:gd name="connsiteY4" fmla="*/ 1701262 h 1703098"/>
                <a:gd name="connsiteX5" fmla="*/ 552679 w 2533879"/>
                <a:gd name="connsiteY5" fmla="*/ 849713 h 1703098"/>
                <a:gd name="connsiteX6" fmla="*/ 120702 w 2533879"/>
                <a:gd name="connsiteY6" fmla="*/ 0 h 1703098"/>
                <a:gd name="connsiteX7" fmla="*/ 2100969 w 2533879"/>
                <a:gd name="connsiteY7" fmla="*/ 0 h 1703098"/>
                <a:gd name="connsiteX8" fmla="*/ 2533879 w 2533879"/>
                <a:gd name="connsiteY8" fmla="*/ 851549 h 170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3879" h="1703098">
                  <a:moveTo>
                    <a:pt x="2533879" y="851549"/>
                  </a:moveTo>
                  <a:lnTo>
                    <a:pt x="2100969" y="1703098"/>
                  </a:lnTo>
                  <a:lnTo>
                    <a:pt x="0" y="1703098"/>
                  </a:lnTo>
                  <a:lnTo>
                    <a:pt x="0" y="1701262"/>
                  </a:lnTo>
                  <a:lnTo>
                    <a:pt x="119769" y="1701262"/>
                  </a:lnTo>
                  <a:lnTo>
                    <a:pt x="552679" y="849713"/>
                  </a:lnTo>
                  <a:lnTo>
                    <a:pt x="120702" y="0"/>
                  </a:lnTo>
                  <a:lnTo>
                    <a:pt x="2100969" y="0"/>
                  </a:lnTo>
                  <a:lnTo>
                    <a:pt x="2533879" y="851549"/>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26"/>
            <p:cNvSpPr>
              <a:spLocks noEditPoints="1"/>
            </p:cNvSpPr>
            <p:nvPr/>
          </p:nvSpPr>
          <p:spPr bwMode="auto">
            <a:xfrm>
              <a:off x="7177738" y="4009423"/>
              <a:ext cx="404466" cy="424946"/>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24" name="组合 23"/>
          <p:cNvGrpSpPr/>
          <p:nvPr/>
        </p:nvGrpSpPr>
        <p:grpSpPr>
          <a:xfrm>
            <a:off x="9299562" y="3082228"/>
            <a:ext cx="1414369" cy="2104307"/>
            <a:chOff x="9299562" y="3082228"/>
            <a:chExt cx="1414369" cy="2104307"/>
          </a:xfrm>
        </p:grpSpPr>
        <p:sp>
          <p:nvSpPr>
            <p:cNvPr id="25" name="任意多边形 24"/>
            <p:cNvSpPr/>
            <p:nvPr/>
          </p:nvSpPr>
          <p:spPr>
            <a:xfrm rot="16200000">
              <a:off x="8954593" y="3427197"/>
              <a:ext cx="2104307" cy="1414369"/>
            </a:xfrm>
            <a:custGeom>
              <a:avLst/>
              <a:gdLst>
                <a:gd name="connsiteX0" fmla="*/ 2533879 w 2533879"/>
                <a:gd name="connsiteY0" fmla="*/ 851549 h 1703098"/>
                <a:gd name="connsiteX1" fmla="*/ 2100969 w 2533879"/>
                <a:gd name="connsiteY1" fmla="*/ 1703098 h 1703098"/>
                <a:gd name="connsiteX2" fmla="*/ 0 w 2533879"/>
                <a:gd name="connsiteY2" fmla="*/ 1703098 h 1703098"/>
                <a:gd name="connsiteX3" fmla="*/ 0 w 2533879"/>
                <a:gd name="connsiteY3" fmla="*/ 1701262 h 1703098"/>
                <a:gd name="connsiteX4" fmla="*/ 119769 w 2533879"/>
                <a:gd name="connsiteY4" fmla="*/ 1701262 h 1703098"/>
                <a:gd name="connsiteX5" fmla="*/ 552679 w 2533879"/>
                <a:gd name="connsiteY5" fmla="*/ 849713 h 1703098"/>
                <a:gd name="connsiteX6" fmla="*/ 120702 w 2533879"/>
                <a:gd name="connsiteY6" fmla="*/ 0 h 1703098"/>
                <a:gd name="connsiteX7" fmla="*/ 2100969 w 2533879"/>
                <a:gd name="connsiteY7" fmla="*/ 0 h 1703098"/>
                <a:gd name="connsiteX8" fmla="*/ 2533879 w 2533879"/>
                <a:gd name="connsiteY8" fmla="*/ 851549 h 170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3879" h="1703098">
                  <a:moveTo>
                    <a:pt x="2533879" y="851549"/>
                  </a:moveTo>
                  <a:lnTo>
                    <a:pt x="2100969" y="1703098"/>
                  </a:lnTo>
                  <a:lnTo>
                    <a:pt x="0" y="1703098"/>
                  </a:lnTo>
                  <a:lnTo>
                    <a:pt x="0" y="1701262"/>
                  </a:lnTo>
                  <a:lnTo>
                    <a:pt x="119769" y="1701262"/>
                  </a:lnTo>
                  <a:lnTo>
                    <a:pt x="552679" y="849713"/>
                  </a:lnTo>
                  <a:lnTo>
                    <a:pt x="120702" y="0"/>
                  </a:lnTo>
                  <a:lnTo>
                    <a:pt x="2100969" y="0"/>
                  </a:lnTo>
                  <a:lnTo>
                    <a:pt x="2533879" y="851549"/>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33"/>
            <p:cNvSpPr>
              <a:spLocks noEditPoints="1"/>
            </p:cNvSpPr>
            <p:nvPr/>
          </p:nvSpPr>
          <p:spPr bwMode="auto">
            <a:xfrm>
              <a:off x="9770114" y="4015842"/>
              <a:ext cx="473264" cy="444475"/>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27" name="组合 26"/>
          <p:cNvGrpSpPr/>
          <p:nvPr/>
        </p:nvGrpSpPr>
        <p:grpSpPr>
          <a:xfrm>
            <a:off x="4058910" y="3082228"/>
            <a:ext cx="1414369" cy="2104307"/>
            <a:chOff x="4058910" y="3082228"/>
            <a:chExt cx="1414369" cy="2104307"/>
          </a:xfrm>
        </p:grpSpPr>
        <p:sp>
          <p:nvSpPr>
            <p:cNvPr id="28" name="任意多边形 27"/>
            <p:cNvSpPr/>
            <p:nvPr/>
          </p:nvSpPr>
          <p:spPr>
            <a:xfrm rot="16200000">
              <a:off x="3713941" y="3427197"/>
              <a:ext cx="2104307" cy="1414369"/>
            </a:xfrm>
            <a:custGeom>
              <a:avLst/>
              <a:gdLst>
                <a:gd name="connsiteX0" fmla="*/ 2533879 w 2533879"/>
                <a:gd name="connsiteY0" fmla="*/ 851549 h 1703098"/>
                <a:gd name="connsiteX1" fmla="*/ 2100969 w 2533879"/>
                <a:gd name="connsiteY1" fmla="*/ 1703098 h 1703098"/>
                <a:gd name="connsiteX2" fmla="*/ 0 w 2533879"/>
                <a:gd name="connsiteY2" fmla="*/ 1703098 h 1703098"/>
                <a:gd name="connsiteX3" fmla="*/ 0 w 2533879"/>
                <a:gd name="connsiteY3" fmla="*/ 1701262 h 1703098"/>
                <a:gd name="connsiteX4" fmla="*/ 119769 w 2533879"/>
                <a:gd name="connsiteY4" fmla="*/ 1701262 h 1703098"/>
                <a:gd name="connsiteX5" fmla="*/ 552679 w 2533879"/>
                <a:gd name="connsiteY5" fmla="*/ 849713 h 1703098"/>
                <a:gd name="connsiteX6" fmla="*/ 120702 w 2533879"/>
                <a:gd name="connsiteY6" fmla="*/ 0 h 1703098"/>
                <a:gd name="connsiteX7" fmla="*/ 2100969 w 2533879"/>
                <a:gd name="connsiteY7" fmla="*/ 0 h 1703098"/>
                <a:gd name="connsiteX8" fmla="*/ 2533879 w 2533879"/>
                <a:gd name="connsiteY8" fmla="*/ 851549 h 170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3879" h="1703098">
                  <a:moveTo>
                    <a:pt x="2533879" y="851549"/>
                  </a:moveTo>
                  <a:lnTo>
                    <a:pt x="2100969" y="1703098"/>
                  </a:lnTo>
                  <a:lnTo>
                    <a:pt x="0" y="1703098"/>
                  </a:lnTo>
                  <a:lnTo>
                    <a:pt x="0" y="1701262"/>
                  </a:lnTo>
                  <a:lnTo>
                    <a:pt x="119769" y="1701262"/>
                  </a:lnTo>
                  <a:lnTo>
                    <a:pt x="552679" y="849713"/>
                  </a:lnTo>
                  <a:lnTo>
                    <a:pt x="120702" y="0"/>
                  </a:lnTo>
                  <a:lnTo>
                    <a:pt x="2100969" y="0"/>
                  </a:lnTo>
                  <a:lnTo>
                    <a:pt x="2533879" y="851549"/>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Freeform 22"/>
            <p:cNvSpPr>
              <a:spLocks noChangeAspect="1" noEditPoints="1"/>
            </p:cNvSpPr>
            <p:nvPr/>
          </p:nvSpPr>
          <p:spPr bwMode="auto">
            <a:xfrm>
              <a:off x="4548943" y="3949780"/>
              <a:ext cx="434302" cy="510020"/>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EFEFE"/>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0" name="组合 29"/>
          <p:cNvGrpSpPr/>
          <p:nvPr/>
        </p:nvGrpSpPr>
        <p:grpSpPr>
          <a:xfrm>
            <a:off x="1457932" y="2075819"/>
            <a:ext cx="1427270" cy="1614828"/>
            <a:chOff x="1457932" y="2075819"/>
            <a:chExt cx="1427270" cy="1614828"/>
          </a:xfrm>
        </p:grpSpPr>
        <p:sp>
          <p:nvSpPr>
            <p:cNvPr id="31" name="任意多边形 30"/>
            <p:cNvSpPr/>
            <p:nvPr/>
          </p:nvSpPr>
          <p:spPr>
            <a:xfrm>
              <a:off x="1457932" y="2075819"/>
              <a:ext cx="1427270" cy="1614828"/>
            </a:xfrm>
            <a:custGeom>
              <a:avLst/>
              <a:gdLst>
                <a:gd name="connsiteX0" fmla="*/ 859316 w 1718632"/>
                <a:gd name="connsiteY0" fmla="*/ 0 h 1944478"/>
                <a:gd name="connsiteX1" fmla="*/ 1718632 w 1718632"/>
                <a:gd name="connsiteY1" fmla="*/ 859316 h 1944478"/>
                <a:gd name="connsiteX2" fmla="*/ 947176 w 1718632"/>
                <a:gd name="connsiteY2" fmla="*/ 1714196 h 1944478"/>
                <a:gd name="connsiteX3" fmla="*/ 945854 w 1718632"/>
                <a:gd name="connsiteY3" fmla="*/ 1714262 h 1944478"/>
                <a:gd name="connsiteX4" fmla="*/ 851548 w 1718632"/>
                <a:gd name="connsiteY4" fmla="*/ 1944478 h 1944478"/>
                <a:gd name="connsiteX5" fmla="*/ 756266 w 1718632"/>
                <a:gd name="connsiteY5" fmla="*/ 1711877 h 1944478"/>
                <a:gd name="connsiteX6" fmla="*/ 686134 w 1718632"/>
                <a:gd name="connsiteY6" fmla="*/ 1701174 h 1944478"/>
                <a:gd name="connsiteX7" fmla="*/ 0 w 1718632"/>
                <a:gd name="connsiteY7" fmla="*/ 859316 h 1944478"/>
                <a:gd name="connsiteX8" fmla="*/ 859316 w 1718632"/>
                <a:gd name="connsiteY8" fmla="*/ 0 h 194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632" h="1944478">
                  <a:moveTo>
                    <a:pt x="859316" y="0"/>
                  </a:moveTo>
                  <a:cubicBezTo>
                    <a:pt x="1333903" y="0"/>
                    <a:pt x="1718632" y="384729"/>
                    <a:pt x="1718632" y="859316"/>
                  </a:cubicBezTo>
                  <a:cubicBezTo>
                    <a:pt x="1718632" y="1304241"/>
                    <a:pt x="1380491" y="1670190"/>
                    <a:pt x="947176" y="1714196"/>
                  </a:cubicBezTo>
                  <a:lnTo>
                    <a:pt x="945854" y="1714262"/>
                  </a:lnTo>
                  <a:lnTo>
                    <a:pt x="851548" y="1944478"/>
                  </a:lnTo>
                  <a:lnTo>
                    <a:pt x="756266" y="1711877"/>
                  </a:lnTo>
                  <a:lnTo>
                    <a:pt x="686134" y="1701174"/>
                  </a:lnTo>
                  <a:cubicBezTo>
                    <a:pt x="294558" y="1621046"/>
                    <a:pt x="0" y="1274580"/>
                    <a:pt x="0" y="859316"/>
                  </a:cubicBezTo>
                  <a:cubicBezTo>
                    <a:pt x="0" y="384729"/>
                    <a:pt x="384729" y="0"/>
                    <a:pt x="859316" y="0"/>
                  </a:cubicBezTo>
                  <a:close/>
                </a:path>
              </a:pathLst>
            </a:custGeom>
            <a:solidFill>
              <a:srgbClr val="FFFFFF"/>
            </a:solid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1726309" y="2447475"/>
              <a:ext cx="890516" cy="769441"/>
            </a:xfrm>
            <a:prstGeom prst="rect">
              <a:avLst/>
            </a:prstGeom>
          </p:spPr>
          <p:txBody>
            <a:bodyPr wrap="square">
              <a:spAutoFit/>
            </a:bodyPr>
            <a:lstStyle/>
            <a:p>
              <a:pPr algn="ctr"/>
              <a:r>
                <a:rPr lang="en-US" altLang="zh-CN" sz="4400" b="1" dirty="0">
                  <a:solidFill>
                    <a:srgbClr val="2A3D52"/>
                  </a:solidFill>
                  <a:latin typeface="Agency FB" panose="020B0503020202020204" pitchFamily="34" charset="0"/>
                  <a:ea typeface="微软雅黑" panose="020B0503020204020204" pitchFamily="34" charset="-122"/>
                </a:rPr>
                <a:t>01</a:t>
              </a:r>
              <a:endParaRPr lang="zh-CN" altLang="en-US" sz="4400" b="1" dirty="0">
                <a:solidFill>
                  <a:srgbClr val="2A3D52"/>
                </a:solidFill>
                <a:latin typeface="Agency FB" panose="020B0503020202020204" pitchFamily="34" charset="0"/>
                <a:ea typeface="微软雅黑" panose="020B0503020204020204" pitchFamily="34" charset="-122"/>
              </a:endParaRPr>
            </a:p>
          </p:txBody>
        </p:sp>
      </p:grpSp>
      <p:grpSp>
        <p:nvGrpSpPr>
          <p:cNvPr id="33" name="组合 32"/>
          <p:cNvGrpSpPr/>
          <p:nvPr/>
        </p:nvGrpSpPr>
        <p:grpSpPr>
          <a:xfrm>
            <a:off x="4058908" y="2075818"/>
            <a:ext cx="1427270" cy="1614828"/>
            <a:chOff x="4058908" y="2075818"/>
            <a:chExt cx="1427270" cy="1614828"/>
          </a:xfrm>
        </p:grpSpPr>
        <p:sp>
          <p:nvSpPr>
            <p:cNvPr id="35" name="任意多边形 34"/>
            <p:cNvSpPr/>
            <p:nvPr/>
          </p:nvSpPr>
          <p:spPr>
            <a:xfrm>
              <a:off x="4058908" y="2075818"/>
              <a:ext cx="1427270" cy="1614828"/>
            </a:xfrm>
            <a:custGeom>
              <a:avLst/>
              <a:gdLst>
                <a:gd name="connsiteX0" fmla="*/ 859316 w 1718632"/>
                <a:gd name="connsiteY0" fmla="*/ 0 h 1944478"/>
                <a:gd name="connsiteX1" fmla="*/ 1718632 w 1718632"/>
                <a:gd name="connsiteY1" fmla="*/ 859316 h 1944478"/>
                <a:gd name="connsiteX2" fmla="*/ 947176 w 1718632"/>
                <a:gd name="connsiteY2" fmla="*/ 1714196 h 1944478"/>
                <a:gd name="connsiteX3" fmla="*/ 945854 w 1718632"/>
                <a:gd name="connsiteY3" fmla="*/ 1714262 h 1944478"/>
                <a:gd name="connsiteX4" fmla="*/ 851548 w 1718632"/>
                <a:gd name="connsiteY4" fmla="*/ 1944478 h 1944478"/>
                <a:gd name="connsiteX5" fmla="*/ 756266 w 1718632"/>
                <a:gd name="connsiteY5" fmla="*/ 1711877 h 1944478"/>
                <a:gd name="connsiteX6" fmla="*/ 686134 w 1718632"/>
                <a:gd name="connsiteY6" fmla="*/ 1701174 h 1944478"/>
                <a:gd name="connsiteX7" fmla="*/ 0 w 1718632"/>
                <a:gd name="connsiteY7" fmla="*/ 859316 h 1944478"/>
                <a:gd name="connsiteX8" fmla="*/ 859316 w 1718632"/>
                <a:gd name="connsiteY8" fmla="*/ 0 h 194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632" h="1944478">
                  <a:moveTo>
                    <a:pt x="859316" y="0"/>
                  </a:moveTo>
                  <a:cubicBezTo>
                    <a:pt x="1333903" y="0"/>
                    <a:pt x="1718632" y="384729"/>
                    <a:pt x="1718632" y="859316"/>
                  </a:cubicBezTo>
                  <a:cubicBezTo>
                    <a:pt x="1718632" y="1304241"/>
                    <a:pt x="1380491" y="1670190"/>
                    <a:pt x="947176" y="1714196"/>
                  </a:cubicBezTo>
                  <a:lnTo>
                    <a:pt x="945854" y="1714262"/>
                  </a:lnTo>
                  <a:lnTo>
                    <a:pt x="851548" y="1944478"/>
                  </a:lnTo>
                  <a:lnTo>
                    <a:pt x="756266" y="1711877"/>
                  </a:lnTo>
                  <a:lnTo>
                    <a:pt x="686134" y="1701174"/>
                  </a:lnTo>
                  <a:cubicBezTo>
                    <a:pt x="294558" y="1621046"/>
                    <a:pt x="0" y="1274580"/>
                    <a:pt x="0" y="859316"/>
                  </a:cubicBezTo>
                  <a:cubicBezTo>
                    <a:pt x="0" y="384729"/>
                    <a:pt x="384729" y="0"/>
                    <a:pt x="859316" y="0"/>
                  </a:cubicBezTo>
                  <a:close/>
                </a:path>
              </a:pathLst>
            </a:custGeom>
            <a:solidFill>
              <a:srgbClr val="FFFFFF"/>
            </a:solid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4314937" y="2447474"/>
              <a:ext cx="890516" cy="769441"/>
            </a:xfrm>
            <a:prstGeom prst="rect">
              <a:avLst/>
            </a:prstGeom>
          </p:spPr>
          <p:txBody>
            <a:bodyPr wrap="square">
              <a:spAutoFit/>
            </a:bodyPr>
            <a:lstStyle/>
            <a:p>
              <a:pPr algn="ctr"/>
              <a:r>
                <a:rPr lang="en-US" altLang="zh-CN" sz="4400" b="1" dirty="0" smtClean="0">
                  <a:solidFill>
                    <a:srgbClr val="2A3D52"/>
                  </a:solidFill>
                  <a:latin typeface="Agency FB" panose="020B0503020202020204" pitchFamily="34" charset="0"/>
                  <a:ea typeface="微软雅黑" panose="020B0503020204020204" pitchFamily="34" charset="-122"/>
                </a:rPr>
                <a:t>02</a:t>
              </a:r>
              <a:endParaRPr lang="zh-CN" altLang="en-US" sz="4400" b="1" dirty="0">
                <a:solidFill>
                  <a:srgbClr val="2A3D52"/>
                </a:solidFill>
                <a:latin typeface="Agency FB" panose="020B0503020202020204" pitchFamily="34" charset="0"/>
                <a:ea typeface="微软雅黑" panose="020B0503020204020204" pitchFamily="34" charset="-122"/>
              </a:endParaRPr>
            </a:p>
          </p:txBody>
        </p:sp>
      </p:grpSp>
      <p:grpSp>
        <p:nvGrpSpPr>
          <p:cNvPr id="37" name="组合 36"/>
          <p:cNvGrpSpPr/>
          <p:nvPr/>
        </p:nvGrpSpPr>
        <p:grpSpPr>
          <a:xfrm>
            <a:off x="6672784" y="2075819"/>
            <a:ext cx="1427270" cy="1614828"/>
            <a:chOff x="6672784" y="2075819"/>
            <a:chExt cx="1427270" cy="1614828"/>
          </a:xfrm>
        </p:grpSpPr>
        <p:sp>
          <p:nvSpPr>
            <p:cNvPr id="38" name="任意多边形 37"/>
            <p:cNvSpPr/>
            <p:nvPr/>
          </p:nvSpPr>
          <p:spPr>
            <a:xfrm>
              <a:off x="6672784" y="2075819"/>
              <a:ext cx="1427270" cy="1614828"/>
            </a:xfrm>
            <a:custGeom>
              <a:avLst/>
              <a:gdLst>
                <a:gd name="connsiteX0" fmla="*/ 859316 w 1718632"/>
                <a:gd name="connsiteY0" fmla="*/ 0 h 1944478"/>
                <a:gd name="connsiteX1" fmla="*/ 1718632 w 1718632"/>
                <a:gd name="connsiteY1" fmla="*/ 859316 h 1944478"/>
                <a:gd name="connsiteX2" fmla="*/ 947176 w 1718632"/>
                <a:gd name="connsiteY2" fmla="*/ 1714196 h 1944478"/>
                <a:gd name="connsiteX3" fmla="*/ 945854 w 1718632"/>
                <a:gd name="connsiteY3" fmla="*/ 1714262 h 1944478"/>
                <a:gd name="connsiteX4" fmla="*/ 851548 w 1718632"/>
                <a:gd name="connsiteY4" fmla="*/ 1944478 h 1944478"/>
                <a:gd name="connsiteX5" fmla="*/ 756266 w 1718632"/>
                <a:gd name="connsiteY5" fmla="*/ 1711877 h 1944478"/>
                <a:gd name="connsiteX6" fmla="*/ 686134 w 1718632"/>
                <a:gd name="connsiteY6" fmla="*/ 1701174 h 1944478"/>
                <a:gd name="connsiteX7" fmla="*/ 0 w 1718632"/>
                <a:gd name="connsiteY7" fmla="*/ 859316 h 1944478"/>
                <a:gd name="connsiteX8" fmla="*/ 859316 w 1718632"/>
                <a:gd name="connsiteY8" fmla="*/ 0 h 194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632" h="1944478">
                  <a:moveTo>
                    <a:pt x="859316" y="0"/>
                  </a:moveTo>
                  <a:cubicBezTo>
                    <a:pt x="1333903" y="0"/>
                    <a:pt x="1718632" y="384729"/>
                    <a:pt x="1718632" y="859316"/>
                  </a:cubicBezTo>
                  <a:cubicBezTo>
                    <a:pt x="1718632" y="1304241"/>
                    <a:pt x="1380491" y="1670190"/>
                    <a:pt x="947176" y="1714196"/>
                  </a:cubicBezTo>
                  <a:lnTo>
                    <a:pt x="945854" y="1714262"/>
                  </a:lnTo>
                  <a:lnTo>
                    <a:pt x="851548" y="1944478"/>
                  </a:lnTo>
                  <a:lnTo>
                    <a:pt x="756266" y="1711877"/>
                  </a:lnTo>
                  <a:lnTo>
                    <a:pt x="686134" y="1701174"/>
                  </a:lnTo>
                  <a:cubicBezTo>
                    <a:pt x="294558" y="1621046"/>
                    <a:pt x="0" y="1274580"/>
                    <a:pt x="0" y="859316"/>
                  </a:cubicBezTo>
                  <a:cubicBezTo>
                    <a:pt x="0" y="384729"/>
                    <a:pt x="384729" y="0"/>
                    <a:pt x="859316" y="0"/>
                  </a:cubicBezTo>
                  <a:close/>
                </a:path>
              </a:pathLst>
            </a:custGeom>
            <a:solidFill>
              <a:srgbClr val="FFFFFF"/>
            </a:solid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6953786" y="2447474"/>
              <a:ext cx="890516" cy="769441"/>
            </a:xfrm>
            <a:prstGeom prst="rect">
              <a:avLst/>
            </a:prstGeom>
          </p:spPr>
          <p:txBody>
            <a:bodyPr wrap="square">
              <a:spAutoFit/>
            </a:bodyPr>
            <a:lstStyle/>
            <a:p>
              <a:pPr algn="ctr"/>
              <a:r>
                <a:rPr lang="en-US" altLang="zh-CN" sz="4400" b="1" dirty="0" smtClean="0">
                  <a:solidFill>
                    <a:srgbClr val="2A3D52"/>
                  </a:solidFill>
                  <a:latin typeface="Agency FB" panose="020B0503020202020204" pitchFamily="34" charset="0"/>
                  <a:ea typeface="微软雅黑" panose="020B0503020204020204" pitchFamily="34" charset="-122"/>
                </a:rPr>
                <a:t>03</a:t>
              </a:r>
              <a:endParaRPr lang="zh-CN" altLang="en-US" sz="4400" b="1" dirty="0">
                <a:solidFill>
                  <a:srgbClr val="2A3D52"/>
                </a:solidFill>
                <a:latin typeface="Agency FB" panose="020B0503020202020204" pitchFamily="34" charset="0"/>
                <a:ea typeface="微软雅黑" panose="020B0503020204020204" pitchFamily="34" charset="-122"/>
              </a:endParaRPr>
            </a:p>
          </p:txBody>
        </p:sp>
      </p:grpSp>
      <p:grpSp>
        <p:nvGrpSpPr>
          <p:cNvPr id="40" name="组合 39"/>
          <p:cNvGrpSpPr/>
          <p:nvPr/>
        </p:nvGrpSpPr>
        <p:grpSpPr>
          <a:xfrm>
            <a:off x="9299559" y="2075818"/>
            <a:ext cx="1427270" cy="1614828"/>
            <a:chOff x="9299559" y="2075818"/>
            <a:chExt cx="1427270" cy="1614828"/>
          </a:xfrm>
        </p:grpSpPr>
        <p:sp>
          <p:nvSpPr>
            <p:cNvPr id="41" name="任意多边形 40"/>
            <p:cNvSpPr/>
            <p:nvPr/>
          </p:nvSpPr>
          <p:spPr>
            <a:xfrm>
              <a:off x="9299559" y="2075818"/>
              <a:ext cx="1427270" cy="1614828"/>
            </a:xfrm>
            <a:custGeom>
              <a:avLst/>
              <a:gdLst>
                <a:gd name="connsiteX0" fmla="*/ 859316 w 1718632"/>
                <a:gd name="connsiteY0" fmla="*/ 0 h 1944478"/>
                <a:gd name="connsiteX1" fmla="*/ 1718632 w 1718632"/>
                <a:gd name="connsiteY1" fmla="*/ 859316 h 1944478"/>
                <a:gd name="connsiteX2" fmla="*/ 947176 w 1718632"/>
                <a:gd name="connsiteY2" fmla="*/ 1714196 h 1944478"/>
                <a:gd name="connsiteX3" fmla="*/ 945854 w 1718632"/>
                <a:gd name="connsiteY3" fmla="*/ 1714262 h 1944478"/>
                <a:gd name="connsiteX4" fmla="*/ 851548 w 1718632"/>
                <a:gd name="connsiteY4" fmla="*/ 1944478 h 1944478"/>
                <a:gd name="connsiteX5" fmla="*/ 756266 w 1718632"/>
                <a:gd name="connsiteY5" fmla="*/ 1711877 h 1944478"/>
                <a:gd name="connsiteX6" fmla="*/ 686134 w 1718632"/>
                <a:gd name="connsiteY6" fmla="*/ 1701174 h 1944478"/>
                <a:gd name="connsiteX7" fmla="*/ 0 w 1718632"/>
                <a:gd name="connsiteY7" fmla="*/ 859316 h 1944478"/>
                <a:gd name="connsiteX8" fmla="*/ 859316 w 1718632"/>
                <a:gd name="connsiteY8" fmla="*/ 0 h 194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632" h="1944478">
                  <a:moveTo>
                    <a:pt x="859316" y="0"/>
                  </a:moveTo>
                  <a:cubicBezTo>
                    <a:pt x="1333903" y="0"/>
                    <a:pt x="1718632" y="384729"/>
                    <a:pt x="1718632" y="859316"/>
                  </a:cubicBezTo>
                  <a:cubicBezTo>
                    <a:pt x="1718632" y="1304241"/>
                    <a:pt x="1380491" y="1670190"/>
                    <a:pt x="947176" y="1714196"/>
                  </a:cubicBezTo>
                  <a:lnTo>
                    <a:pt x="945854" y="1714262"/>
                  </a:lnTo>
                  <a:lnTo>
                    <a:pt x="851548" y="1944478"/>
                  </a:lnTo>
                  <a:lnTo>
                    <a:pt x="756266" y="1711877"/>
                  </a:lnTo>
                  <a:lnTo>
                    <a:pt x="686134" y="1701174"/>
                  </a:lnTo>
                  <a:cubicBezTo>
                    <a:pt x="294558" y="1621046"/>
                    <a:pt x="0" y="1274580"/>
                    <a:pt x="0" y="859316"/>
                  </a:cubicBezTo>
                  <a:cubicBezTo>
                    <a:pt x="0" y="384729"/>
                    <a:pt x="384729" y="0"/>
                    <a:pt x="859316" y="0"/>
                  </a:cubicBezTo>
                  <a:close/>
                </a:path>
              </a:pathLst>
            </a:custGeom>
            <a:solidFill>
              <a:srgbClr val="FFFFFF"/>
            </a:solid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9555861" y="2447473"/>
              <a:ext cx="890516" cy="769441"/>
            </a:xfrm>
            <a:prstGeom prst="rect">
              <a:avLst/>
            </a:prstGeom>
          </p:spPr>
          <p:txBody>
            <a:bodyPr wrap="square">
              <a:spAutoFit/>
            </a:bodyPr>
            <a:lstStyle/>
            <a:p>
              <a:pPr algn="ctr"/>
              <a:r>
                <a:rPr lang="en-US" altLang="zh-CN" sz="4400" b="1" dirty="0" smtClean="0">
                  <a:solidFill>
                    <a:srgbClr val="2A3D52"/>
                  </a:solidFill>
                  <a:latin typeface="Agency FB" panose="020B0503020202020204" pitchFamily="34" charset="0"/>
                  <a:ea typeface="微软雅黑" panose="020B0503020204020204" pitchFamily="34" charset="-122"/>
                </a:rPr>
                <a:t>04</a:t>
              </a:r>
              <a:endParaRPr lang="zh-CN" altLang="en-US" sz="4400" b="1" dirty="0">
                <a:solidFill>
                  <a:srgbClr val="2A3D52"/>
                </a:solidFill>
                <a:latin typeface="Agency FB" panose="020B0503020202020204" pitchFamily="34" charset="0"/>
                <a:ea typeface="微软雅黑" panose="020B0503020204020204" pitchFamily="34" charset="-122"/>
              </a:endParaRPr>
            </a:p>
          </p:txBody>
        </p:sp>
      </p:grpSp>
    </p:spTree>
    <p:extLst>
      <p:ext uri="{BB962C8B-B14F-4D97-AF65-F5344CB8AC3E}">
        <p14:creationId xmlns:p14="http://schemas.microsoft.com/office/powerpoint/2010/main" val="3023602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75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childTnLst>
                          </p:cTn>
                        </p:par>
                        <p:par>
                          <p:cTn id="25" fill="hold">
                            <p:stCondLst>
                              <p:cond delay="1750"/>
                            </p:stCondLst>
                            <p:childTnLst>
                              <p:par>
                                <p:cTn id="26" presetID="25"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31" dur="1000" fill="hold"/>
                                        <p:tgtEl>
                                          <p:spTgt spid="18"/>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8"/>
                                        </p:tgtEl>
                                      </p:cBhvr>
                                    </p:animEffect>
                                  </p:childTnLst>
                                </p:cTn>
                              </p:par>
                              <p:par>
                                <p:cTn id="36" presetID="25" presetClass="entr" presetSubtype="0" fill="hold" nodeType="withEffect">
                                  <p:stCondLst>
                                    <p:cond delay="25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41" dur="1000" fill="hold"/>
                                        <p:tgtEl>
                                          <p:spTgt spid="2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27"/>
                                        </p:tgtEl>
                                      </p:cBhvr>
                                    </p:animEffect>
                                  </p:childTnLst>
                                </p:cTn>
                              </p:par>
                              <p:par>
                                <p:cTn id="46" presetID="25" presetClass="entr" presetSubtype="0" fill="hold" nodeType="withEffect">
                                  <p:stCondLst>
                                    <p:cond delay="50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51" dur="1000" fill="hold"/>
                                        <p:tgtEl>
                                          <p:spTgt spid="21"/>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21"/>
                                        </p:tgtEl>
                                      </p:cBhvr>
                                    </p:animEffect>
                                  </p:childTnLst>
                                </p:cTn>
                              </p:par>
                              <p:par>
                                <p:cTn id="56" presetID="25" presetClass="entr" presetSubtype="0" fill="hold" nodeType="withEffect">
                                  <p:stCondLst>
                                    <p:cond delay="75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61" dur="1000" fill="hold"/>
                                        <p:tgtEl>
                                          <p:spTgt spid="24"/>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24"/>
                                        </p:tgtEl>
                                      </p:cBhvr>
                                    </p:animEffect>
                                  </p:childTnLst>
                                </p:cTn>
                              </p:par>
                            </p:childTnLst>
                          </p:cTn>
                        </p:par>
                        <p:par>
                          <p:cTn id="66" fill="hold">
                            <p:stCondLst>
                              <p:cond delay="3500"/>
                            </p:stCondLst>
                            <p:childTnLst>
                              <p:par>
                                <p:cTn id="67" presetID="10" presetClass="entr" presetSubtype="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par>
                                <p:cTn id="70" presetID="10" presetClass="entr" presetSubtype="0" fill="hold" grpId="0" nodeType="withEffect">
                                  <p:stCondLst>
                                    <p:cond delay="25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par>
                                <p:cTn id="73" presetID="10" presetClass="entr" presetSubtype="0" fill="hold" grpId="0" nodeType="withEffect">
                                  <p:stCondLst>
                                    <p:cond delay="50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500"/>
                                        <p:tgtEl>
                                          <p:spTgt spid="16"/>
                                        </p:tgtEl>
                                      </p:cBhvr>
                                    </p:animEffect>
                                  </p:childTnLst>
                                </p:cTn>
                              </p:par>
                              <p:par>
                                <p:cTn id="76" presetID="10" presetClass="entr" presetSubtype="0" fill="hold" grpId="0" nodeType="withEffect">
                                  <p:stCondLst>
                                    <p:cond delay="75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grpSp>
        <p:nvGrpSpPr>
          <p:cNvPr id="12" name="组合 11"/>
          <p:cNvGrpSpPr/>
          <p:nvPr/>
        </p:nvGrpSpPr>
        <p:grpSpPr>
          <a:xfrm>
            <a:off x="4121761" y="3614534"/>
            <a:ext cx="5745163" cy="850900"/>
            <a:chOff x="2822576" y="3382963"/>
            <a:chExt cx="5745163" cy="850900"/>
          </a:xfrm>
          <a:solidFill>
            <a:srgbClr val="2A3D52"/>
          </a:solidFill>
        </p:grpSpPr>
        <p:sp>
          <p:nvSpPr>
            <p:cNvPr id="15" name="Freeform 5"/>
            <p:cNvSpPr>
              <a:spLocks/>
            </p:cNvSpPr>
            <p:nvPr/>
          </p:nvSpPr>
          <p:spPr bwMode="auto">
            <a:xfrm>
              <a:off x="2951164" y="3709988"/>
              <a:ext cx="5616575" cy="230187"/>
            </a:xfrm>
            <a:custGeom>
              <a:avLst/>
              <a:gdLst>
                <a:gd name="T0" fmla="*/ 171 w 174"/>
                <a:gd name="T1" fmla="*/ 7 h 7"/>
                <a:gd name="T2" fmla="*/ 3 w 174"/>
                <a:gd name="T3" fmla="*/ 7 h 7"/>
                <a:gd name="T4" fmla="*/ 0 w 174"/>
                <a:gd name="T5" fmla="*/ 3 h 7"/>
                <a:gd name="T6" fmla="*/ 3 w 174"/>
                <a:gd name="T7" fmla="*/ 0 h 7"/>
                <a:gd name="T8" fmla="*/ 171 w 174"/>
                <a:gd name="T9" fmla="*/ 0 h 7"/>
                <a:gd name="T10" fmla="*/ 174 w 174"/>
                <a:gd name="T11" fmla="*/ 3 h 7"/>
                <a:gd name="T12" fmla="*/ 171 w 17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74" h="7">
                  <a:moveTo>
                    <a:pt x="171" y="7"/>
                  </a:moveTo>
                  <a:cubicBezTo>
                    <a:pt x="3" y="7"/>
                    <a:pt x="3" y="7"/>
                    <a:pt x="3" y="7"/>
                  </a:cubicBezTo>
                  <a:cubicBezTo>
                    <a:pt x="1" y="7"/>
                    <a:pt x="0" y="5"/>
                    <a:pt x="0" y="3"/>
                  </a:cubicBezTo>
                  <a:cubicBezTo>
                    <a:pt x="0" y="1"/>
                    <a:pt x="1" y="0"/>
                    <a:pt x="3" y="0"/>
                  </a:cubicBezTo>
                  <a:cubicBezTo>
                    <a:pt x="171" y="0"/>
                    <a:pt x="171" y="0"/>
                    <a:pt x="171" y="0"/>
                  </a:cubicBezTo>
                  <a:cubicBezTo>
                    <a:pt x="173" y="0"/>
                    <a:pt x="174" y="1"/>
                    <a:pt x="174" y="3"/>
                  </a:cubicBezTo>
                  <a:cubicBezTo>
                    <a:pt x="174" y="5"/>
                    <a:pt x="173" y="7"/>
                    <a:pt x="17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4"/>
            <p:cNvSpPr>
              <a:spLocks/>
            </p:cNvSpPr>
            <p:nvPr/>
          </p:nvSpPr>
          <p:spPr bwMode="auto">
            <a:xfrm>
              <a:off x="2822576" y="3382963"/>
              <a:ext cx="515938" cy="850900"/>
            </a:xfrm>
            <a:custGeom>
              <a:avLst/>
              <a:gdLst>
                <a:gd name="T0" fmla="*/ 13 w 16"/>
                <a:gd name="T1" fmla="*/ 26 h 26"/>
                <a:gd name="T2" fmla="*/ 11 w 16"/>
                <a:gd name="T3" fmla="*/ 25 h 26"/>
                <a:gd name="T4" fmla="*/ 1 w 16"/>
                <a:gd name="T5" fmla="*/ 16 h 26"/>
                <a:gd name="T6" fmla="*/ 1 w 16"/>
                <a:gd name="T7" fmla="*/ 11 h 26"/>
                <a:gd name="T8" fmla="*/ 11 w 16"/>
                <a:gd name="T9" fmla="*/ 2 h 26"/>
                <a:gd name="T10" fmla="*/ 15 w 16"/>
                <a:gd name="T11" fmla="*/ 2 h 26"/>
                <a:gd name="T12" fmla="*/ 15 w 16"/>
                <a:gd name="T13" fmla="*/ 6 h 26"/>
                <a:gd name="T14" fmla="*/ 8 w 16"/>
                <a:gd name="T15" fmla="*/ 13 h 26"/>
                <a:gd name="T16" fmla="*/ 15 w 16"/>
                <a:gd name="T17" fmla="*/ 21 h 26"/>
                <a:gd name="T18" fmla="*/ 15 w 16"/>
                <a:gd name="T19" fmla="*/ 25 h 26"/>
                <a:gd name="T20" fmla="*/ 13 w 16"/>
                <a:gd name="T2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6">
                  <a:moveTo>
                    <a:pt x="13" y="26"/>
                  </a:moveTo>
                  <a:cubicBezTo>
                    <a:pt x="12" y="26"/>
                    <a:pt x="11" y="26"/>
                    <a:pt x="11" y="25"/>
                  </a:cubicBezTo>
                  <a:cubicBezTo>
                    <a:pt x="1" y="16"/>
                    <a:pt x="1" y="16"/>
                    <a:pt x="1" y="16"/>
                  </a:cubicBezTo>
                  <a:cubicBezTo>
                    <a:pt x="0" y="14"/>
                    <a:pt x="0" y="12"/>
                    <a:pt x="1" y="11"/>
                  </a:cubicBezTo>
                  <a:cubicBezTo>
                    <a:pt x="11" y="2"/>
                    <a:pt x="11" y="2"/>
                    <a:pt x="11" y="2"/>
                  </a:cubicBezTo>
                  <a:cubicBezTo>
                    <a:pt x="12" y="0"/>
                    <a:pt x="14" y="0"/>
                    <a:pt x="15" y="2"/>
                  </a:cubicBezTo>
                  <a:cubicBezTo>
                    <a:pt x="16" y="3"/>
                    <a:pt x="16" y="5"/>
                    <a:pt x="15" y="6"/>
                  </a:cubicBezTo>
                  <a:cubicBezTo>
                    <a:pt x="8" y="13"/>
                    <a:pt x="8" y="13"/>
                    <a:pt x="8" y="13"/>
                  </a:cubicBezTo>
                  <a:cubicBezTo>
                    <a:pt x="15" y="21"/>
                    <a:pt x="15" y="21"/>
                    <a:pt x="15" y="21"/>
                  </a:cubicBezTo>
                  <a:cubicBezTo>
                    <a:pt x="16" y="22"/>
                    <a:pt x="16" y="24"/>
                    <a:pt x="15" y="25"/>
                  </a:cubicBezTo>
                  <a:cubicBezTo>
                    <a:pt x="14" y="26"/>
                    <a:pt x="14" y="26"/>
                    <a:pt x="1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7" name="组合 16"/>
          <p:cNvGrpSpPr/>
          <p:nvPr/>
        </p:nvGrpSpPr>
        <p:grpSpPr>
          <a:xfrm>
            <a:off x="5315561" y="2895396"/>
            <a:ext cx="4681538" cy="1276350"/>
            <a:chOff x="4016376" y="2663825"/>
            <a:chExt cx="4681538" cy="1276350"/>
          </a:xfrm>
          <a:solidFill>
            <a:srgbClr val="2A3D52"/>
          </a:solidFill>
        </p:grpSpPr>
        <p:sp>
          <p:nvSpPr>
            <p:cNvPr id="18" name="Freeform 6"/>
            <p:cNvSpPr>
              <a:spLocks/>
            </p:cNvSpPr>
            <p:nvPr/>
          </p:nvSpPr>
          <p:spPr bwMode="auto">
            <a:xfrm>
              <a:off x="4178301" y="2728913"/>
              <a:ext cx="4519613" cy="1211262"/>
            </a:xfrm>
            <a:custGeom>
              <a:avLst/>
              <a:gdLst>
                <a:gd name="T0" fmla="*/ 137 w 140"/>
                <a:gd name="T1" fmla="*/ 37 h 37"/>
                <a:gd name="T2" fmla="*/ 29 w 140"/>
                <a:gd name="T3" fmla="*/ 37 h 37"/>
                <a:gd name="T4" fmla="*/ 13 w 140"/>
                <a:gd name="T5" fmla="*/ 27 h 37"/>
                <a:gd name="T6" fmla="*/ 1 w 140"/>
                <a:gd name="T7" fmla="*/ 5 h 37"/>
                <a:gd name="T8" fmla="*/ 2 w 140"/>
                <a:gd name="T9" fmla="*/ 0 h 37"/>
                <a:gd name="T10" fmla="*/ 7 w 140"/>
                <a:gd name="T11" fmla="*/ 2 h 37"/>
                <a:gd name="T12" fmla="*/ 19 w 140"/>
                <a:gd name="T13" fmla="*/ 24 h 37"/>
                <a:gd name="T14" fmla="*/ 29 w 140"/>
                <a:gd name="T15" fmla="*/ 30 h 37"/>
                <a:gd name="T16" fmla="*/ 137 w 140"/>
                <a:gd name="T17" fmla="*/ 30 h 37"/>
                <a:gd name="T18" fmla="*/ 140 w 140"/>
                <a:gd name="T19" fmla="*/ 33 h 37"/>
                <a:gd name="T20" fmla="*/ 137 w 140"/>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37">
                  <a:moveTo>
                    <a:pt x="137" y="37"/>
                  </a:moveTo>
                  <a:cubicBezTo>
                    <a:pt x="29" y="37"/>
                    <a:pt x="29" y="37"/>
                    <a:pt x="29" y="37"/>
                  </a:cubicBezTo>
                  <a:cubicBezTo>
                    <a:pt x="22" y="37"/>
                    <a:pt x="16" y="33"/>
                    <a:pt x="13" y="27"/>
                  </a:cubicBezTo>
                  <a:cubicBezTo>
                    <a:pt x="1" y="5"/>
                    <a:pt x="1" y="5"/>
                    <a:pt x="1" y="5"/>
                  </a:cubicBezTo>
                  <a:cubicBezTo>
                    <a:pt x="0" y="4"/>
                    <a:pt x="1" y="1"/>
                    <a:pt x="2" y="0"/>
                  </a:cubicBezTo>
                  <a:cubicBezTo>
                    <a:pt x="4" y="0"/>
                    <a:pt x="6" y="0"/>
                    <a:pt x="7" y="2"/>
                  </a:cubicBezTo>
                  <a:cubicBezTo>
                    <a:pt x="19" y="24"/>
                    <a:pt x="19" y="24"/>
                    <a:pt x="19" y="24"/>
                  </a:cubicBezTo>
                  <a:cubicBezTo>
                    <a:pt x="21" y="28"/>
                    <a:pt x="25" y="30"/>
                    <a:pt x="29" y="30"/>
                  </a:cubicBezTo>
                  <a:cubicBezTo>
                    <a:pt x="137" y="30"/>
                    <a:pt x="137" y="30"/>
                    <a:pt x="137" y="30"/>
                  </a:cubicBezTo>
                  <a:cubicBezTo>
                    <a:pt x="139" y="30"/>
                    <a:pt x="140" y="32"/>
                    <a:pt x="140" y="33"/>
                  </a:cubicBezTo>
                  <a:cubicBezTo>
                    <a:pt x="140" y="35"/>
                    <a:pt x="139" y="37"/>
                    <a:pt x="137"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8"/>
            <p:cNvSpPr>
              <a:spLocks/>
            </p:cNvSpPr>
            <p:nvPr/>
          </p:nvSpPr>
          <p:spPr bwMode="auto">
            <a:xfrm>
              <a:off x="4016376" y="2663825"/>
              <a:ext cx="839788" cy="654050"/>
            </a:xfrm>
            <a:custGeom>
              <a:avLst/>
              <a:gdLst>
                <a:gd name="T0" fmla="*/ 3 w 26"/>
                <a:gd name="T1" fmla="*/ 20 h 20"/>
                <a:gd name="T2" fmla="*/ 2 w 26"/>
                <a:gd name="T3" fmla="*/ 20 h 20"/>
                <a:gd name="T4" fmla="*/ 1 w 26"/>
                <a:gd name="T5" fmla="*/ 16 h 20"/>
                <a:gd name="T6" fmla="*/ 6 w 26"/>
                <a:gd name="T7" fmla="*/ 2 h 20"/>
                <a:gd name="T8" fmla="*/ 10 w 26"/>
                <a:gd name="T9" fmla="*/ 0 h 20"/>
                <a:gd name="T10" fmla="*/ 24 w 26"/>
                <a:gd name="T11" fmla="*/ 5 h 20"/>
                <a:gd name="T12" fmla="*/ 25 w 26"/>
                <a:gd name="T13" fmla="*/ 9 h 20"/>
                <a:gd name="T14" fmla="*/ 22 w 26"/>
                <a:gd name="T15" fmla="*/ 11 h 20"/>
                <a:gd name="T16" fmla="*/ 10 w 26"/>
                <a:gd name="T17" fmla="*/ 7 h 20"/>
                <a:gd name="T18" fmla="*/ 6 w 26"/>
                <a:gd name="T19" fmla="*/ 18 h 20"/>
                <a:gd name="T20" fmla="*/ 3 w 26"/>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0">
                  <a:moveTo>
                    <a:pt x="3" y="20"/>
                  </a:moveTo>
                  <a:cubicBezTo>
                    <a:pt x="3" y="20"/>
                    <a:pt x="3" y="20"/>
                    <a:pt x="2" y="20"/>
                  </a:cubicBezTo>
                  <a:cubicBezTo>
                    <a:pt x="1" y="19"/>
                    <a:pt x="0" y="18"/>
                    <a:pt x="1" y="16"/>
                  </a:cubicBezTo>
                  <a:cubicBezTo>
                    <a:pt x="6" y="2"/>
                    <a:pt x="6" y="2"/>
                    <a:pt x="6" y="2"/>
                  </a:cubicBezTo>
                  <a:cubicBezTo>
                    <a:pt x="6" y="1"/>
                    <a:pt x="8" y="0"/>
                    <a:pt x="10" y="0"/>
                  </a:cubicBezTo>
                  <a:cubicBezTo>
                    <a:pt x="24" y="5"/>
                    <a:pt x="24" y="5"/>
                    <a:pt x="24" y="5"/>
                  </a:cubicBezTo>
                  <a:cubicBezTo>
                    <a:pt x="25" y="6"/>
                    <a:pt x="26" y="8"/>
                    <a:pt x="25" y="9"/>
                  </a:cubicBezTo>
                  <a:cubicBezTo>
                    <a:pt x="25" y="11"/>
                    <a:pt x="23" y="12"/>
                    <a:pt x="22" y="11"/>
                  </a:cubicBezTo>
                  <a:cubicBezTo>
                    <a:pt x="10" y="7"/>
                    <a:pt x="10" y="7"/>
                    <a:pt x="10" y="7"/>
                  </a:cubicBezTo>
                  <a:cubicBezTo>
                    <a:pt x="6" y="18"/>
                    <a:pt x="6" y="18"/>
                    <a:pt x="6" y="18"/>
                  </a:cubicBezTo>
                  <a:cubicBezTo>
                    <a:pt x="6" y="19"/>
                    <a:pt x="5" y="20"/>
                    <a:pt x="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0" name="组合 19"/>
          <p:cNvGrpSpPr/>
          <p:nvPr/>
        </p:nvGrpSpPr>
        <p:grpSpPr>
          <a:xfrm>
            <a:off x="6833211" y="2436609"/>
            <a:ext cx="3227388" cy="1735137"/>
            <a:chOff x="5534026" y="2205038"/>
            <a:chExt cx="3227388" cy="1735137"/>
          </a:xfrm>
          <a:solidFill>
            <a:srgbClr val="2A3D52"/>
          </a:solidFill>
        </p:grpSpPr>
        <p:sp>
          <p:nvSpPr>
            <p:cNvPr id="21" name="Freeform 9"/>
            <p:cNvSpPr>
              <a:spLocks/>
            </p:cNvSpPr>
            <p:nvPr/>
          </p:nvSpPr>
          <p:spPr bwMode="auto">
            <a:xfrm>
              <a:off x="5695951" y="2271713"/>
              <a:ext cx="3065463" cy="1668462"/>
            </a:xfrm>
            <a:custGeom>
              <a:avLst/>
              <a:gdLst>
                <a:gd name="T0" fmla="*/ 92 w 95"/>
                <a:gd name="T1" fmla="*/ 51 h 51"/>
                <a:gd name="T2" fmla="*/ 36 w 95"/>
                <a:gd name="T3" fmla="*/ 51 h 51"/>
                <a:gd name="T4" fmla="*/ 20 w 95"/>
                <a:gd name="T5" fmla="*/ 41 h 51"/>
                <a:gd name="T6" fmla="*/ 1 w 95"/>
                <a:gd name="T7" fmla="*/ 6 h 51"/>
                <a:gd name="T8" fmla="*/ 2 w 95"/>
                <a:gd name="T9" fmla="*/ 1 h 51"/>
                <a:gd name="T10" fmla="*/ 7 w 95"/>
                <a:gd name="T11" fmla="*/ 3 h 51"/>
                <a:gd name="T12" fmla="*/ 26 w 95"/>
                <a:gd name="T13" fmla="*/ 38 h 51"/>
                <a:gd name="T14" fmla="*/ 36 w 95"/>
                <a:gd name="T15" fmla="*/ 44 h 51"/>
                <a:gd name="T16" fmla="*/ 92 w 95"/>
                <a:gd name="T17" fmla="*/ 44 h 51"/>
                <a:gd name="T18" fmla="*/ 95 w 95"/>
                <a:gd name="T19" fmla="*/ 47 h 51"/>
                <a:gd name="T20" fmla="*/ 92 w 95"/>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51">
                  <a:moveTo>
                    <a:pt x="92" y="51"/>
                  </a:moveTo>
                  <a:cubicBezTo>
                    <a:pt x="36" y="51"/>
                    <a:pt x="36" y="51"/>
                    <a:pt x="36" y="51"/>
                  </a:cubicBezTo>
                  <a:cubicBezTo>
                    <a:pt x="29" y="51"/>
                    <a:pt x="23" y="47"/>
                    <a:pt x="20" y="41"/>
                  </a:cubicBezTo>
                  <a:cubicBezTo>
                    <a:pt x="1" y="6"/>
                    <a:pt x="1" y="6"/>
                    <a:pt x="1" y="6"/>
                  </a:cubicBezTo>
                  <a:cubicBezTo>
                    <a:pt x="0" y="4"/>
                    <a:pt x="0" y="2"/>
                    <a:pt x="2" y="1"/>
                  </a:cubicBezTo>
                  <a:cubicBezTo>
                    <a:pt x="4" y="0"/>
                    <a:pt x="6" y="1"/>
                    <a:pt x="7" y="3"/>
                  </a:cubicBezTo>
                  <a:cubicBezTo>
                    <a:pt x="26" y="38"/>
                    <a:pt x="26" y="38"/>
                    <a:pt x="26" y="38"/>
                  </a:cubicBezTo>
                  <a:cubicBezTo>
                    <a:pt x="28" y="42"/>
                    <a:pt x="32" y="44"/>
                    <a:pt x="36" y="44"/>
                  </a:cubicBezTo>
                  <a:cubicBezTo>
                    <a:pt x="92" y="44"/>
                    <a:pt x="92" y="44"/>
                    <a:pt x="92" y="44"/>
                  </a:cubicBezTo>
                  <a:cubicBezTo>
                    <a:pt x="94" y="44"/>
                    <a:pt x="95" y="46"/>
                    <a:pt x="95" y="47"/>
                  </a:cubicBezTo>
                  <a:cubicBezTo>
                    <a:pt x="95" y="49"/>
                    <a:pt x="94"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0"/>
            <p:cNvSpPr>
              <a:spLocks/>
            </p:cNvSpPr>
            <p:nvPr/>
          </p:nvSpPr>
          <p:spPr bwMode="auto">
            <a:xfrm>
              <a:off x="5534026" y="2205038"/>
              <a:ext cx="806450" cy="687387"/>
            </a:xfrm>
            <a:custGeom>
              <a:avLst/>
              <a:gdLst>
                <a:gd name="T0" fmla="*/ 3 w 25"/>
                <a:gd name="T1" fmla="*/ 21 h 21"/>
                <a:gd name="T2" fmla="*/ 2 w 25"/>
                <a:gd name="T3" fmla="*/ 21 h 21"/>
                <a:gd name="T4" fmla="*/ 0 w 25"/>
                <a:gd name="T5" fmla="*/ 17 h 21"/>
                <a:gd name="T6" fmla="*/ 5 w 25"/>
                <a:gd name="T7" fmla="*/ 3 h 21"/>
                <a:gd name="T8" fmla="*/ 9 w 25"/>
                <a:gd name="T9" fmla="*/ 1 h 21"/>
                <a:gd name="T10" fmla="*/ 23 w 25"/>
                <a:gd name="T11" fmla="*/ 6 h 21"/>
                <a:gd name="T12" fmla="*/ 25 w 25"/>
                <a:gd name="T13" fmla="*/ 10 h 21"/>
                <a:gd name="T14" fmla="*/ 21 w 25"/>
                <a:gd name="T15" fmla="*/ 12 h 21"/>
                <a:gd name="T16" fmla="*/ 10 w 25"/>
                <a:gd name="T17" fmla="*/ 8 h 21"/>
                <a:gd name="T18" fmla="*/ 6 w 25"/>
                <a:gd name="T19" fmla="*/ 19 h 21"/>
                <a:gd name="T20" fmla="*/ 3 w 25"/>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1">
                  <a:moveTo>
                    <a:pt x="3" y="21"/>
                  </a:moveTo>
                  <a:cubicBezTo>
                    <a:pt x="3" y="21"/>
                    <a:pt x="2" y="21"/>
                    <a:pt x="2" y="21"/>
                  </a:cubicBezTo>
                  <a:cubicBezTo>
                    <a:pt x="0" y="20"/>
                    <a:pt x="0" y="18"/>
                    <a:pt x="0" y="17"/>
                  </a:cubicBezTo>
                  <a:cubicBezTo>
                    <a:pt x="5" y="3"/>
                    <a:pt x="5" y="3"/>
                    <a:pt x="5" y="3"/>
                  </a:cubicBezTo>
                  <a:cubicBezTo>
                    <a:pt x="6" y="1"/>
                    <a:pt x="7" y="0"/>
                    <a:pt x="9" y="1"/>
                  </a:cubicBezTo>
                  <a:cubicBezTo>
                    <a:pt x="23" y="6"/>
                    <a:pt x="23" y="6"/>
                    <a:pt x="23" y="6"/>
                  </a:cubicBezTo>
                  <a:cubicBezTo>
                    <a:pt x="25" y="7"/>
                    <a:pt x="25" y="8"/>
                    <a:pt x="25" y="10"/>
                  </a:cubicBezTo>
                  <a:cubicBezTo>
                    <a:pt x="24" y="12"/>
                    <a:pt x="23" y="12"/>
                    <a:pt x="21" y="12"/>
                  </a:cubicBezTo>
                  <a:cubicBezTo>
                    <a:pt x="10" y="8"/>
                    <a:pt x="10" y="8"/>
                    <a:pt x="10" y="8"/>
                  </a:cubicBezTo>
                  <a:cubicBezTo>
                    <a:pt x="6" y="19"/>
                    <a:pt x="6" y="19"/>
                    <a:pt x="6" y="19"/>
                  </a:cubicBezTo>
                  <a:cubicBezTo>
                    <a:pt x="5" y="20"/>
                    <a:pt x="4" y="21"/>
                    <a:pt x="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3" name="组合 22"/>
          <p:cNvGrpSpPr/>
          <p:nvPr/>
        </p:nvGrpSpPr>
        <p:grpSpPr>
          <a:xfrm>
            <a:off x="5929924" y="3941559"/>
            <a:ext cx="4002087" cy="1865312"/>
            <a:chOff x="4630739" y="3709988"/>
            <a:chExt cx="4002087" cy="1865312"/>
          </a:xfrm>
          <a:solidFill>
            <a:srgbClr val="2A3D52"/>
          </a:solidFill>
        </p:grpSpPr>
        <p:sp>
          <p:nvSpPr>
            <p:cNvPr id="24" name="Freeform 7"/>
            <p:cNvSpPr>
              <a:spLocks/>
            </p:cNvSpPr>
            <p:nvPr/>
          </p:nvSpPr>
          <p:spPr bwMode="auto">
            <a:xfrm>
              <a:off x="4791076" y="3709988"/>
              <a:ext cx="3841750" cy="1766887"/>
            </a:xfrm>
            <a:custGeom>
              <a:avLst/>
              <a:gdLst>
                <a:gd name="T0" fmla="*/ 4 w 119"/>
                <a:gd name="T1" fmla="*/ 54 h 54"/>
                <a:gd name="T2" fmla="*/ 2 w 119"/>
                <a:gd name="T3" fmla="*/ 54 h 54"/>
                <a:gd name="T4" fmla="*/ 1 w 119"/>
                <a:gd name="T5" fmla="*/ 49 h 54"/>
                <a:gd name="T6" fmla="*/ 21 w 119"/>
                <a:gd name="T7" fmla="*/ 13 h 54"/>
                <a:gd name="T8" fmla="*/ 42 w 119"/>
                <a:gd name="T9" fmla="*/ 0 h 54"/>
                <a:gd name="T10" fmla="*/ 115 w 119"/>
                <a:gd name="T11" fmla="*/ 0 h 54"/>
                <a:gd name="T12" fmla="*/ 119 w 119"/>
                <a:gd name="T13" fmla="*/ 3 h 54"/>
                <a:gd name="T14" fmla="*/ 115 w 119"/>
                <a:gd name="T15" fmla="*/ 7 h 54"/>
                <a:gd name="T16" fmla="*/ 42 w 119"/>
                <a:gd name="T17" fmla="*/ 7 h 54"/>
                <a:gd name="T18" fmla="*/ 27 w 119"/>
                <a:gd name="T19" fmla="*/ 16 h 54"/>
                <a:gd name="T20" fmla="*/ 7 w 119"/>
                <a:gd name="T21" fmla="*/ 53 h 54"/>
                <a:gd name="T22" fmla="*/ 4 w 119"/>
                <a:gd name="T2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54">
                  <a:moveTo>
                    <a:pt x="4" y="54"/>
                  </a:moveTo>
                  <a:cubicBezTo>
                    <a:pt x="3" y="54"/>
                    <a:pt x="3" y="54"/>
                    <a:pt x="2" y="54"/>
                  </a:cubicBezTo>
                  <a:cubicBezTo>
                    <a:pt x="1" y="53"/>
                    <a:pt x="0" y="51"/>
                    <a:pt x="1" y="49"/>
                  </a:cubicBezTo>
                  <a:cubicBezTo>
                    <a:pt x="21" y="13"/>
                    <a:pt x="21" y="13"/>
                    <a:pt x="21" y="13"/>
                  </a:cubicBezTo>
                  <a:cubicBezTo>
                    <a:pt x="25" y="5"/>
                    <a:pt x="33" y="0"/>
                    <a:pt x="42" y="0"/>
                  </a:cubicBezTo>
                  <a:cubicBezTo>
                    <a:pt x="115" y="0"/>
                    <a:pt x="115" y="0"/>
                    <a:pt x="115" y="0"/>
                  </a:cubicBezTo>
                  <a:cubicBezTo>
                    <a:pt x="117" y="0"/>
                    <a:pt x="119" y="2"/>
                    <a:pt x="119" y="3"/>
                  </a:cubicBezTo>
                  <a:cubicBezTo>
                    <a:pt x="119" y="5"/>
                    <a:pt x="117" y="7"/>
                    <a:pt x="115" y="7"/>
                  </a:cubicBezTo>
                  <a:cubicBezTo>
                    <a:pt x="42" y="7"/>
                    <a:pt x="42" y="7"/>
                    <a:pt x="42" y="7"/>
                  </a:cubicBezTo>
                  <a:cubicBezTo>
                    <a:pt x="35" y="7"/>
                    <a:pt x="30" y="10"/>
                    <a:pt x="27" y="16"/>
                  </a:cubicBezTo>
                  <a:cubicBezTo>
                    <a:pt x="7" y="53"/>
                    <a:pt x="7" y="53"/>
                    <a:pt x="7" y="53"/>
                  </a:cubicBezTo>
                  <a:cubicBezTo>
                    <a:pt x="6" y="54"/>
                    <a:pt x="5" y="54"/>
                    <a:pt x="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1"/>
            <p:cNvSpPr>
              <a:spLocks/>
            </p:cNvSpPr>
            <p:nvPr/>
          </p:nvSpPr>
          <p:spPr bwMode="auto">
            <a:xfrm>
              <a:off x="4630739" y="4887913"/>
              <a:ext cx="806450" cy="687387"/>
            </a:xfrm>
            <a:custGeom>
              <a:avLst/>
              <a:gdLst>
                <a:gd name="T0" fmla="*/ 7 w 25"/>
                <a:gd name="T1" fmla="*/ 21 h 21"/>
                <a:gd name="T2" fmla="*/ 4 w 25"/>
                <a:gd name="T3" fmla="*/ 19 h 21"/>
                <a:gd name="T4" fmla="*/ 1 w 25"/>
                <a:gd name="T5" fmla="*/ 4 h 21"/>
                <a:gd name="T6" fmla="*/ 3 w 25"/>
                <a:gd name="T7" fmla="*/ 0 h 21"/>
                <a:gd name="T8" fmla="*/ 7 w 25"/>
                <a:gd name="T9" fmla="*/ 2 h 21"/>
                <a:gd name="T10" fmla="*/ 9 w 25"/>
                <a:gd name="T11" fmla="*/ 15 h 21"/>
                <a:gd name="T12" fmla="*/ 21 w 25"/>
                <a:gd name="T13" fmla="*/ 12 h 21"/>
                <a:gd name="T14" fmla="*/ 25 w 25"/>
                <a:gd name="T15" fmla="*/ 15 h 21"/>
                <a:gd name="T16" fmla="*/ 23 w 25"/>
                <a:gd name="T17" fmla="*/ 18 h 21"/>
                <a:gd name="T18" fmla="*/ 7 w 25"/>
                <a:gd name="T19" fmla="*/ 21 h 21"/>
                <a:gd name="T20" fmla="*/ 7 w 25"/>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1">
                  <a:moveTo>
                    <a:pt x="7" y="21"/>
                  </a:moveTo>
                  <a:cubicBezTo>
                    <a:pt x="5" y="21"/>
                    <a:pt x="4" y="20"/>
                    <a:pt x="4" y="19"/>
                  </a:cubicBezTo>
                  <a:cubicBezTo>
                    <a:pt x="1" y="4"/>
                    <a:pt x="1" y="4"/>
                    <a:pt x="1" y="4"/>
                  </a:cubicBezTo>
                  <a:cubicBezTo>
                    <a:pt x="0" y="2"/>
                    <a:pt x="1" y="0"/>
                    <a:pt x="3" y="0"/>
                  </a:cubicBezTo>
                  <a:cubicBezTo>
                    <a:pt x="5" y="0"/>
                    <a:pt x="6" y="1"/>
                    <a:pt x="7" y="2"/>
                  </a:cubicBezTo>
                  <a:cubicBezTo>
                    <a:pt x="9" y="15"/>
                    <a:pt x="9" y="15"/>
                    <a:pt x="9" y="15"/>
                  </a:cubicBezTo>
                  <a:cubicBezTo>
                    <a:pt x="21" y="12"/>
                    <a:pt x="21" y="12"/>
                    <a:pt x="21" y="12"/>
                  </a:cubicBezTo>
                  <a:cubicBezTo>
                    <a:pt x="23" y="12"/>
                    <a:pt x="25" y="13"/>
                    <a:pt x="25" y="15"/>
                  </a:cubicBezTo>
                  <a:cubicBezTo>
                    <a:pt x="25" y="16"/>
                    <a:pt x="24" y="18"/>
                    <a:pt x="23" y="18"/>
                  </a:cubicBezTo>
                  <a:cubicBezTo>
                    <a:pt x="7" y="21"/>
                    <a:pt x="7" y="21"/>
                    <a:pt x="7" y="21"/>
                  </a:cubicBezTo>
                  <a:cubicBezTo>
                    <a:pt x="7" y="21"/>
                    <a:pt x="7" y="21"/>
                    <a:pt x="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6" name="任意多边形 25"/>
          <p:cNvSpPr>
            <a:spLocks/>
          </p:cNvSpPr>
          <p:nvPr/>
        </p:nvSpPr>
        <p:spPr bwMode="auto">
          <a:xfrm>
            <a:off x="7465627" y="3941559"/>
            <a:ext cx="6117800" cy="1668462"/>
          </a:xfrm>
          <a:custGeom>
            <a:avLst/>
            <a:gdLst>
              <a:gd name="connsiteX0" fmla="*/ 1368617 w 6117800"/>
              <a:gd name="connsiteY0" fmla="*/ 0 h 1668462"/>
              <a:gd name="connsiteX1" fmla="*/ 1595944 w 6117800"/>
              <a:gd name="connsiteY1" fmla="*/ 0 h 1668462"/>
              <a:gd name="connsiteX2" fmla="*/ 1714242 w 6117800"/>
              <a:gd name="connsiteY2" fmla="*/ 0 h 1668462"/>
              <a:gd name="connsiteX3" fmla="*/ 1794894 w 6117800"/>
              <a:gd name="connsiteY3" fmla="*/ 0 h 1668462"/>
              <a:gd name="connsiteX4" fmla="*/ 2660058 w 6117800"/>
              <a:gd name="connsiteY4" fmla="*/ 0 h 1668462"/>
              <a:gd name="connsiteX5" fmla="*/ 6117800 w 6117800"/>
              <a:gd name="connsiteY5" fmla="*/ 0 h 1668462"/>
              <a:gd name="connsiteX6" fmla="*/ 6117800 w 6117800"/>
              <a:gd name="connsiteY6" fmla="*/ 229268 h 1668462"/>
              <a:gd name="connsiteX7" fmla="*/ 1714242 w 6117800"/>
              <a:gd name="connsiteY7" fmla="*/ 229268 h 1668462"/>
              <a:gd name="connsiteX8" fmla="*/ 1714242 w 6117800"/>
              <a:gd name="connsiteY8" fmla="*/ 229014 h 1668462"/>
              <a:gd name="connsiteX9" fmla="*/ 1683911 w 6117800"/>
              <a:gd name="connsiteY9" fmla="*/ 229014 h 1668462"/>
              <a:gd name="connsiteX10" fmla="*/ 1368617 w 6117800"/>
              <a:gd name="connsiteY10" fmla="*/ 229014 h 1668462"/>
              <a:gd name="connsiteX11" fmla="*/ 884326 w 6117800"/>
              <a:gd name="connsiteY11" fmla="*/ 523461 h 1668462"/>
              <a:gd name="connsiteX12" fmla="*/ 414861 w 6117800"/>
              <a:gd name="connsiteY12" fmla="*/ 1415440 h 1668462"/>
              <a:gd name="connsiteX13" fmla="*/ 495482 w 6117800"/>
              <a:gd name="connsiteY13" fmla="*/ 1401850 h 1668462"/>
              <a:gd name="connsiteX14" fmla="*/ 659110 w 6117800"/>
              <a:gd name="connsiteY14" fmla="*/ 1374270 h 1668462"/>
              <a:gd name="connsiteX15" fmla="*/ 788396 w 6117800"/>
              <a:gd name="connsiteY15" fmla="*/ 1439646 h 1668462"/>
              <a:gd name="connsiteX16" fmla="*/ 723753 w 6117800"/>
              <a:gd name="connsiteY16" fmla="*/ 1570398 h 1668462"/>
              <a:gd name="connsiteX17" fmla="*/ 206609 w 6117800"/>
              <a:gd name="connsiteY17" fmla="*/ 1668462 h 1668462"/>
              <a:gd name="connsiteX18" fmla="*/ 109644 w 6117800"/>
              <a:gd name="connsiteY18" fmla="*/ 1570398 h 1668462"/>
              <a:gd name="connsiteX19" fmla="*/ 12679 w 6117800"/>
              <a:gd name="connsiteY19" fmla="*/ 1080077 h 1668462"/>
              <a:gd name="connsiteX20" fmla="*/ 77322 w 6117800"/>
              <a:gd name="connsiteY20" fmla="*/ 982013 h 1668462"/>
              <a:gd name="connsiteX21" fmla="*/ 206609 w 6117800"/>
              <a:gd name="connsiteY21" fmla="*/ 1047389 h 1668462"/>
              <a:gd name="connsiteX22" fmla="*/ 236579 w 6117800"/>
              <a:gd name="connsiteY22" fmla="*/ 1229248 h 1668462"/>
              <a:gd name="connsiteX23" fmla="*/ 243948 w 6117800"/>
              <a:gd name="connsiteY23" fmla="*/ 1273964 h 1668462"/>
              <a:gd name="connsiteX24" fmla="*/ 264964 w 6117800"/>
              <a:gd name="connsiteY24" fmla="*/ 1234034 h 1668462"/>
              <a:gd name="connsiteX25" fmla="*/ 690610 w 6117800"/>
              <a:gd name="connsiteY25" fmla="*/ 425312 h 1668462"/>
              <a:gd name="connsiteX26" fmla="*/ 1368617 w 6117800"/>
              <a:gd name="connsiteY26" fmla="*/ 0 h 166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7800" h="1668462">
                <a:moveTo>
                  <a:pt x="1368617" y="0"/>
                </a:moveTo>
                <a:cubicBezTo>
                  <a:pt x="1449332" y="0"/>
                  <a:pt x="1525003" y="0"/>
                  <a:pt x="1595944" y="0"/>
                </a:cubicBezTo>
                <a:lnTo>
                  <a:pt x="1714242" y="0"/>
                </a:lnTo>
                <a:lnTo>
                  <a:pt x="1794894" y="0"/>
                </a:lnTo>
                <a:cubicBezTo>
                  <a:pt x="2660058" y="0"/>
                  <a:pt x="2660058" y="0"/>
                  <a:pt x="2660058" y="0"/>
                </a:cubicBezTo>
                <a:lnTo>
                  <a:pt x="6117800" y="0"/>
                </a:lnTo>
                <a:lnTo>
                  <a:pt x="6117800" y="229268"/>
                </a:lnTo>
                <a:lnTo>
                  <a:pt x="1714242" y="229268"/>
                </a:lnTo>
                <a:lnTo>
                  <a:pt x="1714242" y="229014"/>
                </a:lnTo>
                <a:lnTo>
                  <a:pt x="1683911" y="229014"/>
                </a:lnTo>
                <a:cubicBezTo>
                  <a:pt x="1368617" y="229014"/>
                  <a:pt x="1368617" y="229014"/>
                  <a:pt x="1368617" y="229014"/>
                </a:cubicBezTo>
                <a:cubicBezTo>
                  <a:pt x="1174900" y="229014"/>
                  <a:pt x="981184" y="327163"/>
                  <a:pt x="884326" y="523461"/>
                </a:cubicBezTo>
                <a:lnTo>
                  <a:pt x="414861" y="1415440"/>
                </a:lnTo>
                <a:lnTo>
                  <a:pt x="495482" y="1401850"/>
                </a:lnTo>
                <a:cubicBezTo>
                  <a:pt x="659110" y="1374270"/>
                  <a:pt x="659110" y="1374270"/>
                  <a:pt x="659110" y="1374270"/>
                </a:cubicBezTo>
                <a:cubicBezTo>
                  <a:pt x="723753" y="1341582"/>
                  <a:pt x="788396" y="1374270"/>
                  <a:pt x="788396" y="1439646"/>
                </a:cubicBezTo>
                <a:cubicBezTo>
                  <a:pt x="788396" y="1505022"/>
                  <a:pt x="756075" y="1537710"/>
                  <a:pt x="723753" y="1570398"/>
                </a:cubicBezTo>
                <a:cubicBezTo>
                  <a:pt x="206609" y="1668462"/>
                  <a:pt x="206609" y="1668462"/>
                  <a:pt x="206609" y="1668462"/>
                </a:cubicBezTo>
                <a:cubicBezTo>
                  <a:pt x="141965" y="1668462"/>
                  <a:pt x="109644" y="1635774"/>
                  <a:pt x="109644" y="1570398"/>
                </a:cubicBezTo>
                <a:cubicBezTo>
                  <a:pt x="12679" y="1080077"/>
                  <a:pt x="12679" y="1080077"/>
                  <a:pt x="12679" y="1080077"/>
                </a:cubicBezTo>
                <a:cubicBezTo>
                  <a:pt x="-19642" y="1047389"/>
                  <a:pt x="12679" y="982013"/>
                  <a:pt x="77322" y="982013"/>
                </a:cubicBezTo>
                <a:cubicBezTo>
                  <a:pt x="141965" y="949325"/>
                  <a:pt x="174287" y="982013"/>
                  <a:pt x="206609" y="1047389"/>
                </a:cubicBezTo>
                <a:cubicBezTo>
                  <a:pt x="218729" y="1120937"/>
                  <a:pt x="228577" y="1180695"/>
                  <a:pt x="236579" y="1229248"/>
                </a:cubicBezTo>
                <a:lnTo>
                  <a:pt x="243948" y="1273964"/>
                </a:lnTo>
                <a:lnTo>
                  <a:pt x="264964" y="1234034"/>
                </a:lnTo>
                <a:cubicBezTo>
                  <a:pt x="690610" y="425312"/>
                  <a:pt x="690610" y="425312"/>
                  <a:pt x="690610" y="425312"/>
                </a:cubicBezTo>
                <a:cubicBezTo>
                  <a:pt x="819754" y="163582"/>
                  <a:pt x="1078042" y="0"/>
                  <a:pt x="1368617" y="0"/>
                </a:cubicBezTo>
                <a:close/>
              </a:path>
            </a:pathLst>
          </a:custGeom>
          <a:solidFill>
            <a:srgbClr val="2A3D52"/>
          </a:soli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27" name="矩形 6"/>
          <p:cNvSpPr>
            <a:spLocks noChangeArrowheads="1"/>
          </p:cNvSpPr>
          <p:nvPr/>
        </p:nvSpPr>
        <p:spPr bwMode="auto">
          <a:xfrm>
            <a:off x="8284136" y="5761894"/>
            <a:ext cx="3571235" cy="65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zh-CN" altLang="en-US" sz="1600" dirty="0">
                <a:gradFill>
                  <a:gsLst>
                    <a:gs pos="100000">
                      <a:schemeClr val="tx1">
                        <a:lumMod val="85000"/>
                        <a:lumOff val="15000"/>
                      </a:schemeClr>
                    </a:gs>
                    <a:gs pos="0">
                      <a:schemeClr val="tx1">
                        <a:lumMod val="85000"/>
                        <a:lumOff val="15000"/>
                      </a:schemeClr>
                    </a:gs>
                  </a:gsLst>
                  <a:lin ang="0" scaled="0"/>
                </a:gradFill>
                <a:latin typeface="微软雅黑" panose="020B0503020204020204" pitchFamily="34" charset="-122"/>
                <a:ea typeface="微软雅黑" panose="020B0503020204020204" pitchFamily="34" charset="-122"/>
              </a:rPr>
              <a:t>复制粘贴您需要的文字内容，单击添加文字内容，言简意赅不罗嗦。</a:t>
            </a:r>
          </a:p>
        </p:txBody>
      </p:sp>
      <p:sp>
        <p:nvSpPr>
          <p:cNvPr id="28" name="矩形 27"/>
          <p:cNvSpPr/>
          <p:nvPr/>
        </p:nvSpPr>
        <p:spPr>
          <a:xfrm>
            <a:off x="8400248" y="5093579"/>
            <a:ext cx="1767429" cy="540878"/>
          </a:xfrm>
          <a:prstGeom prst="rect">
            <a:avLst/>
          </a:prstGeom>
          <a:solidFill>
            <a:srgbClr val="FFFFFF"/>
          </a:solidFill>
          <a:ln>
            <a:solidFill>
              <a:srgbClr val="2A3D5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dirty="0" smtClean="0">
                <a:solidFill>
                  <a:srgbClr val="2A3D52"/>
                </a:solidFill>
                <a:latin typeface="微软雅黑" panose="020B0503020204020204" pitchFamily="34" charset="-122"/>
                <a:ea typeface="微软雅黑" panose="020B0503020204020204" pitchFamily="34" charset="-122"/>
              </a:rPr>
              <a:t>标题一</a:t>
            </a:r>
          </a:p>
        </p:txBody>
      </p:sp>
      <p:sp>
        <p:nvSpPr>
          <p:cNvPr id="29" name="矩形 6"/>
          <p:cNvSpPr>
            <a:spLocks noChangeArrowheads="1"/>
          </p:cNvSpPr>
          <p:nvPr/>
        </p:nvSpPr>
        <p:spPr bwMode="auto">
          <a:xfrm>
            <a:off x="7847761" y="2724246"/>
            <a:ext cx="3571235" cy="65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zh-CN" altLang="en-US" sz="1600" dirty="0">
                <a:gradFill>
                  <a:gsLst>
                    <a:gs pos="100000">
                      <a:schemeClr val="tx1">
                        <a:lumMod val="85000"/>
                        <a:lumOff val="15000"/>
                      </a:schemeClr>
                    </a:gs>
                    <a:gs pos="0">
                      <a:schemeClr val="tx1">
                        <a:lumMod val="85000"/>
                        <a:lumOff val="15000"/>
                      </a:schemeClr>
                    </a:gs>
                  </a:gsLst>
                  <a:lin ang="0" scaled="0"/>
                </a:gradFill>
                <a:latin typeface="微软雅黑" panose="020B0503020204020204" pitchFamily="34" charset="-122"/>
                <a:ea typeface="微软雅黑" panose="020B0503020204020204" pitchFamily="34" charset="-122"/>
              </a:rPr>
              <a:t>复制粘贴您需要的文字内容，单击添加文字内容，言简意赅不罗嗦。</a:t>
            </a:r>
          </a:p>
        </p:txBody>
      </p:sp>
      <p:sp>
        <p:nvSpPr>
          <p:cNvPr id="30" name="矩形 29"/>
          <p:cNvSpPr/>
          <p:nvPr/>
        </p:nvSpPr>
        <p:spPr>
          <a:xfrm>
            <a:off x="7963873" y="2055931"/>
            <a:ext cx="1767429" cy="540878"/>
          </a:xfrm>
          <a:prstGeom prst="rect">
            <a:avLst/>
          </a:prstGeom>
          <a:solidFill>
            <a:srgbClr val="FFFFFF"/>
          </a:solidFill>
          <a:ln>
            <a:solidFill>
              <a:srgbClr val="2A3D5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dirty="0" smtClean="0">
                <a:solidFill>
                  <a:srgbClr val="2A3D52"/>
                </a:solidFill>
                <a:latin typeface="微软雅黑" panose="020B0503020204020204" pitchFamily="34" charset="-122"/>
                <a:ea typeface="微软雅黑" panose="020B0503020204020204" pitchFamily="34" charset="-122"/>
              </a:rPr>
              <a:t>标题二</a:t>
            </a:r>
          </a:p>
        </p:txBody>
      </p:sp>
      <p:sp>
        <p:nvSpPr>
          <p:cNvPr id="31" name="矩形 6"/>
          <p:cNvSpPr>
            <a:spLocks noChangeArrowheads="1"/>
          </p:cNvSpPr>
          <p:nvPr/>
        </p:nvSpPr>
        <p:spPr bwMode="auto">
          <a:xfrm>
            <a:off x="3406799" y="6123461"/>
            <a:ext cx="3571235" cy="65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zh-CN" altLang="en-US" sz="1600" dirty="0">
                <a:gradFill>
                  <a:gsLst>
                    <a:gs pos="100000">
                      <a:schemeClr val="tx1">
                        <a:lumMod val="85000"/>
                        <a:lumOff val="15000"/>
                      </a:schemeClr>
                    </a:gs>
                    <a:gs pos="0">
                      <a:schemeClr val="tx1">
                        <a:lumMod val="85000"/>
                        <a:lumOff val="15000"/>
                      </a:schemeClr>
                    </a:gs>
                  </a:gsLst>
                  <a:lin ang="0" scaled="0"/>
                </a:gradFill>
                <a:latin typeface="微软雅黑" panose="020B0503020204020204" pitchFamily="34" charset="-122"/>
                <a:ea typeface="微软雅黑" panose="020B0503020204020204" pitchFamily="34" charset="-122"/>
              </a:rPr>
              <a:t>复制粘贴您需要的文字内容，单击添加文字内容，言简意赅不罗嗦。</a:t>
            </a:r>
          </a:p>
        </p:txBody>
      </p:sp>
      <p:sp>
        <p:nvSpPr>
          <p:cNvPr id="32" name="矩形 31"/>
          <p:cNvSpPr/>
          <p:nvPr/>
        </p:nvSpPr>
        <p:spPr>
          <a:xfrm>
            <a:off x="3522911" y="5455146"/>
            <a:ext cx="1767429" cy="540878"/>
          </a:xfrm>
          <a:prstGeom prst="rect">
            <a:avLst/>
          </a:prstGeom>
          <a:solidFill>
            <a:srgbClr val="FFFFFF"/>
          </a:solidFill>
          <a:ln>
            <a:solidFill>
              <a:srgbClr val="2A3D5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dirty="0" smtClean="0">
                <a:solidFill>
                  <a:srgbClr val="2A3D52"/>
                </a:solidFill>
                <a:latin typeface="微软雅黑" panose="020B0503020204020204" pitchFamily="34" charset="-122"/>
                <a:ea typeface="微软雅黑" panose="020B0503020204020204" pitchFamily="34" charset="-122"/>
              </a:rPr>
              <a:t>标题三</a:t>
            </a:r>
          </a:p>
        </p:txBody>
      </p:sp>
      <p:sp>
        <p:nvSpPr>
          <p:cNvPr id="33" name="矩形 6"/>
          <p:cNvSpPr>
            <a:spLocks noChangeArrowheads="1"/>
          </p:cNvSpPr>
          <p:nvPr/>
        </p:nvSpPr>
        <p:spPr bwMode="auto">
          <a:xfrm>
            <a:off x="3224656" y="2179109"/>
            <a:ext cx="3571235" cy="65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zh-CN" altLang="en-US" sz="1600" dirty="0">
                <a:gradFill>
                  <a:gsLst>
                    <a:gs pos="100000">
                      <a:schemeClr val="tx1">
                        <a:lumMod val="85000"/>
                        <a:lumOff val="15000"/>
                      </a:schemeClr>
                    </a:gs>
                    <a:gs pos="0">
                      <a:schemeClr val="tx1">
                        <a:lumMod val="85000"/>
                        <a:lumOff val="15000"/>
                      </a:schemeClr>
                    </a:gs>
                  </a:gsLst>
                  <a:lin ang="0" scaled="0"/>
                </a:gradFill>
                <a:latin typeface="微软雅黑" panose="020B0503020204020204" pitchFamily="34" charset="-122"/>
                <a:ea typeface="微软雅黑" panose="020B0503020204020204" pitchFamily="34" charset="-122"/>
              </a:rPr>
              <a:t>复制粘贴您需要的文字内容，单击添加文字内容，言简意赅不罗嗦。</a:t>
            </a:r>
          </a:p>
        </p:txBody>
      </p:sp>
      <p:sp>
        <p:nvSpPr>
          <p:cNvPr id="35" name="矩形 34"/>
          <p:cNvSpPr/>
          <p:nvPr/>
        </p:nvSpPr>
        <p:spPr>
          <a:xfrm>
            <a:off x="3340768" y="1510794"/>
            <a:ext cx="1767429" cy="540878"/>
          </a:xfrm>
          <a:prstGeom prst="rect">
            <a:avLst/>
          </a:prstGeom>
          <a:solidFill>
            <a:srgbClr val="FFFFFF"/>
          </a:solidFill>
          <a:ln>
            <a:solidFill>
              <a:srgbClr val="2A3D5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dirty="0" smtClean="0">
                <a:solidFill>
                  <a:srgbClr val="2A3D52"/>
                </a:solidFill>
                <a:latin typeface="微软雅黑" panose="020B0503020204020204" pitchFamily="34" charset="-122"/>
                <a:ea typeface="微软雅黑" panose="020B0503020204020204" pitchFamily="34" charset="-122"/>
              </a:rPr>
              <a:t>标题四</a:t>
            </a:r>
          </a:p>
        </p:txBody>
      </p:sp>
      <p:sp>
        <p:nvSpPr>
          <p:cNvPr id="36" name="矩形 6"/>
          <p:cNvSpPr>
            <a:spLocks noChangeArrowheads="1"/>
          </p:cNvSpPr>
          <p:nvPr/>
        </p:nvSpPr>
        <p:spPr bwMode="auto">
          <a:xfrm>
            <a:off x="697261" y="4190744"/>
            <a:ext cx="3571235" cy="65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zh-CN" altLang="en-US" sz="1600" dirty="0">
                <a:gradFill>
                  <a:gsLst>
                    <a:gs pos="100000">
                      <a:schemeClr val="tx1">
                        <a:lumMod val="85000"/>
                        <a:lumOff val="15000"/>
                      </a:schemeClr>
                    </a:gs>
                    <a:gs pos="0">
                      <a:schemeClr val="tx1">
                        <a:lumMod val="85000"/>
                        <a:lumOff val="15000"/>
                      </a:schemeClr>
                    </a:gs>
                  </a:gsLst>
                  <a:lin ang="0" scaled="0"/>
                </a:gradFill>
                <a:latin typeface="微软雅黑" panose="020B0503020204020204" pitchFamily="34" charset="-122"/>
                <a:ea typeface="微软雅黑" panose="020B0503020204020204" pitchFamily="34" charset="-122"/>
              </a:rPr>
              <a:t>复制粘贴您需要的文字内容，单击添加文字内容，言简意赅不罗嗦。</a:t>
            </a:r>
          </a:p>
        </p:txBody>
      </p:sp>
      <p:sp>
        <p:nvSpPr>
          <p:cNvPr id="37" name="矩形 36"/>
          <p:cNvSpPr/>
          <p:nvPr/>
        </p:nvSpPr>
        <p:spPr>
          <a:xfrm>
            <a:off x="813373" y="3522429"/>
            <a:ext cx="1767429" cy="540878"/>
          </a:xfrm>
          <a:prstGeom prst="rect">
            <a:avLst/>
          </a:prstGeom>
          <a:solidFill>
            <a:srgbClr val="FFFFFF"/>
          </a:solidFill>
          <a:ln>
            <a:solidFill>
              <a:srgbClr val="2A3D5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2400" b="1" dirty="0" smtClean="0">
                <a:solidFill>
                  <a:srgbClr val="2A3D52"/>
                </a:solidFill>
                <a:latin typeface="微软雅黑" panose="020B0503020204020204" pitchFamily="34" charset="-122"/>
                <a:ea typeface="微软雅黑" panose="020B0503020204020204" pitchFamily="34" charset="-122"/>
              </a:rPr>
              <a:t>标题五</a:t>
            </a:r>
          </a:p>
        </p:txBody>
      </p:sp>
    </p:spTree>
    <p:extLst>
      <p:ext uri="{BB962C8B-B14F-4D97-AF65-F5344CB8AC3E}">
        <p14:creationId xmlns:p14="http://schemas.microsoft.com/office/powerpoint/2010/main" val="1480169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1+#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1+#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500" fill="hold"/>
                                        <p:tgtEl>
                                          <p:spTgt spid="32"/>
                                        </p:tgtEl>
                                        <p:attrNameLst>
                                          <p:attrName>ppt_x</p:attrName>
                                        </p:attrNameLst>
                                      </p:cBhvr>
                                      <p:tavLst>
                                        <p:tav tm="0">
                                          <p:val>
                                            <p:strVal val="0-#ppt_w/2"/>
                                          </p:val>
                                        </p:tav>
                                        <p:tav tm="100000">
                                          <p:val>
                                            <p:strVal val="#ppt_x"/>
                                          </p:val>
                                        </p:tav>
                                      </p:tavLst>
                                    </p:anim>
                                    <p:anim calcmode="lin" valueType="num">
                                      <p:cBhvr additive="base">
                                        <p:cTn id="45"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right)">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additive="base">
                                        <p:cTn id="60" dur="500" fill="hold"/>
                                        <p:tgtEl>
                                          <p:spTgt spid="35"/>
                                        </p:tgtEl>
                                        <p:attrNameLst>
                                          <p:attrName>ppt_x</p:attrName>
                                        </p:attrNameLst>
                                      </p:cBhvr>
                                      <p:tavLst>
                                        <p:tav tm="0">
                                          <p:val>
                                            <p:strVal val="0-#ppt_w/2"/>
                                          </p:val>
                                        </p:tav>
                                        <p:tav tm="100000">
                                          <p:val>
                                            <p:strVal val="#ppt_x"/>
                                          </p:val>
                                        </p:tav>
                                      </p:tavLst>
                                    </p:anim>
                                    <p:anim calcmode="lin" valueType="num">
                                      <p:cBhvr additive="base">
                                        <p:cTn id="6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left)">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right)">
                                      <p:cBhvr>
                                        <p:cTn id="71" dur="5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additive="base">
                                        <p:cTn id="76" dur="500" fill="hold"/>
                                        <p:tgtEl>
                                          <p:spTgt spid="37"/>
                                        </p:tgtEl>
                                        <p:attrNameLst>
                                          <p:attrName>ppt_x</p:attrName>
                                        </p:attrNameLst>
                                      </p:cBhvr>
                                      <p:tavLst>
                                        <p:tav tm="0">
                                          <p:val>
                                            <p:strVal val="0-#ppt_w/2"/>
                                          </p:val>
                                        </p:tav>
                                        <p:tav tm="100000">
                                          <p:val>
                                            <p:strVal val="#ppt_x"/>
                                          </p:val>
                                        </p:tav>
                                      </p:tavLst>
                                    </p:anim>
                                    <p:anim calcmode="lin" valueType="num">
                                      <p:cBhvr additive="base">
                                        <p:cTn id="77"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animBg="1"/>
      <p:bldP spid="29" grpId="0"/>
      <p:bldP spid="30" grpId="0" animBg="1"/>
      <p:bldP spid="31" grpId="0"/>
      <p:bldP spid="32" grpId="0" animBg="1"/>
      <p:bldP spid="33" grpId="0"/>
      <p:bldP spid="35" grpId="0" animBg="1"/>
      <p:bldP spid="36" grpId="0"/>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889429" y="145804"/>
            <a:ext cx="4515980" cy="830997"/>
          </a:xfrm>
          <a:prstGeom prst="rect">
            <a:avLst/>
          </a:prstGeom>
          <a:noFill/>
          <a:effectLst/>
        </p:spPr>
        <p:txBody>
          <a:bodyPr wrap="none" rtlCol="0">
            <a:spAutoFit/>
          </a:bodyPr>
          <a:lstStyle/>
          <a:p>
            <a:r>
              <a:rPr lang="zh-CN" altLang="en-US" sz="4800" b="1" dirty="0" smtClean="0">
                <a:solidFill>
                  <a:srgbClr val="2A3D52"/>
                </a:solidFill>
                <a:latin typeface="幼圆" panose="02010509060101010101" pitchFamily="49" charset="-122"/>
                <a:ea typeface="幼圆" panose="02010509060101010101" pitchFamily="49" charset="-122"/>
              </a:rPr>
              <a:t>这里输入小标题</a:t>
            </a:r>
            <a:endParaRPr lang="zh-CN" altLang="en-US" sz="4800" b="1" dirty="0">
              <a:solidFill>
                <a:srgbClr val="2A3D52"/>
              </a:solidFill>
              <a:latin typeface="幼圆" panose="02010509060101010101" pitchFamily="49" charset="-122"/>
              <a:ea typeface="幼圆" panose="02010509060101010101" pitchFamily="49" charset="-122"/>
            </a:endParaRPr>
          </a:p>
        </p:txBody>
      </p:sp>
      <p:grpSp>
        <p:nvGrpSpPr>
          <p:cNvPr id="12" name="组合 11"/>
          <p:cNvGrpSpPr/>
          <p:nvPr/>
        </p:nvGrpSpPr>
        <p:grpSpPr>
          <a:xfrm>
            <a:off x="3907348" y="1992623"/>
            <a:ext cx="4306887" cy="4349751"/>
            <a:chOff x="3907348" y="1992623"/>
            <a:chExt cx="4306887" cy="4349751"/>
          </a:xfrm>
        </p:grpSpPr>
        <p:grpSp>
          <p:nvGrpSpPr>
            <p:cNvPr id="15" name="组合 14"/>
            <p:cNvGrpSpPr/>
            <p:nvPr/>
          </p:nvGrpSpPr>
          <p:grpSpPr>
            <a:xfrm>
              <a:off x="6541010" y="3340411"/>
              <a:ext cx="1673225" cy="2422525"/>
              <a:chOff x="6541010" y="3340411"/>
              <a:chExt cx="1673225" cy="2422525"/>
            </a:xfrm>
          </p:grpSpPr>
          <p:sp>
            <p:nvSpPr>
              <p:cNvPr id="31" name="Freeform 188"/>
              <p:cNvSpPr>
                <a:spLocks/>
              </p:cNvSpPr>
              <p:nvPr/>
            </p:nvSpPr>
            <p:spPr bwMode="auto">
              <a:xfrm>
                <a:off x="6541010" y="3340411"/>
                <a:ext cx="1673225" cy="2422525"/>
              </a:xfrm>
              <a:custGeom>
                <a:avLst/>
                <a:gdLst>
                  <a:gd name="T0" fmla="*/ 25 w 268"/>
                  <a:gd name="T1" fmla="*/ 212 h 388"/>
                  <a:gd name="T2" fmla="*/ 134 w 268"/>
                  <a:gd name="T3" fmla="*/ 388 h 388"/>
                  <a:gd name="T4" fmla="*/ 243 w 268"/>
                  <a:gd name="T5" fmla="*/ 212 h 388"/>
                  <a:gd name="T6" fmla="*/ 253 w 268"/>
                  <a:gd name="T7" fmla="*/ 196 h 388"/>
                  <a:gd name="T8" fmla="*/ 268 w 268"/>
                  <a:gd name="T9" fmla="*/ 134 h 388"/>
                  <a:gd name="T10" fmla="*/ 134 w 268"/>
                  <a:gd name="T11" fmla="*/ 0 h 388"/>
                  <a:gd name="T12" fmla="*/ 0 w 268"/>
                  <a:gd name="T13" fmla="*/ 134 h 388"/>
                  <a:gd name="T14" fmla="*/ 15 w 268"/>
                  <a:gd name="T15" fmla="*/ 196 h 388"/>
                  <a:gd name="T16" fmla="*/ 25 w 268"/>
                  <a:gd name="T17" fmla="*/ 21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8" h="388">
                    <a:moveTo>
                      <a:pt x="25" y="212"/>
                    </a:moveTo>
                    <a:cubicBezTo>
                      <a:pt x="134" y="388"/>
                      <a:pt x="134" y="388"/>
                      <a:pt x="134" y="388"/>
                    </a:cubicBezTo>
                    <a:cubicBezTo>
                      <a:pt x="243" y="212"/>
                      <a:pt x="243" y="212"/>
                      <a:pt x="243" y="212"/>
                    </a:cubicBezTo>
                    <a:cubicBezTo>
                      <a:pt x="253" y="196"/>
                      <a:pt x="253" y="196"/>
                      <a:pt x="253" y="196"/>
                    </a:cubicBezTo>
                    <a:cubicBezTo>
                      <a:pt x="263" y="177"/>
                      <a:pt x="268" y="156"/>
                      <a:pt x="268" y="134"/>
                    </a:cubicBezTo>
                    <a:cubicBezTo>
                      <a:pt x="268" y="60"/>
                      <a:pt x="208" y="0"/>
                      <a:pt x="134" y="0"/>
                    </a:cubicBezTo>
                    <a:cubicBezTo>
                      <a:pt x="60" y="0"/>
                      <a:pt x="0" y="60"/>
                      <a:pt x="0" y="134"/>
                    </a:cubicBezTo>
                    <a:cubicBezTo>
                      <a:pt x="0" y="156"/>
                      <a:pt x="5" y="177"/>
                      <a:pt x="15" y="196"/>
                    </a:cubicBezTo>
                    <a:lnTo>
                      <a:pt x="25" y="212"/>
                    </a:lnTo>
                    <a:close/>
                  </a:path>
                </a:pathLst>
              </a:cu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Freeform 189"/>
              <p:cNvSpPr>
                <a:spLocks/>
              </p:cNvSpPr>
              <p:nvPr/>
            </p:nvSpPr>
            <p:spPr bwMode="auto">
              <a:xfrm>
                <a:off x="6672773" y="3472173"/>
                <a:ext cx="1409700" cy="2039938"/>
              </a:xfrm>
              <a:custGeom>
                <a:avLst/>
                <a:gdLst>
                  <a:gd name="T0" fmla="*/ 113 w 226"/>
                  <a:gd name="T1" fmla="*/ 327 h 327"/>
                  <a:gd name="T2" fmla="*/ 214 w 226"/>
                  <a:gd name="T3" fmla="*/ 164 h 327"/>
                  <a:gd name="T4" fmla="*/ 226 w 226"/>
                  <a:gd name="T5" fmla="*/ 113 h 327"/>
                  <a:gd name="T6" fmla="*/ 113 w 226"/>
                  <a:gd name="T7" fmla="*/ 0 h 327"/>
                  <a:gd name="T8" fmla="*/ 0 w 226"/>
                  <a:gd name="T9" fmla="*/ 113 h 327"/>
                  <a:gd name="T10" fmla="*/ 13 w 226"/>
                  <a:gd name="T11" fmla="*/ 164 h 327"/>
                  <a:gd name="T12" fmla="*/ 113 w 226"/>
                  <a:gd name="T13" fmla="*/ 327 h 327"/>
                </a:gdLst>
                <a:ahLst/>
                <a:cxnLst>
                  <a:cxn ang="0">
                    <a:pos x="T0" y="T1"/>
                  </a:cxn>
                  <a:cxn ang="0">
                    <a:pos x="T2" y="T3"/>
                  </a:cxn>
                  <a:cxn ang="0">
                    <a:pos x="T4" y="T5"/>
                  </a:cxn>
                  <a:cxn ang="0">
                    <a:pos x="T6" y="T7"/>
                  </a:cxn>
                  <a:cxn ang="0">
                    <a:pos x="T8" y="T9"/>
                  </a:cxn>
                  <a:cxn ang="0">
                    <a:pos x="T10" y="T11"/>
                  </a:cxn>
                  <a:cxn ang="0">
                    <a:pos x="T12" y="T13"/>
                  </a:cxn>
                </a:cxnLst>
                <a:rect l="0" t="0" r="r" b="b"/>
                <a:pathLst>
                  <a:path w="226" h="327">
                    <a:moveTo>
                      <a:pt x="113" y="327"/>
                    </a:moveTo>
                    <a:cubicBezTo>
                      <a:pt x="214" y="164"/>
                      <a:pt x="214" y="164"/>
                      <a:pt x="214" y="164"/>
                    </a:cubicBezTo>
                    <a:cubicBezTo>
                      <a:pt x="222" y="148"/>
                      <a:pt x="226" y="131"/>
                      <a:pt x="226" y="113"/>
                    </a:cubicBezTo>
                    <a:cubicBezTo>
                      <a:pt x="226" y="50"/>
                      <a:pt x="176" y="0"/>
                      <a:pt x="113" y="0"/>
                    </a:cubicBezTo>
                    <a:cubicBezTo>
                      <a:pt x="51" y="0"/>
                      <a:pt x="0" y="50"/>
                      <a:pt x="0" y="113"/>
                    </a:cubicBezTo>
                    <a:cubicBezTo>
                      <a:pt x="0" y="131"/>
                      <a:pt x="4" y="148"/>
                      <a:pt x="13" y="164"/>
                    </a:cubicBezTo>
                    <a:lnTo>
                      <a:pt x="113" y="327"/>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3" name="Freeform 19"/>
              <p:cNvSpPr>
                <a:spLocks noEditPoints="1"/>
              </p:cNvSpPr>
              <p:nvPr/>
            </p:nvSpPr>
            <p:spPr bwMode="auto">
              <a:xfrm>
                <a:off x="7165282" y="4500712"/>
                <a:ext cx="424680" cy="425252"/>
              </a:xfrm>
              <a:custGeom>
                <a:avLst/>
                <a:gdLst>
                  <a:gd name="T0" fmla="*/ 281 w 311"/>
                  <a:gd name="T1" fmla="*/ 130 h 312"/>
                  <a:gd name="T2" fmla="*/ 311 w 311"/>
                  <a:gd name="T3" fmla="*/ 116 h 312"/>
                  <a:gd name="T4" fmla="*/ 294 w 311"/>
                  <a:gd name="T5" fmla="*/ 75 h 312"/>
                  <a:gd name="T6" fmla="*/ 263 w 311"/>
                  <a:gd name="T7" fmla="*/ 86 h 312"/>
                  <a:gd name="T8" fmla="*/ 226 w 311"/>
                  <a:gd name="T9" fmla="*/ 48 h 312"/>
                  <a:gd name="T10" fmla="*/ 237 w 311"/>
                  <a:gd name="T11" fmla="*/ 17 h 312"/>
                  <a:gd name="T12" fmla="*/ 197 w 311"/>
                  <a:gd name="T13" fmla="*/ 0 h 312"/>
                  <a:gd name="T14" fmla="*/ 183 w 311"/>
                  <a:gd name="T15" fmla="*/ 30 h 312"/>
                  <a:gd name="T16" fmla="*/ 129 w 311"/>
                  <a:gd name="T17" fmla="*/ 30 h 312"/>
                  <a:gd name="T18" fmla="*/ 115 w 311"/>
                  <a:gd name="T19" fmla="*/ 0 h 312"/>
                  <a:gd name="T20" fmla="*/ 75 w 311"/>
                  <a:gd name="T21" fmla="*/ 17 h 312"/>
                  <a:gd name="T22" fmla="*/ 86 w 311"/>
                  <a:gd name="T23" fmla="*/ 48 h 312"/>
                  <a:gd name="T24" fmla="*/ 48 w 311"/>
                  <a:gd name="T25" fmla="*/ 85 h 312"/>
                  <a:gd name="T26" fmla="*/ 17 w 311"/>
                  <a:gd name="T27" fmla="*/ 74 h 312"/>
                  <a:gd name="T28" fmla="*/ 0 w 311"/>
                  <a:gd name="T29" fmla="*/ 114 h 312"/>
                  <a:gd name="T30" fmla="*/ 30 w 311"/>
                  <a:gd name="T31" fmla="*/ 129 h 312"/>
                  <a:gd name="T32" fmla="*/ 30 w 311"/>
                  <a:gd name="T33" fmla="*/ 182 h 312"/>
                  <a:gd name="T34" fmla="*/ 0 w 311"/>
                  <a:gd name="T35" fmla="*/ 196 h 312"/>
                  <a:gd name="T36" fmla="*/ 16 w 311"/>
                  <a:gd name="T37" fmla="*/ 236 h 312"/>
                  <a:gd name="T38" fmla="*/ 47 w 311"/>
                  <a:gd name="T39" fmla="*/ 225 h 312"/>
                  <a:gd name="T40" fmla="*/ 85 w 311"/>
                  <a:gd name="T41" fmla="*/ 263 h 312"/>
                  <a:gd name="T42" fmla="*/ 73 w 311"/>
                  <a:gd name="T43" fmla="*/ 294 h 312"/>
                  <a:gd name="T44" fmla="*/ 114 w 311"/>
                  <a:gd name="T45" fmla="*/ 311 h 312"/>
                  <a:gd name="T46" fmla="*/ 128 w 311"/>
                  <a:gd name="T47" fmla="*/ 281 h 312"/>
                  <a:gd name="T48" fmla="*/ 181 w 311"/>
                  <a:gd name="T49" fmla="*/ 282 h 312"/>
                  <a:gd name="T50" fmla="*/ 195 w 311"/>
                  <a:gd name="T51" fmla="*/ 312 h 312"/>
                  <a:gd name="T52" fmla="*/ 236 w 311"/>
                  <a:gd name="T53" fmla="*/ 295 h 312"/>
                  <a:gd name="T54" fmla="*/ 225 w 311"/>
                  <a:gd name="T55" fmla="*/ 264 h 312"/>
                  <a:gd name="T56" fmla="*/ 263 w 311"/>
                  <a:gd name="T57" fmla="*/ 226 h 312"/>
                  <a:gd name="T58" fmla="*/ 294 w 311"/>
                  <a:gd name="T59" fmla="*/ 238 h 312"/>
                  <a:gd name="T60" fmla="*/ 311 w 311"/>
                  <a:gd name="T61" fmla="*/ 197 h 312"/>
                  <a:gd name="T62" fmla="*/ 281 w 311"/>
                  <a:gd name="T63" fmla="*/ 183 h 312"/>
                  <a:gd name="T64" fmla="*/ 281 w 311"/>
                  <a:gd name="T65" fmla="*/ 130 h 312"/>
                  <a:gd name="T66" fmla="*/ 155 w 311"/>
                  <a:gd name="T67" fmla="*/ 254 h 312"/>
                  <a:gd name="T68" fmla="*/ 57 w 311"/>
                  <a:gd name="T69" fmla="*/ 156 h 312"/>
                  <a:gd name="T70" fmla="*/ 155 w 311"/>
                  <a:gd name="T71" fmla="*/ 57 h 312"/>
                  <a:gd name="T72" fmla="*/ 254 w 311"/>
                  <a:gd name="T73" fmla="*/ 156 h 312"/>
                  <a:gd name="T74" fmla="*/ 155 w 311"/>
                  <a:gd name="T75" fmla="*/ 25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1" h="312">
                    <a:moveTo>
                      <a:pt x="281" y="130"/>
                    </a:moveTo>
                    <a:cubicBezTo>
                      <a:pt x="311" y="116"/>
                      <a:pt x="311" y="116"/>
                      <a:pt x="311" y="116"/>
                    </a:cubicBezTo>
                    <a:cubicBezTo>
                      <a:pt x="294" y="75"/>
                      <a:pt x="294" y="75"/>
                      <a:pt x="294" y="75"/>
                    </a:cubicBezTo>
                    <a:cubicBezTo>
                      <a:pt x="263" y="86"/>
                      <a:pt x="263" y="86"/>
                      <a:pt x="263" y="86"/>
                    </a:cubicBezTo>
                    <a:cubicBezTo>
                      <a:pt x="253" y="71"/>
                      <a:pt x="240" y="58"/>
                      <a:pt x="226" y="48"/>
                    </a:cubicBezTo>
                    <a:cubicBezTo>
                      <a:pt x="237" y="17"/>
                      <a:pt x="237" y="17"/>
                      <a:pt x="237" y="17"/>
                    </a:cubicBezTo>
                    <a:cubicBezTo>
                      <a:pt x="197" y="0"/>
                      <a:pt x="197" y="0"/>
                      <a:pt x="197" y="0"/>
                    </a:cubicBezTo>
                    <a:cubicBezTo>
                      <a:pt x="183" y="30"/>
                      <a:pt x="183" y="30"/>
                      <a:pt x="183" y="30"/>
                    </a:cubicBezTo>
                    <a:cubicBezTo>
                      <a:pt x="165" y="27"/>
                      <a:pt x="147" y="26"/>
                      <a:pt x="129" y="30"/>
                    </a:cubicBezTo>
                    <a:cubicBezTo>
                      <a:pt x="115" y="0"/>
                      <a:pt x="115" y="0"/>
                      <a:pt x="115" y="0"/>
                    </a:cubicBezTo>
                    <a:cubicBezTo>
                      <a:pt x="75" y="17"/>
                      <a:pt x="75" y="17"/>
                      <a:pt x="75" y="17"/>
                    </a:cubicBezTo>
                    <a:cubicBezTo>
                      <a:pt x="86" y="48"/>
                      <a:pt x="86" y="48"/>
                      <a:pt x="86" y="48"/>
                    </a:cubicBezTo>
                    <a:cubicBezTo>
                      <a:pt x="70" y="58"/>
                      <a:pt x="58" y="71"/>
                      <a:pt x="48" y="85"/>
                    </a:cubicBezTo>
                    <a:cubicBezTo>
                      <a:pt x="17" y="74"/>
                      <a:pt x="17" y="74"/>
                      <a:pt x="17" y="74"/>
                    </a:cubicBezTo>
                    <a:cubicBezTo>
                      <a:pt x="0" y="114"/>
                      <a:pt x="0" y="114"/>
                      <a:pt x="0" y="114"/>
                    </a:cubicBezTo>
                    <a:cubicBezTo>
                      <a:pt x="30" y="129"/>
                      <a:pt x="30" y="129"/>
                      <a:pt x="30" y="129"/>
                    </a:cubicBezTo>
                    <a:cubicBezTo>
                      <a:pt x="26" y="146"/>
                      <a:pt x="26" y="164"/>
                      <a:pt x="30" y="182"/>
                    </a:cubicBezTo>
                    <a:cubicBezTo>
                      <a:pt x="0" y="196"/>
                      <a:pt x="0" y="196"/>
                      <a:pt x="0" y="196"/>
                    </a:cubicBezTo>
                    <a:cubicBezTo>
                      <a:pt x="16" y="236"/>
                      <a:pt x="16" y="236"/>
                      <a:pt x="16" y="236"/>
                    </a:cubicBezTo>
                    <a:cubicBezTo>
                      <a:pt x="47" y="225"/>
                      <a:pt x="47" y="225"/>
                      <a:pt x="47" y="225"/>
                    </a:cubicBezTo>
                    <a:cubicBezTo>
                      <a:pt x="57" y="241"/>
                      <a:pt x="70" y="253"/>
                      <a:pt x="85" y="263"/>
                    </a:cubicBezTo>
                    <a:cubicBezTo>
                      <a:pt x="73" y="294"/>
                      <a:pt x="73" y="294"/>
                      <a:pt x="73" y="294"/>
                    </a:cubicBezTo>
                    <a:cubicBezTo>
                      <a:pt x="114" y="311"/>
                      <a:pt x="114" y="311"/>
                      <a:pt x="114" y="311"/>
                    </a:cubicBezTo>
                    <a:cubicBezTo>
                      <a:pt x="128" y="281"/>
                      <a:pt x="128" y="281"/>
                      <a:pt x="128" y="281"/>
                    </a:cubicBezTo>
                    <a:cubicBezTo>
                      <a:pt x="145" y="285"/>
                      <a:pt x="163" y="285"/>
                      <a:pt x="181" y="282"/>
                    </a:cubicBezTo>
                    <a:cubicBezTo>
                      <a:pt x="195" y="312"/>
                      <a:pt x="195" y="312"/>
                      <a:pt x="195" y="312"/>
                    </a:cubicBezTo>
                    <a:cubicBezTo>
                      <a:pt x="236" y="295"/>
                      <a:pt x="236" y="295"/>
                      <a:pt x="236" y="295"/>
                    </a:cubicBezTo>
                    <a:cubicBezTo>
                      <a:pt x="225" y="264"/>
                      <a:pt x="225" y="264"/>
                      <a:pt x="225" y="264"/>
                    </a:cubicBezTo>
                    <a:cubicBezTo>
                      <a:pt x="240" y="254"/>
                      <a:pt x="253" y="241"/>
                      <a:pt x="263" y="226"/>
                    </a:cubicBezTo>
                    <a:cubicBezTo>
                      <a:pt x="294" y="238"/>
                      <a:pt x="294" y="238"/>
                      <a:pt x="294" y="238"/>
                    </a:cubicBezTo>
                    <a:cubicBezTo>
                      <a:pt x="311" y="197"/>
                      <a:pt x="311" y="197"/>
                      <a:pt x="311" y="197"/>
                    </a:cubicBezTo>
                    <a:cubicBezTo>
                      <a:pt x="281" y="183"/>
                      <a:pt x="281" y="183"/>
                      <a:pt x="281" y="183"/>
                    </a:cubicBezTo>
                    <a:cubicBezTo>
                      <a:pt x="285" y="166"/>
                      <a:pt x="285" y="148"/>
                      <a:pt x="281" y="130"/>
                    </a:cubicBezTo>
                    <a:close/>
                    <a:moveTo>
                      <a:pt x="155" y="254"/>
                    </a:moveTo>
                    <a:cubicBezTo>
                      <a:pt x="101" y="254"/>
                      <a:pt x="57" y="210"/>
                      <a:pt x="57" y="156"/>
                    </a:cubicBezTo>
                    <a:cubicBezTo>
                      <a:pt x="57" y="101"/>
                      <a:pt x="101" y="57"/>
                      <a:pt x="155" y="57"/>
                    </a:cubicBezTo>
                    <a:cubicBezTo>
                      <a:pt x="210" y="57"/>
                      <a:pt x="254" y="101"/>
                      <a:pt x="254" y="156"/>
                    </a:cubicBezTo>
                    <a:cubicBezTo>
                      <a:pt x="254" y="210"/>
                      <a:pt x="210" y="254"/>
                      <a:pt x="155" y="254"/>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矩形 34"/>
              <p:cNvSpPr/>
              <p:nvPr/>
            </p:nvSpPr>
            <p:spPr>
              <a:xfrm>
                <a:off x="7086553" y="3777825"/>
                <a:ext cx="582138" cy="584775"/>
              </a:xfrm>
              <a:prstGeom prst="rect">
                <a:avLst/>
              </a:prstGeom>
              <a:effectLst/>
            </p:spPr>
            <p:txBody>
              <a:bodyPr wrap="square">
                <a:spAutoFit/>
              </a:bodyPr>
              <a:lstStyle/>
              <a:p>
                <a:pPr algn="ctr"/>
                <a:r>
                  <a:rPr lang="en-US" altLang="zh-CN" sz="3200" b="1" dirty="0">
                    <a:solidFill>
                      <a:prstClr val="white"/>
                    </a:solidFill>
                    <a:latin typeface="Agency FB" panose="020B0503020202020204" pitchFamily="34" charset="0"/>
                    <a:ea typeface="微软雅黑" panose="020B0503020204020204" pitchFamily="34" charset="-122"/>
                  </a:rPr>
                  <a:t>03</a:t>
                </a:r>
                <a:endParaRPr lang="zh-CN" altLang="en-US" sz="3200" b="1" dirty="0">
                  <a:solidFill>
                    <a:prstClr val="white"/>
                  </a:solidFill>
                  <a:latin typeface="Agency FB" panose="020B0503020202020204" pitchFamily="34" charset="0"/>
                  <a:ea typeface="微软雅黑" panose="020B0503020204020204" pitchFamily="34" charset="-122"/>
                </a:endParaRPr>
              </a:p>
            </p:txBody>
          </p:sp>
        </p:grpSp>
        <p:grpSp>
          <p:nvGrpSpPr>
            <p:cNvPr id="16" name="组合 15"/>
            <p:cNvGrpSpPr/>
            <p:nvPr/>
          </p:nvGrpSpPr>
          <p:grpSpPr>
            <a:xfrm>
              <a:off x="4437573" y="4670736"/>
              <a:ext cx="2428875" cy="1671638"/>
              <a:chOff x="4437573" y="4670736"/>
              <a:chExt cx="2428875" cy="1671638"/>
            </a:xfrm>
          </p:grpSpPr>
          <p:sp>
            <p:nvSpPr>
              <p:cNvPr id="27" name="Freeform 127"/>
              <p:cNvSpPr>
                <a:spLocks/>
              </p:cNvSpPr>
              <p:nvPr/>
            </p:nvSpPr>
            <p:spPr bwMode="auto">
              <a:xfrm>
                <a:off x="4437573" y="4670736"/>
                <a:ext cx="2428875" cy="1671638"/>
              </a:xfrm>
              <a:custGeom>
                <a:avLst/>
                <a:gdLst>
                  <a:gd name="T0" fmla="*/ 176 w 389"/>
                  <a:gd name="T1" fmla="*/ 25 h 268"/>
                  <a:gd name="T2" fmla="*/ 0 w 389"/>
                  <a:gd name="T3" fmla="*/ 134 h 268"/>
                  <a:gd name="T4" fmla="*/ 176 w 389"/>
                  <a:gd name="T5" fmla="*/ 243 h 268"/>
                  <a:gd name="T6" fmla="*/ 192 w 389"/>
                  <a:gd name="T7" fmla="*/ 253 h 268"/>
                  <a:gd name="T8" fmla="*/ 254 w 389"/>
                  <a:gd name="T9" fmla="*/ 268 h 268"/>
                  <a:gd name="T10" fmla="*/ 389 w 389"/>
                  <a:gd name="T11" fmla="*/ 134 h 268"/>
                  <a:gd name="T12" fmla="*/ 254 w 389"/>
                  <a:gd name="T13" fmla="*/ 0 h 268"/>
                  <a:gd name="T14" fmla="*/ 192 w 389"/>
                  <a:gd name="T15" fmla="*/ 15 h 268"/>
                  <a:gd name="T16" fmla="*/ 176 w 389"/>
                  <a:gd name="T17" fmla="*/ 2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9" h="268">
                    <a:moveTo>
                      <a:pt x="176" y="25"/>
                    </a:moveTo>
                    <a:cubicBezTo>
                      <a:pt x="0" y="134"/>
                      <a:pt x="0" y="134"/>
                      <a:pt x="0" y="134"/>
                    </a:cubicBezTo>
                    <a:cubicBezTo>
                      <a:pt x="176" y="243"/>
                      <a:pt x="176" y="243"/>
                      <a:pt x="176" y="243"/>
                    </a:cubicBezTo>
                    <a:cubicBezTo>
                      <a:pt x="192" y="253"/>
                      <a:pt x="192" y="253"/>
                      <a:pt x="192" y="253"/>
                    </a:cubicBezTo>
                    <a:cubicBezTo>
                      <a:pt x="211" y="263"/>
                      <a:pt x="232" y="268"/>
                      <a:pt x="254" y="268"/>
                    </a:cubicBezTo>
                    <a:cubicBezTo>
                      <a:pt x="329" y="268"/>
                      <a:pt x="389" y="208"/>
                      <a:pt x="389" y="134"/>
                    </a:cubicBezTo>
                    <a:cubicBezTo>
                      <a:pt x="389" y="60"/>
                      <a:pt x="329" y="0"/>
                      <a:pt x="254" y="0"/>
                    </a:cubicBezTo>
                    <a:cubicBezTo>
                      <a:pt x="232" y="0"/>
                      <a:pt x="211" y="5"/>
                      <a:pt x="192" y="15"/>
                    </a:cubicBezTo>
                    <a:lnTo>
                      <a:pt x="176" y="25"/>
                    </a:lnTo>
                    <a:close/>
                  </a:path>
                </a:pathLst>
              </a:cu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Freeform 128"/>
              <p:cNvSpPr>
                <a:spLocks/>
              </p:cNvSpPr>
              <p:nvPr/>
            </p:nvSpPr>
            <p:spPr bwMode="auto">
              <a:xfrm>
                <a:off x="4686810" y="4800911"/>
                <a:ext cx="2041525" cy="1411288"/>
              </a:xfrm>
              <a:custGeom>
                <a:avLst/>
                <a:gdLst>
                  <a:gd name="T0" fmla="*/ 0 w 327"/>
                  <a:gd name="T1" fmla="*/ 113 h 226"/>
                  <a:gd name="T2" fmla="*/ 163 w 327"/>
                  <a:gd name="T3" fmla="*/ 214 h 226"/>
                  <a:gd name="T4" fmla="*/ 214 w 327"/>
                  <a:gd name="T5" fmla="*/ 226 h 226"/>
                  <a:gd name="T6" fmla="*/ 327 w 327"/>
                  <a:gd name="T7" fmla="*/ 113 h 226"/>
                  <a:gd name="T8" fmla="*/ 214 w 327"/>
                  <a:gd name="T9" fmla="*/ 0 h 226"/>
                  <a:gd name="T10" fmla="*/ 163 w 327"/>
                  <a:gd name="T11" fmla="*/ 12 h 226"/>
                  <a:gd name="T12" fmla="*/ 0 w 327"/>
                  <a:gd name="T13" fmla="*/ 113 h 226"/>
                </a:gdLst>
                <a:ahLst/>
                <a:cxnLst>
                  <a:cxn ang="0">
                    <a:pos x="T0" y="T1"/>
                  </a:cxn>
                  <a:cxn ang="0">
                    <a:pos x="T2" y="T3"/>
                  </a:cxn>
                  <a:cxn ang="0">
                    <a:pos x="T4" y="T5"/>
                  </a:cxn>
                  <a:cxn ang="0">
                    <a:pos x="T6" y="T7"/>
                  </a:cxn>
                  <a:cxn ang="0">
                    <a:pos x="T8" y="T9"/>
                  </a:cxn>
                  <a:cxn ang="0">
                    <a:pos x="T10" y="T11"/>
                  </a:cxn>
                  <a:cxn ang="0">
                    <a:pos x="T12" y="T13"/>
                  </a:cxn>
                </a:cxnLst>
                <a:rect l="0" t="0" r="r" b="b"/>
                <a:pathLst>
                  <a:path w="327" h="226">
                    <a:moveTo>
                      <a:pt x="0" y="113"/>
                    </a:moveTo>
                    <a:cubicBezTo>
                      <a:pt x="163" y="214"/>
                      <a:pt x="163" y="214"/>
                      <a:pt x="163" y="214"/>
                    </a:cubicBezTo>
                    <a:cubicBezTo>
                      <a:pt x="179" y="222"/>
                      <a:pt x="196" y="226"/>
                      <a:pt x="214" y="226"/>
                    </a:cubicBezTo>
                    <a:cubicBezTo>
                      <a:pt x="277" y="226"/>
                      <a:pt x="327" y="176"/>
                      <a:pt x="327" y="113"/>
                    </a:cubicBezTo>
                    <a:cubicBezTo>
                      <a:pt x="327" y="51"/>
                      <a:pt x="277" y="0"/>
                      <a:pt x="214" y="0"/>
                    </a:cubicBezTo>
                    <a:cubicBezTo>
                      <a:pt x="196" y="0"/>
                      <a:pt x="179" y="4"/>
                      <a:pt x="163" y="12"/>
                    </a:cubicBezTo>
                    <a:lnTo>
                      <a:pt x="0" y="113"/>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9" name="Freeform 13"/>
              <p:cNvSpPr>
                <a:spLocks noEditPoints="1"/>
              </p:cNvSpPr>
              <p:nvPr/>
            </p:nvSpPr>
            <p:spPr bwMode="auto">
              <a:xfrm>
                <a:off x="5304550" y="5230812"/>
                <a:ext cx="301219" cy="515978"/>
              </a:xfrm>
              <a:custGeom>
                <a:avLst/>
                <a:gdLst>
                  <a:gd name="T0" fmla="*/ 73 w 130"/>
                  <a:gd name="T1" fmla="*/ 98 h 222"/>
                  <a:gd name="T2" fmla="*/ 118 w 130"/>
                  <a:gd name="T3" fmla="*/ 116 h 222"/>
                  <a:gd name="T4" fmla="*/ 130 w 130"/>
                  <a:gd name="T5" fmla="*/ 149 h 222"/>
                  <a:gd name="T6" fmla="*/ 115 w 130"/>
                  <a:gd name="T7" fmla="*/ 186 h 222"/>
                  <a:gd name="T8" fmla="*/ 73 w 130"/>
                  <a:gd name="T9" fmla="*/ 203 h 222"/>
                  <a:gd name="T10" fmla="*/ 73 w 130"/>
                  <a:gd name="T11" fmla="*/ 222 h 222"/>
                  <a:gd name="T12" fmla="*/ 58 w 130"/>
                  <a:gd name="T13" fmla="*/ 222 h 222"/>
                  <a:gd name="T14" fmla="*/ 58 w 130"/>
                  <a:gd name="T15" fmla="*/ 203 h 222"/>
                  <a:gd name="T16" fmla="*/ 0 w 130"/>
                  <a:gd name="T17" fmla="*/ 150 h 222"/>
                  <a:gd name="T18" fmla="*/ 26 w 130"/>
                  <a:gd name="T19" fmla="*/ 150 h 222"/>
                  <a:gd name="T20" fmla="*/ 58 w 130"/>
                  <a:gd name="T21" fmla="*/ 185 h 222"/>
                  <a:gd name="T22" fmla="*/ 58 w 130"/>
                  <a:gd name="T23" fmla="*/ 117 h 222"/>
                  <a:gd name="T24" fmla="*/ 4 w 130"/>
                  <a:gd name="T25" fmla="*/ 69 h 222"/>
                  <a:gd name="T26" fmla="*/ 19 w 130"/>
                  <a:gd name="T27" fmla="*/ 34 h 222"/>
                  <a:gd name="T28" fmla="*/ 58 w 130"/>
                  <a:gd name="T29" fmla="*/ 19 h 222"/>
                  <a:gd name="T30" fmla="*/ 58 w 130"/>
                  <a:gd name="T31" fmla="*/ 0 h 222"/>
                  <a:gd name="T32" fmla="*/ 73 w 130"/>
                  <a:gd name="T33" fmla="*/ 0 h 222"/>
                  <a:gd name="T34" fmla="*/ 73 w 130"/>
                  <a:gd name="T35" fmla="*/ 19 h 222"/>
                  <a:gd name="T36" fmla="*/ 125 w 130"/>
                  <a:gd name="T37" fmla="*/ 63 h 222"/>
                  <a:gd name="T38" fmla="*/ 99 w 130"/>
                  <a:gd name="T39" fmla="*/ 63 h 222"/>
                  <a:gd name="T40" fmla="*/ 73 w 130"/>
                  <a:gd name="T41" fmla="*/ 37 h 222"/>
                  <a:gd name="T42" fmla="*/ 73 w 130"/>
                  <a:gd name="T43" fmla="*/ 98 h 222"/>
                  <a:gd name="T44" fmla="*/ 58 w 130"/>
                  <a:gd name="T45" fmla="*/ 96 h 222"/>
                  <a:gd name="T46" fmla="*/ 58 w 130"/>
                  <a:gd name="T47" fmla="*/ 37 h 222"/>
                  <a:gd name="T48" fmla="*/ 30 w 130"/>
                  <a:gd name="T49" fmla="*/ 67 h 222"/>
                  <a:gd name="T50" fmla="*/ 38 w 130"/>
                  <a:gd name="T51" fmla="*/ 86 h 222"/>
                  <a:gd name="T52" fmla="*/ 58 w 130"/>
                  <a:gd name="T53" fmla="*/ 96 h 222"/>
                  <a:gd name="T54" fmla="*/ 73 w 130"/>
                  <a:gd name="T55" fmla="*/ 185 h 222"/>
                  <a:gd name="T56" fmla="*/ 104 w 130"/>
                  <a:gd name="T57" fmla="*/ 150 h 222"/>
                  <a:gd name="T58" fmla="*/ 97 w 130"/>
                  <a:gd name="T59" fmla="*/ 131 h 222"/>
                  <a:gd name="T60" fmla="*/ 73 w 130"/>
                  <a:gd name="T61" fmla="*/ 120 h 222"/>
                  <a:gd name="T62" fmla="*/ 73 w 130"/>
                  <a:gd name="T63" fmla="*/ 18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 h="222">
                    <a:moveTo>
                      <a:pt x="73" y="98"/>
                    </a:moveTo>
                    <a:cubicBezTo>
                      <a:pt x="95" y="103"/>
                      <a:pt x="110" y="109"/>
                      <a:pt x="118" y="116"/>
                    </a:cubicBezTo>
                    <a:cubicBezTo>
                      <a:pt x="126" y="124"/>
                      <a:pt x="130" y="135"/>
                      <a:pt x="130" y="149"/>
                    </a:cubicBezTo>
                    <a:cubicBezTo>
                      <a:pt x="130" y="163"/>
                      <a:pt x="125" y="175"/>
                      <a:pt x="115" y="186"/>
                    </a:cubicBezTo>
                    <a:cubicBezTo>
                      <a:pt x="105" y="196"/>
                      <a:pt x="91" y="202"/>
                      <a:pt x="73" y="203"/>
                    </a:cubicBezTo>
                    <a:cubicBezTo>
                      <a:pt x="73" y="222"/>
                      <a:pt x="73" y="222"/>
                      <a:pt x="73" y="222"/>
                    </a:cubicBezTo>
                    <a:cubicBezTo>
                      <a:pt x="58" y="222"/>
                      <a:pt x="58" y="222"/>
                      <a:pt x="58" y="222"/>
                    </a:cubicBezTo>
                    <a:cubicBezTo>
                      <a:pt x="58" y="203"/>
                      <a:pt x="58" y="203"/>
                      <a:pt x="58" y="203"/>
                    </a:cubicBezTo>
                    <a:cubicBezTo>
                      <a:pt x="22" y="200"/>
                      <a:pt x="2" y="182"/>
                      <a:pt x="0" y="150"/>
                    </a:cubicBezTo>
                    <a:cubicBezTo>
                      <a:pt x="26" y="150"/>
                      <a:pt x="26" y="150"/>
                      <a:pt x="26" y="150"/>
                    </a:cubicBezTo>
                    <a:cubicBezTo>
                      <a:pt x="28" y="170"/>
                      <a:pt x="39" y="182"/>
                      <a:pt x="58" y="185"/>
                    </a:cubicBezTo>
                    <a:cubicBezTo>
                      <a:pt x="58" y="117"/>
                      <a:pt x="58" y="117"/>
                      <a:pt x="58" y="117"/>
                    </a:cubicBezTo>
                    <a:cubicBezTo>
                      <a:pt x="22" y="110"/>
                      <a:pt x="4" y="94"/>
                      <a:pt x="4" y="69"/>
                    </a:cubicBezTo>
                    <a:cubicBezTo>
                      <a:pt x="4" y="54"/>
                      <a:pt x="9" y="43"/>
                      <a:pt x="19" y="34"/>
                    </a:cubicBezTo>
                    <a:cubicBezTo>
                      <a:pt x="28" y="25"/>
                      <a:pt x="42" y="20"/>
                      <a:pt x="58" y="19"/>
                    </a:cubicBezTo>
                    <a:cubicBezTo>
                      <a:pt x="58" y="0"/>
                      <a:pt x="58" y="0"/>
                      <a:pt x="58" y="0"/>
                    </a:cubicBezTo>
                    <a:cubicBezTo>
                      <a:pt x="73" y="0"/>
                      <a:pt x="73" y="0"/>
                      <a:pt x="73" y="0"/>
                    </a:cubicBezTo>
                    <a:cubicBezTo>
                      <a:pt x="73" y="19"/>
                      <a:pt x="73" y="19"/>
                      <a:pt x="73" y="19"/>
                    </a:cubicBezTo>
                    <a:cubicBezTo>
                      <a:pt x="105" y="21"/>
                      <a:pt x="122" y="35"/>
                      <a:pt x="125" y="63"/>
                    </a:cubicBezTo>
                    <a:cubicBezTo>
                      <a:pt x="99" y="63"/>
                      <a:pt x="99" y="63"/>
                      <a:pt x="99" y="63"/>
                    </a:cubicBezTo>
                    <a:cubicBezTo>
                      <a:pt x="98" y="48"/>
                      <a:pt x="89" y="39"/>
                      <a:pt x="73" y="37"/>
                    </a:cubicBezTo>
                    <a:lnTo>
                      <a:pt x="73" y="98"/>
                    </a:lnTo>
                    <a:close/>
                    <a:moveTo>
                      <a:pt x="58" y="96"/>
                    </a:moveTo>
                    <a:cubicBezTo>
                      <a:pt x="58" y="37"/>
                      <a:pt x="58" y="37"/>
                      <a:pt x="58" y="37"/>
                    </a:cubicBezTo>
                    <a:cubicBezTo>
                      <a:pt x="39" y="40"/>
                      <a:pt x="30" y="50"/>
                      <a:pt x="30" y="67"/>
                    </a:cubicBezTo>
                    <a:cubicBezTo>
                      <a:pt x="30" y="76"/>
                      <a:pt x="33" y="82"/>
                      <a:pt x="38" y="86"/>
                    </a:cubicBezTo>
                    <a:cubicBezTo>
                      <a:pt x="43" y="91"/>
                      <a:pt x="50" y="94"/>
                      <a:pt x="58" y="96"/>
                    </a:cubicBezTo>
                    <a:close/>
                    <a:moveTo>
                      <a:pt x="73" y="185"/>
                    </a:moveTo>
                    <a:cubicBezTo>
                      <a:pt x="93" y="182"/>
                      <a:pt x="104" y="171"/>
                      <a:pt x="104" y="150"/>
                    </a:cubicBezTo>
                    <a:cubicBezTo>
                      <a:pt x="104" y="142"/>
                      <a:pt x="102" y="135"/>
                      <a:pt x="97" y="131"/>
                    </a:cubicBezTo>
                    <a:cubicBezTo>
                      <a:pt x="93" y="126"/>
                      <a:pt x="85" y="122"/>
                      <a:pt x="73" y="120"/>
                    </a:cubicBezTo>
                    <a:lnTo>
                      <a:pt x="73" y="185"/>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矩形 29"/>
              <p:cNvSpPr/>
              <p:nvPr/>
            </p:nvSpPr>
            <p:spPr>
              <a:xfrm>
                <a:off x="5910052" y="5178161"/>
                <a:ext cx="582138" cy="584775"/>
              </a:xfrm>
              <a:prstGeom prst="rect">
                <a:avLst/>
              </a:prstGeom>
              <a:effectLst/>
            </p:spPr>
            <p:txBody>
              <a:bodyPr wrap="square">
                <a:spAutoFit/>
              </a:bodyPr>
              <a:lstStyle/>
              <a:p>
                <a:pPr algn="ctr"/>
                <a:r>
                  <a:rPr lang="en-US" altLang="zh-CN" sz="3200" b="1" dirty="0">
                    <a:solidFill>
                      <a:prstClr val="white"/>
                    </a:solidFill>
                    <a:latin typeface="Agency FB" panose="020B0503020202020204" pitchFamily="34" charset="0"/>
                    <a:ea typeface="微软雅黑" panose="020B0503020204020204" pitchFamily="34" charset="-122"/>
                  </a:rPr>
                  <a:t>04</a:t>
                </a:r>
                <a:endParaRPr lang="zh-CN" altLang="en-US" sz="3200" b="1" dirty="0">
                  <a:solidFill>
                    <a:prstClr val="white"/>
                  </a:solidFill>
                  <a:latin typeface="Agency FB" panose="020B0503020202020204" pitchFamily="34" charset="0"/>
                  <a:ea typeface="微软雅黑" panose="020B0503020204020204" pitchFamily="34" charset="-122"/>
                </a:endParaRPr>
              </a:p>
            </p:txBody>
          </p:sp>
        </p:grpSp>
        <p:grpSp>
          <p:nvGrpSpPr>
            <p:cNvPr id="17" name="组合 16"/>
            <p:cNvGrpSpPr/>
            <p:nvPr/>
          </p:nvGrpSpPr>
          <p:grpSpPr>
            <a:xfrm>
              <a:off x="3907348" y="2510148"/>
              <a:ext cx="1679575" cy="2428875"/>
              <a:chOff x="3907348" y="2510148"/>
              <a:chExt cx="1679575" cy="2428875"/>
            </a:xfrm>
          </p:grpSpPr>
          <p:sp>
            <p:nvSpPr>
              <p:cNvPr id="23" name="Freeform 5"/>
              <p:cNvSpPr>
                <a:spLocks/>
              </p:cNvSpPr>
              <p:nvPr/>
            </p:nvSpPr>
            <p:spPr bwMode="auto">
              <a:xfrm>
                <a:off x="3907348" y="2510148"/>
                <a:ext cx="1679575" cy="2428875"/>
              </a:xfrm>
              <a:custGeom>
                <a:avLst/>
                <a:gdLst>
                  <a:gd name="T0" fmla="*/ 243 w 269"/>
                  <a:gd name="T1" fmla="*/ 176 h 389"/>
                  <a:gd name="T2" fmla="*/ 135 w 269"/>
                  <a:gd name="T3" fmla="*/ 0 h 389"/>
                  <a:gd name="T4" fmla="*/ 26 w 269"/>
                  <a:gd name="T5" fmla="*/ 176 h 389"/>
                  <a:gd name="T6" fmla="*/ 15 w 269"/>
                  <a:gd name="T7" fmla="*/ 192 h 389"/>
                  <a:gd name="T8" fmla="*/ 0 w 269"/>
                  <a:gd name="T9" fmla="*/ 254 h 389"/>
                  <a:gd name="T10" fmla="*/ 135 w 269"/>
                  <a:gd name="T11" fmla="*/ 389 h 389"/>
                  <a:gd name="T12" fmla="*/ 269 w 269"/>
                  <a:gd name="T13" fmla="*/ 254 h 389"/>
                  <a:gd name="T14" fmla="*/ 254 w 269"/>
                  <a:gd name="T15" fmla="*/ 192 h 389"/>
                  <a:gd name="T16" fmla="*/ 243 w 269"/>
                  <a:gd name="T17" fmla="*/ 176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389">
                    <a:moveTo>
                      <a:pt x="243" y="176"/>
                    </a:moveTo>
                    <a:cubicBezTo>
                      <a:pt x="135" y="0"/>
                      <a:pt x="135" y="0"/>
                      <a:pt x="135" y="0"/>
                    </a:cubicBezTo>
                    <a:cubicBezTo>
                      <a:pt x="26" y="176"/>
                      <a:pt x="26" y="176"/>
                      <a:pt x="26" y="176"/>
                    </a:cubicBezTo>
                    <a:cubicBezTo>
                      <a:pt x="15" y="192"/>
                      <a:pt x="15" y="192"/>
                      <a:pt x="15" y="192"/>
                    </a:cubicBezTo>
                    <a:cubicBezTo>
                      <a:pt x="6" y="211"/>
                      <a:pt x="0" y="232"/>
                      <a:pt x="0" y="254"/>
                    </a:cubicBezTo>
                    <a:cubicBezTo>
                      <a:pt x="0" y="329"/>
                      <a:pt x="60" y="389"/>
                      <a:pt x="135" y="389"/>
                    </a:cubicBezTo>
                    <a:cubicBezTo>
                      <a:pt x="209" y="389"/>
                      <a:pt x="269" y="329"/>
                      <a:pt x="269" y="254"/>
                    </a:cubicBezTo>
                    <a:cubicBezTo>
                      <a:pt x="269" y="232"/>
                      <a:pt x="263" y="211"/>
                      <a:pt x="254" y="192"/>
                    </a:cubicBezTo>
                    <a:lnTo>
                      <a:pt x="243" y="176"/>
                    </a:lnTo>
                    <a:close/>
                  </a:path>
                </a:pathLst>
              </a:cu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Freeform 6"/>
              <p:cNvSpPr>
                <a:spLocks/>
              </p:cNvSpPr>
              <p:nvPr/>
            </p:nvSpPr>
            <p:spPr bwMode="auto">
              <a:xfrm>
                <a:off x="4039110" y="2760973"/>
                <a:ext cx="1416050" cy="2046288"/>
              </a:xfrm>
              <a:custGeom>
                <a:avLst/>
                <a:gdLst>
                  <a:gd name="T0" fmla="*/ 114 w 227"/>
                  <a:gd name="T1" fmla="*/ 0 h 328"/>
                  <a:gd name="T2" fmla="*/ 13 w 227"/>
                  <a:gd name="T3" fmla="*/ 163 h 328"/>
                  <a:gd name="T4" fmla="*/ 0 w 227"/>
                  <a:gd name="T5" fmla="*/ 214 h 328"/>
                  <a:gd name="T6" fmla="*/ 114 w 227"/>
                  <a:gd name="T7" fmla="*/ 328 h 328"/>
                  <a:gd name="T8" fmla="*/ 227 w 227"/>
                  <a:gd name="T9" fmla="*/ 214 h 328"/>
                  <a:gd name="T10" fmla="*/ 214 w 227"/>
                  <a:gd name="T11" fmla="*/ 163 h 328"/>
                  <a:gd name="T12" fmla="*/ 114 w 227"/>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227" h="328">
                    <a:moveTo>
                      <a:pt x="114" y="0"/>
                    </a:moveTo>
                    <a:cubicBezTo>
                      <a:pt x="13" y="163"/>
                      <a:pt x="13" y="163"/>
                      <a:pt x="13" y="163"/>
                    </a:cubicBezTo>
                    <a:cubicBezTo>
                      <a:pt x="5" y="179"/>
                      <a:pt x="0" y="197"/>
                      <a:pt x="0" y="214"/>
                    </a:cubicBezTo>
                    <a:cubicBezTo>
                      <a:pt x="0" y="277"/>
                      <a:pt x="51" y="328"/>
                      <a:pt x="114" y="328"/>
                    </a:cubicBezTo>
                    <a:cubicBezTo>
                      <a:pt x="176" y="328"/>
                      <a:pt x="227" y="277"/>
                      <a:pt x="227" y="214"/>
                    </a:cubicBezTo>
                    <a:cubicBezTo>
                      <a:pt x="227" y="197"/>
                      <a:pt x="222" y="179"/>
                      <a:pt x="214" y="163"/>
                    </a:cubicBezTo>
                    <a:lnTo>
                      <a:pt x="114" y="0"/>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5" name="矩形 24"/>
              <p:cNvSpPr/>
              <p:nvPr/>
            </p:nvSpPr>
            <p:spPr>
              <a:xfrm>
                <a:off x="4443995" y="3907367"/>
                <a:ext cx="582138" cy="584775"/>
              </a:xfrm>
              <a:prstGeom prst="rect">
                <a:avLst/>
              </a:prstGeom>
              <a:effectLst/>
            </p:spPr>
            <p:txBody>
              <a:bodyPr wrap="square">
                <a:spAutoFit/>
              </a:bodyPr>
              <a:lstStyle/>
              <a:p>
                <a:pPr algn="ctr"/>
                <a:r>
                  <a:rPr lang="en-US" altLang="zh-CN" sz="3200" b="1" dirty="0">
                    <a:solidFill>
                      <a:prstClr val="white"/>
                    </a:solidFill>
                    <a:latin typeface="Agency FB" panose="020B0503020202020204" pitchFamily="34" charset="0"/>
                    <a:ea typeface="微软雅黑" panose="020B0503020204020204" pitchFamily="34" charset="-122"/>
                  </a:rPr>
                  <a:t>01</a:t>
                </a:r>
                <a:endParaRPr lang="zh-CN" altLang="en-US" sz="3200" b="1" dirty="0">
                  <a:solidFill>
                    <a:prstClr val="white"/>
                  </a:solidFill>
                  <a:latin typeface="Agency FB" panose="020B0503020202020204" pitchFamily="34" charset="0"/>
                  <a:ea typeface="微软雅黑" panose="020B0503020204020204" pitchFamily="34" charset="-122"/>
                </a:endParaRPr>
              </a:p>
            </p:txBody>
          </p:sp>
          <p:sp>
            <p:nvSpPr>
              <p:cNvPr id="26" name="Freeform 45"/>
              <p:cNvSpPr>
                <a:spLocks noEditPoints="1"/>
              </p:cNvSpPr>
              <p:nvPr/>
            </p:nvSpPr>
            <p:spPr bwMode="auto">
              <a:xfrm>
                <a:off x="4566949" y="3321946"/>
                <a:ext cx="329266" cy="424279"/>
              </a:xfrm>
              <a:custGeom>
                <a:avLst/>
                <a:gdLst>
                  <a:gd name="T0" fmla="*/ 2 w 491"/>
                  <a:gd name="T1" fmla="*/ 492 h 631"/>
                  <a:gd name="T2" fmla="*/ 121 w 491"/>
                  <a:gd name="T3" fmla="*/ 631 h 631"/>
                  <a:gd name="T4" fmla="*/ 122 w 491"/>
                  <a:gd name="T5" fmla="*/ 631 h 631"/>
                  <a:gd name="T6" fmla="*/ 131 w 491"/>
                  <a:gd name="T7" fmla="*/ 631 h 631"/>
                  <a:gd name="T8" fmla="*/ 244 w 491"/>
                  <a:gd name="T9" fmla="*/ 595 h 631"/>
                  <a:gd name="T10" fmla="*/ 247 w 491"/>
                  <a:gd name="T11" fmla="*/ 556 h 631"/>
                  <a:gd name="T12" fmla="*/ 184 w 491"/>
                  <a:gd name="T13" fmla="*/ 498 h 631"/>
                  <a:gd name="T14" fmla="*/ 202 w 491"/>
                  <a:gd name="T15" fmla="*/ 457 h 631"/>
                  <a:gd name="T16" fmla="*/ 162 w 491"/>
                  <a:gd name="T17" fmla="*/ 401 h 631"/>
                  <a:gd name="T18" fmla="*/ 170 w 491"/>
                  <a:gd name="T19" fmla="*/ 372 h 631"/>
                  <a:gd name="T20" fmla="*/ 213 w 491"/>
                  <a:gd name="T21" fmla="*/ 344 h 631"/>
                  <a:gd name="T22" fmla="*/ 198 w 491"/>
                  <a:gd name="T23" fmla="*/ 305 h 631"/>
                  <a:gd name="T24" fmla="*/ 256 w 491"/>
                  <a:gd name="T25" fmla="*/ 246 h 631"/>
                  <a:gd name="T26" fmla="*/ 307 w 491"/>
                  <a:gd name="T27" fmla="*/ 83 h 631"/>
                  <a:gd name="T28" fmla="*/ 2 w 491"/>
                  <a:gd name="T29" fmla="*/ 273 h 631"/>
                  <a:gd name="T30" fmla="*/ 2 w 491"/>
                  <a:gd name="T31" fmla="*/ 492 h 631"/>
                  <a:gd name="T32" fmla="*/ 221 w 491"/>
                  <a:gd name="T33" fmla="*/ 305 h 631"/>
                  <a:gd name="T34" fmla="*/ 256 w 491"/>
                  <a:gd name="T35" fmla="*/ 340 h 631"/>
                  <a:gd name="T36" fmla="*/ 436 w 491"/>
                  <a:gd name="T37" fmla="*/ 340 h 631"/>
                  <a:gd name="T38" fmla="*/ 436 w 491"/>
                  <a:gd name="T39" fmla="*/ 270 h 631"/>
                  <a:gd name="T40" fmla="*/ 265 w 491"/>
                  <a:gd name="T41" fmla="*/ 270 h 631"/>
                  <a:gd name="T42" fmla="*/ 349 w 491"/>
                  <a:gd name="T43" fmla="*/ 366 h 631"/>
                  <a:gd name="T44" fmla="*/ 192 w 491"/>
                  <a:gd name="T45" fmla="*/ 381 h 631"/>
                  <a:gd name="T46" fmla="*/ 221 w 491"/>
                  <a:gd name="T47" fmla="*/ 436 h 631"/>
                  <a:gd name="T48" fmla="*/ 349 w 491"/>
                  <a:gd name="T49" fmla="*/ 436 h 631"/>
                  <a:gd name="T50" fmla="*/ 491 w 491"/>
                  <a:gd name="T51" fmla="*/ 401 h 631"/>
                  <a:gd name="T52" fmla="*/ 349 w 491"/>
                  <a:gd name="T53" fmla="*/ 366 h 631"/>
                  <a:gd name="T54" fmla="*/ 484 w 491"/>
                  <a:gd name="T55" fmla="*/ 498 h 631"/>
                  <a:gd name="T56" fmla="*/ 349 w 491"/>
                  <a:gd name="T57" fmla="*/ 463 h 631"/>
                  <a:gd name="T58" fmla="*/ 256 w 491"/>
                  <a:gd name="T59" fmla="*/ 463 h 631"/>
                  <a:gd name="T60" fmla="*/ 208 w 491"/>
                  <a:gd name="T61" fmla="*/ 492 h 631"/>
                  <a:gd name="T62" fmla="*/ 243 w 491"/>
                  <a:gd name="T63" fmla="*/ 533 h 631"/>
                  <a:gd name="T64" fmla="*/ 315 w 491"/>
                  <a:gd name="T65" fmla="*/ 533 h 631"/>
                  <a:gd name="T66" fmla="*/ 303 w 491"/>
                  <a:gd name="T67" fmla="*/ 629 h 631"/>
                  <a:gd name="T68" fmla="*/ 409 w 491"/>
                  <a:gd name="T69" fmla="*/ 629 h 631"/>
                  <a:gd name="T70" fmla="*/ 409 w 491"/>
                  <a:gd name="T71" fmla="*/ 560 h 631"/>
                  <a:gd name="T72" fmla="*/ 303 w 491"/>
                  <a:gd name="T73" fmla="*/ 560 h 631"/>
                  <a:gd name="T74" fmla="*/ 303 w 491"/>
                  <a:gd name="T75" fmla="*/ 6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631">
                    <a:moveTo>
                      <a:pt x="2" y="492"/>
                    </a:moveTo>
                    <a:lnTo>
                      <a:pt x="2" y="492"/>
                    </a:lnTo>
                    <a:cubicBezTo>
                      <a:pt x="2" y="494"/>
                      <a:pt x="2" y="496"/>
                      <a:pt x="2" y="498"/>
                    </a:cubicBezTo>
                    <a:cubicBezTo>
                      <a:pt x="2" y="570"/>
                      <a:pt x="51" y="628"/>
                      <a:pt x="121" y="631"/>
                    </a:cubicBezTo>
                    <a:lnTo>
                      <a:pt x="121" y="631"/>
                    </a:lnTo>
                    <a:lnTo>
                      <a:pt x="122" y="631"/>
                    </a:lnTo>
                    <a:cubicBezTo>
                      <a:pt x="124" y="631"/>
                      <a:pt x="125" y="631"/>
                      <a:pt x="127" y="631"/>
                    </a:cubicBezTo>
                    <a:cubicBezTo>
                      <a:pt x="128" y="631"/>
                      <a:pt x="130" y="631"/>
                      <a:pt x="131" y="631"/>
                    </a:cubicBezTo>
                    <a:lnTo>
                      <a:pt x="257" y="631"/>
                    </a:lnTo>
                    <a:cubicBezTo>
                      <a:pt x="249" y="621"/>
                      <a:pt x="244" y="608"/>
                      <a:pt x="244" y="595"/>
                    </a:cubicBezTo>
                    <a:cubicBezTo>
                      <a:pt x="244" y="580"/>
                      <a:pt x="250" y="567"/>
                      <a:pt x="259" y="556"/>
                    </a:cubicBezTo>
                    <a:lnTo>
                      <a:pt x="247" y="556"/>
                    </a:lnTo>
                    <a:lnTo>
                      <a:pt x="243" y="556"/>
                    </a:lnTo>
                    <a:cubicBezTo>
                      <a:pt x="211" y="556"/>
                      <a:pt x="184" y="530"/>
                      <a:pt x="184" y="498"/>
                    </a:cubicBezTo>
                    <a:cubicBezTo>
                      <a:pt x="184" y="496"/>
                      <a:pt x="184" y="494"/>
                      <a:pt x="185" y="492"/>
                    </a:cubicBezTo>
                    <a:cubicBezTo>
                      <a:pt x="186" y="478"/>
                      <a:pt x="192" y="466"/>
                      <a:pt x="202" y="457"/>
                    </a:cubicBezTo>
                    <a:cubicBezTo>
                      <a:pt x="197" y="455"/>
                      <a:pt x="192" y="453"/>
                      <a:pt x="188" y="450"/>
                    </a:cubicBezTo>
                    <a:cubicBezTo>
                      <a:pt x="172" y="439"/>
                      <a:pt x="162" y="421"/>
                      <a:pt x="162" y="401"/>
                    </a:cubicBezTo>
                    <a:cubicBezTo>
                      <a:pt x="162" y="391"/>
                      <a:pt x="165" y="381"/>
                      <a:pt x="170" y="373"/>
                    </a:cubicBezTo>
                    <a:cubicBezTo>
                      <a:pt x="170" y="372"/>
                      <a:pt x="170" y="372"/>
                      <a:pt x="170" y="372"/>
                    </a:cubicBezTo>
                    <a:cubicBezTo>
                      <a:pt x="178" y="358"/>
                      <a:pt x="192" y="348"/>
                      <a:pt x="207" y="345"/>
                    </a:cubicBezTo>
                    <a:cubicBezTo>
                      <a:pt x="209" y="344"/>
                      <a:pt x="211" y="344"/>
                      <a:pt x="213" y="344"/>
                    </a:cubicBezTo>
                    <a:cubicBezTo>
                      <a:pt x="212" y="343"/>
                      <a:pt x="211" y="342"/>
                      <a:pt x="211" y="342"/>
                    </a:cubicBezTo>
                    <a:cubicBezTo>
                      <a:pt x="203" y="331"/>
                      <a:pt x="198" y="319"/>
                      <a:pt x="198" y="305"/>
                    </a:cubicBezTo>
                    <a:cubicBezTo>
                      <a:pt x="198" y="288"/>
                      <a:pt x="205" y="272"/>
                      <a:pt x="217" y="261"/>
                    </a:cubicBezTo>
                    <a:cubicBezTo>
                      <a:pt x="227" y="252"/>
                      <a:pt x="241" y="246"/>
                      <a:pt x="256" y="246"/>
                    </a:cubicBezTo>
                    <a:lnTo>
                      <a:pt x="278" y="246"/>
                    </a:lnTo>
                    <a:cubicBezTo>
                      <a:pt x="306" y="185"/>
                      <a:pt x="316" y="120"/>
                      <a:pt x="307" y="83"/>
                    </a:cubicBezTo>
                    <a:cubicBezTo>
                      <a:pt x="286" y="0"/>
                      <a:pt x="217" y="20"/>
                      <a:pt x="212" y="67"/>
                    </a:cubicBezTo>
                    <a:cubicBezTo>
                      <a:pt x="195" y="209"/>
                      <a:pt x="7" y="231"/>
                      <a:pt x="2" y="273"/>
                    </a:cubicBezTo>
                    <a:cubicBezTo>
                      <a:pt x="2" y="273"/>
                      <a:pt x="0" y="289"/>
                      <a:pt x="2" y="309"/>
                    </a:cubicBezTo>
                    <a:lnTo>
                      <a:pt x="2" y="492"/>
                    </a:lnTo>
                    <a:close/>
                    <a:moveTo>
                      <a:pt x="256" y="270"/>
                    </a:moveTo>
                    <a:cubicBezTo>
                      <a:pt x="237" y="270"/>
                      <a:pt x="221" y="285"/>
                      <a:pt x="221" y="305"/>
                    </a:cubicBezTo>
                    <a:cubicBezTo>
                      <a:pt x="221" y="312"/>
                      <a:pt x="223" y="319"/>
                      <a:pt x="227" y="324"/>
                    </a:cubicBezTo>
                    <a:cubicBezTo>
                      <a:pt x="233" y="334"/>
                      <a:pt x="244" y="340"/>
                      <a:pt x="256" y="340"/>
                    </a:cubicBezTo>
                    <a:lnTo>
                      <a:pt x="349" y="340"/>
                    </a:lnTo>
                    <a:lnTo>
                      <a:pt x="436" y="340"/>
                    </a:lnTo>
                    <a:cubicBezTo>
                      <a:pt x="455" y="340"/>
                      <a:pt x="471" y="324"/>
                      <a:pt x="471" y="305"/>
                    </a:cubicBezTo>
                    <a:cubicBezTo>
                      <a:pt x="471" y="285"/>
                      <a:pt x="455" y="270"/>
                      <a:pt x="436" y="270"/>
                    </a:cubicBezTo>
                    <a:lnTo>
                      <a:pt x="349" y="270"/>
                    </a:lnTo>
                    <a:lnTo>
                      <a:pt x="265" y="270"/>
                    </a:lnTo>
                    <a:lnTo>
                      <a:pt x="256" y="270"/>
                    </a:lnTo>
                    <a:close/>
                    <a:moveTo>
                      <a:pt x="349" y="366"/>
                    </a:moveTo>
                    <a:lnTo>
                      <a:pt x="221" y="366"/>
                    </a:lnTo>
                    <a:cubicBezTo>
                      <a:pt x="209" y="366"/>
                      <a:pt x="198" y="372"/>
                      <a:pt x="192" y="381"/>
                    </a:cubicBezTo>
                    <a:cubicBezTo>
                      <a:pt x="188" y="387"/>
                      <a:pt x="186" y="394"/>
                      <a:pt x="186" y="401"/>
                    </a:cubicBezTo>
                    <a:cubicBezTo>
                      <a:pt x="186" y="421"/>
                      <a:pt x="201" y="436"/>
                      <a:pt x="221" y="436"/>
                    </a:cubicBezTo>
                    <a:lnTo>
                      <a:pt x="245" y="436"/>
                    </a:lnTo>
                    <a:lnTo>
                      <a:pt x="349" y="436"/>
                    </a:lnTo>
                    <a:lnTo>
                      <a:pt x="456" y="436"/>
                    </a:lnTo>
                    <a:cubicBezTo>
                      <a:pt x="475" y="436"/>
                      <a:pt x="491" y="421"/>
                      <a:pt x="491" y="401"/>
                    </a:cubicBezTo>
                    <a:cubicBezTo>
                      <a:pt x="491" y="382"/>
                      <a:pt x="475" y="366"/>
                      <a:pt x="456" y="366"/>
                    </a:cubicBezTo>
                    <a:lnTo>
                      <a:pt x="349" y="366"/>
                    </a:lnTo>
                    <a:close/>
                    <a:moveTo>
                      <a:pt x="449" y="533"/>
                    </a:moveTo>
                    <a:cubicBezTo>
                      <a:pt x="469" y="533"/>
                      <a:pt x="484" y="517"/>
                      <a:pt x="484" y="498"/>
                    </a:cubicBezTo>
                    <a:cubicBezTo>
                      <a:pt x="484" y="479"/>
                      <a:pt x="469" y="463"/>
                      <a:pt x="449" y="463"/>
                    </a:cubicBezTo>
                    <a:lnTo>
                      <a:pt x="349" y="463"/>
                    </a:lnTo>
                    <a:lnTo>
                      <a:pt x="315" y="463"/>
                    </a:lnTo>
                    <a:lnTo>
                      <a:pt x="256" y="463"/>
                    </a:lnTo>
                    <a:lnTo>
                      <a:pt x="243" y="463"/>
                    </a:lnTo>
                    <a:cubicBezTo>
                      <a:pt x="225" y="463"/>
                      <a:pt x="211" y="476"/>
                      <a:pt x="208" y="492"/>
                    </a:cubicBezTo>
                    <a:cubicBezTo>
                      <a:pt x="208" y="494"/>
                      <a:pt x="208" y="496"/>
                      <a:pt x="208" y="498"/>
                    </a:cubicBezTo>
                    <a:cubicBezTo>
                      <a:pt x="208" y="517"/>
                      <a:pt x="223" y="533"/>
                      <a:pt x="243" y="533"/>
                    </a:cubicBezTo>
                    <a:lnTo>
                      <a:pt x="256" y="533"/>
                    </a:lnTo>
                    <a:lnTo>
                      <a:pt x="315" y="533"/>
                    </a:lnTo>
                    <a:lnTo>
                      <a:pt x="449" y="533"/>
                    </a:lnTo>
                    <a:close/>
                    <a:moveTo>
                      <a:pt x="303" y="629"/>
                    </a:moveTo>
                    <a:lnTo>
                      <a:pt x="315" y="629"/>
                    </a:lnTo>
                    <a:lnTo>
                      <a:pt x="409" y="629"/>
                    </a:lnTo>
                    <a:cubicBezTo>
                      <a:pt x="429" y="629"/>
                      <a:pt x="444" y="614"/>
                      <a:pt x="444" y="595"/>
                    </a:cubicBezTo>
                    <a:cubicBezTo>
                      <a:pt x="444" y="575"/>
                      <a:pt x="429" y="560"/>
                      <a:pt x="409" y="560"/>
                    </a:cubicBezTo>
                    <a:lnTo>
                      <a:pt x="315" y="560"/>
                    </a:lnTo>
                    <a:lnTo>
                      <a:pt x="303" y="560"/>
                    </a:lnTo>
                    <a:cubicBezTo>
                      <a:pt x="283" y="560"/>
                      <a:pt x="268" y="575"/>
                      <a:pt x="268" y="595"/>
                    </a:cubicBezTo>
                    <a:cubicBezTo>
                      <a:pt x="268" y="614"/>
                      <a:pt x="283" y="629"/>
                      <a:pt x="303" y="629"/>
                    </a:cubicBezTo>
                    <a:close/>
                  </a:path>
                </a:pathLst>
              </a:custGeom>
              <a:solidFill>
                <a:srgbClr val="F8F8F8"/>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18" name="组合 17"/>
            <p:cNvGrpSpPr/>
            <p:nvPr/>
          </p:nvGrpSpPr>
          <p:grpSpPr>
            <a:xfrm>
              <a:off x="5218623" y="1992623"/>
              <a:ext cx="2427287" cy="1679575"/>
              <a:chOff x="5218623" y="1992623"/>
              <a:chExt cx="2427287" cy="1679575"/>
            </a:xfrm>
          </p:grpSpPr>
          <p:sp>
            <p:nvSpPr>
              <p:cNvPr id="19" name="Freeform 66"/>
              <p:cNvSpPr>
                <a:spLocks/>
              </p:cNvSpPr>
              <p:nvPr/>
            </p:nvSpPr>
            <p:spPr bwMode="auto">
              <a:xfrm>
                <a:off x="5218623" y="1992623"/>
                <a:ext cx="2427287" cy="1679575"/>
              </a:xfrm>
              <a:custGeom>
                <a:avLst/>
                <a:gdLst>
                  <a:gd name="T0" fmla="*/ 213 w 389"/>
                  <a:gd name="T1" fmla="*/ 243 h 269"/>
                  <a:gd name="T2" fmla="*/ 389 w 389"/>
                  <a:gd name="T3" fmla="*/ 134 h 269"/>
                  <a:gd name="T4" fmla="*/ 213 w 389"/>
                  <a:gd name="T5" fmla="*/ 25 h 269"/>
                  <a:gd name="T6" fmla="*/ 196 w 389"/>
                  <a:gd name="T7" fmla="*/ 15 h 269"/>
                  <a:gd name="T8" fmla="*/ 135 w 389"/>
                  <a:gd name="T9" fmla="*/ 0 h 269"/>
                  <a:gd name="T10" fmla="*/ 0 w 389"/>
                  <a:gd name="T11" fmla="*/ 134 h 269"/>
                  <a:gd name="T12" fmla="*/ 135 w 389"/>
                  <a:gd name="T13" fmla="*/ 269 h 269"/>
                  <a:gd name="T14" fmla="*/ 196 w 389"/>
                  <a:gd name="T15" fmla="*/ 253 h 269"/>
                  <a:gd name="T16" fmla="*/ 213 w 389"/>
                  <a:gd name="T17" fmla="*/ 24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9" h="269">
                    <a:moveTo>
                      <a:pt x="213" y="243"/>
                    </a:moveTo>
                    <a:cubicBezTo>
                      <a:pt x="389" y="134"/>
                      <a:pt x="389" y="134"/>
                      <a:pt x="389" y="134"/>
                    </a:cubicBezTo>
                    <a:cubicBezTo>
                      <a:pt x="213" y="25"/>
                      <a:pt x="213" y="25"/>
                      <a:pt x="213" y="25"/>
                    </a:cubicBezTo>
                    <a:cubicBezTo>
                      <a:pt x="196" y="15"/>
                      <a:pt x="196" y="15"/>
                      <a:pt x="196" y="15"/>
                    </a:cubicBezTo>
                    <a:cubicBezTo>
                      <a:pt x="178" y="5"/>
                      <a:pt x="157" y="0"/>
                      <a:pt x="135" y="0"/>
                    </a:cubicBezTo>
                    <a:cubicBezTo>
                      <a:pt x="60" y="0"/>
                      <a:pt x="0" y="60"/>
                      <a:pt x="0" y="134"/>
                    </a:cubicBezTo>
                    <a:cubicBezTo>
                      <a:pt x="0" y="208"/>
                      <a:pt x="60" y="269"/>
                      <a:pt x="135" y="269"/>
                    </a:cubicBezTo>
                    <a:cubicBezTo>
                      <a:pt x="157" y="269"/>
                      <a:pt x="178" y="263"/>
                      <a:pt x="196" y="253"/>
                    </a:cubicBezTo>
                    <a:lnTo>
                      <a:pt x="213" y="243"/>
                    </a:lnTo>
                    <a:close/>
                  </a:path>
                </a:pathLst>
              </a:cu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Freeform 67"/>
              <p:cNvSpPr>
                <a:spLocks/>
              </p:cNvSpPr>
              <p:nvPr/>
            </p:nvSpPr>
            <p:spPr bwMode="auto">
              <a:xfrm>
                <a:off x="5348798" y="2124386"/>
                <a:ext cx="2047875" cy="1409700"/>
              </a:xfrm>
              <a:custGeom>
                <a:avLst/>
                <a:gdLst>
                  <a:gd name="T0" fmla="*/ 328 w 328"/>
                  <a:gd name="T1" fmla="*/ 113 h 226"/>
                  <a:gd name="T2" fmla="*/ 165 w 328"/>
                  <a:gd name="T3" fmla="*/ 13 h 226"/>
                  <a:gd name="T4" fmla="*/ 114 w 328"/>
                  <a:gd name="T5" fmla="*/ 0 h 226"/>
                  <a:gd name="T6" fmla="*/ 0 w 328"/>
                  <a:gd name="T7" fmla="*/ 113 h 226"/>
                  <a:gd name="T8" fmla="*/ 114 w 328"/>
                  <a:gd name="T9" fmla="*/ 226 h 226"/>
                  <a:gd name="T10" fmla="*/ 165 w 328"/>
                  <a:gd name="T11" fmla="*/ 214 h 226"/>
                  <a:gd name="T12" fmla="*/ 328 w 328"/>
                  <a:gd name="T13" fmla="*/ 113 h 226"/>
                </a:gdLst>
                <a:ahLst/>
                <a:cxnLst>
                  <a:cxn ang="0">
                    <a:pos x="T0" y="T1"/>
                  </a:cxn>
                  <a:cxn ang="0">
                    <a:pos x="T2" y="T3"/>
                  </a:cxn>
                  <a:cxn ang="0">
                    <a:pos x="T4" y="T5"/>
                  </a:cxn>
                  <a:cxn ang="0">
                    <a:pos x="T6" y="T7"/>
                  </a:cxn>
                  <a:cxn ang="0">
                    <a:pos x="T8" y="T9"/>
                  </a:cxn>
                  <a:cxn ang="0">
                    <a:pos x="T10" y="T11"/>
                  </a:cxn>
                  <a:cxn ang="0">
                    <a:pos x="T12" y="T13"/>
                  </a:cxn>
                </a:cxnLst>
                <a:rect l="0" t="0" r="r" b="b"/>
                <a:pathLst>
                  <a:path w="328" h="226">
                    <a:moveTo>
                      <a:pt x="328" y="113"/>
                    </a:moveTo>
                    <a:cubicBezTo>
                      <a:pt x="165" y="13"/>
                      <a:pt x="165" y="13"/>
                      <a:pt x="165" y="13"/>
                    </a:cubicBezTo>
                    <a:cubicBezTo>
                      <a:pt x="149" y="4"/>
                      <a:pt x="131" y="0"/>
                      <a:pt x="114" y="0"/>
                    </a:cubicBezTo>
                    <a:cubicBezTo>
                      <a:pt x="51" y="0"/>
                      <a:pt x="0" y="51"/>
                      <a:pt x="0" y="113"/>
                    </a:cubicBezTo>
                    <a:cubicBezTo>
                      <a:pt x="0" y="176"/>
                      <a:pt x="51" y="226"/>
                      <a:pt x="114" y="226"/>
                    </a:cubicBezTo>
                    <a:cubicBezTo>
                      <a:pt x="131" y="226"/>
                      <a:pt x="149" y="222"/>
                      <a:pt x="165" y="214"/>
                    </a:cubicBezTo>
                    <a:lnTo>
                      <a:pt x="328" y="113"/>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1" name="矩形 20"/>
              <p:cNvSpPr/>
              <p:nvPr/>
            </p:nvSpPr>
            <p:spPr>
              <a:xfrm>
                <a:off x="5601524" y="2508253"/>
                <a:ext cx="582138" cy="584775"/>
              </a:xfrm>
              <a:prstGeom prst="rect">
                <a:avLst/>
              </a:prstGeom>
              <a:effectLst/>
            </p:spPr>
            <p:txBody>
              <a:bodyPr wrap="square">
                <a:spAutoFit/>
              </a:bodyPr>
              <a:lstStyle/>
              <a:p>
                <a:pPr algn="ctr"/>
                <a:r>
                  <a:rPr lang="en-US" altLang="zh-CN" sz="3200" b="1" dirty="0">
                    <a:solidFill>
                      <a:prstClr val="white"/>
                    </a:solidFill>
                    <a:latin typeface="Agency FB" panose="020B0503020202020204" pitchFamily="34" charset="0"/>
                    <a:ea typeface="微软雅黑" panose="020B0503020204020204" pitchFamily="34" charset="-122"/>
                  </a:rPr>
                  <a:t>02</a:t>
                </a:r>
                <a:endParaRPr lang="zh-CN" altLang="en-US" sz="3200" b="1" dirty="0">
                  <a:solidFill>
                    <a:prstClr val="white"/>
                  </a:solidFill>
                  <a:latin typeface="Agency FB" panose="020B0503020202020204" pitchFamily="34" charset="0"/>
                  <a:ea typeface="微软雅黑" panose="020B0503020204020204" pitchFamily="34" charset="-122"/>
                </a:endParaRPr>
              </a:p>
            </p:txBody>
          </p:sp>
          <p:sp>
            <p:nvSpPr>
              <p:cNvPr id="22" name="Freeform 36"/>
              <p:cNvSpPr>
                <a:spLocks noEditPoints="1"/>
              </p:cNvSpPr>
              <p:nvPr/>
            </p:nvSpPr>
            <p:spPr bwMode="auto">
              <a:xfrm>
                <a:off x="6348275" y="2601295"/>
                <a:ext cx="427350" cy="422244"/>
              </a:xfrm>
              <a:custGeom>
                <a:avLst/>
                <a:gdLst>
                  <a:gd name="T0" fmla="*/ 553 w 612"/>
                  <a:gd name="T1" fmla="*/ 521 h 605"/>
                  <a:gd name="T2" fmla="*/ 490 w 612"/>
                  <a:gd name="T3" fmla="*/ 521 h 605"/>
                  <a:gd name="T4" fmla="*/ 590 w 612"/>
                  <a:gd name="T5" fmla="*/ 58 h 605"/>
                  <a:gd name="T6" fmla="*/ 508 w 612"/>
                  <a:gd name="T7" fmla="*/ 0 h 605"/>
                  <a:gd name="T8" fmla="*/ 288 w 612"/>
                  <a:gd name="T9" fmla="*/ 196 h 605"/>
                  <a:gd name="T10" fmla="*/ 256 w 612"/>
                  <a:gd name="T11" fmla="*/ 241 h 605"/>
                  <a:gd name="T12" fmla="*/ 229 w 612"/>
                  <a:gd name="T13" fmla="*/ 254 h 605"/>
                  <a:gd name="T14" fmla="*/ 232 w 612"/>
                  <a:gd name="T15" fmla="*/ 338 h 605"/>
                  <a:gd name="T16" fmla="*/ 55 w 612"/>
                  <a:gd name="T17" fmla="*/ 492 h 605"/>
                  <a:gd name="T18" fmla="*/ 35 w 612"/>
                  <a:gd name="T19" fmla="*/ 605 h 605"/>
                  <a:gd name="T20" fmla="*/ 127 w 612"/>
                  <a:gd name="T21" fmla="*/ 513 h 605"/>
                  <a:gd name="T22" fmla="*/ 271 w 612"/>
                  <a:gd name="T23" fmla="*/ 377 h 605"/>
                  <a:gd name="T24" fmla="*/ 352 w 612"/>
                  <a:gd name="T25" fmla="*/ 377 h 605"/>
                  <a:gd name="T26" fmla="*/ 375 w 612"/>
                  <a:gd name="T27" fmla="*/ 326 h 605"/>
                  <a:gd name="T28" fmla="*/ 410 w 612"/>
                  <a:gd name="T29" fmla="*/ 319 h 605"/>
                  <a:gd name="T30" fmla="*/ 590 w 612"/>
                  <a:gd name="T31" fmla="*/ 58 h 605"/>
                  <a:gd name="T32" fmla="*/ 239 w 612"/>
                  <a:gd name="T33" fmla="*/ 197 h 605"/>
                  <a:gd name="T34" fmla="*/ 246 w 612"/>
                  <a:gd name="T35" fmla="*/ 190 h 605"/>
                  <a:gd name="T36" fmla="*/ 266 w 612"/>
                  <a:gd name="T37" fmla="*/ 171 h 605"/>
                  <a:gd name="T38" fmla="*/ 131 w 612"/>
                  <a:gd name="T39" fmla="*/ 1 h 605"/>
                  <a:gd name="T40" fmla="*/ 171 w 612"/>
                  <a:gd name="T41" fmla="*/ 97 h 605"/>
                  <a:gd name="T42" fmla="*/ 13 w 612"/>
                  <a:gd name="T43" fmla="*/ 118 h 605"/>
                  <a:gd name="T44" fmla="*/ 141 w 612"/>
                  <a:gd name="T45" fmla="*/ 272 h 605"/>
                  <a:gd name="T46" fmla="*/ 185 w 612"/>
                  <a:gd name="T47" fmla="*/ 263 h 605"/>
                  <a:gd name="T48" fmla="*/ 221 w 612"/>
                  <a:gd name="T49" fmla="*/ 215 h 605"/>
                  <a:gd name="T50" fmla="*/ 409 w 612"/>
                  <a:gd name="T51" fmla="*/ 368 h 605"/>
                  <a:gd name="T52" fmla="*/ 376 w 612"/>
                  <a:gd name="T53" fmla="*/ 401 h 605"/>
                  <a:gd name="T54" fmla="*/ 451 w 612"/>
                  <a:gd name="T55" fmla="*/ 529 h 605"/>
                  <a:gd name="T56" fmla="*/ 529 w 612"/>
                  <a:gd name="T57" fmla="*/ 605 h 605"/>
                  <a:gd name="T58" fmla="*/ 597 w 612"/>
                  <a:gd name="T59" fmla="*/ 502 h 605"/>
                  <a:gd name="T60" fmla="*/ 427 w 612"/>
                  <a:gd name="T61" fmla="*/ 350 h 605"/>
                  <a:gd name="T62" fmla="*/ 401 w 612"/>
                  <a:gd name="T63" fmla="*/ 352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2" h="605">
                    <a:moveTo>
                      <a:pt x="522" y="490"/>
                    </a:moveTo>
                    <a:cubicBezTo>
                      <a:pt x="539" y="490"/>
                      <a:pt x="553" y="504"/>
                      <a:pt x="553" y="521"/>
                    </a:cubicBezTo>
                    <a:cubicBezTo>
                      <a:pt x="553" y="539"/>
                      <a:pt x="539" y="553"/>
                      <a:pt x="522" y="553"/>
                    </a:cubicBezTo>
                    <a:cubicBezTo>
                      <a:pt x="504" y="553"/>
                      <a:pt x="490" y="539"/>
                      <a:pt x="490" y="521"/>
                    </a:cubicBezTo>
                    <a:cubicBezTo>
                      <a:pt x="490" y="504"/>
                      <a:pt x="504" y="490"/>
                      <a:pt x="522" y="490"/>
                    </a:cubicBezTo>
                    <a:close/>
                    <a:moveTo>
                      <a:pt x="590" y="58"/>
                    </a:moveTo>
                    <a:lnTo>
                      <a:pt x="548" y="17"/>
                    </a:lnTo>
                    <a:cubicBezTo>
                      <a:pt x="537" y="5"/>
                      <a:pt x="522" y="0"/>
                      <a:pt x="508" y="0"/>
                    </a:cubicBezTo>
                    <a:cubicBezTo>
                      <a:pt x="493" y="0"/>
                      <a:pt x="478" y="5"/>
                      <a:pt x="467" y="17"/>
                    </a:cubicBezTo>
                    <a:lnTo>
                      <a:pt x="288" y="196"/>
                    </a:lnTo>
                    <a:cubicBezTo>
                      <a:pt x="293" y="207"/>
                      <a:pt x="289" y="223"/>
                      <a:pt x="281" y="231"/>
                    </a:cubicBezTo>
                    <a:cubicBezTo>
                      <a:pt x="275" y="237"/>
                      <a:pt x="265" y="241"/>
                      <a:pt x="256" y="241"/>
                    </a:cubicBezTo>
                    <a:cubicBezTo>
                      <a:pt x="252" y="241"/>
                      <a:pt x="249" y="240"/>
                      <a:pt x="245" y="239"/>
                    </a:cubicBezTo>
                    <a:lnTo>
                      <a:pt x="229" y="254"/>
                    </a:lnTo>
                    <a:cubicBezTo>
                      <a:pt x="207" y="277"/>
                      <a:pt x="207" y="313"/>
                      <a:pt x="229" y="335"/>
                    </a:cubicBezTo>
                    <a:lnTo>
                      <a:pt x="232" y="338"/>
                    </a:lnTo>
                    <a:lnTo>
                      <a:pt x="92" y="478"/>
                    </a:lnTo>
                    <a:lnTo>
                      <a:pt x="55" y="492"/>
                    </a:lnTo>
                    <a:lnTo>
                      <a:pt x="0" y="570"/>
                    </a:lnTo>
                    <a:lnTo>
                      <a:pt x="35" y="605"/>
                    </a:lnTo>
                    <a:lnTo>
                      <a:pt x="113" y="551"/>
                    </a:lnTo>
                    <a:lnTo>
                      <a:pt x="127" y="513"/>
                    </a:lnTo>
                    <a:lnTo>
                      <a:pt x="267" y="373"/>
                    </a:lnTo>
                    <a:lnTo>
                      <a:pt x="271" y="377"/>
                    </a:lnTo>
                    <a:cubicBezTo>
                      <a:pt x="283" y="388"/>
                      <a:pt x="297" y="394"/>
                      <a:pt x="312" y="394"/>
                    </a:cubicBezTo>
                    <a:cubicBezTo>
                      <a:pt x="326" y="394"/>
                      <a:pt x="341" y="388"/>
                      <a:pt x="352" y="377"/>
                    </a:cubicBezTo>
                    <a:lnTo>
                      <a:pt x="368" y="361"/>
                    </a:lnTo>
                    <a:cubicBezTo>
                      <a:pt x="363" y="351"/>
                      <a:pt x="367" y="335"/>
                      <a:pt x="375" y="326"/>
                    </a:cubicBezTo>
                    <a:cubicBezTo>
                      <a:pt x="381" y="320"/>
                      <a:pt x="391" y="317"/>
                      <a:pt x="399" y="317"/>
                    </a:cubicBezTo>
                    <a:cubicBezTo>
                      <a:pt x="403" y="317"/>
                      <a:pt x="407" y="317"/>
                      <a:pt x="410" y="319"/>
                    </a:cubicBezTo>
                    <a:lnTo>
                      <a:pt x="590" y="139"/>
                    </a:lnTo>
                    <a:cubicBezTo>
                      <a:pt x="612" y="117"/>
                      <a:pt x="612" y="81"/>
                      <a:pt x="590" y="58"/>
                    </a:cubicBezTo>
                    <a:close/>
                    <a:moveTo>
                      <a:pt x="221" y="215"/>
                    </a:moveTo>
                    <a:lnTo>
                      <a:pt x="239" y="197"/>
                    </a:lnTo>
                    <a:lnTo>
                      <a:pt x="255" y="206"/>
                    </a:lnTo>
                    <a:lnTo>
                      <a:pt x="246" y="190"/>
                    </a:lnTo>
                    <a:lnTo>
                      <a:pt x="264" y="172"/>
                    </a:lnTo>
                    <a:lnTo>
                      <a:pt x="266" y="171"/>
                    </a:lnTo>
                    <a:cubicBezTo>
                      <a:pt x="270" y="160"/>
                      <a:pt x="272" y="151"/>
                      <a:pt x="272" y="141"/>
                    </a:cubicBezTo>
                    <a:cubicBezTo>
                      <a:pt x="272" y="69"/>
                      <a:pt x="203" y="0"/>
                      <a:pt x="131" y="1"/>
                    </a:cubicBezTo>
                    <a:cubicBezTo>
                      <a:pt x="131" y="1"/>
                      <a:pt x="123" y="9"/>
                      <a:pt x="118" y="13"/>
                    </a:cubicBezTo>
                    <a:cubicBezTo>
                      <a:pt x="176" y="71"/>
                      <a:pt x="171" y="61"/>
                      <a:pt x="171" y="97"/>
                    </a:cubicBezTo>
                    <a:cubicBezTo>
                      <a:pt x="171" y="126"/>
                      <a:pt x="125" y="171"/>
                      <a:pt x="97" y="171"/>
                    </a:cubicBezTo>
                    <a:cubicBezTo>
                      <a:pt x="61" y="171"/>
                      <a:pt x="72" y="177"/>
                      <a:pt x="13" y="118"/>
                    </a:cubicBezTo>
                    <a:cubicBezTo>
                      <a:pt x="9" y="123"/>
                      <a:pt x="1" y="131"/>
                      <a:pt x="1" y="131"/>
                    </a:cubicBezTo>
                    <a:cubicBezTo>
                      <a:pt x="2" y="203"/>
                      <a:pt x="70" y="272"/>
                      <a:pt x="141" y="272"/>
                    </a:cubicBezTo>
                    <a:cubicBezTo>
                      <a:pt x="154" y="272"/>
                      <a:pt x="168" y="267"/>
                      <a:pt x="182" y="261"/>
                    </a:cubicBezTo>
                    <a:lnTo>
                      <a:pt x="185" y="263"/>
                    </a:lnTo>
                    <a:cubicBezTo>
                      <a:pt x="189" y="251"/>
                      <a:pt x="196" y="240"/>
                      <a:pt x="206" y="230"/>
                    </a:cubicBezTo>
                    <a:lnTo>
                      <a:pt x="221" y="215"/>
                    </a:lnTo>
                    <a:close/>
                    <a:moveTo>
                      <a:pt x="401" y="352"/>
                    </a:moveTo>
                    <a:lnTo>
                      <a:pt x="409" y="368"/>
                    </a:lnTo>
                    <a:lnTo>
                      <a:pt x="392" y="385"/>
                    </a:lnTo>
                    <a:lnTo>
                      <a:pt x="376" y="401"/>
                    </a:lnTo>
                    <a:cubicBezTo>
                      <a:pt x="367" y="410"/>
                      <a:pt x="356" y="417"/>
                      <a:pt x="343" y="422"/>
                    </a:cubicBezTo>
                    <a:lnTo>
                      <a:pt x="451" y="529"/>
                    </a:lnTo>
                    <a:lnTo>
                      <a:pt x="502" y="597"/>
                    </a:lnTo>
                    <a:lnTo>
                      <a:pt x="529" y="605"/>
                    </a:lnTo>
                    <a:lnTo>
                      <a:pt x="604" y="529"/>
                    </a:lnTo>
                    <a:lnTo>
                      <a:pt x="597" y="502"/>
                    </a:lnTo>
                    <a:lnTo>
                      <a:pt x="529" y="451"/>
                    </a:lnTo>
                    <a:lnTo>
                      <a:pt x="427" y="350"/>
                    </a:lnTo>
                    <a:lnTo>
                      <a:pt x="417" y="360"/>
                    </a:lnTo>
                    <a:lnTo>
                      <a:pt x="401" y="35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sp>
        <p:nvSpPr>
          <p:cNvPr id="36" name="文本框 35"/>
          <p:cNvSpPr txBox="1"/>
          <p:nvPr/>
        </p:nvSpPr>
        <p:spPr>
          <a:xfrm>
            <a:off x="941388" y="2425700"/>
            <a:ext cx="2339102" cy="1261884"/>
          </a:xfrm>
          <a:prstGeom prst="rect">
            <a:avLst/>
          </a:prstGeom>
          <a:noFill/>
          <a:effectLst/>
        </p:spPr>
        <p:txBody>
          <a:bodyPr wrap="none" rtlCol="0">
            <a:spAutoFit/>
          </a:bodyPr>
          <a:lstStyle/>
          <a:p>
            <a:r>
              <a:rPr lang="zh-CN" altLang="en-US" sz="2000" dirty="0">
                <a:solidFill>
                  <a:srgbClr val="2A3D52"/>
                </a:solidFill>
                <a:latin typeface="微软雅黑" panose="020B0503020204020204" pitchFamily="34" charset="-122"/>
                <a:ea typeface="微软雅黑" panose="020B0503020204020204" pitchFamily="34" charset="-122"/>
              </a:rPr>
              <a:t>单击此处输入标题</a:t>
            </a:r>
            <a:endParaRPr lang="en-US" altLang="zh-CN" sz="2000" dirty="0">
              <a:solidFill>
                <a:srgbClr val="2A3D52"/>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941388" y="4775177"/>
            <a:ext cx="2339102" cy="1261884"/>
          </a:xfrm>
          <a:prstGeom prst="rect">
            <a:avLst/>
          </a:prstGeom>
          <a:noFill/>
          <a:effectLst/>
        </p:spPr>
        <p:txBody>
          <a:bodyPr wrap="none" rtlCol="0">
            <a:spAutoFit/>
          </a:bodyPr>
          <a:lstStyle/>
          <a:p>
            <a:r>
              <a:rPr lang="zh-CN" altLang="en-US" sz="2000" dirty="0">
                <a:solidFill>
                  <a:srgbClr val="2A3D52"/>
                </a:solidFill>
                <a:latin typeface="微软雅黑" panose="020B0503020204020204" pitchFamily="34" charset="-122"/>
                <a:ea typeface="微软雅黑" panose="020B0503020204020204" pitchFamily="34" charset="-122"/>
              </a:rPr>
              <a:t>单击此处输入标题</a:t>
            </a:r>
            <a:endParaRPr lang="en-US" altLang="zh-CN" sz="2000" dirty="0">
              <a:solidFill>
                <a:srgbClr val="2A3D52"/>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8917737" y="2534227"/>
            <a:ext cx="2339102" cy="1261884"/>
          </a:xfrm>
          <a:prstGeom prst="rect">
            <a:avLst/>
          </a:prstGeom>
          <a:noFill/>
          <a:effectLst/>
        </p:spPr>
        <p:txBody>
          <a:bodyPr wrap="none" rtlCol="0">
            <a:spAutoFit/>
          </a:bodyPr>
          <a:lstStyle/>
          <a:p>
            <a:r>
              <a:rPr lang="zh-CN" altLang="en-US" sz="2000" dirty="0">
                <a:solidFill>
                  <a:srgbClr val="2A3D52"/>
                </a:solidFill>
                <a:latin typeface="微软雅黑" panose="020B0503020204020204" pitchFamily="34" charset="-122"/>
                <a:ea typeface="微软雅黑" panose="020B0503020204020204" pitchFamily="34" charset="-122"/>
              </a:rPr>
              <a:t>单击此处输入标题</a:t>
            </a:r>
            <a:endParaRPr lang="en-US" altLang="zh-CN" sz="2000" dirty="0">
              <a:solidFill>
                <a:srgbClr val="2A3D52"/>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8917737" y="4883704"/>
            <a:ext cx="2339102" cy="1261884"/>
          </a:xfrm>
          <a:prstGeom prst="rect">
            <a:avLst/>
          </a:prstGeom>
          <a:noFill/>
          <a:effectLst/>
        </p:spPr>
        <p:txBody>
          <a:bodyPr wrap="none" rtlCol="0">
            <a:spAutoFit/>
          </a:bodyPr>
          <a:lstStyle/>
          <a:p>
            <a:r>
              <a:rPr lang="zh-CN" altLang="en-US" sz="2000" dirty="0">
                <a:solidFill>
                  <a:srgbClr val="2A3D52"/>
                </a:solidFill>
                <a:latin typeface="微软雅黑" panose="020B0503020204020204" pitchFamily="34" charset="-122"/>
                <a:ea typeface="微软雅黑" panose="020B0503020204020204" pitchFamily="34" charset="-122"/>
              </a:rPr>
              <a:t>单击此处输入标题</a:t>
            </a:r>
            <a:endParaRPr lang="en-US" altLang="zh-CN" sz="2000" dirty="0">
              <a:solidFill>
                <a:srgbClr val="2A3D52"/>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85704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decel="25333" fill="hold" grpId="0" nodeType="after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750" fill="hold"/>
                                        <p:tgtEl>
                                          <p:spTgt spid="36"/>
                                        </p:tgtEl>
                                        <p:attrNameLst>
                                          <p:attrName>ppt_x</p:attrName>
                                        </p:attrNameLst>
                                      </p:cBhvr>
                                      <p:tavLst>
                                        <p:tav tm="0">
                                          <p:val>
                                            <p:strVal val="0-#ppt_w/2"/>
                                          </p:val>
                                        </p:tav>
                                        <p:tav tm="100000">
                                          <p:val>
                                            <p:strVal val="#ppt_x"/>
                                          </p:val>
                                        </p:tav>
                                      </p:tavLst>
                                    </p:anim>
                                    <p:anim calcmode="lin" valueType="num">
                                      <p:cBhvr additive="base">
                                        <p:cTn id="15" dur="750" fill="hold"/>
                                        <p:tgtEl>
                                          <p:spTgt spid="36"/>
                                        </p:tgtEl>
                                        <p:attrNameLst>
                                          <p:attrName>ppt_y</p:attrName>
                                        </p:attrNameLst>
                                      </p:cBhvr>
                                      <p:tavLst>
                                        <p:tav tm="0">
                                          <p:val>
                                            <p:strVal val="#ppt_y"/>
                                          </p:val>
                                        </p:tav>
                                        <p:tav tm="100000">
                                          <p:val>
                                            <p:strVal val="#ppt_y"/>
                                          </p:val>
                                        </p:tav>
                                      </p:tavLst>
                                    </p:anim>
                                  </p:childTnLst>
                                </p:cTn>
                              </p:par>
                              <p:par>
                                <p:cTn id="16" presetID="2" presetClass="entr" presetSubtype="8" decel="25333" fill="hold" grpId="0" nodeType="withEffect">
                                  <p:stCondLst>
                                    <p:cond delay="25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750" fill="hold"/>
                                        <p:tgtEl>
                                          <p:spTgt spid="37"/>
                                        </p:tgtEl>
                                        <p:attrNameLst>
                                          <p:attrName>ppt_x</p:attrName>
                                        </p:attrNameLst>
                                      </p:cBhvr>
                                      <p:tavLst>
                                        <p:tav tm="0">
                                          <p:val>
                                            <p:strVal val="0-#ppt_w/2"/>
                                          </p:val>
                                        </p:tav>
                                        <p:tav tm="100000">
                                          <p:val>
                                            <p:strVal val="#ppt_x"/>
                                          </p:val>
                                        </p:tav>
                                      </p:tavLst>
                                    </p:anim>
                                    <p:anim calcmode="lin" valueType="num">
                                      <p:cBhvr additive="base">
                                        <p:cTn id="19" dur="750" fill="hold"/>
                                        <p:tgtEl>
                                          <p:spTgt spid="37"/>
                                        </p:tgtEl>
                                        <p:attrNameLst>
                                          <p:attrName>ppt_y</p:attrName>
                                        </p:attrNameLst>
                                      </p:cBhvr>
                                      <p:tavLst>
                                        <p:tav tm="0">
                                          <p:val>
                                            <p:strVal val="#ppt_y"/>
                                          </p:val>
                                        </p:tav>
                                        <p:tav tm="100000">
                                          <p:val>
                                            <p:strVal val="#ppt_y"/>
                                          </p:val>
                                        </p:tav>
                                      </p:tavLst>
                                    </p:anim>
                                  </p:childTnLst>
                                </p:cTn>
                              </p:par>
                              <p:par>
                                <p:cTn id="20" presetID="2" presetClass="entr" presetSubtype="2" decel="25333" fill="hold" grpId="0" nodeType="withEffect">
                                  <p:stCondLst>
                                    <p:cond delay="50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750" fill="hold"/>
                                        <p:tgtEl>
                                          <p:spTgt spid="38"/>
                                        </p:tgtEl>
                                        <p:attrNameLst>
                                          <p:attrName>ppt_x</p:attrName>
                                        </p:attrNameLst>
                                      </p:cBhvr>
                                      <p:tavLst>
                                        <p:tav tm="0">
                                          <p:val>
                                            <p:strVal val="1+#ppt_w/2"/>
                                          </p:val>
                                        </p:tav>
                                        <p:tav tm="100000">
                                          <p:val>
                                            <p:strVal val="#ppt_x"/>
                                          </p:val>
                                        </p:tav>
                                      </p:tavLst>
                                    </p:anim>
                                    <p:anim calcmode="lin" valueType="num">
                                      <p:cBhvr additive="base">
                                        <p:cTn id="23" dur="750" fill="hold"/>
                                        <p:tgtEl>
                                          <p:spTgt spid="38"/>
                                        </p:tgtEl>
                                        <p:attrNameLst>
                                          <p:attrName>ppt_y</p:attrName>
                                        </p:attrNameLst>
                                      </p:cBhvr>
                                      <p:tavLst>
                                        <p:tav tm="0">
                                          <p:val>
                                            <p:strVal val="#ppt_y"/>
                                          </p:val>
                                        </p:tav>
                                        <p:tav tm="100000">
                                          <p:val>
                                            <p:strVal val="#ppt_y"/>
                                          </p:val>
                                        </p:tav>
                                      </p:tavLst>
                                    </p:anim>
                                  </p:childTnLst>
                                </p:cTn>
                              </p:par>
                              <p:par>
                                <p:cTn id="24" presetID="2" presetClass="entr" presetSubtype="2" decel="25333" fill="hold" grpId="0" nodeType="withEffect">
                                  <p:stCondLst>
                                    <p:cond delay="75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750" fill="hold"/>
                                        <p:tgtEl>
                                          <p:spTgt spid="39"/>
                                        </p:tgtEl>
                                        <p:attrNameLst>
                                          <p:attrName>ppt_x</p:attrName>
                                        </p:attrNameLst>
                                      </p:cBhvr>
                                      <p:tavLst>
                                        <p:tav tm="0">
                                          <p:val>
                                            <p:strVal val="1+#ppt_w/2"/>
                                          </p:val>
                                        </p:tav>
                                        <p:tav tm="100000">
                                          <p:val>
                                            <p:strVal val="#ppt_x"/>
                                          </p:val>
                                        </p:tav>
                                      </p:tavLst>
                                    </p:anim>
                                    <p:anim calcmode="lin" valueType="num">
                                      <p:cBhvr additive="base">
                                        <p:cTn id="27" dur="7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黑板蓝色毕业论文答辩开题报告PP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1903</Words>
  <PresentationFormat>宽屏</PresentationFormat>
  <Paragraphs>331</Paragraphs>
  <Slides>27</Slides>
  <Notes>27</Notes>
  <HiddenSlides>0</HiddenSlides>
  <MMClips>2</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27</vt:i4>
      </vt:variant>
    </vt:vector>
  </HeadingPairs>
  <TitlesOfParts>
    <vt:vector size="39" baseType="lpstr">
      <vt:lpstr>华文细黑</vt:lpstr>
      <vt:lpstr>宋体</vt:lpstr>
      <vt:lpstr>微软雅黑</vt:lpstr>
      <vt:lpstr>微软雅黑</vt:lpstr>
      <vt:lpstr>幼圆</vt:lpstr>
      <vt:lpstr>Agency FB</vt:lpstr>
      <vt:lpstr>Arial</vt:lpstr>
      <vt:lpstr>Calibri</vt:lpstr>
      <vt:lpstr>Calibri Light</vt:lpstr>
      <vt:lpstr>Haettenschweiler</vt:lpstr>
      <vt:lpstr>Kartika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2017-04-05T12:41:11Z</dcterms:created>
  <dcterms:modified xsi:type="dcterms:W3CDTF">2017-07-12T08:19:03Z</dcterms:modified>
</cp:coreProperties>
</file>