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1" r:id="rId2"/>
    <p:sldMasterId id="2147483695" r:id="rId3"/>
    <p:sldMasterId id="2147483727" r:id="rId4"/>
    <p:sldMasterId id="2147483816" r:id="rId5"/>
  </p:sldMasterIdLst>
  <p:notesMasterIdLst>
    <p:notesMasterId r:id="rId35"/>
  </p:notesMasterIdLst>
  <p:sldIdLst>
    <p:sldId id="7656" r:id="rId6"/>
    <p:sldId id="7705" r:id="rId7"/>
    <p:sldId id="270" r:id="rId8"/>
    <p:sldId id="7626" r:id="rId9"/>
    <p:sldId id="7644" r:id="rId10"/>
    <p:sldId id="7706" r:id="rId11"/>
    <p:sldId id="7704" r:id="rId12"/>
    <p:sldId id="7707" r:id="rId13"/>
    <p:sldId id="7747" r:id="rId14"/>
    <p:sldId id="7743" r:id="rId15"/>
    <p:sldId id="7645" r:id="rId16"/>
    <p:sldId id="7744" r:id="rId17"/>
    <p:sldId id="7745" r:id="rId18"/>
    <p:sldId id="7746" r:id="rId19"/>
    <p:sldId id="7716" r:id="rId20"/>
    <p:sldId id="7711" r:id="rId21"/>
    <p:sldId id="7720" r:id="rId22"/>
    <p:sldId id="7719" r:id="rId23"/>
    <p:sldId id="7722" r:id="rId24"/>
    <p:sldId id="7731" r:id="rId25"/>
    <p:sldId id="7742" r:id="rId26"/>
    <p:sldId id="7748" r:id="rId27"/>
    <p:sldId id="7730" r:id="rId28"/>
    <p:sldId id="7737" r:id="rId29"/>
    <p:sldId id="7732" r:id="rId30"/>
    <p:sldId id="7736" r:id="rId31"/>
    <p:sldId id="7733" r:id="rId32"/>
    <p:sldId id="7749" r:id="rId33"/>
    <p:sldId id="7665" r:id="rId34"/>
  </p:sldIdLst>
  <p:sldSz cx="9144000" cy="5143500" type="screen16x9"/>
  <p:notesSz cx="6735763" cy="9866313"/>
  <p:custDataLst>
    <p:tags r:id="rId36"/>
  </p:custDataLst>
  <p:defaultTextStyle>
    <a:defPPr>
      <a:defRPr lang="zh-CN"/>
    </a:defPPr>
    <a:lvl1pPr marL="0" algn="l" defTabSz="685165" rtl="0" eaLnBrk="1" latinLnBrk="0" hangingPunct="1">
      <a:defRPr sz="1400" kern="1200">
        <a:solidFill>
          <a:schemeClr val="tx1"/>
        </a:solidFill>
        <a:latin typeface="+mn-lt"/>
        <a:ea typeface="+mn-ea"/>
        <a:cs typeface="+mn-cs"/>
      </a:defRPr>
    </a:lvl1pPr>
    <a:lvl2pPr marL="342265" algn="l" defTabSz="685165" rtl="0" eaLnBrk="1" latinLnBrk="0" hangingPunct="1">
      <a:defRPr sz="1400" kern="1200">
        <a:solidFill>
          <a:schemeClr val="tx1"/>
        </a:solidFill>
        <a:latin typeface="+mn-lt"/>
        <a:ea typeface="+mn-ea"/>
        <a:cs typeface="+mn-cs"/>
      </a:defRPr>
    </a:lvl2pPr>
    <a:lvl3pPr marL="685165"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330" algn="l" defTabSz="685165" rtl="0" eaLnBrk="1" latinLnBrk="0" hangingPunct="1">
      <a:defRPr sz="1400" kern="1200">
        <a:solidFill>
          <a:schemeClr val="tx1"/>
        </a:solidFill>
        <a:latin typeface="+mn-lt"/>
        <a:ea typeface="+mn-ea"/>
        <a:cs typeface="+mn-cs"/>
      </a:defRPr>
    </a:lvl5pPr>
    <a:lvl6pPr marL="1713230" algn="l" defTabSz="685165" rtl="0" eaLnBrk="1" latinLnBrk="0" hangingPunct="1">
      <a:defRPr sz="1400" kern="1200">
        <a:solidFill>
          <a:schemeClr val="tx1"/>
        </a:solidFill>
        <a:latin typeface="+mn-lt"/>
        <a:ea typeface="+mn-ea"/>
        <a:cs typeface="+mn-cs"/>
      </a:defRPr>
    </a:lvl6pPr>
    <a:lvl7pPr marL="2055495" algn="l" defTabSz="685165" rtl="0" eaLnBrk="1" latinLnBrk="0" hangingPunct="1">
      <a:defRPr sz="1400" kern="1200">
        <a:solidFill>
          <a:schemeClr val="tx1"/>
        </a:solidFill>
        <a:latin typeface="+mn-lt"/>
        <a:ea typeface="+mn-ea"/>
        <a:cs typeface="+mn-cs"/>
      </a:defRPr>
    </a:lvl7pPr>
    <a:lvl8pPr marL="2398395" algn="l" defTabSz="685165" rtl="0" eaLnBrk="1" latinLnBrk="0" hangingPunct="1">
      <a:defRPr sz="1400" kern="1200">
        <a:solidFill>
          <a:schemeClr val="tx1"/>
        </a:solidFill>
        <a:latin typeface="+mn-lt"/>
        <a:ea typeface="+mn-ea"/>
        <a:cs typeface="+mn-cs"/>
      </a:defRPr>
    </a:lvl8pPr>
    <a:lvl9pPr marL="2740660" algn="l" defTabSz="685165"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9DFE1"/>
    <a:srgbClr val="CCECFF"/>
    <a:srgbClr val="FFCCFF"/>
    <a:srgbClr val="CCFFFF"/>
    <a:srgbClr val="FF5050"/>
    <a:srgbClr val="99FFCC"/>
    <a:srgbClr val="33CC33"/>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05" autoAdjust="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pPr/>
              <a:t>2022/11/9</a:t>
            </a:fld>
            <a:endParaRPr lang="zh-CN" altLang="en-US"/>
          </a:p>
        </p:txBody>
      </p:sp>
      <p:sp>
        <p:nvSpPr>
          <p:cNvPr id="4" name="幻灯片图像占位符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pPr/>
              <a:t>‹#›</a:t>
            </a:fld>
            <a:endParaRPr lang="zh-CN" altLang="en-US"/>
          </a:p>
        </p:txBody>
      </p:sp>
    </p:spTree>
    <p:extLst>
      <p:ext uri="{BB962C8B-B14F-4D97-AF65-F5344CB8AC3E}">
        <p14:creationId xmlns:p14="http://schemas.microsoft.com/office/powerpoint/2010/main" val="443828207"/>
      </p:ext>
    </p:extLst>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6565" algn="l" defTabSz="913765" rtl="0" eaLnBrk="1" latinLnBrk="0" hangingPunct="1">
      <a:defRPr sz="1200" kern="1200">
        <a:solidFill>
          <a:schemeClr val="tx1"/>
        </a:solidFill>
        <a:latin typeface="+mn-lt"/>
        <a:ea typeface="+mn-ea"/>
        <a:cs typeface="+mn-cs"/>
      </a:defRPr>
    </a:lvl2pPr>
    <a:lvl3pPr marL="913765" algn="l" defTabSz="913765" rtl="0" eaLnBrk="1" latinLnBrk="0" hangingPunct="1">
      <a:defRPr sz="1200" kern="1200">
        <a:solidFill>
          <a:schemeClr val="tx1"/>
        </a:solidFill>
        <a:latin typeface="+mn-lt"/>
        <a:ea typeface="+mn-ea"/>
        <a:cs typeface="+mn-cs"/>
      </a:defRPr>
    </a:lvl3pPr>
    <a:lvl4pPr marL="1370330" algn="l" defTabSz="913765" rtl="0" eaLnBrk="1" latinLnBrk="0" hangingPunct="1">
      <a:defRPr sz="1200" kern="1200">
        <a:solidFill>
          <a:schemeClr val="tx1"/>
        </a:solidFill>
        <a:latin typeface="+mn-lt"/>
        <a:ea typeface="+mn-ea"/>
        <a:cs typeface="+mn-cs"/>
      </a:defRPr>
    </a:lvl4pPr>
    <a:lvl5pPr marL="1826895" algn="l" defTabSz="913765" rtl="0" eaLnBrk="1" latinLnBrk="0" hangingPunct="1">
      <a:defRPr sz="1200" kern="1200">
        <a:solidFill>
          <a:schemeClr val="tx1"/>
        </a:solidFill>
        <a:latin typeface="+mn-lt"/>
        <a:ea typeface="+mn-ea"/>
        <a:cs typeface="+mn-cs"/>
      </a:defRPr>
    </a:lvl5pPr>
    <a:lvl6pPr marL="2284095" algn="l" defTabSz="913765" rtl="0" eaLnBrk="1" latinLnBrk="0" hangingPunct="1">
      <a:defRPr sz="1200" kern="1200">
        <a:solidFill>
          <a:schemeClr val="tx1"/>
        </a:solidFill>
        <a:latin typeface="+mn-lt"/>
        <a:ea typeface="+mn-ea"/>
        <a:cs typeface="+mn-cs"/>
      </a:defRPr>
    </a:lvl6pPr>
    <a:lvl7pPr marL="2740660" algn="l" defTabSz="913765" rtl="0" eaLnBrk="1" latinLnBrk="0" hangingPunct="1">
      <a:defRPr sz="1200" kern="1200">
        <a:solidFill>
          <a:schemeClr val="tx1"/>
        </a:solidFill>
        <a:latin typeface="+mn-lt"/>
        <a:ea typeface="+mn-ea"/>
        <a:cs typeface="+mn-cs"/>
      </a:defRPr>
    </a:lvl7pPr>
    <a:lvl8pPr marL="3197225" algn="l" defTabSz="913765" rtl="0" eaLnBrk="1" latinLnBrk="0" hangingPunct="1">
      <a:defRPr sz="1200" kern="1200">
        <a:solidFill>
          <a:schemeClr val="tx1"/>
        </a:solidFill>
        <a:latin typeface="+mn-lt"/>
        <a:ea typeface="+mn-ea"/>
        <a:cs typeface="+mn-cs"/>
      </a:defRPr>
    </a:lvl8pPr>
    <a:lvl9pPr marL="3654425"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AD677-048F-409F-AACD-0A0B5EF61C8C}" type="slidenum">
              <a:rPr lang="zh-CN" altLang="en-US" smtClean="0"/>
              <a:pPr/>
              <a:t>1</a:t>
            </a:fld>
            <a:endParaRPr lang="zh-CN" altLang="en-US"/>
          </a:p>
        </p:txBody>
      </p:sp>
    </p:spTree>
    <p:extLst>
      <p:ext uri="{BB962C8B-B14F-4D97-AF65-F5344CB8AC3E}">
        <p14:creationId xmlns:p14="http://schemas.microsoft.com/office/powerpoint/2010/main" val="393106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AD677-048F-409F-AACD-0A0B5EF61C8C}" type="slidenum">
              <a:rPr lang="zh-CN" altLang="en-US" smtClean="0"/>
              <a:pPr/>
              <a:t>4</a:t>
            </a:fld>
            <a:endParaRPr lang="zh-CN" altLang="en-US"/>
          </a:p>
        </p:txBody>
      </p:sp>
    </p:spTree>
    <p:extLst>
      <p:ext uri="{BB962C8B-B14F-4D97-AF65-F5344CB8AC3E}">
        <p14:creationId xmlns:p14="http://schemas.microsoft.com/office/powerpoint/2010/main" val="193926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panose="020F0502020204030204"/>
                <a:ea typeface="SimSun" panose="02010600030101010101" pitchFamily="2" charset="-122"/>
              </a:rPr>
              <a:pPr/>
              <a:t>11</a:t>
            </a:fld>
            <a:endParaRPr lang="zh-CN" altLang="en-US">
              <a:solidFill>
                <a:prstClr val="black"/>
              </a:solidFill>
              <a:latin typeface="Calibri" panose="020F0502020204030204"/>
              <a:ea typeface="SimSun" panose="02010600030101010101" pitchFamily="2" charset="-122"/>
            </a:endParaRPr>
          </a:p>
        </p:txBody>
      </p:sp>
    </p:spTree>
    <p:extLst>
      <p:ext uri="{BB962C8B-B14F-4D97-AF65-F5344CB8AC3E}">
        <p14:creationId xmlns:p14="http://schemas.microsoft.com/office/powerpoint/2010/main" val="924504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1233488"/>
            <a:ext cx="5916613" cy="33289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A6837353-30EB-4A48-80EB-173D804AEFBD}" type="slidenum">
              <a:rPr lang="zh-CN" altLang="en-US" smtClean="0">
                <a:solidFill>
                  <a:prstClr val="black"/>
                </a:solidFill>
                <a:latin typeface="Calibri" panose="020F0502020204030204"/>
                <a:ea typeface="SimSun" panose="02010600030101010101" pitchFamily="2" charset="-122"/>
              </a:rPr>
              <a:pPr defTabSz="914400">
                <a:defRPr/>
              </a:pPr>
              <a:t>29</a:t>
            </a:fld>
            <a:endParaRPr lang="zh-CN" altLang="en-US">
              <a:solidFill>
                <a:prstClr val="black"/>
              </a:solidFill>
              <a:latin typeface="Calibri" panose="020F0502020204030204"/>
              <a:ea typeface="SimSun" panose="02010600030101010101" pitchFamily="2" charset="-122"/>
            </a:endParaRPr>
          </a:p>
        </p:txBody>
      </p:sp>
    </p:spTree>
    <p:extLst>
      <p:ext uri="{BB962C8B-B14F-4D97-AF65-F5344CB8AC3E}">
        <p14:creationId xmlns:p14="http://schemas.microsoft.com/office/powerpoint/2010/main" val="380253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265" indent="0" algn="ctr">
              <a:buNone/>
              <a:defRPr sz="1500"/>
            </a:lvl2pPr>
            <a:lvl3pPr marL="685165" indent="0" algn="ctr">
              <a:buNone/>
              <a:defRPr sz="1400"/>
            </a:lvl3pPr>
            <a:lvl4pPr marL="1028065" indent="0" algn="ctr">
              <a:buNone/>
              <a:defRPr sz="1200"/>
            </a:lvl4pPr>
            <a:lvl5pPr marL="1370330" indent="0" algn="ctr">
              <a:buNone/>
              <a:defRPr sz="1200"/>
            </a:lvl5pPr>
            <a:lvl6pPr marL="1713230" indent="0" algn="ctr">
              <a:buNone/>
              <a:defRPr sz="1200"/>
            </a:lvl6pPr>
            <a:lvl7pPr marL="2055495" indent="0" algn="ctr">
              <a:buNone/>
              <a:defRPr sz="1200"/>
            </a:lvl7pPr>
            <a:lvl8pPr marL="2398395" indent="0" algn="ctr">
              <a:buNone/>
              <a:defRPr sz="1200"/>
            </a:lvl8pPr>
            <a:lvl9pPr marL="274066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0"/>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2" y="273880"/>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143000" y="2701961"/>
            <a:ext cx="6858000" cy="1241425"/>
          </a:xfrm>
        </p:spPr>
        <p:txBody>
          <a:bodyPr/>
          <a:lstStyle>
            <a:lvl1pPr marL="0" indent="0" algn="ctr">
              <a:buNone/>
              <a:defRPr sz="2400"/>
            </a:lvl1pPr>
            <a:lvl2pPr marL="456565" indent="0" algn="ctr">
              <a:buNone/>
              <a:defRPr sz="2000"/>
            </a:lvl2pPr>
            <a:lvl3pPr marL="913765" indent="0" algn="ctr">
              <a:buNone/>
              <a:defRPr sz="1800"/>
            </a:lvl3pPr>
            <a:lvl4pPr marL="1370330" indent="0" algn="ctr">
              <a:buNone/>
              <a:defRPr sz="1600"/>
            </a:lvl4pPr>
            <a:lvl5pPr marL="1826895" indent="0" algn="ctr">
              <a:buNone/>
              <a:defRPr sz="1600"/>
            </a:lvl5pPr>
            <a:lvl6pPr marL="2284095" indent="0" algn="ctr">
              <a:buNone/>
              <a:defRPr sz="1600"/>
            </a:lvl6pPr>
            <a:lvl7pPr marL="2740660" indent="0" algn="ctr">
              <a:buNone/>
              <a:defRPr sz="1600"/>
            </a:lvl7pPr>
            <a:lvl8pPr marL="3197225" indent="0" algn="ctr">
              <a:buNone/>
              <a:defRPr sz="1600"/>
            </a:lvl8pPr>
            <a:lvl9pPr marL="3654425"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2"/>
            <a:ext cx="7886700" cy="1125538"/>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765" indent="0">
              <a:buNone/>
              <a:defRPr sz="1800">
                <a:solidFill>
                  <a:schemeClr val="tx1">
                    <a:tint val="75000"/>
                  </a:schemeClr>
                </a:solidFill>
              </a:defRPr>
            </a:lvl3pPr>
            <a:lvl4pPr marL="1370330" indent="0">
              <a:buNone/>
              <a:defRPr sz="1600">
                <a:solidFill>
                  <a:schemeClr val="tx1">
                    <a:tint val="75000"/>
                  </a:schemeClr>
                </a:solidFill>
              </a:defRPr>
            </a:lvl4pPr>
            <a:lvl5pPr marL="1826895" indent="0">
              <a:buNone/>
              <a:defRPr sz="1600">
                <a:solidFill>
                  <a:schemeClr val="tx1">
                    <a:tint val="75000"/>
                  </a:schemeClr>
                </a:solidFill>
              </a:defRPr>
            </a:lvl5pPr>
            <a:lvl6pPr marL="2284095" indent="0">
              <a:buNone/>
              <a:defRPr sz="1600">
                <a:solidFill>
                  <a:schemeClr val="tx1">
                    <a:tint val="75000"/>
                  </a:schemeClr>
                </a:solidFill>
              </a:defRPr>
            </a:lvl6pPr>
            <a:lvl7pPr marL="2740660" indent="0">
              <a:buNone/>
              <a:defRPr sz="1600">
                <a:solidFill>
                  <a:schemeClr val="tx1">
                    <a:tint val="75000"/>
                  </a:schemeClr>
                </a:solidFill>
              </a:defRPr>
            </a:lvl7pPr>
            <a:lvl8pPr marL="3197225" indent="0">
              <a:buNone/>
              <a:defRPr sz="1600">
                <a:solidFill>
                  <a:schemeClr val="tx1">
                    <a:tint val="75000"/>
                  </a:schemeClr>
                </a:solidFill>
              </a:defRPr>
            </a:lvl8pPr>
            <a:lvl9pPr marL="365442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9" y="1260475"/>
            <a:ext cx="3868737" cy="619125"/>
          </a:xfrm>
        </p:spPr>
        <p:txBody>
          <a:bodyPr anchor="b"/>
          <a:lstStyle>
            <a:lvl1pPr marL="0" indent="0">
              <a:buNone/>
              <a:defRPr sz="2400" b="1"/>
            </a:lvl1pPr>
            <a:lvl2pPr marL="456565" indent="0">
              <a:buNone/>
              <a:defRPr sz="2000" b="1"/>
            </a:lvl2pPr>
            <a:lvl3pPr marL="913765" indent="0">
              <a:buNone/>
              <a:defRPr sz="1800" b="1"/>
            </a:lvl3pPr>
            <a:lvl4pPr marL="1370330" indent="0">
              <a:buNone/>
              <a:defRPr sz="1600" b="1"/>
            </a:lvl4pPr>
            <a:lvl5pPr marL="1826895" indent="0">
              <a:buNone/>
              <a:defRPr sz="1600" b="1"/>
            </a:lvl5pPr>
            <a:lvl6pPr marL="2284095" indent="0">
              <a:buNone/>
              <a:defRPr sz="1600" b="1"/>
            </a:lvl6pPr>
            <a:lvl7pPr marL="2740660" indent="0">
              <a:buNone/>
              <a:defRPr sz="1600" b="1"/>
            </a:lvl7pPr>
            <a:lvl8pPr marL="3197225" indent="0">
              <a:buNone/>
              <a:defRPr sz="1600" b="1"/>
            </a:lvl8pPr>
            <a:lvl9pPr marL="365442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9"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p:spPr>
        <p:txBody>
          <a:bodyPr anchor="b"/>
          <a:lstStyle>
            <a:lvl1pPr marL="0" indent="0">
              <a:buNone/>
              <a:defRPr sz="2400" b="1"/>
            </a:lvl1pPr>
            <a:lvl2pPr marL="456565" indent="0">
              <a:buNone/>
              <a:defRPr sz="2000" b="1"/>
            </a:lvl2pPr>
            <a:lvl3pPr marL="913765" indent="0">
              <a:buNone/>
              <a:defRPr sz="1800" b="1"/>
            </a:lvl3pPr>
            <a:lvl4pPr marL="1370330" indent="0">
              <a:buNone/>
              <a:defRPr sz="1600" b="1"/>
            </a:lvl4pPr>
            <a:lvl5pPr marL="1826895" indent="0">
              <a:buNone/>
              <a:defRPr sz="1600" b="1"/>
            </a:lvl5pPr>
            <a:lvl6pPr marL="2284095" indent="0">
              <a:buNone/>
              <a:defRPr sz="1600" b="1"/>
            </a:lvl6pPr>
            <a:lvl7pPr marL="2740660" indent="0">
              <a:buNone/>
              <a:defRPr sz="1600" b="1"/>
            </a:lvl7pPr>
            <a:lvl8pPr marL="3197225" indent="0">
              <a:buNone/>
              <a:defRPr sz="1600" b="1"/>
            </a:lvl8pPr>
            <a:lvl9pPr marL="365442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lIns="91368" tIns="45684" rIns="91368" bIns="45684" rtlCol="0">
            <a:spAutoFit/>
          </a:bodyPr>
          <a:lstStyle/>
          <a:p>
            <a:r>
              <a:rPr lang="zh-CN" altLang="en-US" sz="1800" dirty="0"/>
              <a:t>单击此处添加文字标题</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143000" y="2701961"/>
            <a:ext cx="6858000" cy="1241425"/>
          </a:xfrm>
        </p:spPr>
        <p:txBody>
          <a:bodyPr/>
          <a:lstStyle>
            <a:lvl1pPr marL="0" indent="0" algn="ctr">
              <a:buNone/>
              <a:defRPr sz="2400"/>
            </a:lvl1pPr>
            <a:lvl2pPr marL="456565" indent="0" algn="ctr">
              <a:buNone/>
              <a:defRPr sz="2000"/>
            </a:lvl2pPr>
            <a:lvl3pPr marL="913765" indent="0" algn="ctr">
              <a:buNone/>
              <a:defRPr sz="1800"/>
            </a:lvl3pPr>
            <a:lvl4pPr marL="1370330" indent="0" algn="ctr">
              <a:buNone/>
              <a:defRPr sz="1600"/>
            </a:lvl4pPr>
            <a:lvl5pPr marL="1826895" indent="0" algn="ctr">
              <a:buNone/>
              <a:defRPr sz="1600"/>
            </a:lvl5pPr>
            <a:lvl6pPr marL="2284095" indent="0" algn="ctr">
              <a:buNone/>
              <a:defRPr sz="1600"/>
            </a:lvl6pPr>
            <a:lvl7pPr marL="2740660" indent="0" algn="ctr">
              <a:buNone/>
              <a:defRPr sz="1600"/>
            </a:lvl7pPr>
            <a:lvl8pPr marL="3197225" indent="0" algn="ctr">
              <a:buNone/>
              <a:defRPr sz="1600"/>
            </a:lvl8pPr>
            <a:lvl9pPr marL="3654425"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2"/>
            <a:ext cx="7886700" cy="1125538"/>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765" indent="0">
              <a:buNone/>
              <a:defRPr sz="1800">
                <a:solidFill>
                  <a:schemeClr val="tx1">
                    <a:tint val="75000"/>
                  </a:schemeClr>
                </a:solidFill>
              </a:defRPr>
            </a:lvl3pPr>
            <a:lvl4pPr marL="1370330" indent="0">
              <a:buNone/>
              <a:defRPr sz="1600">
                <a:solidFill>
                  <a:schemeClr val="tx1">
                    <a:tint val="75000"/>
                  </a:schemeClr>
                </a:solidFill>
              </a:defRPr>
            </a:lvl4pPr>
            <a:lvl5pPr marL="1826895" indent="0">
              <a:buNone/>
              <a:defRPr sz="1600">
                <a:solidFill>
                  <a:schemeClr val="tx1">
                    <a:tint val="75000"/>
                  </a:schemeClr>
                </a:solidFill>
              </a:defRPr>
            </a:lvl5pPr>
            <a:lvl6pPr marL="2284095" indent="0">
              <a:buNone/>
              <a:defRPr sz="1600">
                <a:solidFill>
                  <a:schemeClr val="tx1">
                    <a:tint val="75000"/>
                  </a:schemeClr>
                </a:solidFill>
              </a:defRPr>
            </a:lvl6pPr>
            <a:lvl7pPr marL="2740660" indent="0">
              <a:buNone/>
              <a:defRPr sz="1600">
                <a:solidFill>
                  <a:schemeClr val="tx1">
                    <a:tint val="75000"/>
                  </a:schemeClr>
                </a:solidFill>
              </a:defRPr>
            </a:lvl7pPr>
            <a:lvl8pPr marL="3197225" indent="0">
              <a:buNone/>
              <a:defRPr sz="1600">
                <a:solidFill>
                  <a:schemeClr val="tx1">
                    <a:tint val="75000"/>
                  </a:schemeClr>
                </a:solidFill>
              </a:defRPr>
            </a:lvl8pPr>
            <a:lvl9pPr marL="365442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9" y="1260475"/>
            <a:ext cx="3868737" cy="619125"/>
          </a:xfrm>
        </p:spPr>
        <p:txBody>
          <a:bodyPr anchor="b"/>
          <a:lstStyle>
            <a:lvl1pPr marL="0" indent="0">
              <a:buNone/>
              <a:defRPr sz="2400" b="1"/>
            </a:lvl1pPr>
            <a:lvl2pPr marL="456565" indent="0">
              <a:buNone/>
              <a:defRPr sz="2000" b="1"/>
            </a:lvl2pPr>
            <a:lvl3pPr marL="913765" indent="0">
              <a:buNone/>
              <a:defRPr sz="1800" b="1"/>
            </a:lvl3pPr>
            <a:lvl4pPr marL="1370330" indent="0">
              <a:buNone/>
              <a:defRPr sz="1600" b="1"/>
            </a:lvl4pPr>
            <a:lvl5pPr marL="1826895" indent="0">
              <a:buNone/>
              <a:defRPr sz="1600" b="1"/>
            </a:lvl5pPr>
            <a:lvl6pPr marL="2284095" indent="0">
              <a:buNone/>
              <a:defRPr sz="1600" b="1"/>
            </a:lvl6pPr>
            <a:lvl7pPr marL="2740660" indent="0">
              <a:buNone/>
              <a:defRPr sz="1600" b="1"/>
            </a:lvl7pPr>
            <a:lvl8pPr marL="3197225" indent="0">
              <a:buNone/>
              <a:defRPr sz="1600" b="1"/>
            </a:lvl8pPr>
            <a:lvl9pPr marL="365442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9"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p:spPr>
        <p:txBody>
          <a:bodyPr anchor="b"/>
          <a:lstStyle>
            <a:lvl1pPr marL="0" indent="0">
              <a:buNone/>
              <a:defRPr sz="2400" b="1"/>
            </a:lvl1pPr>
            <a:lvl2pPr marL="456565" indent="0">
              <a:buNone/>
              <a:defRPr sz="2000" b="1"/>
            </a:lvl2pPr>
            <a:lvl3pPr marL="913765" indent="0">
              <a:buNone/>
              <a:defRPr sz="1800" b="1"/>
            </a:lvl3pPr>
            <a:lvl4pPr marL="1370330" indent="0">
              <a:buNone/>
              <a:defRPr sz="1600" b="1"/>
            </a:lvl4pPr>
            <a:lvl5pPr marL="1826895" indent="0">
              <a:buNone/>
              <a:defRPr sz="1600" b="1"/>
            </a:lvl5pPr>
            <a:lvl6pPr marL="2284095" indent="0">
              <a:buNone/>
              <a:defRPr sz="1600" b="1"/>
            </a:lvl6pPr>
            <a:lvl7pPr marL="2740660" indent="0">
              <a:buNone/>
              <a:defRPr sz="1600" b="1"/>
            </a:lvl7pPr>
            <a:lvl8pPr marL="3197225" indent="0">
              <a:buNone/>
              <a:defRPr sz="1600" b="1"/>
            </a:lvl8pPr>
            <a:lvl9pPr marL="365442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lIns="91368" tIns="45684" rIns="91368" bIns="45684" rtlCol="0">
            <a:spAutoFit/>
          </a:bodyPr>
          <a:lstStyle/>
          <a:p>
            <a:r>
              <a:rPr lang="zh-CN" altLang="en-US" sz="1800" dirty="0">
                <a:solidFill>
                  <a:prstClr val="black"/>
                </a:solidFill>
              </a:rPr>
              <a:t>单击此处添加文字标题</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143000" y="2701961"/>
            <a:ext cx="6858000" cy="1241425"/>
          </a:xfrm>
        </p:spPr>
        <p:txBody>
          <a:bodyPr/>
          <a:lstStyle>
            <a:lvl1pPr marL="0" indent="0" algn="ctr">
              <a:buNone/>
              <a:defRPr sz="2400"/>
            </a:lvl1pPr>
            <a:lvl2pPr marL="456565" indent="0" algn="ctr">
              <a:buNone/>
              <a:defRPr sz="2000"/>
            </a:lvl2pPr>
            <a:lvl3pPr marL="913765" indent="0" algn="ctr">
              <a:buNone/>
              <a:defRPr sz="1800"/>
            </a:lvl3pPr>
            <a:lvl4pPr marL="1370330" indent="0" algn="ctr">
              <a:buNone/>
              <a:defRPr sz="1600"/>
            </a:lvl4pPr>
            <a:lvl5pPr marL="1826895" indent="0" algn="ctr">
              <a:buNone/>
              <a:defRPr sz="1600"/>
            </a:lvl5pPr>
            <a:lvl6pPr marL="2284095" indent="0" algn="ctr">
              <a:buNone/>
              <a:defRPr sz="1600"/>
            </a:lvl6pPr>
            <a:lvl7pPr marL="2740660" indent="0" algn="ctr">
              <a:buNone/>
              <a:defRPr sz="1600"/>
            </a:lvl7pPr>
            <a:lvl8pPr marL="3197225" indent="0" algn="ctr">
              <a:buNone/>
              <a:defRPr sz="1600"/>
            </a:lvl8pPr>
            <a:lvl9pPr marL="3654425"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2"/>
            <a:ext cx="7886700" cy="1125538"/>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765" indent="0">
              <a:buNone/>
              <a:defRPr sz="1800">
                <a:solidFill>
                  <a:schemeClr val="tx1">
                    <a:tint val="75000"/>
                  </a:schemeClr>
                </a:solidFill>
              </a:defRPr>
            </a:lvl3pPr>
            <a:lvl4pPr marL="1370330" indent="0">
              <a:buNone/>
              <a:defRPr sz="1600">
                <a:solidFill>
                  <a:schemeClr val="tx1">
                    <a:tint val="75000"/>
                  </a:schemeClr>
                </a:solidFill>
              </a:defRPr>
            </a:lvl4pPr>
            <a:lvl5pPr marL="1826895" indent="0">
              <a:buNone/>
              <a:defRPr sz="1600">
                <a:solidFill>
                  <a:schemeClr val="tx1">
                    <a:tint val="75000"/>
                  </a:schemeClr>
                </a:solidFill>
              </a:defRPr>
            </a:lvl5pPr>
            <a:lvl6pPr marL="2284095" indent="0">
              <a:buNone/>
              <a:defRPr sz="1600">
                <a:solidFill>
                  <a:schemeClr val="tx1">
                    <a:tint val="75000"/>
                  </a:schemeClr>
                </a:solidFill>
              </a:defRPr>
            </a:lvl6pPr>
            <a:lvl7pPr marL="2740660" indent="0">
              <a:buNone/>
              <a:defRPr sz="1600">
                <a:solidFill>
                  <a:schemeClr val="tx1">
                    <a:tint val="75000"/>
                  </a:schemeClr>
                </a:solidFill>
              </a:defRPr>
            </a:lvl7pPr>
            <a:lvl8pPr marL="3197225" indent="0">
              <a:buNone/>
              <a:defRPr sz="1600">
                <a:solidFill>
                  <a:schemeClr val="tx1">
                    <a:tint val="75000"/>
                  </a:schemeClr>
                </a:solidFill>
              </a:defRPr>
            </a:lvl8pPr>
            <a:lvl9pPr marL="365442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0"/>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265" indent="0">
              <a:buNone/>
              <a:defRPr sz="1500">
                <a:solidFill>
                  <a:schemeClr val="tx1">
                    <a:tint val="75000"/>
                  </a:schemeClr>
                </a:solidFill>
              </a:defRPr>
            </a:lvl2pPr>
            <a:lvl3pPr marL="685165" indent="0">
              <a:buNone/>
              <a:defRPr sz="1400">
                <a:solidFill>
                  <a:schemeClr val="tx1">
                    <a:tint val="75000"/>
                  </a:schemeClr>
                </a:solidFill>
              </a:defRPr>
            </a:lvl3pPr>
            <a:lvl4pPr marL="1028065" indent="0">
              <a:buNone/>
              <a:defRPr sz="1200">
                <a:solidFill>
                  <a:schemeClr val="tx1">
                    <a:tint val="75000"/>
                  </a:schemeClr>
                </a:solidFill>
              </a:defRPr>
            </a:lvl4pPr>
            <a:lvl5pPr marL="1370330" indent="0">
              <a:buNone/>
              <a:defRPr sz="1200">
                <a:solidFill>
                  <a:schemeClr val="tx1">
                    <a:tint val="75000"/>
                  </a:schemeClr>
                </a:solidFill>
              </a:defRPr>
            </a:lvl5pPr>
            <a:lvl6pPr marL="1713230" indent="0">
              <a:buNone/>
              <a:defRPr sz="1200">
                <a:solidFill>
                  <a:schemeClr val="tx1">
                    <a:tint val="75000"/>
                  </a:schemeClr>
                </a:solidFill>
              </a:defRPr>
            </a:lvl6pPr>
            <a:lvl7pPr marL="2055495" indent="0">
              <a:buNone/>
              <a:defRPr sz="1200">
                <a:solidFill>
                  <a:schemeClr val="tx1">
                    <a:tint val="75000"/>
                  </a:schemeClr>
                </a:solidFill>
              </a:defRPr>
            </a:lvl7pPr>
            <a:lvl8pPr marL="2398395" indent="0">
              <a:buNone/>
              <a:defRPr sz="1200">
                <a:solidFill>
                  <a:schemeClr val="tx1">
                    <a:tint val="75000"/>
                  </a:schemeClr>
                </a:solidFill>
              </a:defRPr>
            </a:lvl8pPr>
            <a:lvl9pPr marL="274066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9" y="1260475"/>
            <a:ext cx="3868737" cy="619125"/>
          </a:xfrm>
        </p:spPr>
        <p:txBody>
          <a:bodyPr anchor="b"/>
          <a:lstStyle>
            <a:lvl1pPr marL="0" indent="0">
              <a:buNone/>
              <a:defRPr sz="2400" b="1"/>
            </a:lvl1pPr>
            <a:lvl2pPr marL="456565" indent="0">
              <a:buNone/>
              <a:defRPr sz="2000" b="1"/>
            </a:lvl2pPr>
            <a:lvl3pPr marL="913765" indent="0">
              <a:buNone/>
              <a:defRPr sz="1800" b="1"/>
            </a:lvl3pPr>
            <a:lvl4pPr marL="1370330" indent="0">
              <a:buNone/>
              <a:defRPr sz="1600" b="1"/>
            </a:lvl4pPr>
            <a:lvl5pPr marL="1826895" indent="0">
              <a:buNone/>
              <a:defRPr sz="1600" b="1"/>
            </a:lvl5pPr>
            <a:lvl6pPr marL="2284095" indent="0">
              <a:buNone/>
              <a:defRPr sz="1600" b="1"/>
            </a:lvl6pPr>
            <a:lvl7pPr marL="2740660" indent="0">
              <a:buNone/>
              <a:defRPr sz="1600" b="1"/>
            </a:lvl7pPr>
            <a:lvl8pPr marL="3197225" indent="0">
              <a:buNone/>
              <a:defRPr sz="1600" b="1"/>
            </a:lvl8pPr>
            <a:lvl9pPr marL="365442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9"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p:spPr>
        <p:txBody>
          <a:bodyPr anchor="b"/>
          <a:lstStyle>
            <a:lvl1pPr marL="0" indent="0">
              <a:buNone/>
              <a:defRPr sz="2400" b="1"/>
            </a:lvl1pPr>
            <a:lvl2pPr marL="456565" indent="0">
              <a:buNone/>
              <a:defRPr sz="2000" b="1"/>
            </a:lvl2pPr>
            <a:lvl3pPr marL="913765" indent="0">
              <a:buNone/>
              <a:defRPr sz="1800" b="1"/>
            </a:lvl3pPr>
            <a:lvl4pPr marL="1370330" indent="0">
              <a:buNone/>
              <a:defRPr sz="1600" b="1"/>
            </a:lvl4pPr>
            <a:lvl5pPr marL="1826895" indent="0">
              <a:buNone/>
              <a:defRPr sz="1600" b="1"/>
            </a:lvl5pPr>
            <a:lvl6pPr marL="2284095" indent="0">
              <a:buNone/>
              <a:defRPr sz="1600" b="1"/>
            </a:lvl6pPr>
            <a:lvl7pPr marL="2740660" indent="0">
              <a:buNone/>
              <a:defRPr sz="1600" b="1"/>
            </a:lvl7pPr>
            <a:lvl8pPr marL="3197225" indent="0">
              <a:buNone/>
              <a:defRPr sz="1600" b="1"/>
            </a:lvl8pPr>
            <a:lvl9pPr marL="365442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lIns="91368" tIns="45684" rIns="91368" bIns="45684" rtlCol="0">
            <a:spAutoFit/>
          </a:bodyPr>
          <a:lstStyle/>
          <a:p>
            <a:r>
              <a:rPr lang="zh-CN" altLang="en-US" sz="1800" dirty="0">
                <a:solidFill>
                  <a:prstClr val="black"/>
                </a:solidFill>
              </a:rPr>
              <a:t>单击此处添加文字标题</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3625363"/>
            <a:ext cx="9144000" cy="1518173"/>
          </a:xfrm>
          <a:prstGeom prst="rect">
            <a:avLst/>
          </a:prstGeom>
        </p:spPr>
      </p:pic>
    </p:spTree>
    <p:extLst>
      <p:ext uri="{BB962C8B-B14F-4D97-AF65-F5344CB8AC3E}">
        <p14:creationId xmlns:p14="http://schemas.microsoft.com/office/powerpoint/2010/main" val="2188242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矩形 8"/>
          <p:cNvSpPr/>
          <p:nvPr userDrawn="1"/>
        </p:nvSpPr>
        <p:spPr>
          <a:xfrm>
            <a:off x="6660311" y="4823344"/>
            <a:ext cx="581352" cy="223136"/>
          </a:xfrm>
          <a:prstGeom prst="rect">
            <a:avLst/>
          </a:prstGeom>
        </p:spPr>
        <p:txBody>
          <a:bodyPr wrap="square" lIns="68574" tIns="34289" rIns="68574" bIns="34289">
            <a:spAutoFit/>
          </a:bodyPr>
          <a:lstStyle/>
          <a:p>
            <a:pPr defTabSz="685800">
              <a:defRPr/>
            </a:pPr>
            <a:r>
              <a:rPr lang="en-US" altLang="zh-CN" sz="100" kern="0" dirty="0">
                <a:solidFill>
                  <a:prstClr val="white"/>
                </a:solidFill>
              </a:rPr>
              <a:t>PPT</a:t>
            </a:r>
            <a:r>
              <a:rPr lang="zh-CN" altLang="en-US" sz="100" kern="0" dirty="0">
                <a:solidFill>
                  <a:prstClr val="white"/>
                </a:solidFill>
              </a:rPr>
              <a:t>模板下载：</a:t>
            </a:r>
            <a:r>
              <a:rPr lang="en-US" altLang="zh-CN" sz="100" kern="0" dirty="0">
                <a:solidFill>
                  <a:prstClr val="white"/>
                </a:solidFill>
              </a:rPr>
              <a:t>www.1ppt.com/moban/     </a:t>
            </a:r>
            <a:r>
              <a:rPr lang="zh-CN" altLang="en-US" sz="100" kern="0" dirty="0">
                <a:solidFill>
                  <a:prstClr val="white"/>
                </a:solidFill>
              </a:rPr>
              <a:t>行业</a:t>
            </a:r>
            <a:r>
              <a:rPr lang="en-US" altLang="zh-CN" sz="100" kern="0" dirty="0">
                <a:solidFill>
                  <a:prstClr val="white"/>
                </a:solidFill>
              </a:rPr>
              <a:t>PPT</a:t>
            </a:r>
            <a:r>
              <a:rPr lang="zh-CN" altLang="en-US" sz="100" kern="0" dirty="0">
                <a:solidFill>
                  <a:prstClr val="white"/>
                </a:solidFill>
              </a:rPr>
              <a:t>模板：</a:t>
            </a:r>
            <a:r>
              <a:rPr lang="en-US" altLang="zh-CN" sz="100" kern="0" dirty="0">
                <a:solidFill>
                  <a:prstClr val="white"/>
                </a:solidFill>
              </a:rPr>
              <a:t>www.1ppt.com/hangye/ </a:t>
            </a:r>
          </a:p>
          <a:p>
            <a:pPr defTabSz="685800">
              <a:defRPr/>
            </a:pPr>
            <a:r>
              <a:rPr lang="zh-CN" altLang="en-US" sz="100" kern="0" dirty="0">
                <a:solidFill>
                  <a:prstClr val="white"/>
                </a:solidFill>
              </a:rPr>
              <a:t>节日</a:t>
            </a:r>
            <a:r>
              <a:rPr lang="en-US" altLang="zh-CN" sz="100" kern="0" dirty="0">
                <a:solidFill>
                  <a:prstClr val="white"/>
                </a:solidFill>
              </a:rPr>
              <a:t>PPT</a:t>
            </a:r>
            <a:r>
              <a:rPr lang="zh-CN" altLang="en-US" sz="100" kern="0" dirty="0">
                <a:solidFill>
                  <a:prstClr val="white"/>
                </a:solidFill>
              </a:rPr>
              <a:t>模板：</a:t>
            </a:r>
            <a:r>
              <a:rPr lang="en-US" altLang="zh-CN" sz="100" kern="0" dirty="0">
                <a:solidFill>
                  <a:prstClr val="white"/>
                </a:solidFill>
              </a:rPr>
              <a:t>www.1ppt.com/jieri/           PPT</a:t>
            </a:r>
            <a:r>
              <a:rPr lang="zh-CN" altLang="en-US" sz="100" kern="0" dirty="0">
                <a:solidFill>
                  <a:prstClr val="white"/>
                </a:solidFill>
              </a:rPr>
              <a:t>素材下载：</a:t>
            </a:r>
            <a:r>
              <a:rPr lang="en-US" altLang="zh-CN" sz="100" kern="0" dirty="0">
                <a:solidFill>
                  <a:prstClr val="white"/>
                </a:solidFill>
              </a:rPr>
              <a:t>www.1ppt.com/sucai/</a:t>
            </a:r>
          </a:p>
          <a:p>
            <a:pPr defTabSz="685800">
              <a:defRPr/>
            </a:pPr>
            <a:r>
              <a:rPr lang="en-US" altLang="zh-CN" sz="100" kern="0" dirty="0">
                <a:solidFill>
                  <a:prstClr val="white"/>
                </a:solidFill>
              </a:rPr>
              <a:t>PPT</a:t>
            </a:r>
            <a:r>
              <a:rPr lang="zh-CN" altLang="en-US" sz="100" kern="0" dirty="0">
                <a:solidFill>
                  <a:prstClr val="white"/>
                </a:solidFill>
              </a:rPr>
              <a:t>背景图片：</a:t>
            </a:r>
            <a:r>
              <a:rPr lang="en-US" altLang="zh-CN" sz="100" kern="0" dirty="0">
                <a:solidFill>
                  <a:prstClr val="white"/>
                </a:solidFill>
              </a:rPr>
              <a:t>www.1ppt.com/beijing/      PPT</a:t>
            </a:r>
            <a:r>
              <a:rPr lang="zh-CN" altLang="en-US" sz="100" kern="0" dirty="0">
                <a:solidFill>
                  <a:prstClr val="white"/>
                </a:solidFill>
              </a:rPr>
              <a:t>图表下载：</a:t>
            </a:r>
            <a:r>
              <a:rPr lang="en-US" altLang="zh-CN" sz="100" kern="0" dirty="0">
                <a:solidFill>
                  <a:prstClr val="white"/>
                </a:solidFill>
              </a:rPr>
              <a:t>www.1ppt.com/tubiao/      </a:t>
            </a:r>
          </a:p>
          <a:p>
            <a:pPr defTabSz="685800">
              <a:defRPr/>
            </a:pPr>
            <a:r>
              <a:rPr lang="zh-CN" altLang="en-US" sz="100" kern="0" dirty="0">
                <a:solidFill>
                  <a:prstClr val="white"/>
                </a:solidFill>
              </a:rPr>
              <a:t>优秀</a:t>
            </a:r>
            <a:r>
              <a:rPr lang="en-US" altLang="zh-CN" sz="100" kern="0" dirty="0">
                <a:solidFill>
                  <a:prstClr val="white"/>
                </a:solidFill>
              </a:rPr>
              <a:t>PPT</a:t>
            </a:r>
            <a:r>
              <a:rPr lang="zh-CN" altLang="en-US" sz="100" kern="0" dirty="0">
                <a:solidFill>
                  <a:prstClr val="white"/>
                </a:solidFill>
              </a:rPr>
              <a:t>下载：</a:t>
            </a:r>
            <a:r>
              <a:rPr lang="en-US" altLang="zh-CN" sz="100" kern="0" dirty="0">
                <a:solidFill>
                  <a:prstClr val="white"/>
                </a:solidFill>
              </a:rPr>
              <a:t>www.1ppt.com/xiazai/        PPT</a:t>
            </a:r>
            <a:r>
              <a:rPr lang="zh-CN" altLang="en-US" sz="100" kern="0" dirty="0">
                <a:solidFill>
                  <a:prstClr val="white"/>
                </a:solidFill>
              </a:rPr>
              <a:t>教程： </a:t>
            </a:r>
            <a:r>
              <a:rPr lang="en-US" altLang="zh-CN" sz="100" kern="0" dirty="0">
                <a:solidFill>
                  <a:prstClr val="white"/>
                </a:solidFill>
              </a:rPr>
              <a:t>www.1ppt.com/powerpoint/      </a:t>
            </a:r>
          </a:p>
          <a:p>
            <a:pPr defTabSz="685800">
              <a:defRPr/>
            </a:pPr>
            <a:r>
              <a:rPr lang="en-US" altLang="zh-CN" sz="100" kern="0" dirty="0">
                <a:solidFill>
                  <a:prstClr val="white"/>
                </a:solidFill>
              </a:rPr>
              <a:t>Word</a:t>
            </a:r>
            <a:r>
              <a:rPr lang="zh-CN" altLang="en-US" sz="100" kern="0" dirty="0">
                <a:solidFill>
                  <a:prstClr val="white"/>
                </a:solidFill>
              </a:rPr>
              <a:t>教程： </a:t>
            </a:r>
            <a:r>
              <a:rPr lang="en-US" altLang="zh-CN" sz="100" kern="0" dirty="0">
                <a:solidFill>
                  <a:prstClr val="white"/>
                </a:solidFill>
              </a:rPr>
              <a:t>www.1ppt.com/word/              Excel</a:t>
            </a:r>
            <a:r>
              <a:rPr lang="zh-CN" altLang="en-US" sz="100" kern="0" dirty="0">
                <a:solidFill>
                  <a:prstClr val="white"/>
                </a:solidFill>
              </a:rPr>
              <a:t>教程：</a:t>
            </a:r>
            <a:r>
              <a:rPr lang="en-US" altLang="zh-CN" sz="100" kern="0" dirty="0">
                <a:solidFill>
                  <a:prstClr val="white"/>
                </a:solidFill>
              </a:rPr>
              <a:t>www.1ppt.com/excel/  </a:t>
            </a:r>
          </a:p>
          <a:p>
            <a:pPr defTabSz="685800">
              <a:defRPr/>
            </a:pPr>
            <a:r>
              <a:rPr lang="zh-CN" altLang="en-US" sz="100" kern="0" dirty="0">
                <a:solidFill>
                  <a:prstClr val="white"/>
                </a:solidFill>
              </a:rPr>
              <a:t>资料下载：</a:t>
            </a:r>
            <a:r>
              <a:rPr lang="en-US" altLang="zh-CN" sz="100" kern="0" dirty="0">
                <a:solidFill>
                  <a:prstClr val="white"/>
                </a:solidFill>
              </a:rPr>
              <a:t>www.1ppt.com/ziliao/                PPT</a:t>
            </a:r>
            <a:r>
              <a:rPr lang="zh-CN" altLang="en-US" sz="100" kern="0" dirty="0">
                <a:solidFill>
                  <a:prstClr val="white"/>
                </a:solidFill>
              </a:rPr>
              <a:t>课件下载：</a:t>
            </a:r>
            <a:r>
              <a:rPr lang="en-US" altLang="zh-CN" sz="100" kern="0" dirty="0">
                <a:solidFill>
                  <a:prstClr val="white"/>
                </a:solidFill>
              </a:rPr>
              <a:t>www.1ppt.com/kejian/ </a:t>
            </a:r>
          </a:p>
          <a:p>
            <a:pPr defTabSz="685800">
              <a:defRPr/>
            </a:pPr>
            <a:r>
              <a:rPr lang="zh-CN" altLang="en-US" sz="100" kern="0" dirty="0">
                <a:solidFill>
                  <a:prstClr val="white"/>
                </a:solidFill>
              </a:rPr>
              <a:t>范文下载：</a:t>
            </a:r>
            <a:r>
              <a:rPr lang="en-US" altLang="zh-CN" sz="100" kern="0" dirty="0">
                <a:solidFill>
                  <a:prstClr val="white"/>
                </a:solidFill>
              </a:rPr>
              <a:t>www.1ppt.com/fanwen/             </a:t>
            </a:r>
            <a:r>
              <a:rPr lang="zh-CN" altLang="en-US" sz="100" kern="0" dirty="0">
                <a:solidFill>
                  <a:prstClr val="white"/>
                </a:solidFill>
              </a:rPr>
              <a:t>试卷下载：</a:t>
            </a:r>
            <a:r>
              <a:rPr lang="en-US" altLang="zh-CN" sz="100" kern="0" dirty="0">
                <a:solidFill>
                  <a:prstClr val="white"/>
                </a:solidFill>
              </a:rPr>
              <a:t>www.1ppt.com/shiti/  </a:t>
            </a:r>
          </a:p>
          <a:p>
            <a:pPr defTabSz="685800">
              <a:defRPr/>
            </a:pPr>
            <a:r>
              <a:rPr lang="zh-CN" altLang="en-US" sz="100" kern="0" dirty="0">
                <a:solidFill>
                  <a:prstClr val="white"/>
                </a:solidFill>
              </a:rPr>
              <a:t>教案下载：</a:t>
            </a:r>
            <a:r>
              <a:rPr lang="en-US" altLang="zh-CN" sz="100" kern="0" dirty="0">
                <a:solidFill>
                  <a:prstClr val="white"/>
                </a:solidFill>
              </a:rPr>
              <a:t>www.1ppt.com/jiaoan/        </a:t>
            </a:r>
          </a:p>
          <a:p>
            <a:pPr defTabSz="685800">
              <a:defRPr/>
            </a:pPr>
            <a:r>
              <a:rPr lang="zh-CN" altLang="en-US" sz="100" kern="0" dirty="0">
                <a:solidFill>
                  <a:prstClr val="white"/>
                </a:solidFill>
              </a:rPr>
              <a:t>字体下载：</a:t>
            </a:r>
            <a:r>
              <a:rPr lang="en-US" altLang="zh-CN" sz="100" kern="0" dirty="0">
                <a:solidFill>
                  <a:prstClr val="white"/>
                </a:solidFill>
              </a:rPr>
              <a:t>www.1ppt.com/ziti/</a:t>
            </a:r>
          </a:p>
          <a:p>
            <a:pPr defTabSz="685800">
              <a:defRPr/>
            </a:pPr>
            <a:r>
              <a:rPr lang="en-US" altLang="zh-CN" sz="100" kern="0" dirty="0">
                <a:solidFill>
                  <a:prstClr val="white"/>
                </a:solidFill>
              </a:rPr>
              <a:t> </a:t>
            </a:r>
            <a:endParaRPr lang="zh-CN" altLang="en-US" sz="100" kern="0" dirty="0">
              <a:solidFill>
                <a:prstClr val="white"/>
              </a:solidFill>
            </a:endParaRP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5"/>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8"/>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265" indent="0">
              <a:buNone/>
              <a:defRPr sz="1500" b="1"/>
            </a:lvl2pPr>
            <a:lvl3pPr marL="685165" indent="0">
              <a:buNone/>
              <a:defRPr sz="1400" b="1"/>
            </a:lvl3pPr>
            <a:lvl4pPr marL="1028065" indent="0">
              <a:buNone/>
              <a:defRPr sz="1200" b="1"/>
            </a:lvl4pPr>
            <a:lvl5pPr marL="1370330" indent="0">
              <a:buNone/>
              <a:defRPr sz="1200" b="1"/>
            </a:lvl5pPr>
            <a:lvl6pPr marL="1713230" indent="0">
              <a:buNone/>
              <a:defRPr sz="1200" b="1"/>
            </a:lvl6pPr>
            <a:lvl7pPr marL="2055495" indent="0">
              <a:buNone/>
              <a:defRPr sz="1200" b="1"/>
            </a:lvl7pPr>
            <a:lvl8pPr marL="2398395" indent="0">
              <a:buNone/>
              <a:defRPr sz="1200" b="1"/>
            </a:lvl8pPr>
            <a:lvl9pPr marL="274066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2" y="1260872"/>
            <a:ext cx="3887391" cy="617934"/>
          </a:xfrm>
        </p:spPr>
        <p:txBody>
          <a:bodyPr anchor="b"/>
          <a:lstStyle>
            <a:lvl1pPr marL="0" indent="0">
              <a:buNone/>
              <a:defRPr sz="1800" b="1"/>
            </a:lvl1pPr>
            <a:lvl2pPr marL="342265" indent="0">
              <a:buNone/>
              <a:defRPr sz="1500" b="1"/>
            </a:lvl2pPr>
            <a:lvl3pPr marL="685165" indent="0">
              <a:buNone/>
              <a:defRPr sz="1400" b="1"/>
            </a:lvl3pPr>
            <a:lvl4pPr marL="1028065" indent="0">
              <a:buNone/>
              <a:defRPr sz="1200" b="1"/>
            </a:lvl4pPr>
            <a:lvl5pPr marL="1370330" indent="0">
              <a:buNone/>
              <a:defRPr sz="1200" b="1"/>
            </a:lvl5pPr>
            <a:lvl6pPr marL="1713230" indent="0">
              <a:buNone/>
              <a:defRPr sz="1200" b="1"/>
            </a:lvl6pPr>
            <a:lvl7pPr marL="2055495" indent="0">
              <a:buNone/>
              <a:defRPr sz="1200" b="1"/>
            </a:lvl7pPr>
            <a:lvl8pPr marL="2398395" indent="0">
              <a:buNone/>
              <a:defRPr sz="1200" b="1"/>
            </a:lvl8pPr>
            <a:lvl9pPr marL="274066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2"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60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2"/>
            <a:ext cx="2949178" cy="2858691"/>
          </a:xfrm>
        </p:spPr>
        <p:txBody>
          <a:bodyPr/>
          <a:lstStyle>
            <a:lvl1pPr marL="0" indent="0">
              <a:buNone/>
              <a:defRPr sz="1200"/>
            </a:lvl1pPr>
            <a:lvl2pPr marL="342265" indent="0">
              <a:buNone/>
              <a:defRPr sz="1100"/>
            </a:lvl2pPr>
            <a:lvl3pPr marL="685165" indent="0">
              <a:buNone/>
              <a:defRPr sz="900"/>
            </a:lvl3pPr>
            <a:lvl4pPr marL="1028065" indent="0">
              <a:buNone/>
              <a:defRPr sz="800"/>
            </a:lvl4pPr>
            <a:lvl5pPr marL="1370330" indent="0">
              <a:buNone/>
              <a:defRPr sz="800"/>
            </a:lvl5pPr>
            <a:lvl6pPr marL="1713230" indent="0">
              <a:buNone/>
              <a:defRPr sz="800"/>
            </a:lvl6pPr>
            <a:lvl7pPr marL="2055495" indent="0">
              <a:buNone/>
              <a:defRPr sz="800"/>
            </a:lvl7pPr>
            <a:lvl8pPr marL="2398395" indent="0">
              <a:buNone/>
              <a:defRPr sz="800"/>
            </a:lvl8pPr>
            <a:lvl9pPr marL="2740660"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605"/>
            <a:ext cx="4629150" cy="3655219"/>
          </a:xfrm>
        </p:spPr>
        <p:txBody>
          <a:bodyPr anchor="t"/>
          <a:lstStyle>
            <a:lvl1pPr marL="0" indent="0">
              <a:buNone/>
              <a:defRPr sz="2400"/>
            </a:lvl1pPr>
            <a:lvl2pPr marL="342265" indent="0">
              <a:buNone/>
              <a:defRPr sz="2100"/>
            </a:lvl2pPr>
            <a:lvl3pPr marL="685165" indent="0">
              <a:buNone/>
              <a:defRPr sz="1800"/>
            </a:lvl3pPr>
            <a:lvl4pPr marL="1028065" indent="0">
              <a:buNone/>
              <a:defRPr sz="1500"/>
            </a:lvl4pPr>
            <a:lvl5pPr marL="1370330" indent="0">
              <a:buNone/>
              <a:defRPr sz="1500"/>
            </a:lvl5pPr>
            <a:lvl6pPr marL="1713230" indent="0">
              <a:buNone/>
              <a:defRPr sz="1500"/>
            </a:lvl6pPr>
            <a:lvl7pPr marL="2055495" indent="0">
              <a:buNone/>
              <a:defRPr sz="1500"/>
            </a:lvl7pPr>
            <a:lvl8pPr marL="2398395" indent="0">
              <a:buNone/>
              <a:defRPr sz="1500"/>
            </a:lvl8pPr>
            <a:lvl9pPr marL="274066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2"/>
            <a:ext cx="2949178" cy="2858691"/>
          </a:xfrm>
        </p:spPr>
        <p:txBody>
          <a:bodyPr/>
          <a:lstStyle>
            <a:lvl1pPr marL="0" indent="0">
              <a:buNone/>
              <a:defRPr sz="1200"/>
            </a:lvl1pPr>
            <a:lvl2pPr marL="342265" indent="0">
              <a:buNone/>
              <a:defRPr sz="1100"/>
            </a:lvl2pPr>
            <a:lvl3pPr marL="685165" indent="0">
              <a:buNone/>
              <a:defRPr sz="900"/>
            </a:lvl3pPr>
            <a:lvl4pPr marL="1028065" indent="0">
              <a:buNone/>
              <a:defRPr sz="800"/>
            </a:lvl4pPr>
            <a:lvl5pPr marL="1370330" indent="0">
              <a:buNone/>
              <a:defRPr sz="800"/>
            </a:lvl5pPr>
            <a:lvl6pPr marL="1713230" indent="0">
              <a:buNone/>
              <a:defRPr sz="800"/>
            </a:lvl6pPr>
            <a:lvl7pPr marL="2055495" indent="0">
              <a:buNone/>
              <a:defRPr sz="800"/>
            </a:lvl7pPr>
            <a:lvl8pPr marL="2398395" indent="0">
              <a:buNone/>
              <a:defRPr sz="800"/>
            </a:lvl8pPr>
            <a:lvl9pPr marL="2740660"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68" tIns="45684" rIns="91368" bIns="45684"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68" tIns="45684" rIns="91368" bIns="45684"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68" tIns="45684" rIns="91368" bIns="45684" rtlCol="0" anchor="ctr"/>
          <a:lstStyle>
            <a:lvl1pPr algn="l">
              <a:defRPr sz="900">
                <a:solidFill>
                  <a:schemeClr val="tx1">
                    <a:tint val="75000"/>
                  </a:schemeClr>
                </a:solidFill>
              </a:defRPr>
            </a:lvl1pPr>
          </a:lstStyle>
          <a:p>
            <a:fld id="{ACA37975-6AF7-4301-9DC5-87C074AA59D1}" type="datetimeFigureOut">
              <a:rPr lang="zh-CN" altLang="en-US" smtClean="0"/>
              <a:pPr/>
              <a:t>2022/11/9</a:t>
            </a:fld>
            <a:endParaRPr lang="zh-CN" alt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68" tIns="45684" rIns="91368" bIns="45684"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68" tIns="45684" rIns="91368" bIns="45684" rtlCol="0" anchor="ctr"/>
          <a:lstStyle>
            <a:lvl1pPr algn="r">
              <a:defRPr sz="900">
                <a:solidFill>
                  <a:schemeClr val="tx1">
                    <a:tint val="75000"/>
                  </a:schemeClr>
                </a:solidFill>
              </a:defRPr>
            </a:lvl1pPr>
          </a:lstStyle>
          <a:p>
            <a:fld id="{D27987A4-0198-42B4-AAAE-EDBADA4485A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715"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15"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88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8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04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94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21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11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165" rtl="0" eaLnBrk="1" latinLnBrk="0" hangingPunct="1">
        <a:defRPr sz="1400" kern="1200">
          <a:solidFill>
            <a:schemeClr val="tx1"/>
          </a:solidFill>
          <a:latin typeface="+mn-lt"/>
          <a:ea typeface="+mn-ea"/>
          <a:cs typeface="+mn-cs"/>
        </a:defRPr>
      </a:lvl1pPr>
      <a:lvl2pPr marL="342265" algn="l" defTabSz="685165" rtl="0" eaLnBrk="1" latinLnBrk="0" hangingPunct="1">
        <a:defRPr sz="1400" kern="1200">
          <a:solidFill>
            <a:schemeClr val="tx1"/>
          </a:solidFill>
          <a:latin typeface="+mn-lt"/>
          <a:ea typeface="+mn-ea"/>
          <a:cs typeface="+mn-cs"/>
        </a:defRPr>
      </a:lvl2pPr>
      <a:lvl3pPr marL="685165"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330" algn="l" defTabSz="685165" rtl="0" eaLnBrk="1" latinLnBrk="0" hangingPunct="1">
        <a:defRPr sz="1400" kern="1200">
          <a:solidFill>
            <a:schemeClr val="tx1"/>
          </a:solidFill>
          <a:latin typeface="+mn-lt"/>
          <a:ea typeface="+mn-ea"/>
          <a:cs typeface="+mn-cs"/>
        </a:defRPr>
      </a:lvl5pPr>
      <a:lvl6pPr marL="1713230" algn="l" defTabSz="685165" rtl="0" eaLnBrk="1" latinLnBrk="0" hangingPunct="1">
        <a:defRPr sz="1400" kern="1200">
          <a:solidFill>
            <a:schemeClr val="tx1"/>
          </a:solidFill>
          <a:latin typeface="+mn-lt"/>
          <a:ea typeface="+mn-ea"/>
          <a:cs typeface="+mn-cs"/>
        </a:defRPr>
      </a:lvl6pPr>
      <a:lvl7pPr marL="2055495" algn="l" defTabSz="685165" rtl="0" eaLnBrk="1" latinLnBrk="0" hangingPunct="1">
        <a:defRPr sz="1400" kern="1200">
          <a:solidFill>
            <a:schemeClr val="tx1"/>
          </a:solidFill>
          <a:latin typeface="+mn-lt"/>
          <a:ea typeface="+mn-ea"/>
          <a:cs typeface="+mn-cs"/>
        </a:defRPr>
      </a:lvl7pPr>
      <a:lvl8pPr marL="2398395" algn="l" defTabSz="685165" rtl="0" eaLnBrk="1" latinLnBrk="0" hangingPunct="1">
        <a:defRPr sz="1400" kern="1200">
          <a:solidFill>
            <a:schemeClr val="tx1"/>
          </a:solidFill>
          <a:latin typeface="+mn-lt"/>
          <a:ea typeface="+mn-ea"/>
          <a:cs typeface="+mn-cs"/>
        </a:defRPr>
      </a:lvl8pPr>
      <a:lvl9pPr marL="2740660" algn="l" defTabSz="68516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43"/>
            <a:ext cx="7886700" cy="993775"/>
          </a:xfrm>
          <a:prstGeom prst="rect">
            <a:avLst/>
          </a:prstGeom>
        </p:spPr>
        <p:txBody>
          <a:bodyPr vert="horz" lIns="91368" tIns="45684" rIns="91368" bIns="45684"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368" tIns="45684" rIns="91368" bIns="45684"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99"/>
            <a:ext cx="2057400" cy="274637"/>
          </a:xfrm>
          <a:prstGeom prst="rect">
            <a:avLst/>
          </a:prstGeom>
        </p:spPr>
        <p:txBody>
          <a:bodyPr vert="horz" lIns="91368" tIns="45684" rIns="91368" bIns="45684"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99"/>
            <a:ext cx="3086100" cy="274637"/>
          </a:xfrm>
          <a:prstGeom prst="rect">
            <a:avLst/>
          </a:prstGeom>
        </p:spPr>
        <p:txBody>
          <a:bodyPr vert="horz" lIns="91368" tIns="45684" rIns="91368" bIns="45684"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99"/>
            <a:ext cx="2057400" cy="274637"/>
          </a:xfrm>
          <a:prstGeom prst="rect">
            <a:avLst/>
          </a:prstGeom>
        </p:spPr>
        <p:txBody>
          <a:bodyPr vert="horz" lIns="91368" tIns="45684" rIns="91368" bIns="45684"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ransition/>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73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4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0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2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82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02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6565"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330" algn="l" defTabSz="913765" rtl="0" eaLnBrk="1" latinLnBrk="0" hangingPunct="1">
        <a:defRPr sz="1800" kern="1200">
          <a:solidFill>
            <a:schemeClr val="tx1"/>
          </a:solidFill>
          <a:latin typeface="+mn-lt"/>
          <a:ea typeface="+mn-ea"/>
          <a:cs typeface="+mn-cs"/>
        </a:defRPr>
      </a:lvl4pPr>
      <a:lvl5pPr marL="1826895" algn="l" defTabSz="913765" rtl="0" eaLnBrk="1" latinLnBrk="0" hangingPunct="1">
        <a:defRPr sz="1800" kern="1200">
          <a:solidFill>
            <a:schemeClr val="tx1"/>
          </a:solidFill>
          <a:latin typeface="+mn-lt"/>
          <a:ea typeface="+mn-ea"/>
          <a:cs typeface="+mn-cs"/>
        </a:defRPr>
      </a:lvl5pPr>
      <a:lvl6pPr marL="2284095" algn="l" defTabSz="913765" rtl="0" eaLnBrk="1" latinLnBrk="0" hangingPunct="1">
        <a:defRPr sz="1800" kern="1200">
          <a:solidFill>
            <a:schemeClr val="tx1"/>
          </a:solidFill>
          <a:latin typeface="+mn-lt"/>
          <a:ea typeface="+mn-ea"/>
          <a:cs typeface="+mn-cs"/>
        </a:defRPr>
      </a:lvl6pPr>
      <a:lvl7pPr marL="2740660" algn="l" defTabSz="913765" rtl="0" eaLnBrk="1" latinLnBrk="0" hangingPunct="1">
        <a:defRPr sz="1800" kern="1200">
          <a:solidFill>
            <a:schemeClr val="tx1"/>
          </a:solidFill>
          <a:latin typeface="+mn-lt"/>
          <a:ea typeface="+mn-ea"/>
          <a:cs typeface="+mn-cs"/>
        </a:defRPr>
      </a:lvl7pPr>
      <a:lvl8pPr marL="3197225" algn="l" defTabSz="913765" rtl="0" eaLnBrk="1" latinLnBrk="0" hangingPunct="1">
        <a:defRPr sz="1800" kern="1200">
          <a:solidFill>
            <a:schemeClr val="tx1"/>
          </a:solidFill>
          <a:latin typeface="+mn-lt"/>
          <a:ea typeface="+mn-ea"/>
          <a:cs typeface="+mn-cs"/>
        </a:defRPr>
      </a:lvl8pPr>
      <a:lvl9pPr marL="3654425"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43"/>
            <a:ext cx="7886700" cy="993775"/>
          </a:xfrm>
          <a:prstGeom prst="rect">
            <a:avLst/>
          </a:prstGeom>
        </p:spPr>
        <p:txBody>
          <a:bodyPr vert="horz" lIns="91368" tIns="45684" rIns="91368" bIns="45684"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368" tIns="45684" rIns="91368" bIns="45684"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99"/>
            <a:ext cx="2057400" cy="274637"/>
          </a:xfrm>
          <a:prstGeom prst="rect">
            <a:avLst/>
          </a:prstGeom>
        </p:spPr>
        <p:txBody>
          <a:bodyPr vert="horz" lIns="91368" tIns="45684" rIns="91368" bIns="45684"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99"/>
            <a:ext cx="3086100" cy="274637"/>
          </a:xfrm>
          <a:prstGeom prst="rect">
            <a:avLst/>
          </a:prstGeom>
        </p:spPr>
        <p:txBody>
          <a:bodyPr vert="horz" lIns="91368" tIns="45684" rIns="91368" bIns="45684"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99"/>
            <a:ext cx="2057400" cy="274637"/>
          </a:xfrm>
          <a:prstGeom prst="rect">
            <a:avLst/>
          </a:prstGeom>
        </p:spPr>
        <p:txBody>
          <a:bodyPr vert="horz" lIns="91368" tIns="45684" rIns="91368" bIns="45684"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transition/>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73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4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0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2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82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02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6565"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330" algn="l" defTabSz="913765" rtl="0" eaLnBrk="1" latinLnBrk="0" hangingPunct="1">
        <a:defRPr sz="1800" kern="1200">
          <a:solidFill>
            <a:schemeClr val="tx1"/>
          </a:solidFill>
          <a:latin typeface="+mn-lt"/>
          <a:ea typeface="+mn-ea"/>
          <a:cs typeface="+mn-cs"/>
        </a:defRPr>
      </a:lvl4pPr>
      <a:lvl5pPr marL="1826895" algn="l" defTabSz="913765" rtl="0" eaLnBrk="1" latinLnBrk="0" hangingPunct="1">
        <a:defRPr sz="1800" kern="1200">
          <a:solidFill>
            <a:schemeClr val="tx1"/>
          </a:solidFill>
          <a:latin typeface="+mn-lt"/>
          <a:ea typeface="+mn-ea"/>
          <a:cs typeface="+mn-cs"/>
        </a:defRPr>
      </a:lvl5pPr>
      <a:lvl6pPr marL="2284095" algn="l" defTabSz="913765" rtl="0" eaLnBrk="1" latinLnBrk="0" hangingPunct="1">
        <a:defRPr sz="1800" kern="1200">
          <a:solidFill>
            <a:schemeClr val="tx1"/>
          </a:solidFill>
          <a:latin typeface="+mn-lt"/>
          <a:ea typeface="+mn-ea"/>
          <a:cs typeface="+mn-cs"/>
        </a:defRPr>
      </a:lvl6pPr>
      <a:lvl7pPr marL="2740660" algn="l" defTabSz="913765" rtl="0" eaLnBrk="1" latinLnBrk="0" hangingPunct="1">
        <a:defRPr sz="1800" kern="1200">
          <a:solidFill>
            <a:schemeClr val="tx1"/>
          </a:solidFill>
          <a:latin typeface="+mn-lt"/>
          <a:ea typeface="+mn-ea"/>
          <a:cs typeface="+mn-cs"/>
        </a:defRPr>
      </a:lvl7pPr>
      <a:lvl8pPr marL="3197225" algn="l" defTabSz="913765" rtl="0" eaLnBrk="1" latinLnBrk="0" hangingPunct="1">
        <a:defRPr sz="1800" kern="1200">
          <a:solidFill>
            <a:schemeClr val="tx1"/>
          </a:solidFill>
          <a:latin typeface="+mn-lt"/>
          <a:ea typeface="+mn-ea"/>
          <a:cs typeface="+mn-cs"/>
        </a:defRPr>
      </a:lvl8pPr>
      <a:lvl9pPr marL="3654425"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43"/>
            <a:ext cx="7886700" cy="993775"/>
          </a:xfrm>
          <a:prstGeom prst="rect">
            <a:avLst/>
          </a:prstGeom>
        </p:spPr>
        <p:txBody>
          <a:bodyPr vert="horz" lIns="91368" tIns="45684" rIns="91368" bIns="45684"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368" tIns="45684" rIns="91368" bIns="45684"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99"/>
            <a:ext cx="2057400" cy="274637"/>
          </a:xfrm>
          <a:prstGeom prst="rect">
            <a:avLst/>
          </a:prstGeom>
        </p:spPr>
        <p:txBody>
          <a:bodyPr vert="horz" lIns="91368" tIns="45684" rIns="91368" bIns="45684"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99"/>
            <a:ext cx="3086100" cy="274637"/>
          </a:xfrm>
          <a:prstGeom prst="rect">
            <a:avLst/>
          </a:prstGeom>
        </p:spPr>
        <p:txBody>
          <a:bodyPr vert="horz" lIns="91368" tIns="45684" rIns="91368" bIns="45684"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99"/>
            <a:ext cx="2057400" cy="274637"/>
          </a:xfrm>
          <a:prstGeom prst="rect">
            <a:avLst/>
          </a:prstGeom>
        </p:spPr>
        <p:txBody>
          <a:bodyPr vert="horz" lIns="91368" tIns="45684" rIns="91368" bIns="45684"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862" r:id="rId8"/>
  </p:sldLayoutIdLst>
  <p:transition/>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73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4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0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2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82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02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6565"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330" algn="l" defTabSz="913765" rtl="0" eaLnBrk="1" latinLnBrk="0" hangingPunct="1">
        <a:defRPr sz="1800" kern="1200">
          <a:solidFill>
            <a:schemeClr val="tx1"/>
          </a:solidFill>
          <a:latin typeface="+mn-lt"/>
          <a:ea typeface="+mn-ea"/>
          <a:cs typeface="+mn-cs"/>
        </a:defRPr>
      </a:lvl4pPr>
      <a:lvl5pPr marL="1826895" algn="l" defTabSz="913765" rtl="0" eaLnBrk="1" latinLnBrk="0" hangingPunct="1">
        <a:defRPr sz="1800" kern="1200">
          <a:solidFill>
            <a:schemeClr val="tx1"/>
          </a:solidFill>
          <a:latin typeface="+mn-lt"/>
          <a:ea typeface="+mn-ea"/>
          <a:cs typeface="+mn-cs"/>
        </a:defRPr>
      </a:lvl5pPr>
      <a:lvl6pPr marL="2284095" algn="l" defTabSz="913765" rtl="0" eaLnBrk="1" latinLnBrk="0" hangingPunct="1">
        <a:defRPr sz="1800" kern="1200">
          <a:solidFill>
            <a:schemeClr val="tx1"/>
          </a:solidFill>
          <a:latin typeface="+mn-lt"/>
          <a:ea typeface="+mn-ea"/>
          <a:cs typeface="+mn-cs"/>
        </a:defRPr>
      </a:lvl6pPr>
      <a:lvl7pPr marL="2740660" algn="l" defTabSz="913765" rtl="0" eaLnBrk="1" latinLnBrk="0" hangingPunct="1">
        <a:defRPr sz="1800" kern="1200">
          <a:solidFill>
            <a:schemeClr val="tx1"/>
          </a:solidFill>
          <a:latin typeface="+mn-lt"/>
          <a:ea typeface="+mn-ea"/>
          <a:cs typeface="+mn-cs"/>
        </a:defRPr>
      </a:lvl7pPr>
      <a:lvl8pPr marL="3197225" algn="l" defTabSz="913765" rtl="0" eaLnBrk="1" latinLnBrk="0" hangingPunct="1">
        <a:defRPr sz="1800" kern="1200">
          <a:solidFill>
            <a:schemeClr val="tx1"/>
          </a:solidFill>
          <a:latin typeface="+mn-lt"/>
          <a:ea typeface="+mn-ea"/>
          <a:cs typeface="+mn-cs"/>
        </a:defRPr>
      </a:lvl8pPr>
      <a:lvl9pPr marL="3654425" algn="l" defTabSz="9137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2"/>
          </a:xfrm>
          <a:prstGeom prst="rect">
            <a:avLst/>
          </a:prstGeom>
        </p:spPr>
        <p:txBody>
          <a:bodyPr vert="horz" lIns="68574" tIns="34289" rIns="68574"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4" tIns="34289" rIns="68574"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4" tIns="34289" rIns="68574" bIns="34289"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2022/11/9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4" tIns="34289" rIns="68574" bIns="34289"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4" tIns="34289" rIns="68574" bIns="34289"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3.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file:///D:\6256397765615642998.mp4" TargetMode="External"/><Relationship Id="rId2" Type="http://schemas.openxmlformats.org/officeDocument/2006/relationships/image" Target="../media/image21.jpg"/><Relationship Id="rId1" Type="http://schemas.openxmlformats.org/officeDocument/2006/relationships/slideLayout" Target="../slideLayouts/slideLayout33.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33.xml"/><Relationship Id="rId6" Type="http://schemas.openxmlformats.org/officeDocument/2006/relationships/image" Target="../media/image30.jp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g"/><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5.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3"/>
          <a:stretch>
            <a:fillRect/>
          </a:stretch>
        </p:blipFill>
        <p:spPr bwMode="auto">
          <a:xfrm>
            <a:off x="33972" y="0"/>
            <a:ext cx="9076055" cy="5143500"/>
          </a:xfrm>
          <a:prstGeom prst="rect">
            <a:avLst/>
          </a:prstGeom>
          <a:noFill/>
          <a:ln w="9525">
            <a:noFill/>
            <a:miter lim="800000"/>
            <a:headEnd/>
            <a:tailEnd/>
          </a:ln>
          <a:effectLst/>
        </p:spPr>
      </p:pic>
      <p:sp>
        <p:nvSpPr>
          <p:cNvPr id="6" name="Text Box 5"/>
          <p:cNvSpPr txBox="1"/>
          <p:nvPr/>
        </p:nvSpPr>
        <p:spPr>
          <a:xfrm>
            <a:off x="1233967" y="394720"/>
            <a:ext cx="6828465" cy="923326"/>
          </a:xfrm>
          <a:prstGeom prst="rect">
            <a:avLst/>
          </a:prstGeom>
          <a:noFill/>
        </p:spPr>
        <p:txBody>
          <a:bodyPr wrap="square" lIns="91436" tIns="45718" rIns="91436" bIns="45718" rtlCol="0">
            <a:spAutoFit/>
          </a:bodyPr>
          <a:lstStyle/>
          <a:p>
            <a:pPr algn="ctr" defTabSz="913765"/>
            <a:r>
              <a:rPr lang="vi-VN" sz="1800" b="1" dirty="0">
                <a:solidFill>
                  <a:srgbClr val="002060"/>
                </a:solidFill>
                <a:latin typeface="Times New Roman" panose="02020603050405020304" pitchFamily="18" charset="0"/>
                <a:cs typeface="Times New Roman" panose="02020603050405020304" pitchFamily="18" charset="0"/>
                <a:sym typeface="+mn-ea"/>
              </a:rPr>
              <a:t>SỞ GIÁO DỤC VÀ ĐÀO TẠO NINH BÌNH</a:t>
            </a:r>
          </a:p>
          <a:p>
            <a:pPr algn="ctr" defTabSz="913765"/>
            <a:r>
              <a:rPr lang="en-US" sz="1800" b="1" dirty="0">
                <a:solidFill>
                  <a:srgbClr val="002060"/>
                </a:solidFill>
                <a:latin typeface="Times New Roman" panose="02020603050405020304" pitchFamily="18" charset="0"/>
                <a:cs typeface="Times New Roman" panose="02020603050405020304" pitchFamily="18" charset="0"/>
                <a:sym typeface="+mn-ea"/>
              </a:rPr>
              <a:t>PHÒNG GIÁO DỤC VÀ ĐÀO TẠO </a:t>
            </a:r>
            <a:r>
              <a:rPr lang="vi-VN" sz="1800" b="1" dirty="0">
                <a:solidFill>
                  <a:srgbClr val="002060"/>
                </a:solidFill>
                <a:latin typeface="Times New Roman" panose="02020603050405020304" pitchFamily="18" charset="0"/>
                <a:cs typeface="Times New Roman" panose="02020603050405020304" pitchFamily="18" charset="0"/>
                <a:sym typeface="+mn-ea"/>
              </a:rPr>
              <a:t>THÀNH PHỐ TAM ĐIỆP</a:t>
            </a:r>
            <a:endParaRPr lang="en-US" sz="1800" b="1" dirty="0">
              <a:solidFill>
                <a:srgbClr val="002060"/>
              </a:solidFill>
              <a:latin typeface="Times New Roman" panose="02020603050405020304" pitchFamily="18" charset="0"/>
              <a:cs typeface="Times New Roman" panose="02020603050405020304" pitchFamily="18" charset="0"/>
            </a:endParaRPr>
          </a:p>
          <a:p>
            <a:pPr algn="ctr" defTabSz="913765"/>
            <a:r>
              <a:rPr lang="en-US" sz="1800" b="1" dirty="0">
                <a:solidFill>
                  <a:srgbClr val="002060"/>
                </a:solidFill>
                <a:latin typeface="Times New Roman" panose="02020603050405020304" pitchFamily="18" charset="0"/>
                <a:cs typeface="Times New Roman" panose="02020603050405020304" pitchFamily="18" charset="0"/>
                <a:sym typeface="+mn-ea"/>
              </a:rPr>
              <a:t>    </a:t>
            </a:r>
            <a:endParaRPr lang="en-US" sz="1800" dirty="0">
              <a:solidFill>
                <a:prstClr val="black"/>
              </a:solidFill>
            </a:endParaRPr>
          </a:p>
        </p:txBody>
      </p:sp>
      <p:sp>
        <p:nvSpPr>
          <p:cNvPr id="3" name="Text Box 5">
            <a:extLst>
              <a:ext uri="{FF2B5EF4-FFF2-40B4-BE49-F238E27FC236}">
                <a16:creationId xmlns:a16="http://schemas.microsoft.com/office/drawing/2014/main" id="{9D76FD81-9E9E-706E-AA1A-5E3F08822728}"/>
              </a:ext>
            </a:extLst>
          </p:cNvPr>
          <p:cNvSpPr txBox="1"/>
          <p:nvPr/>
        </p:nvSpPr>
        <p:spPr>
          <a:xfrm>
            <a:off x="33972" y="1318046"/>
            <a:ext cx="8983028" cy="954103"/>
          </a:xfrm>
          <a:prstGeom prst="rect">
            <a:avLst/>
          </a:prstGeom>
          <a:noFill/>
        </p:spPr>
        <p:txBody>
          <a:bodyPr wrap="square" lIns="91436" tIns="45718" rIns="91436" bIns="45718" rtlCol="0">
            <a:spAutoFit/>
          </a:bodyPr>
          <a:lstStyle/>
          <a:p>
            <a:pPr algn="ctr" defTabSz="913765"/>
            <a:r>
              <a:rPr lang="vi-V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rPr>
              <a:t>CHÀO MỪNG </a:t>
            </a:r>
            <a:r>
              <a:rPr lang="en-US" sz="2800" b="1"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rPr>
              <a:t>CÁC THẦY CÔ </a:t>
            </a:r>
            <a:r>
              <a:rPr lang="vi-VN" sz="2800" b="1"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rPr>
              <a:t>BAN </a:t>
            </a:r>
            <a:r>
              <a:rPr lang="vi-V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rPr>
              <a:t>GIÁM KHẢO </a:t>
            </a:r>
            <a:r>
              <a:rPr lang="en-US" sz="2800" b="1"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rPr>
              <a:t>VÀ CÁC Đ/C </a:t>
            </a:r>
            <a:r>
              <a:rPr lang="vi-VN" sz="2800" b="1"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rPr>
              <a:t>GIÁO </a:t>
            </a:r>
            <a:r>
              <a:rPr lang="vi-V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rPr>
              <a:t>VIÊN VỀ DỰ HỘI GIẢNG CẤP TỈNH</a:t>
            </a:r>
          </a:p>
        </p:txBody>
      </p:sp>
      <p:sp>
        <p:nvSpPr>
          <p:cNvPr id="7" name="Text Box 5">
            <a:extLst>
              <a:ext uri="{FF2B5EF4-FFF2-40B4-BE49-F238E27FC236}">
                <a16:creationId xmlns:a16="http://schemas.microsoft.com/office/drawing/2014/main" id="{E226DFCD-AE79-99D9-4EB1-B07E07180ED5}"/>
              </a:ext>
            </a:extLst>
          </p:cNvPr>
          <p:cNvSpPr txBox="1"/>
          <p:nvPr/>
        </p:nvSpPr>
        <p:spPr>
          <a:xfrm>
            <a:off x="279400" y="3106499"/>
            <a:ext cx="8737600" cy="954103"/>
          </a:xfrm>
          <a:prstGeom prst="rect">
            <a:avLst/>
          </a:prstGeom>
          <a:noFill/>
        </p:spPr>
        <p:txBody>
          <a:bodyPr wrap="square" lIns="91436" tIns="45718" rIns="91436" bIns="45718" rtlCol="0">
            <a:spAutoFit/>
          </a:bodyPr>
          <a:lstStyle/>
          <a:p>
            <a:pPr algn="ctr" defTabSz="913765"/>
            <a:r>
              <a:rPr lang="vi-VN" sz="28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Giáo</a:t>
            </a:r>
            <a:r>
              <a:rPr lang="vi-VN" sz="2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 viên </a:t>
            </a:r>
            <a:r>
              <a:rPr lang="vi-VN" sz="28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dự</a:t>
            </a:r>
            <a:r>
              <a:rPr lang="vi-VN" sz="2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 thi: </a:t>
            </a:r>
            <a:r>
              <a:rPr lang="vi-VN" sz="28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Bùi</a:t>
            </a:r>
            <a:r>
              <a:rPr lang="vi-VN" sz="2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 </a:t>
            </a:r>
            <a:r>
              <a:rPr lang="vi-VN" sz="28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Thị</a:t>
            </a:r>
            <a:r>
              <a:rPr lang="vi-VN" sz="2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 Thu </a:t>
            </a:r>
            <a:r>
              <a:rPr lang="vi-VN" sz="28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Hằng</a:t>
            </a:r>
            <a:endParaRPr lang="vi-VN" sz="2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endParaRPr>
          </a:p>
          <a:p>
            <a:pPr algn="ctr" defTabSz="913765"/>
            <a:r>
              <a:rPr lang="vi-VN" sz="2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Đơn vị: Trường THCS Đông Sơn -</a:t>
            </a:r>
            <a:r>
              <a:rPr lang="vi-VN" sz="28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 </a:t>
            </a:r>
            <a:r>
              <a:rPr lang="vi-VN" sz="2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TP Tam Điệp</a:t>
            </a:r>
            <a:endParaRPr lang="en-US" sz="28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Hình chữ nhật 7">
            <a:extLst>
              <a:ext uri="{FF2B5EF4-FFF2-40B4-BE49-F238E27FC236}">
                <a16:creationId xmlns:a16="http://schemas.microsoft.com/office/drawing/2014/main" id="{15609B62-DC76-0B9D-BB4B-D964E2D5CA33}"/>
              </a:ext>
            </a:extLst>
          </p:cNvPr>
          <p:cNvSpPr/>
          <p:nvPr/>
        </p:nvSpPr>
        <p:spPr>
          <a:xfrm>
            <a:off x="2023197" y="2537040"/>
            <a:ext cx="5182061" cy="461665"/>
          </a:xfrm>
          <a:prstGeom prst="rect">
            <a:avLst/>
          </a:prstGeom>
          <a:noFill/>
        </p:spPr>
        <p:txBody>
          <a:bodyPr wrap="none" lIns="91440" tIns="45720" rIns="91440" bIns="45720">
            <a:spAutoFit/>
          </a:bodyPr>
          <a:lstStyle/>
          <a:p>
            <a:pPr algn="ctr"/>
            <a:r>
              <a:rPr lang="vi-VN" sz="2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NĂM HỌC 2022 – 2023 BẬC THCS</a:t>
            </a:r>
            <a:r>
              <a:rPr lang="en-US" sz="2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   </a:t>
            </a:r>
            <a:endParaRPr lang="en-US" sz="2400" b="1"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042892F6-F24A-1BBB-0368-F6EB1DD463A6}"/>
              </a:ext>
            </a:extLst>
          </p:cNvPr>
          <p:cNvGrpSpPr/>
          <p:nvPr/>
        </p:nvGrpSpPr>
        <p:grpSpPr>
          <a:xfrm>
            <a:off x="1090411" y="360537"/>
            <a:ext cx="1312118" cy="659759"/>
            <a:chOff x="6239376" y="567923"/>
            <a:chExt cx="3344413" cy="1109432"/>
          </a:xfrm>
          <a:solidFill>
            <a:srgbClr val="FF5050"/>
          </a:solidFill>
        </p:grpSpPr>
        <p:sp>
          <p:nvSpPr>
            <p:cNvPr id="3" name="Freeform 34">
              <a:extLst>
                <a:ext uri="{FF2B5EF4-FFF2-40B4-BE49-F238E27FC236}">
                  <a16:creationId xmlns:a16="http://schemas.microsoft.com/office/drawing/2014/main" id="{15B5CCA2-8552-54AD-7B66-35A194E1E5F2}"/>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任意多边形 18">
              <a:extLst>
                <a:ext uri="{FF2B5EF4-FFF2-40B4-BE49-F238E27FC236}">
                  <a16:creationId xmlns:a16="http://schemas.microsoft.com/office/drawing/2014/main" id="{F282CBD7-17C4-55EA-FF71-9454A3FCB0CC}"/>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5" name="Group 4">
              <a:extLst>
                <a:ext uri="{FF2B5EF4-FFF2-40B4-BE49-F238E27FC236}">
                  <a16:creationId xmlns:a16="http://schemas.microsoft.com/office/drawing/2014/main" id="{4C1F3A5F-C521-0968-603D-303D2ADE78DB}"/>
                </a:ext>
              </a:extLst>
            </p:cNvPr>
            <p:cNvGrpSpPr>
              <a:grpSpLocks noChangeAspect="1"/>
            </p:cNvGrpSpPr>
            <p:nvPr/>
          </p:nvGrpSpPr>
          <p:grpSpPr bwMode="auto">
            <a:xfrm flipV="1">
              <a:off x="6239376" y="567923"/>
              <a:ext cx="739929" cy="763583"/>
              <a:chOff x="1308" y="1009"/>
              <a:chExt cx="1001" cy="1033"/>
            </a:xfrm>
            <a:grpFill/>
          </p:grpSpPr>
          <p:sp>
            <p:nvSpPr>
              <p:cNvPr id="6" name="Freeform 5">
                <a:extLst>
                  <a:ext uri="{FF2B5EF4-FFF2-40B4-BE49-F238E27FC236}">
                    <a16:creationId xmlns:a16="http://schemas.microsoft.com/office/drawing/2014/main" id="{019C3B03-A085-F050-3165-6581131DAB40}"/>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 name="Freeform 6">
                <a:extLst>
                  <a:ext uri="{FF2B5EF4-FFF2-40B4-BE49-F238E27FC236}">
                    <a16:creationId xmlns:a16="http://schemas.microsoft.com/office/drawing/2014/main" id="{2E7D2554-F535-10C2-B8DC-055B65714B8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Freeform 7">
                <a:extLst>
                  <a:ext uri="{FF2B5EF4-FFF2-40B4-BE49-F238E27FC236}">
                    <a16:creationId xmlns:a16="http://schemas.microsoft.com/office/drawing/2014/main" id="{9C064703-A461-4C12-96AE-5AD0B20E667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9" name="Freeform 8">
                <a:extLst>
                  <a:ext uri="{FF2B5EF4-FFF2-40B4-BE49-F238E27FC236}">
                    <a16:creationId xmlns:a16="http://schemas.microsoft.com/office/drawing/2014/main" id="{88057DD7-E2F1-812B-2BDE-78A65A80BA86}"/>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0" name="Freeform 9">
                <a:extLst>
                  <a:ext uri="{FF2B5EF4-FFF2-40B4-BE49-F238E27FC236}">
                    <a16:creationId xmlns:a16="http://schemas.microsoft.com/office/drawing/2014/main" id="{2A1BE1EE-6ED5-8172-644F-0C63A9C9EFC4}"/>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1" name="Freeform 10">
                <a:extLst>
                  <a:ext uri="{FF2B5EF4-FFF2-40B4-BE49-F238E27FC236}">
                    <a16:creationId xmlns:a16="http://schemas.microsoft.com/office/drawing/2014/main" id="{5CF92ED9-877D-CFED-82C4-91AFA4CBF4B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2" name="Freeform 11">
                <a:extLst>
                  <a:ext uri="{FF2B5EF4-FFF2-40B4-BE49-F238E27FC236}">
                    <a16:creationId xmlns:a16="http://schemas.microsoft.com/office/drawing/2014/main" id="{5669C85F-A442-DE5A-090F-63958491CF6F}"/>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3" name="Freeform 12">
                <a:extLst>
                  <a:ext uri="{FF2B5EF4-FFF2-40B4-BE49-F238E27FC236}">
                    <a16:creationId xmlns:a16="http://schemas.microsoft.com/office/drawing/2014/main" id="{4EE255E0-5D9B-5EAA-027E-54DE3BEB8A65}"/>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4" name="Freeform 13">
                <a:extLst>
                  <a:ext uri="{FF2B5EF4-FFF2-40B4-BE49-F238E27FC236}">
                    <a16:creationId xmlns:a16="http://schemas.microsoft.com/office/drawing/2014/main" id="{E9EDCF7C-832C-C562-3010-9F8F097C69E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15" name="Group 7">
            <a:extLst>
              <a:ext uri="{FF2B5EF4-FFF2-40B4-BE49-F238E27FC236}">
                <a16:creationId xmlns:a16="http://schemas.microsoft.com/office/drawing/2014/main" id="{EFACE2D4-E746-DE33-027D-056AEED9C788}"/>
              </a:ext>
            </a:extLst>
          </p:cNvPr>
          <p:cNvGrpSpPr/>
          <p:nvPr/>
        </p:nvGrpSpPr>
        <p:grpSpPr>
          <a:xfrm>
            <a:off x="113626" y="1201215"/>
            <a:ext cx="1404619" cy="659759"/>
            <a:chOff x="6239376" y="567923"/>
            <a:chExt cx="3344413" cy="1109432"/>
          </a:xfrm>
          <a:solidFill>
            <a:srgbClr val="FF5050"/>
          </a:solidFill>
        </p:grpSpPr>
        <p:sp>
          <p:nvSpPr>
            <p:cNvPr id="16" name="Freeform 34">
              <a:extLst>
                <a:ext uri="{FF2B5EF4-FFF2-40B4-BE49-F238E27FC236}">
                  <a16:creationId xmlns:a16="http://schemas.microsoft.com/office/drawing/2014/main" id="{84F30DF4-0E3B-501A-33BD-DF5216872EC3}"/>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7" name="任意多边形 18">
              <a:extLst>
                <a:ext uri="{FF2B5EF4-FFF2-40B4-BE49-F238E27FC236}">
                  <a16:creationId xmlns:a16="http://schemas.microsoft.com/office/drawing/2014/main" id="{B19150E6-DD79-88B9-CC77-39B13F823086}"/>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18" name="Group 4">
              <a:extLst>
                <a:ext uri="{FF2B5EF4-FFF2-40B4-BE49-F238E27FC236}">
                  <a16:creationId xmlns:a16="http://schemas.microsoft.com/office/drawing/2014/main" id="{36F52B45-F773-B396-5385-475C2A702632}"/>
                </a:ext>
              </a:extLst>
            </p:cNvPr>
            <p:cNvGrpSpPr>
              <a:grpSpLocks noChangeAspect="1"/>
            </p:cNvGrpSpPr>
            <p:nvPr/>
          </p:nvGrpSpPr>
          <p:grpSpPr bwMode="auto">
            <a:xfrm flipV="1">
              <a:off x="6239376" y="567923"/>
              <a:ext cx="739929" cy="763583"/>
              <a:chOff x="1308" y="1009"/>
              <a:chExt cx="1001" cy="1033"/>
            </a:xfrm>
            <a:grpFill/>
          </p:grpSpPr>
          <p:sp>
            <p:nvSpPr>
              <p:cNvPr id="19" name="Freeform 5">
                <a:extLst>
                  <a:ext uri="{FF2B5EF4-FFF2-40B4-BE49-F238E27FC236}">
                    <a16:creationId xmlns:a16="http://schemas.microsoft.com/office/drawing/2014/main" id="{BDC12731-30C9-6327-4318-0BC26CD482F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0" name="Freeform 6">
                <a:extLst>
                  <a:ext uri="{FF2B5EF4-FFF2-40B4-BE49-F238E27FC236}">
                    <a16:creationId xmlns:a16="http://schemas.microsoft.com/office/drawing/2014/main" id="{4CDF3832-10B7-5FBC-B6FB-D8AA6A8E9E0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1" name="Freeform 7">
                <a:extLst>
                  <a:ext uri="{FF2B5EF4-FFF2-40B4-BE49-F238E27FC236}">
                    <a16:creationId xmlns:a16="http://schemas.microsoft.com/office/drawing/2014/main" id="{F5C136F3-787C-3685-0D87-AC12581D91BA}"/>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2" name="Freeform 8">
                <a:extLst>
                  <a:ext uri="{FF2B5EF4-FFF2-40B4-BE49-F238E27FC236}">
                    <a16:creationId xmlns:a16="http://schemas.microsoft.com/office/drawing/2014/main" id="{ACDCD923-716D-27F3-565B-6096D1C1EC4A}"/>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3" name="Freeform 9">
                <a:extLst>
                  <a:ext uri="{FF2B5EF4-FFF2-40B4-BE49-F238E27FC236}">
                    <a16:creationId xmlns:a16="http://schemas.microsoft.com/office/drawing/2014/main" id="{9775BFE4-9B7F-4BA6-2968-4835BD5D7B0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4" name="Freeform 10">
                <a:extLst>
                  <a:ext uri="{FF2B5EF4-FFF2-40B4-BE49-F238E27FC236}">
                    <a16:creationId xmlns:a16="http://schemas.microsoft.com/office/drawing/2014/main" id="{5895BE72-2B9B-AFD7-E908-3595F9E35D9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5" name="Freeform 11">
                <a:extLst>
                  <a:ext uri="{FF2B5EF4-FFF2-40B4-BE49-F238E27FC236}">
                    <a16:creationId xmlns:a16="http://schemas.microsoft.com/office/drawing/2014/main" id="{B5817813-D2EF-4C24-2522-79E34C2B2587}"/>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6" name="Freeform 12">
                <a:extLst>
                  <a:ext uri="{FF2B5EF4-FFF2-40B4-BE49-F238E27FC236}">
                    <a16:creationId xmlns:a16="http://schemas.microsoft.com/office/drawing/2014/main" id="{BEC374FD-CD3C-7A9E-C102-AED3AE2D218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7" name="Freeform 13">
                <a:extLst>
                  <a:ext uri="{FF2B5EF4-FFF2-40B4-BE49-F238E27FC236}">
                    <a16:creationId xmlns:a16="http://schemas.microsoft.com/office/drawing/2014/main" id="{0E6AAE36-B532-8026-7915-BE267B35FB6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28" name="Group 7">
            <a:extLst>
              <a:ext uri="{FF2B5EF4-FFF2-40B4-BE49-F238E27FC236}">
                <a16:creationId xmlns:a16="http://schemas.microsoft.com/office/drawing/2014/main" id="{740320F2-316F-4AF8-BB6D-EE07D6916824}"/>
              </a:ext>
            </a:extLst>
          </p:cNvPr>
          <p:cNvGrpSpPr/>
          <p:nvPr/>
        </p:nvGrpSpPr>
        <p:grpSpPr>
          <a:xfrm>
            <a:off x="764677" y="3764851"/>
            <a:ext cx="856665" cy="659759"/>
            <a:chOff x="6239376" y="567923"/>
            <a:chExt cx="3344413" cy="1109432"/>
          </a:xfrm>
          <a:solidFill>
            <a:srgbClr val="FF5050"/>
          </a:solidFill>
        </p:grpSpPr>
        <p:sp>
          <p:nvSpPr>
            <p:cNvPr id="29" name="Freeform 34">
              <a:extLst>
                <a:ext uri="{FF2B5EF4-FFF2-40B4-BE49-F238E27FC236}">
                  <a16:creationId xmlns:a16="http://schemas.microsoft.com/office/drawing/2014/main" id="{A4BA8199-28A8-7B90-CD16-AA2106FF243C}"/>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0" name="任意多边形 18">
              <a:extLst>
                <a:ext uri="{FF2B5EF4-FFF2-40B4-BE49-F238E27FC236}">
                  <a16:creationId xmlns:a16="http://schemas.microsoft.com/office/drawing/2014/main" id="{03C0C49C-AD74-8B0B-9601-119EDE518F50}"/>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31" name="Group 4">
              <a:extLst>
                <a:ext uri="{FF2B5EF4-FFF2-40B4-BE49-F238E27FC236}">
                  <a16:creationId xmlns:a16="http://schemas.microsoft.com/office/drawing/2014/main" id="{42A077E0-8884-63F5-2F3E-EF898A4182F3}"/>
                </a:ext>
              </a:extLst>
            </p:cNvPr>
            <p:cNvGrpSpPr>
              <a:grpSpLocks noChangeAspect="1"/>
            </p:cNvGrpSpPr>
            <p:nvPr/>
          </p:nvGrpSpPr>
          <p:grpSpPr bwMode="auto">
            <a:xfrm flipV="1">
              <a:off x="6239376" y="567923"/>
              <a:ext cx="739929" cy="763583"/>
              <a:chOff x="1308" y="1009"/>
              <a:chExt cx="1001" cy="1033"/>
            </a:xfrm>
            <a:grpFill/>
          </p:grpSpPr>
          <p:sp>
            <p:nvSpPr>
              <p:cNvPr id="32" name="Freeform 5">
                <a:extLst>
                  <a:ext uri="{FF2B5EF4-FFF2-40B4-BE49-F238E27FC236}">
                    <a16:creationId xmlns:a16="http://schemas.microsoft.com/office/drawing/2014/main" id="{6B63260E-A2F0-9115-8005-347B08800F8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3" name="Freeform 6">
                <a:extLst>
                  <a:ext uri="{FF2B5EF4-FFF2-40B4-BE49-F238E27FC236}">
                    <a16:creationId xmlns:a16="http://schemas.microsoft.com/office/drawing/2014/main" id="{B99E10D2-990F-D7F6-C2BB-DAB9BFAA9C24}"/>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4" name="Freeform 7">
                <a:extLst>
                  <a:ext uri="{FF2B5EF4-FFF2-40B4-BE49-F238E27FC236}">
                    <a16:creationId xmlns:a16="http://schemas.microsoft.com/office/drawing/2014/main" id="{2325A917-202E-CF4A-9987-FFBFF1F761DF}"/>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5" name="Freeform 8">
                <a:extLst>
                  <a:ext uri="{FF2B5EF4-FFF2-40B4-BE49-F238E27FC236}">
                    <a16:creationId xmlns:a16="http://schemas.microsoft.com/office/drawing/2014/main" id="{C7476002-2684-D15A-B4EB-0F270BB06AF0}"/>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6" name="Freeform 9">
                <a:extLst>
                  <a:ext uri="{FF2B5EF4-FFF2-40B4-BE49-F238E27FC236}">
                    <a16:creationId xmlns:a16="http://schemas.microsoft.com/office/drawing/2014/main" id="{DDB4573E-1472-15E4-76EF-0240540C1CD4}"/>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7" name="Freeform 10">
                <a:extLst>
                  <a:ext uri="{FF2B5EF4-FFF2-40B4-BE49-F238E27FC236}">
                    <a16:creationId xmlns:a16="http://schemas.microsoft.com/office/drawing/2014/main" id="{93E92301-4272-240C-A531-9797A34C3CFD}"/>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8" name="Freeform 11">
                <a:extLst>
                  <a:ext uri="{FF2B5EF4-FFF2-40B4-BE49-F238E27FC236}">
                    <a16:creationId xmlns:a16="http://schemas.microsoft.com/office/drawing/2014/main" id="{63C77CBF-2AC5-3C15-DD09-9E77E3420A2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9" name="Freeform 12">
                <a:extLst>
                  <a:ext uri="{FF2B5EF4-FFF2-40B4-BE49-F238E27FC236}">
                    <a16:creationId xmlns:a16="http://schemas.microsoft.com/office/drawing/2014/main" id="{935E93CC-5E22-34E7-6E26-2A63F1146C37}"/>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0" name="Freeform 13">
                <a:extLst>
                  <a:ext uri="{FF2B5EF4-FFF2-40B4-BE49-F238E27FC236}">
                    <a16:creationId xmlns:a16="http://schemas.microsoft.com/office/drawing/2014/main" id="{2F8278E3-BF65-E52B-D403-59849A75B274}"/>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41" name="Group 7">
            <a:extLst>
              <a:ext uri="{FF2B5EF4-FFF2-40B4-BE49-F238E27FC236}">
                <a16:creationId xmlns:a16="http://schemas.microsoft.com/office/drawing/2014/main" id="{C7EF703F-39A4-99C3-5189-1EB5A5154DE6}"/>
              </a:ext>
            </a:extLst>
          </p:cNvPr>
          <p:cNvGrpSpPr/>
          <p:nvPr/>
        </p:nvGrpSpPr>
        <p:grpSpPr>
          <a:xfrm>
            <a:off x="870140" y="4406654"/>
            <a:ext cx="862315" cy="659759"/>
            <a:chOff x="6239376" y="567923"/>
            <a:chExt cx="3344413" cy="1109432"/>
          </a:xfrm>
          <a:solidFill>
            <a:srgbClr val="FF5050"/>
          </a:solidFill>
        </p:grpSpPr>
        <p:sp>
          <p:nvSpPr>
            <p:cNvPr id="42" name="Freeform 34">
              <a:extLst>
                <a:ext uri="{FF2B5EF4-FFF2-40B4-BE49-F238E27FC236}">
                  <a16:creationId xmlns:a16="http://schemas.microsoft.com/office/drawing/2014/main" id="{12055DF3-EA4F-FEF8-5447-3965FFCC405E}"/>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3" name="任意多边形 18">
              <a:extLst>
                <a:ext uri="{FF2B5EF4-FFF2-40B4-BE49-F238E27FC236}">
                  <a16:creationId xmlns:a16="http://schemas.microsoft.com/office/drawing/2014/main" id="{7D2EA006-0C65-8361-B3A2-6FEEE2B406D0}"/>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44" name="Group 4">
              <a:extLst>
                <a:ext uri="{FF2B5EF4-FFF2-40B4-BE49-F238E27FC236}">
                  <a16:creationId xmlns:a16="http://schemas.microsoft.com/office/drawing/2014/main" id="{29EA3247-4A81-B7AD-F8A1-5AA0DEEB5627}"/>
                </a:ext>
              </a:extLst>
            </p:cNvPr>
            <p:cNvGrpSpPr>
              <a:grpSpLocks noChangeAspect="1"/>
            </p:cNvGrpSpPr>
            <p:nvPr/>
          </p:nvGrpSpPr>
          <p:grpSpPr bwMode="auto">
            <a:xfrm flipV="1">
              <a:off x="6239376" y="567923"/>
              <a:ext cx="739929" cy="763583"/>
              <a:chOff x="1308" y="1009"/>
              <a:chExt cx="1001" cy="1033"/>
            </a:xfrm>
            <a:grpFill/>
          </p:grpSpPr>
          <p:sp>
            <p:nvSpPr>
              <p:cNvPr id="45" name="Freeform 5">
                <a:extLst>
                  <a:ext uri="{FF2B5EF4-FFF2-40B4-BE49-F238E27FC236}">
                    <a16:creationId xmlns:a16="http://schemas.microsoft.com/office/drawing/2014/main" id="{0E21EA2E-1C9A-CB38-CE45-33E51AAD928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6" name="Freeform 6">
                <a:extLst>
                  <a:ext uri="{FF2B5EF4-FFF2-40B4-BE49-F238E27FC236}">
                    <a16:creationId xmlns:a16="http://schemas.microsoft.com/office/drawing/2014/main" id="{CB1FE6EF-557E-5557-3AD9-CA33A3EB1F82}"/>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7" name="Freeform 7">
                <a:extLst>
                  <a:ext uri="{FF2B5EF4-FFF2-40B4-BE49-F238E27FC236}">
                    <a16:creationId xmlns:a16="http://schemas.microsoft.com/office/drawing/2014/main" id="{124297DA-3DB1-DF8F-19F5-BEFCC63E3313}"/>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8" name="Freeform 8">
                <a:extLst>
                  <a:ext uri="{FF2B5EF4-FFF2-40B4-BE49-F238E27FC236}">
                    <a16:creationId xmlns:a16="http://schemas.microsoft.com/office/drawing/2014/main" id="{02AAFE8E-8BA6-F1A0-A989-A889FC6AD4F7}"/>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9" name="Freeform 9">
                <a:extLst>
                  <a:ext uri="{FF2B5EF4-FFF2-40B4-BE49-F238E27FC236}">
                    <a16:creationId xmlns:a16="http://schemas.microsoft.com/office/drawing/2014/main" id="{2A8AC57F-3E25-E33F-923D-801D6CBEF603}"/>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0" name="Freeform 10">
                <a:extLst>
                  <a:ext uri="{FF2B5EF4-FFF2-40B4-BE49-F238E27FC236}">
                    <a16:creationId xmlns:a16="http://schemas.microsoft.com/office/drawing/2014/main" id="{B055A46D-C763-CC30-9D55-F3EA6C0BD63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1" name="Freeform 11">
                <a:extLst>
                  <a:ext uri="{FF2B5EF4-FFF2-40B4-BE49-F238E27FC236}">
                    <a16:creationId xmlns:a16="http://schemas.microsoft.com/office/drawing/2014/main" id="{5DC2BC3F-991C-CF27-A781-6354011BBF11}"/>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2" name="Freeform 12">
                <a:extLst>
                  <a:ext uri="{FF2B5EF4-FFF2-40B4-BE49-F238E27FC236}">
                    <a16:creationId xmlns:a16="http://schemas.microsoft.com/office/drawing/2014/main" id="{3F339412-58EF-5AD6-A0B5-4BA3407CE8D3}"/>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3" name="Freeform 13">
                <a:extLst>
                  <a:ext uri="{FF2B5EF4-FFF2-40B4-BE49-F238E27FC236}">
                    <a16:creationId xmlns:a16="http://schemas.microsoft.com/office/drawing/2014/main" id="{72C14EDB-EF4D-5143-693A-2507917E2E93}"/>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54" name="Group 7">
            <a:extLst>
              <a:ext uri="{FF2B5EF4-FFF2-40B4-BE49-F238E27FC236}">
                <a16:creationId xmlns:a16="http://schemas.microsoft.com/office/drawing/2014/main" id="{CB84D9A2-D8FF-F4D1-634D-3466C255EA60}"/>
              </a:ext>
            </a:extLst>
          </p:cNvPr>
          <p:cNvGrpSpPr/>
          <p:nvPr/>
        </p:nvGrpSpPr>
        <p:grpSpPr>
          <a:xfrm>
            <a:off x="156431" y="2177954"/>
            <a:ext cx="1312118" cy="659759"/>
            <a:chOff x="6239376" y="567923"/>
            <a:chExt cx="3344413" cy="1109432"/>
          </a:xfrm>
          <a:solidFill>
            <a:srgbClr val="FF5050"/>
          </a:solidFill>
        </p:grpSpPr>
        <p:sp>
          <p:nvSpPr>
            <p:cNvPr id="55" name="Freeform 34">
              <a:extLst>
                <a:ext uri="{FF2B5EF4-FFF2-40B4-BE49-F238E27FC236}">
                  <a16:creationId xmlns:a16="http://schemas.microsoft.com/office/drawing/2014/main" id="{EDC86E16-B2EB-FDE7-4A19-05F85FE883C1}"/>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6" name="任意多边形 18">
              <a:extLst>
                <a:ext uri="{FF2B5EF4-FFF2-40B4-BE49-F238E27FC236}">
                  <a16:creationId xmlns:a16="http://schemas.microsoft.com/office/drawing/2014/main" id="{54FEB566-7685-6B20-C051-B86EC12385CB}"/>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57" name="Group 4">
              <a:extLst>
                <a:ext uri="{FF2B5EF4-FFF2-40B4-BE49-F238E27FC236}">
                  <a16:creationId xmlns:a16="http://schemas.microsoft.com/office/drawing/2014/main" id="{D7D043DB-C810-6A03-4CDB-34120B59D313}"/>
                </a:ext>
              </a:extLst>
            </p:cNvPr>
            <p:cNvGrpSpPr>
              <a:grpSpLocks noChangeAspect="1"/>
            </p:cNvGrpSpPr>
            <p:nvPr/>
          </p:nvGrpSpPr>
          <p:grpSpPr bwMode="auto">
            <a:xfrm flipV="1">
              <a:off x="6239376" y="567923"/>
              <a:ext cx="739929" cy="763583"/>
              <a:chOff x="1308" y="1009"/>
              <a:chExt cx="1001" cy="1033"/>
            </a:xfrm>
            <a:grpFill/>
          </p:grpSpPr>
          <p:sp>
            <p:nvSpPr>
              <p:cNvPr id="58" name="Freeform 5">
                <a:extLst>
                  <a:ext uri="{FF2B5EF4-FFF2-40B4-BE49-F238E27FC236}">
                    <a16:creationId xmlns:a16="http://schemas.microsoft.com/office/drawing/2014/main" id="{89C227FE-0BE1-A518-D7D8-FA12C7A3C613}"/>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9" name="Freeform 6">
                <a:extLst>
                  <a:ext uri="{FF2B5EF4-FFF2-40B4-BE49-F238E27FC236}">
                    <a16:creationId xmlns:a16="http://schemas.microsoft.com/office/drawing/2014/main" id="{E3CC7901-901F-3503-733D-4A44FDDB23E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0" name="Freeform 7">
                <a:extLst>
                  <a:ext uri="{FF2B5EF4-FFF2-40B4-BE49-F238E27FC236}">
                    <a16:creationId xmlns:a16="http://schemas.microsoft.com/office/drawing/2014/main" id="{2BFB6631-3FED-138E-72CD-D177A9AD35FF}"/>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1" name="Freeform 8">
                <a:extLst>
                  <a:ext uri="{FF2B5EF4-FFF2-40B4-BE49-F238E27FC236}">
                    <a16:creationId xmlns:a16="http://schemas.microsoft.com/office/drawing/2014/main" id="{940CD395-EF2D-6C24-44EB-BB3DD08206E4}"/>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2" name="Freeform 9">
                <a:extLst>
                  <a:ext uri="{FF2B5EF4-FFF2-40B4-BE49-F238E27FC236}">
                    <a16:creationId xmlns:a16="http://schemas.microsoft.com/office/drawing/2014/main" id="{41108613-0B3E-975B-6759-EDB8463B7313}"/>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3" name="Freeform 10">
                <a:extLst>
                  <a:ext uri="{FF2B5EF4-FFF2-40B4-BE49-F238E27FC236}">
                    <a16:creationId xmlns:a16="http://schemas.microsoft.com/office/drawing/2014/main" id="{9EF90B4C-EC34-97C4-03EC-D4BF366238D7}"/>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4" name="Freeform 11">
                <a:extLst>
                  <a:ext uri="{FF2B5EF4-FFF2-40B4-BE49-F238E27FC236}">
                    <a16:creationId xmlns:a16="http://schemas.microsoft.com/office/drawing/2014/main" id="{5AC05723-1158-A126-ED72-7CD58E181FEA}"/>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5" name="Freeform 12">
                <a:extLst>
                  <a:ext uri="{FF2B5EF4-FFF2-40B4-BE49-F238E27FC236}">
                    <a16:creationId xmlns:a16="http://schemas.microsoft.com/office/drawing/2014/main" id="{920E201D-34C6-E8DE-72F5-9C5F20F82E7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6" name="Freeform 13">
                <a:extLst>
                  <a:ext uri="{FF2B5EF4-FFF2-40B4-BE49-F238E27FC236}">
                    <a16:creationId xmlns:a16="http://schemas.microsoft.com/office/drawing/2014/main" id="{6F93DB34-4B0C-2AE9-9F09-A6C7E68FF7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67" name="Group 7">
            <a:extLst>
              <a:ext uri="{FF2B5EF4-FFF2-40B4-BE49-F238E27FC236}">
                <a16:creationId xmlns:a16="http://schemas.microsoft.com/office/drawing/2014/main" id="{7C4F60C5-0B46-1E02-1D79-184CE05D3A12}"/>
              </a:ext>
            </a:extLst>
          </p:cNvPr>
          <p:cNvGrpSpPr/>
          <p:nvPr/>
        </p:nvGrpSpPr>
        <p:grpSpPr>
          <a:xfrm>
            <a:off x="420337" y="3081672"/>
            <a:ext cx="1312118" cy="659759"/>
            <a:chOff x="6239376" y="567923"/>
            <a:chExt cx="3344413" cy="1109432"/>
          </a:xfrm>
          <a:solidFill>
            <a:srgbClr val="FF5050"/>
          </a:solidFill>
        </p:grpSpPr>
        <p:sp>
          <p:nvSpPr>
            <p:cNvPr id="68" name="Freeform 34">
              <a:extLst>
                <a:ext uri="{FF2B5EF4-FFF2-40B4-BE49-F238E27FC236}">
                  <a16:creationId xmlns:a16="http://schemas.microsoft.com/office/drawing/2014/main" id="{A6AEA799-85C7-76A8-6A3C-A5830B98CF6D}"/>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9" name="任意多边形 18">
              <a:extLst>
                <a:ext uri="{FF2B5EF4-FFF2-40B4-BE49-F238E27FC236}">
                  <a16:creationId xmlns:a16="http://schemas.microsoft.com/office/drawing/2014/main" id="{1FA359D4-7C83-0836-12BB-01D38BD8F142}"/>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70" name="Group 4">
              <a:extLst>
                <a:ext uri="{FF2B5EF4-FFF2-40B4-BE49-F238E27FC236}">
                  <a16:creationId xmlns:a16="http://schemas.microsoft.com/office/drawing/2014/main" id="{614F4747-EB82-5CFF-639B-EAA8DC1AFDA6}"/>
                </a:ext>
              </a:extLst>
            </p:cNvPr>
            <p:cNvGrpSpPr>
              <a:grpSpLocks noChangeAspect="1"/>
            </p:cNvGrpSpPr>
            <p:nvPr/>
          </p:nvGrpSpPr>
          <p:grpSpPr bwMode="auto">
            <a:xfrm flipV="1">
              <a:off x="6239376" y="567923"/>
              <a:ext cx="739929" cy="763583"/>
              <a:chOff x="1308" y="1009"/>
              <a:chExt cx="1001" cy="1033"/>
            </a:xfrm>
            <a:grpFill/>
          </p:grpSpPr>
          <p:sp>
            <p:nvSpPr>
              <p:cNvPr id="71" name="Freeform 5">
                <a:extLst>
                  <a:ext uri="{FF2B5EF4-FFF2-40B4-BE49-F238E27FC236}">
                    <a16:creationId xmlns:a16="http://schemas.microsoft.com/office/drawing/2014/main" id="{64249812-BABD-E4F6-60AB-8D0FA27DC5EB}"/>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2" name="Freeform 6">
                <a:extLst>
                  <a:ext uri="{FF2B5EF4-FFF2-40B4-BE49-F238E27FC236}">
                    <a16:creationId xmlns:a16="http://schemas.microsoft.com/office/drawing/2014/main" id="{65ED2428-E5CF-D2D8-C70D-BE2796FE50D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3" name="Freeform 7">
                <a:extLst>
                  <a:ext uri="{FF2B5EF4-FFF2-40B4-BE49-F238E27FC236}">
                    <a16:creationId xmlns:a16="http://schemas.microsoft.com/office/drawing/2014/main" id="{3B5828F4-1C33-2421-FA64-076143063A5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4" name="Freeform 8">
                <a:extLst>
                  <a:ext uri="{FF2B5EF4-FFF2-40B4-BE49-F238E27FC236}">
                    <a16:creationId xmlns:a16="http://schemas.microsoft.com/office/drawing/2014/main" id="{86CC7865-5BB0-7E16-17E6-B5CBAA390DDC}"/>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5" name="Freeform 9">
                <a:extLst>
                  <a:ext uri="{FF2B5EF4-FFF2-40B4-BE49-F238E27FC236}">
                    <a16:creationId xmlns:a16="http://schemas.microsoft.com/office/drawing/2014/main" id="{37321E41-36C5-8382-A995-B590184FBEC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6" name="Freeform 10">
                <a:extLst>
                  <a:ext uri="{FF2B5EF4-FFF2-40B4-BE49-F238E27FC236}">
                    <a16:creationId xmlns:a16="http://schemas.microsoft.com/office/drawing/2014/main" id="{2CC2AC50-1BFC-8C50-812C-EB4DBF80895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7" name="Freeform 11">
                <a:extLst>
                  <a:ext uri="{FF2B5EF4-FFF2-40B4-BE49-F238E27FC236}">
                    <a16:creationId xmlns:a16="http://schemas.microsoft.com/office/drawing/2014/main" id="{807B4035-69E7-21B6-2F5E-99A29F559E6B}"/>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8" name="Freeform 12">
                <a:extLst>
                  <a:ext uri="{FF2B5EF4-FFF2-40B4-BE49-F238E27FC236}">
                    <a16:creationId xmlns:a16="http://schemas.microsoft.com/office/drawing/2014/main" id="{8730A861-EE82-5A23-832D-A1C94F92FFB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9" name="Freeform 13">
                <a:extLst>
                  <a:ext uri="{FF2B5EF4-FFF2-40B4-BE49-F238E27FC236}">
                    <a16:creationId xmlns:a16="http://schemas.microsoft.com/office/drawing/2014/main" id="{84479587-0E0E-1759-FFFF-F0E90BA0289C}"/>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80" name="Nhóm 79">
            <a:extLst>
              <a:ext uri="{FF2B5EF4-FFF2-40B4-BE49-F238E27FC236}">
                <a16:creationId xmlns:a16="http://schemas.microsoft.com/office/drawing/2014/main" id="{7365457D-E0C9-5E0B-6EB7-D84B2AC383CA}"/>
              </a:ext>
            </a:extLst>
          </p:cNvPr>
          <p:cNvGrpSpPr/>
          <p:nvPr/>
        </p:nvGrpSpPr>
        <p:grpSpPr>
          <a:xfrm>
            <a:off x="3835101" y="-25613"/>
            <a:ext cx="5278111" cy="611840"/>
            <a:chOff x="2282104" y="-9892"/>
            <a:chExt cx="5278111" cy="611840"/>
          </a:xfrm>
        </p:grpSpPr>
        <p:sp>
          <p:nvSpPr>
            <p:cNvPr id="81" name="Rectangle: Rounded Corners 43">
              <a:extLst>
                <a:ext uri="{FF2B5EF4-FFF2-40B4-BE49-F238E27FC236}">
                  <a16:creationId xmlns:a16="http://schemas.microsoft.com/office/drawing/2014/main" id="{199FB6DD-D1E6-FF06-5A9C-3B51479FCD06}"/>
                </a:ext>
              </a:extLst>
            </p:cNvPr>
            <p:cNvSpPr/>
            <p:nvPr/>
          </p:nvSpPr>
          <p:spPr>
            <a:xfrm>
              <a:off x="2282104" y="39667"/>
              <a:ext cx="5278111" cy="562281"/>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lIns="91436" tIns="45718" rIns="91436" bIns="45718"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82" name="Rectangle 1">
              <a:extLst>
                <a:ext uri="{FF2B5EF4-FFF2-40B4-BE49-F238E27FC236}">
                  <a16:creationId xmlns:a16="http://schemas.microsoft.com/office/drawing/2014/main" id="{33BECD57-78BE-D6C2-6BAE-85599D76E18D}"/>
                </a:ext>
              </a:extLst>
            </p:cNvPr>
            <p:cNvSpPr/>
            <p:nvPr/>
          </p:nvSpPr>
          <p:spPr>
            <a:xfrm>
              <a:off x="3225964" y="-9892"/>
              <a:ext cx="3635932" cy="584775"/>
            </a:xfrm>
            <a:prstGeom prst="rect">
              <a:avLst/>
            </a:prstGeom>
          </p:spPr>
          <p:txBody>
            <a:bodyPr wrap="none" lIns="91436" tIns="45718" rIns="91436" bIns="45718">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 biện pháp</a:t>
              </a:r>
            </a:p>
          </p:txBody>
        </p:sp>
      </p:grpSp>
      <p:sp>
        <p:nvSpPr>
          <p:cNvPr id="83" name="Rectangle 2">
            <a:extLst>
              <a:ext uri="{FF2B5EF4-FFF2-40B4-BE49-F238E27FC236}">
                <a16:creationId xmlns:a16="http://schemas.microsoft.com/office/drawing/2014/main" id="{9B1D5670-F80D-B3E6-F0C1-2A123701CEAC}"/>
              </a:ext>
            </a:extLst>
          </p:cNvPr>
          <p:cNvSpPr/>
          <p:nvPr/>
        </p:nvSpPr>
        <p:spPr>
          <a:xfrm>
            <a:off x="2030974" y="731767"/>
            <a:ext cx="7082238" cy="769437"/>
          </a:xfrm>
          <a:prstGeom prst="rect">
            <a:avLst/>
          </a:prstGeom>
          <a:solidFill>
            <a:schemeClr val="tx2">
              <a:lumMod val="20000"/>
              <a:lumOff val="80000"/>
            </a:schemeClr>
          </a:solidFill>
          <a:ln w="9525" cap="rnd" cmpd="sng" algn="ctr">
            <a:solidFill>
              <a:srgbClr val="6AAC91">
                <a:shade val="90000"/>
              </a:srgbClr>
            </a:solidFill>
            <a:prstDash val="solid"/>
          </a:ln>
          <a:effectLst/>
        </p:spPr>
        <p:txBody>
          <a:bodyPr wrap="square" lIns="91436" tIns="45718" rIns="91436"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Bước</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1: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Hướng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dẫn</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học</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sinh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nhận</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biết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công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dụng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của</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một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số</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vật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liệu</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phế</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thải</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tái</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sử</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dụng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a:t>
            </a:r>
            <a:endParaRPr kumimoji="0" lang="en-US" sz="2200" b="0"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endParaRPr>
          </a:p>
        </p:txBody>
      </p:sp>
      <p:sp>
        <p:nvSpPr>
          <p:cNvPr id="84" name="Rectangle 2">
            <a:extLst>
              <a:ext uri="{FF2B5EF4-FFF2-40B4-BE49-F238E27FC236}">
                <a16:creationId xmlns:a16="http://schemas.microsoft.com/office/drawing/2014/main" id="{490E2110-CD03-8EA9-8ED7-B443925E141D}"/>
              </a:ext>
            </a:extLst>
          </p:cNvPr>
          <p:cNvSpPr/>
          <p:nvPr/>
        </p:nvSpPr>
        <p:spPr>
          <a:xfrm>
            <a:off x="1250721" y="1561909"/>
            <a:ext cx="7862491" cy="769437"/>
          </a:xfrm>
          <a:prstGeom prst="rect">
            <a:avLst/>
          </a:prstGeom>
          <a:gradFill flip="none" rotWithShape="1">
            <a:gsLst>
              <a:gs pos="0">
                <a:srgbClr val="6AAC91">
                  <a:lumMod val="67000"/>
                </a:srgbClr>
              </a:gs>
              <a:gs pos="48000">
                <a:srgbClr val="6AAC91">
                  <a:lumMod val="97000"/>
                  <a:lumOff val="3000"/>
                </a:srgbClr>
              </a:gs>
              <a:gs pos="100000">
                <a:srgbClr val="6AAC91">
                  <a:lumMod val="60000"/>
                  <a:lumOff val="40000"/>
                </a:srgbClr>
              </a:gs>
            </a:gsLst>
            <a:lin ang="16200000" scaled="1"/>
            <a:tileRect/>
          </a:gradFill>
          <a:ln w="9525" cap="rnd" cmpd="sng" algn="ctr">
            <a:solidFill>
              <a:srgbClr val="6AAC91">
                <a:shade val="90000"/>
              </a:srgbClr>
            </a:solidFill>
            <a:prstDash val="solid"/>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2</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Xác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định được mục đích của mỗi chủ đề để hướng dẫn học sinh thu </a:t>
            </a: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gom</a:t>
            </a:r>
            <a:r>
              <a:rPr kumimoji="0" lang="en-US"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200" b="1" i="0" u="none" strike="noStrike" kern="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200" b="1" i="0" u="none" strike="noStrike" kern="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phế liệu hợp lí và phong phú</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6" name="Rectangle 2">
            <a:extLst>
              <a:ext uri="{FF2B5EF4-FFF2-40B4-BE49-F238E27FC236}">
                <a16:creationId xmlns:a16="http://schemas.microsoft.com/office/drawing/2014/main" id="{D58AB96C-AD78-719B-B1EE-CAB0EE1C870A}"/>
              </a:ext>
            </a:extLst>
          </p:cNvPr>
          <p:cNvSpPr/>
          <p:nvPr/>
        </p:nvSpPr>
        <p:spPr>
          <a:xfrm>
            <a:off x="1258977" y="2434344"/>
            <a:ext cx="7872719" cy="769437"/>
          </a:xfrm>
          <a:prstGeom prst="rect">
            <a:avLst/>
          </a:prstGeom>
          <a:solidFill>
            <a:srgbClr val="F9DFE1"/>
          </a:solidFill>
          <a:ln w="6350" cap="flat" cmpd="sng" algn="ctr">
            <a:solidFill>
              <a:srgbClr val="70AD47"/>
            </a:solidFill>
            <a:prstDash val="solid"/>
            <a:miter lim="800000"/>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Xây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dựng</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tưởng</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Giáo viên hướng cho học sinh tìm tòi ý tưởng sáng tạo bằng những việc cụ thể:</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7" name="Rectangle 2">
            <a:extLst>
              <a:ext uri="{FF2B5EF4-FFF2-40B4-BE49-F238E27FC236}">
                <a16:creationId xmlns:a16="http://schemas.microsoft.com/office/drawing/2014/main" id="{58D40770-D13B-BDAA-4EB6-A81BA465FAA9}"/>
              </a:ext>
            </a:extLst>
          </p:cNvPr>
          <p:cNvSpPr/>
          <p:nvPr/>
        </p:nvSpPr>
        <p:spPr>
          <a:xfrm>
            <a:off x="1377461" y="3306779"/>
            <a:ext cx="7793405" cy="43088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6350" cap="flat" cmpd="sng" algn="ctr">
            <a:solidFill>
              <a:srgbClr val="70AD47"/>
            </a:solidFill>
            <a:prstDash val="solid"/>
            <a:miter lim="800000"/>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theo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Rectangle 2">
            <a:extLst>
              <a:ext uri="{FF2B5EF4-FFF2-40B4-BE49-F238E27FC236}">
                <a16:creationId xmlns:a16="http://schemas.microsoft.com/office/drawing/2014/main" id="{01641A0C-FCD5-1165-0DF2-B545C62BB1B5}"/>
              </a:ext>
            </a:extLst>
          </p:cNvPr>
          <p:cNvSpPr/>
          <p:nvPr/>
        </p:nvSpPr>
        <p:spPr>
          <a:xfrm>
            <a:off x="1342365" y="3820183"/>
            <a:ext cx="7793405" cy="769437"/>
          </a:xfrm>
          <a:prstGeom prst="rect">
            <a:avLst/>
          </a:prstGeom>
          <a:solidFill>
            <a:schemeClr val="accent6">
              <a:lumMod val="40000"/>
              <a:lumOff val="60000"/>
            </a:schemeClr>
          </a:solidFill>
          <a:ln w="6350" cap="flat" cmpd="sng" algn="ctr">
            <a:solidFill>
              <a:srgbClr val="70AD47"/>
            </a:solidFill>
            <a:prstDash val="solid"/>
            <a:miter lim="800000"/>
          </a:ln>
          <a:effectLst/>
        </p:spPr>
        <p:txBody>
          <a:bodyPr wrap="square" lIns="91436" tIns="45718" rIns="91436" bIns="45718">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Bước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Tổ</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cho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sinh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nghiệm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thi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sản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phẩm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tái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từ</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vật</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liệu</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phế</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thải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tạo</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thành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sản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phẩm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mĩ</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thuật</a:t>
            </a:r>
            <a:r>
              <a:rPr kumimoji="0" lang="en-US" sz="2200" b="1" i="0" u="none" strike="noStrike" kern="1200" cap="none" spc="0" normalizeH="0" baseline="0" noProof="0" dirty="0">
                <a:ln>
                  <a:noFill/>
                </a:ln>
                <a:solidFill>
                  <a:prstClr val="black"/>
                </a:solidFill>
                <a:effectLst/>
                <a:uLnTx/>
                <a:uFillTx/>
                <a:latin typeface="等线 Light"/>
                <a:ea typeface="+mn-ea"/>
                <a:cs typeface="+mn-cs"/>
              </a:rPr>
              <a:t>.</a:t>
            </a:r>
            <a:endParaRPr kumimoji="0" lang="en-US" sz="2200" b="0" i="0" u="none" strike="noStrike" kern="1200" cap="none" spc="0" normalizeH="0" baseline="0" noProof="0" dirty="0">
              <a:ln>
                <a:noFill/>
              </a:ln>
              <a:solidFill>
                <a:prstClr val="black"/>
              </a:solidFill>
              <a:effectLst/>
              <a:uLnTx/>
              <a:uFillTx/>
              <a:latin typeface="等线 Light"/>
              <a:ea typeface="+mn-ea"/>
              <a:cs typeface="+mn-cs"/>
            </a:endParaRPr>
          </a:p>
        </p:txBody>
      </p:sp>
      <p:sp>
        <p:nvSpPr>
          <p:cNvPr id="89" name="Rectangle 2">
            <a:extLst>
              <a:ext uri="{FF2B5EF4-FFF2-40B4-BE49-F238E27FC236}">
                <a16:creationId xmlns:a16="http://schemas.microsoft.com/office/drawing/2014/main" id="{4CE9B2D3-DAA9-FDDE-3F75-5CB2F0A1286C}"/>
              </a:ext>
            </a:extLst>
          </p:cNvPr>
          <p:cNvSpPr/>
          <p:nvPr/>
        </p:nvSpPr>
        <p:spPr>
          <a:xfrm>
            <a:off x="1319807" y="4692618"/>
            <a:ext cx="7793405" cy="430883"/>
          </a:xfrm>
          <a:prstGeom prst="rect">
            <a:avLst/>
          </a:prstGeom>
          <a:solidFill>
            <a:srgbClr val="FFCCFF"/>
          </a:solidFill>
          <a:ln w="6350" cap="flat" cmpd="sng" algn="ctr">
            <a:solidFill>
              <a:srgbClr val="70AD47"/>
            </a:solidFill>
            <a:prstDash val="solid"/>
            <a:miter lim="800000"/>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a:t>
            </a: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ưng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86612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025151" y="476106"/>
            <a:ext cx="1312118" cy="659759"/>
            <a:chOff x="6239376" y="567923"/>
            <a:chExt cx="3344413" cy="1109432"/>
          </a:xfrm>
          <a:solidFill>
            <a:srgbClr val="FF5050"/>
          </a:solidFill>
        </p:grpSpPr>
        <p:sp>
          <p:nvSpPr>
            <p:cNvPr id="9" name="Freeform 34"/>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defTabSz="913765">
                <a:defRPr/>
              </a:pPr>
              <a:endParaRPr lang="zh-CN" altLang="en-US" sz="1800" kern="0" dirty="0">
                <a:solidFill>
                  <a:prstClr val="black"/>
                </a:solidFill>
                <a:latin typeface="Microsoft YaHei" panose="020B0503020204020204" pitchFamily="34" charset="-122"/>
                <a:ea typeface="Microsoft YaHei" panose="020B0503020204020204" pitchFamily="34" charset="-122"/>
              </a:endParaRPr>
            </a:p>
          </p:txBody>
        </p:sp>
        <p:sp>
          <p:nvSpPr>
            <p:cNvPr id="10" name="任意多边形 18"/>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algn="ctr" defTabSz="913765">
                <a:defRPr/>
              </a:pPr>
              <a:endParaRPr lang="zh-CN" altLang="en-US" sz="1800" kern="0" dirty="0">
                <a:solidFill>
                  <a:prstClr val="white"/>
                </a:solidFill>
                <a:latin typeface="Microsoft YaHei" panose="020B0503020204020204" pitchFamily="34" charset="-122"/>
                <a:ea typeface="Microsoft YaHei" panose="020B0503020204020204" pitchFamily="34" charset="-122"/>
              </a:endParaRPr>
            </a:p>
          </p:txBody>
        </p:sp>
        <p:grpSp>
          <p:nvGrpSpPr>
            <p:cNvPr id="11" name="Group 4"/>
            <p:cNvGrpSpPr>
              <a:grpSpLocks noChangeAspect="1"/>
            </p:cNvGrpSpPr>
            <p:nvPr/>
          </p:nvGrpSpPr>
          <p:grpSpPr bwMode="auto">
            <a:xfrm flipV="1">
              <a:off x="6239376" y="567923"/>
              <a:ext cx="739929" cy="763583"/>
              <a:chOff x="1308" y="1009"/>
              <a:chExt cx="1001" cy="1033"/>
            </a:xfrm>
            <a:grpFill/>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4"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5"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6"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7"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8"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9"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0"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grpSp>
      </p:grpSp>
      <p:sp>
        <p:nvSpPr>
          <p:cNvPr id="47" name="Rectangle 46"/>
          <p:cNvSpPr/>
          <p:nvPr/>
        </p:nvSpPr>
        <p:spPr>
          <a:xfrm>
            <a:off x="2061557" y="4394372"/>
            <a:ext cx="184731" cy="461665"/>
          </a:xfrm>
          <a:prstGeom prst="rect">
            <a:avLst/>
          </a:prstGeom>
        </p:spPr>
        <p:txBody>
          <a:bodyPr wrap="none" lIns="91368" tIns="45684" rIns="91368" bIns="45684">
            <a:spAutoFit/>
          </a:bodyPr>
          <a:lstStyle/>
          <a:p>
            <a:pPr algn="ctr">
              <a:defRPr/>
            </a:pPr>
            <a:endParaRPr lang="en-US" sz="2400" kern="0" dirty="0">
              <a:solidFill>
                <a:prstClr val="black"/>
              </a:solidFill>
              <a:latin typeface="Calibri" panose="020F0502020204030204" pitchFamily="34" charset="0"/>
              <a:cs typeface="Calibri" panose="020F0502020204030204" pitchFamily="34" charset="0"/>
              <a:sym typeface="Arial" panose="020B0604020202020204"/>
            </a:endParaRPr>
          </a:p>
        </p:txBody>
      </p:sp>
      <p:sp>
        <p:nvSpPr>
          <p:cNvPr id="3" name="Rectangle 2"/>
          <p:cNvSpPr/>
          <p:nvPr/>
        </p:nvSpPr>
        <p:spPr>
          <a:xfrm>
            <a:off x="2177703" y="711078"/>
            <a:ext cx="6905976" cy="830993"/>
          </a:xfrm>
          <a:prstGeom prst="rect">
            <a:avLst/>
          </a:prstGeom>
          <a:solidFill>
            <a:srgbClr val="CCFFFF"/>
          </a:solidFill>
        </p:spPr>
        <p:style>
          <a:lnRef idx="1">
            <a:schemeClr val="accent6"/>
          </a:lnRef>
          <a:fillRef idx="2">
            <a:schemeClr val="accent6"/>
          </a:fillRef>
          <a:effectRef idx="1">
            <a:schemeClr val="accent6"/>
          </a:effectRef>
          <a:fontRef idx="minor">
            <a:schemeClr val="dk1"/>
          </a:fontRef>
        </p:style>
        <p:txBody>
          <a:bodyPr wrap="square" lIns="91436" tIns="45718" rIns="91436" bIns="45718">
            <a:spAutoFit/>
          </a:bodyPr>
          <a:lstStyle/>
          <a:p>
            <a:r>
              <a:rPr lang="vi-VN" sz="2400" b="1" dirty="0" err="1">
                <a:solidFill>
                  <a:srgbClr val="3366CC"/>
                </a:solidFill>
                <a:latin typeface="Times New Roman" pitchFamily="18" charset="0"/>
                <a:cs typeface="Times New Roman" pitchFamily="18" charset="0"/>
              </a:rPr>
              <a:t>Bước</a:t>
            </a:r>
            <a:r>
              <a:rPr lang="vi-VN" sz="2400" b="1" dirty="0">
                <a:solidFill>
                  <a:srgbClr val="3366CC"/>
                </a:solidFill>
                <a:latin typeface="Times New Roman" pitchFamily="18" charset="0"/>
                <a:cs typeface="Times New Roman" pitchFamily="18" charset="0"/>
              </a:rPr>
              <a:t> 1: </a:t>
            </a:r>
            <a:r>
              <a:rPr lang="vi-VN" sz="2400" b="1" dirty="0" err="1">
                <a:solidFill>
                  <a:srgbClr val="3366CC"/>
                </a:solidFill>
                <a:latin typeface="Times New Roman" pitchFamily="18" charset="0"/>
                <a:cs typeface="Times New Roman" pitchFamily="18" charset="0"/>
              </a:rPr>
              <a:t>Hướng</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dẫn</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học</a:t>
            </a:r>
            <a:r>
              <a:rPr lang="vi-VN" sz="2400" b="1" dirty="0">
                <a:solidFill>
                  <a:srgbClr val="3366CC"/>
                </a:solidFill>
                <a:latin typeface="Times New Roman" pitchFamily="18" charset="0"/>
                <a:cs typeface="Times New Roman" pitchFamily="18" charset="0"/>
              </a:rPr>
              <a:t> sinh </a:t>
            </a:r>
            <a:r>
              <a:rPr lang="vi-VN" sz="2400" b="1" dirty="0" err="1">
                <a:solidFill>
                  <a:srgbClr val="3366CC"/>
                </a:solidFill>
                <a:latin typeface="Times New Roman" pitchFamily="18" charset="0"/>
                <a:cs typeface="Times New Roman" pitchFamily="18" charset="0"/>
              </a:rPr>
              <a:t>nhận</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biết</a:t>
            </a:r>
            <a:r>
              <a:rPr lang="vi-VN" sz="2400" b="1" dirty="0">
                <a:solidFill>
                  <a:srgbClr val="3366CC"/>
                </a:solidFill>
                <a:latin typeface="Times New Roman" pitchFamily="18" charset="0"/>
                <a:cs typeface="Times New Roman" pitchFamily="18" charset="0"/>
              </a:rPr>
              <a:t> công </a:t>
            </a:r>
            <a:r>
              <a:rPr lang="vi-VN" sz="2400" b="1" dirty="0" err="1">
                <a:solidFill>
                  <a:srgbClr val="3366CC"/>
                </a:solidFill>
                <a:latin typeface="Times New Roman" pitchFamily="18" charset="0"/>
                <a:cs typeface="Times New Roman" pitchFamily="18" charset="0"/>
              </a:rPr>
              <a:t>dụng</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của</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một</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số</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vật</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liệu</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phế</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thải</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tái</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sử</a:t>
            </a:r>
            <a:r>
              <a:rPr lang="vi-VN" sz="2400" b="1" dirty="0">
                <a:solidFill>
                  <a:srgbClr val="3366CC"/>
                </a:solidFill>
                <a:latin typeface="Times New Roman" pitchFamily="18" charset="0"/>
                <a:cs typeface="Times New Roman" pitchFamily="18" charset="0"/>
              </a:rPr>
              <a:t> </a:t>
            </a:r>
            <a:r>
              <a:rPr lang="vi-VN" sz="2400" b="1" dirty="0" err="1">
                <a:solidFill>
                  <a:srgbClr val="3366CC"/>
                </a:solidFill>
                <a:latin typeface="Times New Roman" pitchFamily="18" charset="0"/>
                <a:cs typeface="Times New Roman" pitchFamily="18" charset="0"/>
              </a:rPr>
              <a:t>dụng</a:t>
            </a:r>
            <a:r>
              <a:rPr lang="vi-VN" sz="2400" b="1" dirty="0">
                <a:solidFill>
                  <a:srgbClr val="3366CC"/>
                </a:solidFill>
                <a:latin typeface="Times New Roman" pitchFamily="18" charset="0"/>
                <a:cs typeface="Times New Roman" pitchFamily="18" charset="0"/>
              </a:rPr>
              <a:t>.</a:t>
            </a:r>
            <a:endParaRPr lang="en-US" sz="2400" dirty="0">
              <a:solidFill>
                <a:srgbClr val="3366CC"/>
              </a:solidFill>
              <a:latin typeface="Times New Roman" pitchFamily="18" charset="0"/>
              <a:cs typeface="Times New Roman" pitchFamily="18" charset="0"/>
            </a:endParaRPr>
          </a:p>
        </p:txBody>
      </p:sp>
      <p:grpSp>
        <p:nvGrpSpPr>
          <p:cNvPr id="41" name="Group 40"/>
          <p:cNvGrpSpPr/>
          <p:nvPr/>
        </p:nvGrpSpPr>
        <p:grpSpPr>
          <a:xfrm>
            <a:off x="-2378" y="2601850"/>
            <a:ext cx="1256431" cy="1179102"/>
            <a:chOff x="6292142" y="3416840"/>
            <a:chExt cx="3438088" cy="1087933"/>
          </a:xfrm>
          <a:solidFill>
            <a:srgbClr val="FF5050"/>
          </a:solidFill>
        </p:grpSpPr>
        <p:sp>
          <p:nvSpPr>
            <p:cNvPr id="42" name="Freeform 34"/>
            <p:cNvSpPr>
              <a:spLocks noEditPoints="1"/>
            </p:cNvSpPr>
            <p:nvPr/>
          </p:nvSpPr>
          <p:spPr bwMode="auto">
            <a:xfrm>
              <a:off x="9344313" y="4227586"/>
              <a:ext cx="385917" cy="27718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defTabSz="913765">
                <a:defRPr/>
              </a:pPr>
              <a:endParaRPr lang="zh-CN" altLang="en-US" sz="1800" kern="0" dirty="0">
                <a:solidFill>
                  <a:prstClr val="black"/>
                </a:solidFill>
                <a:latin typeface="Microsoft YaHei" panose="020B0503020204020204" pitchFamily="34" charset="-122"/>
                <a:ea typeface="Microsoft YaHei" panose="020B0503020204020204" pitchFamily="34" charset="-122"/>
              </a:endParaRPr>
            </a:p>
          </p:txBody>
        </p:sp>
        <p:sp>
          <p:nvSpPr>
            <p:cNvPr id="43" name="任意多边形 24"/>
            <p:cNvSpPr/>
            <p:nvPr/>
          </p:nvSpPr>
          <p:spPr>
            <a:xfrm>
              <a:off x="6361343" y="4187397"/>
              <a:ext cx="287490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algn="ctr" defTabSz="913765">
                <a:defRPr/>
              </a:pPr>
              <a:endParaRPr lang="zh-CN" altLang="en-US" sz="1800" kern="0" dirty="0">
                <a:solidFill>
                  <a:prstClr val="white"/>
                </a:solidFill>
                <a:latin typeface="Microsoft YaHei" panose="020B0503020204020204" pitchFamily="34" charset="-122"/>
                <a:ea typeface="Microsoft YaHei" panose="020B0503020204020204" pitchFamily="34" charset="-122"/>
              </a:endParaRPr>
            </a:p>
          </p:txBody>
        </p:sp>
        <p:grpSp>
          <p:nvGrpSpPr>
            <p:cNvPr id="44" name="Group 4"/>
            <p:cNvGrpSpPr>
              <a:grpSpLocks noChangeAspect="1"/>
            </p:cNvGrpSpPr>
            <p:nvPr/>
          </p:nvGrpSpPr>
          <p:grpSpPr bwMode="auto">
            <a:xfrm flipV="1">
              <a:off x="6292142" y="3416840"/>
              <a:ext cx="739929" cy="763583"/>
              <a:chOff x="1308" y="1009"/>
              <a:chExt cx="1001" cy="1033"/>
            </a:xfrm>
            <a:grpFill/>
          </p:grpSpPr>
          <p:sp>
            <p:nvSpPr>
              <p:cNvPr id="46"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48"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49"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0"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1"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2"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3"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4"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5"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grpSp>
      </p:grpSp>
      <p:grpSp>
        <p:nvGrpSpPr>
          <p:cNvPr id="34" name="Group 33"/>
          <p:cNvGrpSpPr/>
          <p:nvPr/>
        </p:nvGrpSpPr>
        <p:grpSpPr>
          <a:xfrm>
            <a:off x="0" y="3424423"/>
            <a:ext cx="1247006" cy="1081924"/>
            <a:chOff x="6292142" y="3416840"/>
            <a:chExt cx="3438088" cy="1087933"/>
          </a:xfrm>
          <a:solidFill>
            <a:srgbClr val="FF5050"/>
          </a:solidFill>
        </p:grpSpPr>
        <p:sp>
          <p:nvSpPr>
            <p:cNvPr id="35" name="Freeform 34"/>
            <p:cNvSpPr>
              <a:spLocks noEditPoints="1"/>
            </p:cNvSpPr>
            <p:nvPr/>
          </p:nvSpPr>
          <p:spPr bwMode="auto">
            <a:xfrm>
              <a:off x="9344313" y="4227586"/>
              <a:ext cx="385917" cy="27718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defTabSz="913765">
                <a:defRPr/>
              </a:pPr>
              <a:endParaRPr lang="zh-CN" altLang="en-US" sz="1800" kern="0" dirty="0">
                <a:solidFill>
                  <a:prstClr val="black"/>
                </a:solidFill>
                <a:latin typeface="Microsoft YaHei" panose="020B0503020204020204" pitchFamily="34" charset="-122"/>
                <a:ea typeface="Microsoft YaHei" panose="020B0503020204020204" pitchFamily="34" charset="-122"/>
              </a:endParaRPr>
            </a:p>
          </p:txBody>
        </p:sp>
        <p:sp>
          <p:nvSpPr>
            <p:cNvPr id="36" name="任意多边形 24"/>
            <p:cNvSpPr/>
            <p:nvPr/>
          </p:nvSpPr>
          <p:spPr>
            <a:xfrm>
              <a:off x="6361343" y="4187397"/>
              <a:ext cx="287490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algn="ctr" defTabSz="913765">
                <a:defRPr/>
              </a:pPr>
              <a:endParaRPr lang="zh-CN" altLang="en-US" sz="1800" kern="0" dirty="0">
                <a:solidFill>
                  <a:prstClr val="white"/>
                </a:solidFill>
                <a:latin typeface="Microsoft YaHei" panose="020B0503020204020204" pitchFamily="34" charset="-122"/>
                <a:ea typeface="Microsoft YaHei" panose="020B0503020204020204" pitchFamily="34" charset="-122"/>
              </a:endParaRPr>
            </a:p>
          </p:txBody>
        </p:sp>
        <p:grpSp>
          <p:nvGrpSpPr>
            <p:cNvPr id="37" name="Group 4"/>
            <p:cNvGrpSpPr>
              <a:grpSpLocks noChangeAspect="1"/>
            </p:cNvGrpSpPr>
            <p:nvPr/>
          </p:nvGrpSpPr>
          <p:grpSpPr bwMode="auto">
            <a:xfrm flipV="1">
              <a:off x="6292143" y="3416842"/>
              <a:ext cx="739928" cy="763582"/>
              <a:chOff x="1308" y="1009"/>
              <a:chExt cx="1001" cy="1033"/>
            </a:xfrm>
            <a:grpFill/>
          </p:grpSpPr>
          <p:sp>
            <p:nvSpPr>
              <p:cNvPr id="38"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39"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40"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grpSp>
      </p:grpSp>
      <p:grpSp>
        <p:nvGrpSpPr>
          <p:cNvPr id="5" name="Group 7">
            <a:extLst>
              <a:ext uri="{FF2B5EF4-FFF2-40B4-BE49-F238E27FC236}">
                <a16:creationId xmlns:a16="http://schemas.microsoft.com/office/drawing/2014/main" id="{302BCB24-3A21-73DC-54C3-A2B9B23221BF}"/>
              </a:ext>
            </a:extLst>
          </p:cNvPr>
          <p:cNvGrpSpPr/>
          <p:nvPr/>
        </p:nvGrpSpPr>
        <p:grpSpPr>
          <a:xfrm>
            <a:off x="230355" y="975607"/>
            <a:ext cx="1312118" cy="659759"/>
            <a:chOff x="6239376" y="567923"/>
            <a:chExt cx="3344413" cy="1109432"/>
          </a:xfrm>
          <a:solidFill>
            <a:srgbClr val="FF5050"/>
          </a:solidFill>
        </p:grpSpPr>
        <p:sp>
          <p:nvSpPr>
            <p:cNvPr id="6" name="Freeform 34">
              <a:extLst>
                <a:ext uri="{FF2B5EF4-FFF2-40B4-BE49-F238E27FC236}">
                  <a16:creationId xmlns:a16="http://schemas.microsoft.com/office/drawing/2014/main" id="{FD12F27D-D0FD-C4E5-AD26-95ED03FD2196}"/>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defTabSz="913765">
                <a:defRPr/>
              </a:pPr>
              <a:endParaRPr lang="zh-CN" altLang="en-US" sz="1800" kern="0" dirty="0">
                <a:solidFill>
                  <a:prstClr val="black"/>
                </a:solidFill>
                <a:latin typeface="Microsoft YaHei" panose="020B0503020204020204" pitchFamily="34" charset="-122"/>
                <a:ea typeface="Microsoft YaHei" panose="020B0503020204020204" pitchFamily="34" charset="-122"/>
              </a:endParaRPr>
            </a:p>
          </p:txBody>
        </p:sp>
        <p:sp>
          <p:nvSpPr>
            <p:cNvPr id="7" name="任意多边形 18">
              <a:extLst>
                <a:ext uri="{FF2B5EF4-FFF2-40B4-BE49-F238E27FC236}">
                  <a16:creationId xmlns:a16="http://schemas.microsoft.com/office/drawing/2014/main" id="{B8A8F09D-E85B-4584-0CCC-D1E90828E6AF}"/>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algn="ctr" defTabSz="913765">
                <a:defRPr/>
              </a:pPr>
              <a:endParaRPr lang="zh-CN" altLang="en-US" sz="1800" kern="0" dirty="0">
                <a:solidFill>
                  <a:prstClr val="white"/>
                </a:solidFill>
                <a:latin typeface="Microsoft YaHei" panose="020B0503020204020204" pitchFamily="34" charset="-122"/>
                <a:ea typeface="Microsoft YaHei" panose="020B0503020204020204" pitchFamily="34" charset="-122"/>
              </a:endParaRPr>
            </a:p>
          </p:txBody>
        </p:sp>
        <p:grpSp>
          <p:nvGrpSpPr>
            <p:cNvPr id="21" name="Group 4">
              <a:extLst>
                <a:ext uri="{FF2B5EF4-FFF2-40B4-BE49-F238E27FC236}">
                  <a16:creationId xmlns:a16="http://schemas.microsoft.com/office/drawing/2014/main" id="{67B11138-188F-5A39-AF50-A3A80A801280}"/>
                </a:ext>
              </a:extLst>
            </p:cNvPr>
            <p:cNvGrpSpPr>
              <a:grpSpLocks noChangeAspect="1"/>
            </p:cNvGrpSpPr>
            <p:nvPr/>
          </p:nvGrpSpPr>
          <p:grpSpPr bwMode="auto">
            <a:xfrm flipV="1">
              <a:off x="6239376" y="567923"/>
              <a:ext cx="739929" cy="763583"/>
              <a:chOff x="1308" y="1009"/>
              <a:chExt cx="1001" cy="1033"/>
            </a:xfrm>
            <a:grpFill/>
          </p:grpSpPr>
          <p:sp>
            <p:nvSpPr>
              <p:cNvPr id="22" name="Freeform 5">
                <a:extLst>
                  <a:ext uri="{FF2B5EF4-FFF2-40B4-BE49-F238E27FC236}">
                    <a16:creationId xmlns:a16="http://schemas.microsoft.com/office/drawing/2014/main" id="{9114FAB3-CE3A-2285-05C5-45914EDC0056}"/>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3" name="Freeform 6">
                <a:extLst>
                  <a:ext uri="{FF2B5EF4-FFF2-40B4-BE49-F238E27FC236}">
                    <a16:creationId xmlns:a16="http://schemas.microsoft.com/office/drawing/2014/main" id="{F2F04A0D-7FA5-E43A-5545-EC5B43D1AC9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4" name="Freeform 7">
                <a:extLst>
                  <a:ext uri="{FF2B5EF4-FFF2-40B4-BE49-F238E27FC236}">
                    <a16:creationId xmlns:a16="http://schemas.microsoft.com/office/drawing/2014/main" id="{CF3625F2-F7ED-93F7-093E-DF8938AB0867}"/>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5" name="Freeform 8">
                <a:extLst>
                  <a:ext uri="{FF2B5EF4-FFF2-40B4-BE49-F238E27FC236}">
                    <a16:creationId xmlns:a16="http://schemas.microsoft.com/office/drawing/2014/main" id="{D0F0B277-A63D-16BC-4AF8-0412B652472A}"/>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6" name="Freeform 9">
                <a:extLst>
                  <a:ext uri="{FF2B5EF4-FFF2-40B4-BE49-F238E27FC236}">
                    <a16:creationId xmlns:a16="http://schemas.microsoft.com/office/drawing/2014/main" id="{FDAA397F-064E-1582-4ACD-05A6CD267E3E}"/>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7" name="Freeform 10">
                <a:extLst>
                  <a:ext uri="{FF2B5EF4-FFF2-40B4-BE49-F238E27FC236}">
                    <a16:creationId xmlns:a16="http://schemas.microsoft.com/office/drawing/2014/main" id="{502FC6C1-FCED-0000-8114-659922B51EEB}"/>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8" name="Freeform 11">
                <a:extLst>
                  <a:ext uri="{FF2B5EF4-FFF2-40B4-BE49-F238E27FC236}">
                    <a16:creationId xmlns:a16="http://schemas.microsoft.com/office/drawing/2014/main" id="{26884119-3130-378E-5AF8-A653632DAAE2}"/>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9" name="Freeform 12">
                <a:extLst>
                  <a:ext uri="{FF2B5EF4-FFF2-40B4-BE49-F238E27FC236}">
                    <a16:creationId xmlns:a16="http://schemas.microsoft.com/office/drawing/2014/main" id="{AB8ECC1C-ECF5-F2A8-F622-5BF6BC4B562F}"/>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30" name="Freeform 13">
                <a:extLst>
                  <a:ext uri="{FF2B5EF4-FFF2-40B4-BE49-F238E27FC236}">
                    <a16:creationId xmlns:a16="http://schemas.microsoft.com/office/drawing/2014/main" id="{4EA08A60-61B7-FB3A-4BD3-10826FCA0FC7}"/>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grpSp>
      </p:grpSp>
      <p:sp>
        <p:nvSpPr>
          <p:cNvPr id="66" name="Rectangle: Rounded Corners 43">
            <a:extLst>
              <a:ext uri="{FF2B5EF4-FFF2-40B4-BE49-F238E27FC236}">
                <a16:creationId xmlns:a16="http://schemas.microsoft.com/office/drawing/2014/main" id="{D734EA57-45F9-90E4-254E-5BE80C4025C5}"/>
              </a:ext>
            </a:extLst>
          </p:cNvPr>
          <p:cNvSpPr/>
          <p:nvPr/>
        </p:nvSpPr>
        <p:spPr>
          <a:xfrm>
            <a:off x="3805568" y="64568"/>
            <a:ext cx="5278111" cy="562281"/>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lIns="91436" tIns="45718" rIns="91436" bIns="45718"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endParaRPr>
          </a:p>
        </p:txBody>
      </p:sp>
      <p:sp>
        <p:nvSpPr>
          <p:cNvPr id="67" name="Rectangle 1">
            <a:extLst>
              <a:ext uri="{FF2B5EF4-FFF2-40B4-BE49-F238E27FC236}">
                <a16:creationId xmlns:a16="http://schemas.microsoft.com/office/drawing/2014/main" id="{E70A0077-B170-56FD-32F1-3FEC929336DB}"/>
              </a:ext>
            </a:extLst>
          </p:cNvPr>
          <p:cNvSpPr/>
          <p:nvPr/>
        </p:nvSpPr>
        <p:spPr>
          <a:xfrm>
            <a:off x="4735234" y="0"/>
            <a:ext cx="3635932" cy="584775"/>
          </a:xfrm>
          <a:prstGeom prst="rect">
            <a:avLst/>
          </a:prstGeom>
        </p:spPr>
        <p:txBody>
          <a:bodyPr wrap="none" lIns="91436" tIns="45718" rIns="91436" bIns="45718">
            <a:spAutoFit/>
          </a:bodyPr>
          <a:lstStyle/>
          <a:p>
            <a:r>
              <a:rPr lang="en-US" sz="3200" b="1" dirty="0">
                <a:solidFill>
                  <a:srgbClr val="FF0000"/>
                </a:solidFill>
                <a:latin typeface="Times New Roman" panose="02020603050405020304" pitchFamily="18" charset="0"/>
                <a:cs typeface="Times New Roman" panose="02020603050405020304" pitchFamily="18" charset="0"/>
              </a:rPr>
              <a:t>Nội dung biện pháp</a:t>
            </a:r>
          </a:p>
        </p:txBody>
      </p:sp>
      <p:grpSp>
        <p:nvGrpSpPr>
          <p:cNvPr id="68" name="Group 7">
            <a:extLst>
              <a:ext uri="{FF2B5EF4-FFF2-40B4-BE49-F238E27FC236}">
                <a16:creationId xmlns:a16="http://schemas.microsoft.com/office/drawing/2014/main" id="{24E805CB-DBF8-8B9B-DAE0-5E1F99F5BDB2}"/>
              </a:ext>
            </a:extLst>
          </p:cNvPr>
          <p:cNvGrpSpPr/>
          <p:nvPr/>
        </p:nvGrpSpPr>
        <p:grpSpPr>
          <a:xfrm>
            <a:off x="69009" y="1596879"/>
            <a:ext cx="1312118" cy="659759"/>
            <a:chOff x="6239376" y="567923"/>
            <a:chExt cx="3344413" cy="1109432"/>
          </a:xfrm>
          <a:solidFill>
            <a:srgbClr val="FF5050"/>
          </a:solidFill>
        </p:grpSpPr>
        <p:sp>
          <p:nvSpPr>
            <p:cNvPr id="69" name="Freeform 34">
              <a:extLst>
                <a:ext uri="{FF2B5EF4-FFF2-40B4-BE49-F238E27FC236}">
                  <a16:creationId xmlns:a16="http://schemas.microsoft.com/office/drawing/2014/main" id="{FBF8283F-F078-BC1B-F9BA-8CFD1876E928}"/>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defTabSz="913765">
                <a:defRPr/>
              </a:pPr>
              <a:endParaRPr lang="zh-CN" altLang="en-US" sz="1800" kern="0" dirty="0">
                <a:solidFill>
                  <a:prstClr val="black"/>
                </a:solidFill>
                <a:latin typeface="Microsoft YaHei" panose="020B0503020204020204" pitchFamily="34" charset="-122"/>
                <a:ea typeface="Microsoft YaHei" panose="020B0503020204020204" pitchFamily="34" charset="-122"/>
              </a:endParaRPr>
            </a:p>
          </p:txBody>
        </p:sp>
        <p:sp>
          <p:nvSpPr>
            <p:cNvPr id="70" name="任意多边形 18">
              <a:extLst>
                <a:ext uri="{FF2B5EF4-FFF2-40B4-BE49-F238E27FC236}">
                  <a16:creationId xmlns:a16="http://schemas.microsoft.com/office/drawing/2014/main" id="{45C99D32-EE78-6420-77E5-CD5801840BDD}"/>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algn="ctr" defTabSz="913765">
                <a:defRPr/>
              </a:pPr>
              <a:endParaRPr lang="zh-CN" altLang="en-US" sz="1800" kern="0" dirty="0">
                <a:solidFill>
                  <a:prstClr val="white"/>
                </a:solidFill>
                <a:latin typeface="Microsoft YaHei" panose="020B0503020204020204" pitchFamily="34" charset="-122"/>
                <a:ea typeface="Microsoft YaHei" panose="020B0503020204020204" pitchFamily="34" charset="-122"/>
              </a:endParaRPr>
            </a:p>
          </p:txBody>
        </p:sp>
        <p:grpSp>
          <p:nvGrpSpPr>
            <p:cNvPr id="71" name="Group 4">
              <a:extLst>
                <a:ext uri="{FF2B5EF4-FFF2-40B4-BE49-F238E27FC236}">
                  <a16:creationId xmlns:a16="http://schemas.microsoft.com/office/drawing/2014/main" id="{A21609B7-7FF1-34C6-BC80-537EC7E75708}"/>
                </a:ext>
              </a:extLst>
            </p:cNvPr>
            <p:cNvGrpSpPr>
              <a:grpSpLocks noChangeAspect="1"/>
            </p:cNvGrpSpPr>
            <p:nvPr/>
          </p:nvGrpSpPr>
          <p:grpSpPr bwMode="auto">
            <a:xfrm flipV="1">
              <a:off x="6239376" y="567923"/>
              <a:ext cx="739929" cy="763583"/>
              <a:chOff x="1308" y="1009"/>
              <a:chExt cx="1001" cy="1033"/>
            </a:xfrm>
            <a:grpFill/>
          </p:grpSpPr>
          <p:sp>
            <p:nvSpPr>
              <p:cNvPr id="72" name="Freeform 5">
                <a:extLst>
                  <a:ext uri="{FF2B5EF4-FFF2-40B4-BE49-F238E27FC236}">
                    <a16:creationId xmlns:a16="http://schemas.microsoft.com/office/drawing/2014/main" id="{4BC053B3-662D-86F9-032F-874309B0079A}"/>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73" name="Freeform 6">
                <a:extLst>
                  <a:ext uri="{FF2B5EF4-FFF2-40B4-BE49-F238E27FC236}">
                    <a16:creationId xmlns:a16="http://schemas.microsoft.com/office/drawing/2014/main" id="{2AF620CD-AACD-0938-D14A-659ED6B57DF3}"/>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74" name="Freeform 7">
                <a:extLst>
                  <a:ext uri="{FF2B5EF4-FFF2-40B4-BE49-F238E27FC236}">
                    <a16:creationId xmlns:a16="http://schemas.microsoft.com/office/drawing/2014/main" id="{2180EC52-652D-5F01-A352-8D4455D59054}"/>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75" name="Freeform 8">
                <a:extLst>
                  <a:ext uri="{FF2B5EF4-FFF2-40B4-BE49-F238E27FC236}">
                    <a16:creationId xmlns:a16="http://schemas.microsoft.com/office/drawing/2014/main" id="{E16B01E2-647D-FE37-9F2D-09487D1421AE}"/>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76" name="Freeform 9">
                <a:extLst>
                  <a:ext uri="{FF2B5EF4-FFF2-40B4-BE49-F238E27FC236}">
                    <a16:creationId xmlns:a16="http://schemas.microsoft.com/office/drawing/2014/main" id="{003EC0F5-D5A2-5805-3346-CA824103AEB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77" name="Freeform 10">
                <a:extLst>
                  <a:ext uri="{FF2B5EF4-FFF2-40B4-BE49-F238E27FC236}">
                    <a16:creationId xmlns:a16="http://schemas.microsoft.com/office/drawing/2014/main" id="{2930593F-9558-4261-6E45-D7E921F8B2CA}"/>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78" name="Freeform 11">
                <a:extLst>
                  <a:ext uri="{FF2B5EF4-FFF2-40B4-BE49-F238E27FC236}">
                    <a16:creationId xmlns:a16="http://schemas.microsoft.com/office/drawing/2014/main" id="{91A4D4C8-06BB-EED9-81DB-1913E578038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79" name="Freeform 12">
                <a:extLst>
                  <a:ext uri="{FF2B5EF4-FFF2-40B4-BE49-F238E27FC236}">
                    <a16:creationId xmlns:a16="http://schemas.microsoft.com/office/drawing/2014/main" id="{4766D0AC-6DA5-03F0-AC2B-9EF5843FE06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80" name="Freeform 13">
                <a:extLst>
                  <a:ext uri="{FF2B5EF4-FFF2-40B4-BE49-F238E27FC236}">
                    <a16:creationId xmlns:a16="http://schemas.microsoft.com/office/drawing/2014/main" id="{8E3C121E-1838-1048-DCBA-FF90231A39F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grpSp>
      </p:grpSp>
      <p:grpSp>
        <p:nvGrpSpPr>
          <p:cNvPr id="81" name="Group 7">
            <a:extLst>
              <a:ext uri="{FF2B5EF4-FFF2-40B4-BE49-F238E27FC236}">
                <a16:creationId xmlns:a16="http://schemas.microsoft.com/office/drawing/2014/main" id="{98A323A3-3D9E-0F53-B686-37C73444770A}"/>
              </a:ext>
            </a:extLst>
          </p:cNvPr>
          <p:cNvGrpSpPr/>
          <p:nvPr/>
        </p:nvGrpSpPr>
        <p:grpSpPr>
          <a:xfrm>
            <a:off x="124110" y="2304147"/>
            <a:ext cx="1312118" cy="659759"/>
            <a:chOff x="6239376" y="567923"/>
            <a:chExt cx="3344413" cy="1109432"/>
          </a:xfrm>
          <a:solidFill>
            <a:srgbClr val="FF5050"/>
          </a:solidFill>
        </p:grpSpPr>
        <p:sp>
          <p:nvSpPr>
            <p:cNvPr id="82" name="Freeform 34">
              <a:extLst>
                <a:ext uri="{FF2B5EF4-FFF2-40B4-BE49-F238E27FC236}">
                  <a16:creationId xmlns:a16="http://schemas.microsoft.com/office/drawing/2014/main" id="{6399D9E6-0764-1EC2-20CA-F42AD5675DBD}"/>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defTabSz="913765">
                <a:defRPr/>
              </a:pPr>
              <a:endParaRPr lang="zh-CN" altLang="en-US" sz="1800" kern="0" dirty="0">
                <a:solidFill>
                  <a:prstClr val="black"/>
                </a:solidFill>
                <a:latin typeface="Microsoft YaHei" panose="020B0503020204020204" pitchFamily="34" charset="-122"/>
                <a:ea typeface="Microsoft YaHei" panose="020B0503020204020204" pitchFamily="34" charset="-122"/>
              </a:endParaRPr>
            </a:p>
          </p:txBody>
        </p:sp>
        <p:sp>
          <p:nvSpPr>
            <p:cNvPr id="83" name="任意多边形 18">
              <a:extLst>
                <a:ext uri="{FF2B5EF4-FFF2-40B4-BE49-F238E27FC236}">
                  <a16:creationId xmlns:a16="http://schemas.microsoft.com/office/drawing/2014/main" id="{4CF60431-6500-2FE0-30B9-FD58B1CB9656}"/>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algn="ctr" defTabSz="913765">
                <a:defRPr/>
              </a:pPr>
              <a:endParaRPr lang="zh-CN" altLang="en-US" sz="1800" kern="0" dirty="0">
                <a:solidFill>
                  <a:prstClr val="white"/>
                </a:solidFill>
                <a:latin typeface="Microsoft YaHei" panose="020B0503020204020204" pitchFamily="34" charset="-122"/>
                <a:ea typeface="Microsoft YaHei" panose="020B0503020204020204" pitchFamily="34" charset="-122"/>
              </a:endParaRPr>
            </a:p>
          </p:txBody>
        </p:sp>
        <p:grpSp>
          <p:nvGrpSpPr>
            <p:cNvPr id="84" name="Group 4">
              <a:extLst>
                <a:ext uri="{FF2B5EF4-FFF2-40B4-BE49-F238E27FC236}">
                  <a16:creationId xmlns:a16="http://schemas.microsoft.com/office/drawing/2014/main" id="{6CCBBA6A-A0D8-EAA7-331F-5CE1966F8075}"/>
                </a:ext>
              </a:extLst>
            </p:cNvPr>
            <p:cNvGrpSpPr>
              <a:grpSpLocks noChangeAspect="1"/>
            </p:cNvGrpSpPr>
            <p:nvPr/>
          </p:nvGrpSpPr>
          <p:grpSpPr bwMode="auto">
            <a:xfrm flipV="1">
              <a:off x="6239376" y="567923"/>
              <a:ext cx="739929" cy="763583"/>
              <a:chOff x="1308" y="1009"/>
              <a:chExt cx="1001" cy="1033"/>
            </a:xfrm>
            <a:grpFill/>
          </p:grpSpPr>
          <p:sp>
            <p:nvSpPr>
              <p:cNvPr id="85" name="Freeform 5">
                <a:extLst>
                  <a:ext uri="{FF2B5EF4-FFF2-40B4-BE49-F238E27FC236}">
                    <a16:creationId xmlns:a16="http://schemas.microsoft.com/office/drawing/2014/main" id="{EAD92FE0-F536-7F35-0144-5EF8B34FBC86}"/>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86" name="Freeform 6">
                <a:extLst>
                  <a:ext uri="{FF2B5EF4-FFF2-40B4-BE49-F238E27FC236}">
                    <a16:creationId xmlns:a16="http://schemas.microsoft.com/office/drawing/2014/main" id="{AA9F6917-9BFF-44FC-993C-E836A482D23D}"/>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87" name="Freeform 7">
                <a:extLst>
                  <a:ext uri="{FF2B5EF4-FFF2-40B4-BE49-F238E27FC236}">
                    <a16:creationId xmlns:a16="http://schemas.microsoft.com/office/drawing/2014/main" id="{E5BD2D45-BC48-28E2-5AE1-00B66C8211F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88" name="Freeform 8">
                <a:extLst>
                  <a:ext uri="{FF2B5EF4-FFF2-40B4-BE49-F238E27FC236}">
                    <a16:creationId xmlns:a16="http://schemas.microsoft.com/office/drawing/2014/main" id="{8D952675-9491-B18E-22ED-EBE13138D319}"/>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89" name="Freeform 9">
                <a:extLst>
                  <a:ext uri="{FF2B5EF4-FFF2-40B4-BE49-F238E27FC236}">
                    <a16:creationId xmlns:a16="http://schemas.microsoft.com/office/drawing/2014/main" id="{32DBED00-0092-C499-49A8-0C1568D41AC6}"/>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90" name="Freeform 10">
                <a:extLst>
                  <a:ext uri="{FF2B5EF4-FFF2-40B4-BE49-F238E27FC236}">
                    <a16:creationId xmlns:a16="http://schemas.microsoft.com/office/drawing/2014/main" id="{A908D1DB-0D81-6C40-A52B-435C25829711}"/>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91" name="Freeform 11">
                <a:extLst>
                  <a:ext uri="{FF2B5EF4-FFF2-40B4-BE49-F238E27FC236}">
                    <a16:creationId xmlns:a16="http://schemas.microsoft.com/office/drawing/2014/main" id="{16DA40B5-2553-B43D-3B9D-6ACEDA43DDFE}"/>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92" name="Freeform 12">
                <a:extLst>
                  <a:ext uri="{FF2B5EF4-FFF2-40B4-BE49-F238E27FC236}">
                    <a16:creationId xmlns:a16="http://schemas.microsoft.com/office/drawing/2014/main" id="{EDE85052-B3F7-4CCA-5881-F885F0BFF851}"/>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93" name="Freeform 13">
                <a:extLst>
                  <a:ext uri="{FF2B5EF4-FFF2-40B4-BE49-F238E27FC236}">
                    <a16:creationId xmlns:a16="http://schemas.microsoft.com/office/drawing/2014/main" id="{EC94AAA6-8312-B5CC-C6E0-977D51614870}"/>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grpSp>
      </p:grpSp>
      <p:pic>
        <p:nvPicPr>
          <p:cNvPr id="94" name="Hình ảnh 2" descr="Ảnh có chứa trong nhà, người, sàn, tường">
            <a:extLst>
              <a:ext uri="{FF2B5EF4-FFF2-40B4-BE49-F238E27FC236}">
                <a16:creationId xmlns:a16="http://schemas.microsoft.com/office/drawing/2014/main" id="{600055D6-6709-C9C0-C1A4-E9C41857F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26" y="1596879"/>
            <a:ext cx="6103089" cy="3480392"/>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3855870625880_4f22ba8f8a90752403d440a8b4e54c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862" y="0"/>
            <a:ext cx="447667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801" y="2542400"/>
            <a:ext cx="3270064"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082" y="2542400"/>
            <a:ext cx="33750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7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230" y="680484"/>
            <a:ext cx="3610306" cy="367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14424"/>
            <a:ext cx="2431312" cy="333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717454" y="814425"/>
            <a:ext cx="2426546" cy="333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3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656" y="609600"/>
            <a:ext cx="3650512" cy="380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898" y="609600"/>
            <a:ext cx="3394289" cy="387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3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042892F6-F24A-1BBB-0368-F6EB1DD463A6}"/>
              </a:ext>
            </a:extLst>
          </p:cNvPr>
          <p:cNvGrpSpPr/>
          <p:nvPr/>
        </p:nvGrpSpPr>
        <p:grpSpPr>
          <a:xfrm>
            <a:off x="1090411" y="360537"/>
            <a:ext cx="1312118" cy="659759"/>
            <a:chOff x="6239376" y="567923"/>
            <a:chExt cx="3344413" cy="1109432"/>
          </a:xfrm>
          <a:solidFill>
            <a:srgbClr val="FF5050"/>
          </a:solidFill>
        </p:grpSpPr>
        <p:sp>
          <p:nvSpPr>
            <p:cNvPr id="3" name="Freeform 34">
              <a:extLst>
                <a:ext uri="{FF2B5EF4-FFF2-40B4-BE49-F238E27FC236}">
                  <a16:creationId xmlns:a16="http://schemas.microsoft.com/office/drawing/2014/main" id="{15B5CCA2-8552-54AD-7B66-35A194E1E5F2}"/>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defTabSz="913765">
                <a:defRPr/>
              </a:pPr>
              <a:endParaRPr lang="zh-CN" altLang="en-US" sz="1800" kern="0" dirty="0">
                <a:solidFill>
                  <a:prstClr val="black"/>
                </a:solidFill>
                <a:latin typeface="Microsoft YaHei" panose="020B0503020204020204" pitchFamily="34" charset="-122"/>
                <a:ea typeface="Microsoft YaHei" panose="020B0503020204020204" pitchFamily="34" charset="-122"/>
              </a:endParaRPr>
            </a:p>
          </p:txBody>
        </p:sp>
        <p:sp>
          <p:nvSpPr>
            <p:cNvPr id="4" name="任意多边形 18">
              <a:extLst>
                <a:ext uri="{FF2B5EF4-FFF2-40B4-BE49-F238E27FC236}">
                  <a16:creationId xmlns:a16="http://schemas.microsoft.com/office/drawing/2014/main" id="{F282CBD7-17C4-55EA-FF71-9454A3FCB0CC}"/>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algn="ctr" defTabSz="913765">
                <a:defRPr/>
              </a:pPr>
              <a:endParaRPr lang="zh-CN" altLang="en-US" sz="1800" kern="0" dirty="0">
                <a:solidFill>
                  <a:prstClr val="white"/>
                </a:solidFill>
                <a:latin typeface="Microsoft YaHei" panose="020B0503020204020204" pitchFamily="34" charset="-122"/>
                <a:ea typeface="Microsoft YaHei" panose="020B0503020204020204" pitchFamily="34" charset="-122"/>
              </a:endParaRPr>
            </a:p>
          </p:txBody>
        </p:sp>
        <p:grpSp>
          <p:nvGrpSpPr>
            <p:cNvPr id="5" name="Group 4">
              <a:extLst>
                <a:ext uri="{FF2B5EF4-FFF2-40B4-BE49-F238E27FC236}">
                  <a16:creationId xmlns:a16="http://schemas.microsoft.com/office/drawing/2014/main" id="{4C1F3A5F-C521-0968-603D-303D2ADE78DB}"/>
                </a:ext>
              </a:extLst>
            </p:cNvPr>
            <p:cNvGrpSpPr>
              <a:grpSpLocks noChangeAspect="1"/>
            </p:cNvGrpSpPr>
            <p:nvPr/>
          </p:nvGrpSpPr>
          <p:grpSpPr bwMode="auto">
            <a:xfrm flipV="1">
              <a:off x="6239376" y="567923"/>
              <a:ext cx="739929" cy="763583"/>
              <a:chOff x="1308" y="1009"/>
              <a:chExt cx="1001" cy="1033"/>
            </a:xfrm>
            <a:grpFill/>
          </p:grpSpPr>
          <p:sp>
            <p:nvSpPr>
              <p:cNvPr id="6" name="Freeform 5">
                <a:extLst>
                  <a:ext uri="{FF2B5EF4-FFF2-40B4-BE49-F238E27FC236}">
                    <a16:creationId xmlns:a16="http://schemas.microsoft.com/office/drawing/2014/main" id="{019C3B03-A085-F050-3165-6581131DAB40}"/>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7" name="Freeform 6">
                <a:extLst>
                  <a:ext uri="{FF2B5EF4-FFF2-40B4-BE49-F238E27FC236}">
                    <a16:creationId xmlns:a16="http://schemas.microsoft.com/office/drawing/2014/main" id="{2E7D2554-F535-10C2-B8DC-055B65714B8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8" name="Freeform 7">
                <a:extLst>
                  <a:ext uri="{FF2B5EF4-FFF2-40B4-BE49-F238E27FC236}">
                    <a16:creationId xmlns:a16="http://schemas.microsoft.com/office/drawing/2014/main" id="{9C064703-A461-4C12-96AE-5AD0B20E667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9" name="Freeform 8">
                <a:extLst>
                  <a:ext uri="{FF2B5EF4-FFF2-40B4-BE49-F238E27FC236}">
                    <a16:creationId xmlns:a16="http://schemas.microsoft.com/office/drawing/2014/main" id="{88057DD7-E2F1-812B-2BDE-78A65A80BA86}"/>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0" name="Freeform 9">
                <a:extLst>
                  <a:ext uri="{FF2B5EF4-FFF2-40B4-BE49-F238E27FC236}">
                    <a16:creationId xmlns:a16="http://schemas.microsoft.com/office/drawing/2014/main" id="{2A1BE1EE-6ED5-8172-644F-0C63A9C9EFC4}"/>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1" name="Freeform 10">
                <a:extLst>
                  <a:ext uri="{FF2B5EF4-FFF2-40B4-BE49-F238E27FC236}">
                    <a16:creationId xmlns:a16="http://schemas.microsoft.com/office/drawing/2014/main" id="{5CF92ED9-877D-CFED-82C4-91AFA4CBF4B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2" name="Freeform 11">
                <a:extLst>
                  <a:ext uri="{FF2B5EF4-FFF2-40B4-BE49-F238E27FC236}">
                    <a16:creationId xmlns:a16="http://schemas.microsoft.com/office/drawing/2014/main" id="{5669C85F-A442-DE5A-090F-63958491CF6F}"/>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3" name="Freeform 12">
                <a:extLst>
                  <a:ext uri="{FF2B5EF4-FFF2-40B4-BE49-F238E27FC236}">
                    <a16:creationId xmlns:a16="http://schemas.microsoft.com/office/drawing/2014/main" id="{4EE255E0-5D9B-5EAA-027E-54DE3BEB8A65}"/>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14" name="Freeform 13">
                <a:extLst>
                  <a:ext uri="{FF2B5EF4-FFF2-40B4-BE49-F238E27FC236}">
                    <a16:creationId xmlns:a16="http://schemas.microsoft.com/office/drawing/2014/main" id="{E9EDCF7C-832C-C562-3010-9F8F097C69E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grpSp>
      </p:grpSp>
      <p:grpSp>
        <p:nvGrpSpPr>
          <p:cNvPr id="15" name="Group 7">
            <a:extLst>
              <a:ext uri="{FF2B5EF4-FFF2-40B4-BE49-F238E27FC236}">
                <a16:creationId xmlns:a16="http://schemas.microsoft.com/office/drawing/2014/main" id="{EFACE2D4-E746-DE33-027D-056AEED9C788}"/>
              </a:ext>
            </a:extLst>
          </p:cNvPr>
          <p:cNvGrpSpPr/>
          <p:nvPr/>
        </p:nvGrpSpPr>
        <p:grpSpPr>
          <a:xfrm>
            <a:off x="113626" y="1201215"/>
            <a:ext cx="1404619" cy="659759"/>
            <a:chOff x="6239376" y="567923"/>
            <a:chExt cx="3344413" cy="1109432"/>
          </a:xfrm>
          <a:solidFill>
            <a:srgbClr val="FF5050"/>
          </a:solidFill>
        </p:grpSpPr>
        <p:sp>
          <p:nvSpPr>
            <p:cNvPr id="16" name="Freeform 34">
              <a:extLst>
                <a:ext uri="{FF2B5EF4-FFF2-40B4-BE49-F238E27FC236}">
                  <a16:creationId xmlns:a16="http://schemas.microsoft.com/office/drawing/2014/main" id="{84F30DF4-0E3B-501A-33BD-DF5216872EC3}"/>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defTabSz="913765">
                <a:defRPr/>
              </a:pPr>
              <a:endParaRPr lang="zh-CN" altLang="en-US" sz="1800" kern="0" dirty="0">
                <a:solidFill>
                  <a:prstClr val="black"/>
                </a:solidFill>
                <a:latin typeface="Microsoft YaHei" panose="020B0503020204020204" pitchFamily="34" charset="-122"/>
                <a:ea typeface="Microsoft YaHei" panose="020B0503020204020204" pitchFamily="34" charset="-122"/>
              </a:endParaRPr>
            </a:p>
          </p:txBody>
        </p:sp>
        <p:sp>
          <p:nvSpPr>
            <p:cNvPr id="17" name="任意多边形 18">
              <a:extLst>
                <a:ext uri="{FF2B5EF4-FFF2-40B4-BE49-F238E27FC236}">
                  <a16:creationId xmlns:a16="http://schemas.microsoft.com/office/drawing/2014/main" id="{B19150E6-DD79-88B9-CC77-39B13F823086}"/>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algn="ctr" defTabSz="913765">
                <a:defRPr/>
              </a:pPr>
              <a:endParaRPr lang="zh-CN" altLang="en-US" sz="1800" kern="0" dirty="0">
                <a:solidFill>
                  <a:prstClr val="white"/>
                </a:solidFill>
                <a:latin typeface="Microsoft YaHei" panose="020B0503020204020204" pitchFamily="34" charset="-122"/>
                <a:ea typeface="Microsoft YaHei" panose="020B0503020204020204" pitchFamily="34" charset="-122"/>
              </a:endParaRPr>
            </a:p>
          </p:txBody>
        </p:sp>
        <p:grpSp>
          <p:nvGrpSpPr>
            <p:cNvPr id="18" name="Group 4">
              <a:extLst>
                <a:ext uri="{FF2B5EF4-FFF2-40B4-BE49-F238E27FC236}">
                  <a16:creationId xmlns:a16="http://schemas.microsoft.com/office/drawing/2014/main" id="{36F52B45-F773-B396-5385-475C2A702632}"/>
                </a:ext>
              </a:extLst>
            </p:cNvPr>
            <p:cNvGrpSpPr>
              <a:grpSpLocks noChangeAspect="1"/>
            </p:cNvGrpSpPr>
            <p:nvPr/>
          </p:nvGrpSpPr>
          <p:grpSpPr bwMode="auto">
            <a:xfrm flipV="1">
              <a:off x="6239376" y="567923"/>
              <a:ext cx="739929" cy="763583"/>
              <a:chOff x="1308" y="1009"/>
              <a:chExt cx="1001" cy="1033"/>
            </a:xfrm>
            <a:grpFill/>
          </p:grpSpPr>
          <p:sp>
            <p:nvSpPr>
              <p:cNvPr id="19" name="Freeform 5">
                <a:extLst>
                  <a:ext uri="{FF2B5EF4-FFF2-40B4-BE49-F238E27FC236}">
                    <a16:creationId xmlns:a16="http://schemas.microsoft.com/office/drawing/2014/main" id="{BDC12731-30C9-6327-4318-0BC26CD482F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0" name="Freeform 6">
                <a:extLst>
                  <a:ext uri="{FF2B5EF4-FFF2-40B4-BE49-F238E27FC236}">
                    <a16:creationId xmlns:a16="http://schemas.microsoft.com/office/drawing/2014/main" id="{4CDF3832-10B7-5FBC-B6FB-D8AA6A8E9E0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1" name="Freeform 7">
                <a:extLst>
                  <a:ext uri="{FF2B5EF4-FFF2-40B4-BE49-F238E27FC236}">
                    <a16:creationId xmlns:a16="http://schemas.microsoft.com/office/drawing/2014/main" id="{F5C136F3-787C-3685-0D87-AC12581D91BA}"/>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2" name="Freeform 8">
                <a:extLst>
                  <a:ext uri="{FF2B5EF4-FFF2-40B4-BE49-F238E27FC236}">
                    <a16:creationId xmlns:a16="http://schemas.microsoft.com/office/drawing/2014/main" id="{ACDCD923-716D-27F3-565B-6096D1C1EC4A}"/>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3" name="Freeform 9">
                <a:extLst>
                  <a:ext uri="{FF2B5EF4-FFF2-40B4-BE49-F238E27FC236}">
                    <a16:creationId xmlns:a16="http://schemas.microsoft.com/office/drawing/2014/main" id="{9775BFE4-9B7F-4BA6-2968-4835BD5D7B0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4" name="Freeform 10">
                <a:extLst>
                  <a:ext uri="{FF2B5EF4-FFF2-40B4-BE49-F238E27FC236}">
                    <a16:creationId xmlns:a16="http://schemas.microsoft.com/office/drawing/2014/main" id="{5895BE72-2B9B-AFD7-E908-3595F9E35D9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5" name="Freeform 11">
                <a:extLst>
                  <a:ext uri="{FF2B5EF4-FFF2-40B4-BE49-F238E27FC236}">
                    <a16:creationId xmlns:a16="http://schemas.microsoft.com/office/drawing/2014/main" id="{B5817813-D2EF-4C24-2522-79E34C2B2587}"/>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6" name="Freeform 12">
                <a:extLst>
                  <a:ext uri="{FF2B5EF4-FFF2-40B4-BE49-F238E27FC236}">
                    <a16:creationId xmlns:a16="http://schemas.microsoft.com/office/drawing/2014/main" id="{BEC374FD-CD3C-7A9E-C102-AED3AE2D218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sp>
            <p:nvSpPr>
              <p:cNvPr id="27" name="Freeform 13">
                <a:extLst>
                  <a:ext uri="{FF2B5EF4-FFF2-40B4-BE49-F238E27FC236}">
                    <a16:creationId xmlns:a16="http://schemas.microsoft.com/office/drawing/2014/main" id="{0E6AAE36-B532-8026-7915-BE267B35FB6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defTabSz="913765">
                  <a:defRPr/>
                </a:pPr>
                <a:endParaRPr lang="zh-CN" altLang="en-US" sz="2400" kern="0" dirty="0">
                  <a:solidFill>
                    <a:prstClr val="black"/>
                  </a:solidFill>
                  <a:latin typeface="Microsoft YaHei" panose="020B0503020204020204" pitchFamily="34" charset="-122"/>
                  <a:ea typeface="Microsoft YaHei" panose="020B0503020204020204" pitchFamily="34" charset="-122"/>
                </a:endParaRPr>
              </a:p>
            </p:txBody>
          </p:sp>
        </p:grpSp>
      </p:grpSp>
      <p:grpSp>
        <p:nvGrpSpPr>
          <p:cNvPr id="80" name="Nhóm 79">
            <a:extLst>
              <a:ext uri="{FF2B5EF4-FFF2-40B4-BE49-F238E27FC236}">
                <a16:creationId xmlns:a16="http://schemas.microsoft.com/office/drawing/2014/main" id="{7365457D-E0C9-5E0B-6EB7-D84B2AC383CA}"/>
              </a:ext>
            </a:extLst>
          </p:cNvPr>
          <p:cNvGrpSpPr/>
          <p:nvPr/>
        </p:nvGrpSpPr>
        <p:grpSpPr>
          <a:xfrm>
            <a:off x="3768004" y="28998"/>
            <a:ext cx="5278111" cy="611840"/>
            <a:chOff x="2282104" y="-9892"/>
            <a:chExt cx="5278111" cy="611840"/>
          </a:xfrm>
        </p:grpSpPr>
        <p:sp>
          <p:nvSpPr>
            <p:cNvPr id="81" name="Rectangle: Rounded Corners 43">
              <a:extLst>
                <a:ext uri="{FF2B5EF4-FFF2-40B4-BE49-F238E27FC236}">
                  <a16:creationId xmlns:a16="http://schemas.microsoft.com/office/drawing/2014/main" id="{199FB6DD-D1E6-FF06-5A9C-3B51479FCD06}"/>
                </a:ext>
              </a:extLst>
            </p:cNvPr>
            <p:cNvSpPr/>
            <p:nvPr/>
          </p:nvSpPr>
          <p:spPr>
            <a:xfrm>
              <a:off x="2282104" y="39667"/>
              <a:ext cx="5278111" cy="562281"/>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lIns="91436" tIns="45718" rIns="91436" bIns="45718" rtlCol="0" anchor="ctr"/>
            <a:lstStyle/>
            <a:p>
              <a:pPr algn="ctr" defTabSz="913765">
                <a:defRPr/>
              </a:pPr>
              <a:endParaRPr lang="en-US" sz="2400" kern="0">
                <a:solidFill>
                  <a:prstClr val="white"/>
                </a:solidFill>
                <a:latin typeface="Century Gothic" panose="020B0502020202020204"/>
              </a:endParaRPr>
            </a:p>
          </p:txBody>
        </p:sp>
        <p:sp>
          <p:nvSpPr>
            <p:cNvPr id="82" name="Rectangle 1">
              <a:extLst>
                <a:ext uri="{FF2B5EF4-FFF2-40B4-BE49-F238E27FC236}">
                  <a16:creationId xmlns:a16="http://schemas.microsoft.com/office/drawing/2014/main" id="{33BECD57-78BE-D6C2-6BAE-85599D76E18D}"/>
                </a:ext>
              </a:extLst>
            </p:cNvPr>
            <p:cNvSpPr/>
            <p:nvPr/>
          </p:nvSpPr>
          <p:spPr>
            <a:xfrm>
              <a:off x="3225964" y="-9892"/>
              <a:ext cx="3635932" cy="584775"/>
            </a:xfrm>
            <a:prstGeom prst="rect">
              <a:avLst/>
            </a:prstGeom>
          </p:spPr>
          <p:txBody>
            <a:bodyPr wrap="none" lIns="91436" tIns="45718" rIns="91436" bIns="45718">
              <a:spAutoFit/>
            </a:bodyPr>
            <a:lstStyle/>
            <a:p>
              <a:r>
                <a:rPr lang="en-US" sz="3200" b="1" dirty="0">
                  <a:solidFill>
                    <a:srgbClr val="FF0000"/>
                  </a:solidFill>
                  <a:latin typeface="Times New Roman" panose="02020603050405020304" pitchFamily="18" charset="0"/>
                  <a:cs typeface="Times New Roman" panose="02020603050405020304" pitchFamily="18" charset="0"/>
                </a:rPr>
                <a:t>Nội dung biện pháp</a:t>
              </a:r>
            </a:p>
          </p:txBody>
        </p:sp>
      </p:grpSp>
      <p:sp>
        <p:nvSpPr>
          <p:cNvPr id="83" name="Rectangle 2">
            <a:extLst>
              <a:ext uri="{FF2B5EF4-FFF2-40B4-BE49-F238E27FC236}">
                <a16:creationId xmlns:a16="http://schemas.microsoft.com/office/drawing/2014/main" id="{9B1D5670-F80D-B3E6-F0C1-2A123701CEAC}"/>
              </a:ext>
            </a:extLst>
          </p:cNvPr>
          <p:cNvSpPr/>
          <p:nvPr/>
        </p:nvSpPr>
        <p:spPr>
          <a:xfrm>
            <a:off x="2061762" y="650993"/>
            <a:ext cx="7082238" cy="830993"/>
          </a:xfrm>
          <a:prstGeom prst="rect">
            <a:avLst/>
          </a:prstGeom>
          <a:solidFill>
            <a:srgbClr val="CCFFFF"/>
          </a:solidFill>
          <a:ln w="9525" cap="rnd" cmpd="sng" algn="ctr">
            <a:solidFill>
              <a:srgbClr val="6AAC91">
                <a:shade val="90000"/>
              </a:srgbClr>
            </a:solidFill>
            <a:prstDash val="solid"/>
          </a:ln>
          <a:effectLst/>
        </p:spPr>
        <p:txBody>
          <a:bodyPr wrap="square" lIns="91436" tIns="45718" rIns="91436" bIns="4571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Bước</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1: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Hướng</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dẫn</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học</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sinh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nhận</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biết</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công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dụng</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của</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một</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số</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vật</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liệu</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phế</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thải</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tái</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sử</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4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dụng</a:t>
            </a:r>
            <a:r>
              <a:rPr kumimoji="0" lang="vi-VN" sz="24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a:t>
            </a:r>
            <a:endParaRPr kumimoji="0" lang="en-US" sz="2400" b="0"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endParaRPr>
          </a:p>
        </p:txBody>
      </p:sp>
      <p:sp>
        <p:nvSpPr>
          <p:cNvPr id="84" name="Rectangle 2">
            <a:extLst>
              <a:ext uri="{FF2B5EF4-FFF2-40B4-BE49-F238E27FC236}">
                <a16:creationId xmlns:a16="http://schemas.microsoft.com/office/drawing/2014/main" id="{490E2110-CD03-8EA9-8ED7-B443925E141D}"/>
              </a:ext>
            </a:extLst>
          </p:cNvPr>
          <p:cNvSpPr/>
          <p:nvPr/>
        </p:nvSpPr>
        <p:spPr>
          <a:xfrm>
            <a:off x="793898" y="1478843"/>
            <a:ext cx="8350102" cy="830993"/>
          </a:xfrm>
          <a:prstGeom prst="rect">
            <a:avLst/>
          </a:prstGeom>
          <a:blipFill>
            <a:blip r:embed="rId2"/>
            <a:tile tx="0" ty="0" sx="100000" sy="100000" flip="none" algn="tl"/>
          </a:blipFill>
          <a:ln w="9525" cap="rnd" cmpd="sng" algn="ctr">
            <a:solidFill>
              <a:srgbClr val="6AAC91">
                <a:shade val="90000"/>
              </a:srgbClr>
            </a:solidFill>
            <a:prstDash val="solid"/>
          </a:ln>
          <a:effectLst/>
        </p:spPr>
        <p:txBody>
          <a:bodyPr wrap="square" lIns="91436" tIns="45718" rIns="91436" bIns="45718">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2</a:t>
            </a: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nl-NL"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Xác </a:t>
            </a: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định được mục đích của mỗi chủ đề để hướng dẫn học sinh thu </a:t>
            </a:r>
            <a:r>
              <a:rPr kumimoji="0" lang="vi-VN" sz="2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gom</a:t>
            </a:r>
            <a:r>
              <a:rPr kumimoji="0" lang="en-US" sz="2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vi-VN" sz="2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phế liệu hợp lí và phong phú</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5" name="Hộp Văn bản 84">
            <a:extLst>
              <a:ext uri="{FF2B5EF4-FFF2-40B4-BE49-F238E27FC236}">
                <a16:creationId xmlns:a16="http://schemas.microsoft.com/office/drawing/2014/main" id="{4386C9E2-AC07-8773-4AFE-DBD7065B92C8}"/>
              </a:ext>
            </a:extLst>
          </p:cNvPr>
          <p:cNvSpPr txBox="1"/>
          <p:nvPr/>
        </p:nvSpPr>
        <p:spPr>
          <a:xfrm>
            <a:off x="1183624" y="2291280"/>
            <a:ext cx="7881417" cy="2800767"/>
          </a:xfrm>
          <a:prstGeom prst="rect">
            <a:avLst/>
          </a:prstGeom>
          <a:gradFill flip="none" rotWithShape="1">
            <a:gsLst>
              <a:gs pos="0">
                <a:srgbClr val="6AAC91">
                  <a:lumMod val="5000"/>
                  <a:lumOff val="95000"/>
                </a:srgbClr>
              </a:gs>
              <a:gs pos="74000">
                <a:srgbClr val="6AAC91">
                  <a:lumMod val="45000"/>
                  <a:lumOff val="55000"/>
                </a:srgbClr>
              </a:gs>
              <a:gs pos="83000">
                <a:srgbClr val="6AAC91">
                  <a:lumMod val="45000"/>
                  <a:lumOff val="55000"/>
                </a:srgbClr>
              </a:gs>
              <a:gs pos="100000">
                <a:srgbClr val="6AAC91">
                  <a:lumMod val="30000"/>
                  <a:lumOff val="70000"/>
                </a:srgbClr>
              </a:gs>
            </a:gsLst>
            <a:lin ang="5400000" scaled="1"/>
            <a:tileRect/>
          </a:gra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a:t>
            </a:r>
            <a:r>
              <a:rPr kumimoji="0" lang="en-US"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K</a:t>
            </a: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hối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6</a:t>
            </a: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a:t>
            </a:r>
            <a:r>
              <a:rPr kumimoji="0" lang="en-US"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p>
          <a:p>
            <a:pPr marL="342900" marR="0" lvl="0" indent="-342900" algn="just" defTabSz="914400" eaLnBrk="1" fontAlgn="auto" latinLnBrk="0" hangingPunct="1">
              <a:lnSpc>
                <a:spcPct val="100000"/>
              </a:lnSpc>
              <a:spcBef>
                <a:spcPts val="0"/>
              </a:spcBef>
              <a:spcAft>
                <a:spcPts val="0"/>
              </a:spcAft>
              <a:buClrTx/>
              <a:buSzTx/>
              <a:buFontTx/>
              <a:buChar char="-"/>
              <a:tabLst/>
              <a:defRPr/>
            </a:pPr>
            <a:r>
              <a:rPr kumimoji="0" lang="en-US" sz="220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CĐ</a:t>
            </a:r>
            <a:r>
              <a:rPr kumimoji="0" lang="en-US" sz="2200" i="0" u="none" strike="noStrike" kern="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rPr>
              <a:t> 2: Ngôi nhà yêu thương – Thiết kế quà lưu niệm. </a:t>
            </a:r>
          </a:p>
          <a:p>
            <a:pPr marL="342900" marR="0" lvl="0" indent="-342900" algn="just" defTabSz="914400" eaLnBrk="1" fontAlgn="auto" latinLnBrk="0" hangingPunct="1">
              <a:lnSpc>
                <a:spcPct val="100000"/>
              </a:lnSpc>
              <a:spcBef>
                <a:spcPts val="0"/>
              </a:spcBef>
              <a:spcAft>
                <a:spcPts val="0"/>
              </a:spcAft>
              <a:buClrTx/>
              <a:buSzTx/>
              <a:buFontTx/>
              <a:buChar char="-"/>
              <a:tabLst/>
              <a:defRPr/>
            </a:pPr>
            <a:r>
              <a:rPr lang="en-US" sz="2200" kern="0" baseline="0" dirty="0" smtClean="0">
                <a:solidFill>
                  <a:prstClr val="black"/>
                </a:solidFill>
                <a:latin typeface="Times New Roman" panose="02020603050405020304" pitchFamily="18" charset="0"/>
                <a:ea typeface="Times New Roman" panose="02020603050405020304" pitchFamily="18" charset="0"/>
              </a:rPr>
              <a:t>CĐ</a:t>
            </a:r>
            <a:r>
              <a:rPr lang="en-US" sz="2200" kern="0" dirty="0" smtClean="0">
                <a:solidFill>
                  <a:prstClr val="black"/>
                </a:solidFill>
                <a:latin typeface="Times New Roman" panose="02020603050405020304" pitchFamily="18" charset="0"/>
                <a:ea typeface="Times New Roman" panose="02020603050405020304" pitchFamily="18" charset="0"/>
              </a:rPr>
              <a:t> 3: Trường học – thiết kế đồ chơi.</a:t>
            </a:r>
          </a:p>
          <a:p>
            <a:pPr marL="342900" marR="0" lvl="0" indent="-342900" algn="just" defTabSz="914400" eaLnBrk="1" fontAlgn="auto" latinLnBrk="0" hangingPunct="1">
              <a:lnSpc>
                <a:spcPct val="100000"/>
              </a:lnSpc>
              <a:spcBef>
                <a:spcPts val="0"/>
              </a:spcBef>
              <a:spcAft>
                <a:spcPts val="0"/>
              </a:spcAft>
              <a:buClrTx/>
              <a:buSzTx/>
              <a:buFontTx/>
              <a:buChar char="-"/>
              <a:tabLst/>
              <a:defRPr/>
            </a:pPr>
            <a:r>
              <a:rPr kumimoji="0" lang="en-US" sz="220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CĐ</a:t>
            </a:r>
            <a:r>
              <a:rPr kumimoji="0" lang="en-US" sz="2200" i="0" u="none" strike="noStrike" kern="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rPr>
              <a:t> 4: Mĩ thuật thời kỳ tiền sử.</a:t>
            </a:r>
            <a:endParaRPr kumimoji="0" lang="en-US" sz="220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K</a:t>
            </a: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hối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7</a:t>
            </a: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a:t>
            </a:r>
            <a:r>
              <a:rPr kumimoji="0" lang="en-US"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Nhiều</a:t>
            </a:r>
            <a:r>
              <a:rPr kumimoji="0" lang="en-US" sz="2200" i="0" u="none" strike="noStrike" kern="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rPr>
              <a:t> chủ đề, ví dụ làm túi xách, hộp bút, phong cảnh quê hương, trang trí mặt nạ.</a:t>
            </a:r>
            <a:endParaRPr kumimoji="0" lang="en-US" sz="220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Sưu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tầm nguyên vật liệu: </a:t>
            </a:r>
            <a:r>
              <a:rPr kumimoji="0" lang="vi-VN"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cho học sinh sưu tầm các vật liệu sẵn có ở nhà như vỏ hôp, dây thép, vải, bìa catton, nilon, tre, nứa...</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9895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C896A07-58F9-3394-4002-8D5F3A3BD444}"/>
              </a:ext>
            </a:extLst>
          </p:cNvPr>
          <p:cNvSpPr txBox="1"/>
          <p:nvPr/>
        </p:nvSpPr>
        <p:spPr>
          <a:xfrm>
            <a:off x="0" y="-59740"/>
            <a:ext cx="9144000" cy="5262979"/>
          </a:xfrm>
          <a:prstGeom prst="rect">
            <a:avLst/>
          </a:prstGeom>
          <a:solidFill>
            <a:srgbClr val="FFFFFF"/>
          </a:solidFill>
        </p:spPr>
        <p:txBody>
          <a:bodyPr wrap="square">
            <a:spAutoFit/>
          </a:bodyPr>
          <a:lstStyle/>
          <a:p>
            <a:pPr algn="just"/>
            <a:r>
              <a:rPr lang="nl-NL" sz="2400" b="1" dirty="0">
                <a:solidFill>
                  <a:srgbClr val="0000FF"/>
                </a:solidFill>
                <a:latin typeface="Times New Roman" panose="02020603050405020304" pitchFamily="18" charset="0"/>
                <a:ea typeface="Times New Roman" panose="02020603050405020304" pitchFamily="18" charset="0"/>
              </a:rPr>
              <a:t>Bước </a:t>
            </a:r>
            <a:r>
              <a:rPr lang="vi-VN" sz="2400" b="1" dirty="0">
                <a:solidFill>
                  <a:srgbClr val="0000FF"/>
                </a:solidFill>
                <a:latin typeface="Times New Roman" panose="02020603050405020304" pitchFamily="18" charset="0"/>
                <a:ea typeface="Times New Roman" panose="02020603050405020304" pitchFamily="18" charset="0"/>
              </a:rPr>
              <a:t>3: Xây </a:t>
            </a:r>
            <a:r>
              <a:rPr lang="vi-VN" sz="2400" b="1" dirty="0" err="1">
                <a:solidFill>
                  <a:srgbClr val="0000FF"/>
                </a:solidFill>
                <a:latin typeface="Times New Roman" panose="02020603050405020304" pitchFamily="18" charset="0"/>
                <a:ea typeface="Times New Roman" panose="02020603050405020304" pitchFamily="18" charset="0"/>
              </a:rPr>
              <a:t>dựng</a:t>
            </a:r>
            <a:r>
              <a:rPr lang="vi-VN" sz="2400" b="1" dirty="0">
                <a:solidFill>
                  <a:srgbClr val="0000FF"/>
                </a:solidFill>
                <a:latin typeface="Times New Roman" panose="02020603050405020304" pitchFamily="18" charset="0"/>
                <a:ea typeface="Times New Roman" panose="02020603050405020304" pitchFamily="18" charset="0"/>
              </a:rPr>
              <a:t> ý </a:t>
            </a:r>
            <a:r>
              <a:rPr lang="vi-VN" sz="2400" b="1" dirty="0" err="1">
                <a:solidFill>
                  <a:srgbClr val="0000FF"/>
                </a:solidFill>
                <a:latin typeface="Times New Roman" panose="02020603050405020304" pitchFamily="18" charset="0"/>
                <a:ea typeface="Times New Roman" panose="02020603050405020304" pitchFamily="18" charset="0"/>
              </a:rPr>
              <a:t>tưởng</a:t>
            </a:r>
            <a:r>
              <a:rPr lang="vi-VN" sz="2400" b="1" dirty="0">
                <a:solidFill>
                  <a:srgbClr val="0000FF"/>
                </a:solidFill>
                <a:latin typeface="Times New Roman" panose="02020603050405020304" pitchFamily="18" charset="0"/>
                <a:ea typeface="Times New Roman" panose="02020603050405020304" pitchFamily="18" charset="0"/>
              </a:rPr>
              <a:t>: </a:t>
            </a:r>
            <a:r>
              <a:rPr lang="nl-NL" sz="2400" b="1" dirty="0">
                <a:solidFill>
                  <a:srgbClr val="0000FF"/>
                </a:solidFill>
                <a:latin typeface="Times New Roman" panose="02020603050405020304" pitchFamily="18" charset="0"/>
                <a:ea typeface="Times New Roman" panose="02020603050405020304" pitchFamily="18" charset="0"/>
              </a:rPr>
              <a:t>Giáo viên hướng cho học sinh tìm tòi ý tưởng sáng tạo bằng những việc cụ thể:</a:t>
            </a:r>
            <a:endParaRPr lang="en-US" sz="2400" dirty="0">
              <a:solidFill>
                <a:srgbClr val="0000FF"/>
              </a:solidFill>
              <a:latin typeface="Times New Roman" panose="02020603050405020304" pitchFamily="18" charset="0"/>
              <a:ea typeface="Times New Roman" panose="02020603050405020304" pitchFamily="18" charset="0"/>
            </a:endParaRPr>
          </a:p>
          <a:p>
            <a:pPr algn="just"/>
            <a:r>
              <a:rPr lang="vi-VN" sz="2400" dirty="0">
                <a:solidFill>
                  <a:prstClr val="black"/>
                </a:solidFill>
                <a:latin typeface="Times New Roman" panose="02020603050405020304" pitchFamily="18" charset="0"/>
                <a:ea typeface="Times New Roman" panose="02020603050405020304" pitchFamily="18" charset="0"/>
              </a:rPr>
              <a:t>+ Giáo viên cho học </a:t>
            </a:r>
            <a:r>
              <a:rPr lang="vi-VN" sz="2400" dirty="0" smtClean="0">
                <a:solidFill>
                  <a:prstClr val="black"/>
                </a:solidFill>
                <a:latin typeface="Times New Roman" panose="02020603050405020304" pitchFamily="18" charset="0"/>
                <a:ea typeface="Times New Roman" panose="02020603050405020304" pitchFamily="18" charset="0"/>
              </a:rPr>
              <a:t>sinh ( HS) tham khảo một số </a:t>
            </a:r>
            <a:r>
              <a:rPr lang="vi-VN" sz="2400" dirty="0">
                <a:solidFill>
                  <a:prstClr val="black"/>
                </a:solidFill>
                <a:latin typeface="Times New Roman" panose="02020603050405020304" pitchFamily="18" charset="0"/>
                <a:ea typeface="Times New Roman" panose="02020603050405020304" pitchFamily="18" charset="0"/>
              </a:rPr>
              <a:t>sản </a:t>
            </a:r>
            <a:r>
              <a:rPr lang="vi-VN" sz="2400" dirty="0" smtClean="0">
                <a:solidFill>
                  <a:prstClr val="black"/>
                </a:solidFill>
                <a:latin typeface="Times New Roman" panose="02020603050405020304" pitchFamily="18" charset="0"/>
                <a:ea typeface="Times New Roman" panose="02020603050405020304" pitchFamily="18" charset="0"/>
              </a:rPr>
              <a:t>phẩm</a:t>
            </a:r>
            <a:r>
              <a:rPr lang="en-US" sz="2400" dirty="0" smtClean="0">
                <a:solidFill>
                  <a:prstClr val="black"/>
                </a:solidFill>
                <a:latin typeface="Times New Roman" panose="02020603050405020304" pitchFamily="18" charset="0"/>
                <a:ea typeface="Times New Roman" panose="02020603050405020304" pitchFamily="18" charset="0"/>
              </a:rPr>
              <a:t> m</a:t>
            </a:r>
            <a:r>
              <a:rPr lang="vi-VN" sz="2400" dirty="0" smtClean="0">
                <a:solidFill>
                  <a:prstClr val="black"/>
                </a:solidFill>
                <a:latin typeface="Times New Roman" panose="02020603050405020304" pitchFamily="18" charset="0"/>
                <a:ea typeface="Times New Roman" panose="02020603050405020304" pitchFamily="18" charset="0"/>
              </a:rPr>
              <a:t>ĩ thuật </a:t>
            </a:r>
            <a:r>
              <a:rPr lang="vi-VN" sz="2400" dirty="0">
                <a:solidFill>
                  <a:prstClr val="black"/>
                </a:solidFill>
                <a:latin typeface="Times New Roman" panose="02020603050405020304" pitchFamily="18" charset="0"/>
                <a:ea typeface="Times New Roman" panose="02020603050405020304" pitchFamily="18" charset="0"/>
              </a:rPr>
              <a:t>của </a:t>
            </a:r>
            <a:r>
              <a:rPr lang="vi-VN" sz="2400" dirty="0" smtClean="0">
                <a:solidFill>
                  <a:prstClr val="black"/>
                </a:solidFill>
                <a:latin typeface="Times New Roman" panose="02020603050405020304" pitchFamily="18" charset="0"/>
                <a:ea typeface="Times New Roman" panose="02020603050405020304" pitchFamily="18" charset="0"/>
              </a:rPr>
              <a:t>HS </a:t>
            </a:r>
            <a:r>
              <a:rPr lang="vi-VN" sz="2400" dirty="0">
                <a:solidFill>
                  <a:prstClr val="black"/>
                </a:solidFill>
                <a:latin typeface="Times New Roman" panose="02020603050405020304" pitchFamily="18" charset="0"/>
                <a:ea typeface="Times New Roman" panose="02020603050405020304" pitchFamily="18" charset="0"/>
              </a:rPr>
              <a:t>năm trước </a:t>
            </a:r>
            <a:r>
              <a:rPr lang="vi-VN" sz="2400" dirty="0" smtClean="0">
                <a:solidFill>
                  <a:prstClr val="black"/>
                </a:solidFill>
                <a:latin typeface="Times New Roman" panose="02020603050405020304" pitchFamily="18" charset="0"/>
                <a:ea typeface="Times New Roman" panose="02020603050405020304" pitchFamily="18" charset="0"/>
              </a:rPr>
              <a:t>để </a:t>
            </a:r>
            <a:r>
              <a:rPr lang="vi-VN" sz="2400" dirty="0">
                <a:solidFill>
                  <a:prstClr val="black"/>
                </a:solidFill>
                <a:latin typeface="Times New Roman" panose="02020603050405020304" pitchFamily="18" charset="0"/>
                <a:ea typeface="Times New Roman" panose="02020603050405020304" pitchFamily="18" charset="0"/>
              </a:rPr>
              <a:t>học </a:t>
            </a:r>
            <a:r>
              <a:rPr lang="vi-VN" sz="2400" dirty="0" smtClean="0">
                <a:solidFill>
                  <a:prstClr val="black"/>
                </a:solidFill>
                <a:latin typeface="Times New Roman" panose="02020603050405020304" pitchFamily="18" charset="0"/>
                <a:ea typeface="Times New Roman" panose="02020603050405020304" pitchFamily="18" charset="0"/>
              </a:rPr>
              <a:t>hỏi và các em lên </a:t>
            </a:r>
            <a:r>
              <a:rPr lang="vi-VN" sz="2400" dirty="0">
                <a:solidFill>
                  <a:prstClr val="black"/>
                </a:solidFill>
                <a:latin typeface="Times New Roman" panose="02020603050405020304" pitchFamily="18" charset="0"/>
                <a:ea typeface="Times New Roman" panose="02020603050405020304" pitchFamily="18" charset="0"/>
              </a:rPr>
              <a:t>ý tưởng </a:t>
            </a:r>
            <a:r>
              <a:rPr lang="vi-VN" sz="2400" dirty="0" smtClean="0">
                <a:solidFill>
                  <a:prstClr val="black"/>
                </a:solidFill>
                <a:latin typeface="Times New Roman" panose="02020603050405020304" pitchFamily="18" charset="0"/>
                <a:ea typeface="Times New Roman" panose="02020603050405020304" pitchFamily="18" charset="0"/>
              </a:rPr>
              <a:t>cho bài học của </a:t>
            </a:r>
            <a:r>
              <a:rPr lang="vi-VN" sz="2400" dirty="0">
                <a:solidFill>
                  <a:prstClr val="black"/>
                </a:solidFill>
                <a:latin typeface="Times New Roman" panose="02020603050405020304" pitchFamily="18" charset="0"/>
                <a:ea typeface="Times New Roman" panose="02020603050405020304" pitchFamily="18" charset="0"/>
              </a:rPr>
              <a:t>mình</a:t>
            </a:r>
            <a:endParaRPr lang="en-US" sz="2400" dirty="0">
              <a:solidFill>
                <a:prstClr val="black"/>
              </a:solidFill>
              <a:latin typeface="Times New Roman" panose="02020603050405020304" pitchFamily="18" charset="0"/>
              <a:ea typeface="Times New Roman" panose="02020603050405020304" pitchFamily="18" charset="0"/>
            </a:endParaRPr>
          </a:p>
          <a:p>
            <a:pPr algn="just"/>
            <a:r>
              <a:rPr lang="vi-VN" sz="2400" dirty="0">
                <a:solidFill>
                  <a:prstClr val="black"/>
                </a:solidFill>
                <a:latin typeface="Times New Roman" panose="02020603050405020304" pitchFamily="18" charset="0"/>
                <a:ea typeface="Times New Roman" panose="02020603050405020304" pitchFamily="18" charset="0"/>
              </a:rPr>
              <a:t>+ Yêu </a:t>
            </a:r>
            <a:r>
              <a:rPr lang="vi-VN" sz="2400" dirty="0" err="1">
                <a:solidFill>
                  <a:prstClr val="black"/>
                </a:solidFill>
                <a:latin typeface="Times New Roman" panose="02020603050405020304" pitchFamily="18" charset="0"/>
                <a:ea typeface="Times New Roman" panose="02020603050405020304" pitchFamily="18" charset="0"/>
              </a:rPr>
              <a:t>cầu</a:t>
            </a:r>
            <a:r>
              <a:rPr lang="vi-VN" sz="2400" dirty="0">
                <a:solidFill>
                  <a:prstClr val="black"/>
                </a:solidFill>
                <a:latin typeface="Times New Roman" panose="02020603050405020304" pitchFamily="18" charset="0"/>
                <a:ea typeface="Times New Roman" panose="02020603050405020304" pitchFamily="18" charset="0"/>
              </a:rPr>
              <a:t> HS nêu ý </a:t>
            </a:r>
            <a:r>
              <a:rPr lang="vi-VN" sz="2400" dirty="0" err="1">
                <a:solidFill>
                  <a:prstClr val="black"/>
                </a:solidFill>
                <a:latin typeface="Times New Roman" panose="02020603050405020304" pitchFamily="18" charset="0"/>
                <a:ea typeface="Times New Roman" panose="02020603050405020304" pitchFamily="18" charset="0"/>
              </a:rPr>
              <a:t>tưởng</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sáng</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tạo</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từ</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những</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vật</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liệu</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cá</a:t>
            </a:r>
            <a:r>
              <a:rPr lang="vi-VN" sz="2400" dirty="0">
                <a:solidFill>
                  <a:prstClr val="black"/>
                </a:solidFill>
                <a:latin typeface="Times New Roman" panose="02020603050405020304" pitchFamily="18" charset="0"/>
                <a:ea typeface="Times New Roman" panose="02020603050405020304" pitchFamily="18" charset="0"/>
              </a:rPr>
              <a:t> nhân, </a:t>
            </a:r>
            <a:r>
              <a:rPr lang="vi-VN" sz="2400" dirty="0" err="1">
                <a:solidFill>
                  <a:prstClr val="black"/>
                </a:solidFill>
                <a:latin typeface="Times New Roman" panose="02020603050405020304" pitchFamily="18" charset="0"/>
                <a:ea typeface="Times New Roman" panose="02020603050405020304" pitchFamily="18" charset="0"/>
              </a:rPr>
              <a:t>nhóm</a:t>
            </a:r>
            <a:r>
              <a:rPr lang="vi-VN" sz="2400" dirty="0">
                <a:solidFill>
                  <a:prstClr val="black"/>
                </a:solidFill>
                <a:latin typeface="Times New Roman" panose="02020603050405020304" pitchFamily="18" charset="0"/>
                <a:ea typeface="Times New Roman" panose="02020603050405020304" pitchFamily="18" charset="0"/>
              </a:rPr>
              <a:t> sưu </a:t>
            </a:r>
            <a:r>
              <a:rPr lang="vi-VN" sz="2400" dirty="0" err="1">
                <a:solidFill>
                  <a:prstClr val="black"/>
                </a:solidFill>
                <a:latin typeface="Times New Roman" panose="02020603050405020304" pitchFamily="18" charset="0"/>
                <a:ea typeface="Times New Roman" panose="02020603050405020304" pitchFamily="18" charset="0"/>
              </a:rPr>
              <a:t>tầm</a:t>
            </a:r>
            <a:r>
              <a:rPr lang="vi-VN" sz="24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a:p>
            <a:pPr algn="just"/>
            <a:r>
              <a:rPr lang="vi-VN" sz="2400" dirty="0">
                <a:solidFill>
                  <a:prstClr val="black"/>
                </a:solidFill>
                <a:latin typeface="Times New Roman" panose="02020603050405020304" pitchFamily="18" charset="0"/>
                <a:ea typeface="Times New Roman" panose="02020603050405020304" pitchFamily="18" charset="0"/>
              </a:rPr>
              <a:t>+ Hướng dẫn HS lựa chọn và tập hợp các vật </a:t>
            </a:r>
            <a:r>
              <a:rPr lang="vi-VN" sz="2400" dirty="0" smtClean="0">
                <a:solidFill>
                  <a:prstClr val="black"/>
                </a:solidFill>
                <a:latin typeface="Times New Roman" panose="02020603050405020304" pitchFamily="18" charset="0"/>
                <a:ea typeface="Times New Roman" panose="02020603050405020304" pitchFamily="18" charset="0"/>
              </a:rPr>
              <a:t>liệu phế thải </a:t>
            </a:r>
            <a:r>
              <a:rPr lang="vi-VN" sz="2400" dirty="0">
                <a:solidFill>
                  <a:prstClr val="black"/>
                </a:solidFill>
                <a:latin typeface="Times New Roman" panose="02020603050405020304" pitchFamily="18" charset="0"/>
                <a:ea typeface="Times New Roman" panose="02020603050405020304" pitchFamily="18" charset="0"/>
              </a:rPr>
              <a:t>phù hợp với ý tưởng sáng tạo của mình </a:t>
            </a:r>
            <a:r>
              <a:rPr lang="vi-VN" sz="2400" dirty="0" smtClean="0">
                <a:solidFill>
                  <a:prstClr val="black"/>
                </a:solidFill>
                <a:latin typeface="Times New Roman" panose="02020603050405020304" pitchFamily="18" charset="0"/>
                <a:ea typeface="Times New Roman" panose="02020603050405020304" pitchFamily="18" charset="0"/>
              </a:rPr>
              <a:t>để </a:t>
            </a:r>
            <a:r>
              <a:rPr lang="vi-VN" sz="2400" dirty="0">
                <a:solidFill>
                  <a:prstClr val="black"/>
                </a:solidFill>
                <a:latin typeface="Times New Roman" panose="02020603050405020304" pitchFamily="18" charset="0"/>
                <a:ea typeface="Times New Roman" panose="02020603050405020304" pitchFamily="18" charset="0"/>
              </a:rPr>
              <a:t>tạo sản phẩm theo ý tưởng cá nhân bằng cách đặt các câu hỏi gợi mở.</a:t>
            </a:r>
            <a:endParaRPr lang="en-US" sz="2400" dirty="0">
              <a:solidFill>
                <a:prstClr val="black"/>
              </a:solidFill>
              <a:latin typeface="Times New Roman" panose="02020603050405020304" pitchFamily="18" charset="0"/>
              <a:ea typeface="Times New Roman" panose="02020603050405020304" pitchFamily="18" charset="0"/>
            </a:endParaRPr>
          </a:p>
          <a:p>
            <a:pPr algn="just"/>
            <a:r>
              <a:rPr lang="vi-VN" sz="2400" dirty="0">
                <a:solidFill>
                  <a:prstClr val="black"/>
                </a:solidFill>
                <a:latin typeface="Times New Roman" panose="02020603050405020304" pitchFamily="18" charset="0"/>
                <a:ea typeface="Times New Roman" panose="02020603050405020304" pitchFamily="18" charset="0"/>
              </a:rPr>
              <a:t>+ Em chọn mô </a:t>
            </a:r>
            <a:r>
              <a:rPr lang="vi-VN" sz="2400" dirty="0" smtClean="0">
                <a:solidFill>
                  <a:prstClr val="black"/>
                </a:solidFill>
                <a:latin typeface="Times New Roman" panose="02020603050405020304" pitchFamily="18" charset="0"/>
                <a:ea typeface="Times New Roman" panose="02020603050405020304" pitchFamily="18" charset="0"/>
              </a:rPr>
              <a:t>hình, </a:t>
            </a:r>
            <a:r>
              <a:rPr lang="vi-VN" sz="2400" dirty="0">
                <a:solidFill>
                  <a:prstClr val="black"/>
                </a:solidFill>
                <a:latin typeface="Times New Roman" panose="02020603050405020304" pitchFamily="18" charset="0"/>
                <a:ea typeface="Times New Roman" panose="02020603050405020304" pitchFamily="18" charset="0"/>
              </a:rPr>
              <a:t>con vật, đồ vật, </a:t>
            </a:r>
            <a:r>
              <a:rPr lang="vi-VN" sz="2400" dirty="0" smtClean="0">
                <a:solidFill>
                  <a:prstClr val="black"/>
                </a:solidFill>
                <a:latin typeface="Times New Roman" panose="02020603050405020304" pitchFamily="18" charset="0"/>
                <a:ea typeface="Times New Roman" panose="02020603050405020304" pitchFamily="18" charset="0"/>
              </a:rPr>
              <a:t>nào </a:t>
            </a:r>
            <a:r>
              <a:rPr lang="vi-VN" sz="2400" dirty="0">
                <a:solidFill>
                  <a:prstClr val="black"/>
                </a:solidFill>
                <a:latin typeface="Times New Roman" panose="02020603050405020304" pitchFamily="18" charset="0"/>
                <a:ea typeface="Times New Roman" panose="02020603050405020304" pitchFamily="18" charset="0"/>
              </a:rPr>
              <a:t>để sáng </a:t>
            </a:r>
            <a:r>
              <a:rPr lang="vi-VN" sz="2400" dirty="0" smtClean="0">
                <a:solidFill>
                  <a:prstClr val="black"/>
                </a:solidFill>
                <a:latin typeface="Times New Roman" panose="02020603050405020304" pitchFamily="18" charset="0"/>
                <a:ea typeface="Times New Roman" panose="02020603050405020304" pitchFamily="18" charset="0"/>
              </a:rPr>
              <a:t>tạo</a:t>
            </a:r>
            <a:r>
              <a:rPr lang="vi-VN" sz="2400" dirty="0">
                <a:solidFill>
                  <a:prstClr val="black"/>
                </a:solidFill>
                <a:latin typeface="Times New Roman" panose="02020603050405020304" pitchFamily="18" charset="0"/>
                <a:ea typeface="Times New Roman" panose="02020603050405020304" pitchFamily="18" charset="0"/>
              </a:rPr>
              <a:t>?</a:t>
            </a:r>
            <a:r>
              <a:rPr lang="vi-VN" sz="2400" dirty="0" smtClean="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a:p>
            <a:pPr algn="just"/>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Để</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thực</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hiện</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sản</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phẩm</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mĩ</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thuật</a:t>
            </a:r>
            <a:r>
              <a:rPr lang="vi-VN" sz="2400" dirty="0">
                <a:solidFill>
                  <a:prstClr val="black"/>
                </a:solidFill>
                <a:latin typeface="Times New Roman" panose="02020603050405020304" pitchFamily="18" charset="0"/>
                <a:ea typeface="Times New Roman" panose="02020603050405020304" pitchFamily="18" charset="0"/>
              </a:rPr>
              <a:t>, em </a:t>
            </a:r>
            <a:r>
              <a:rPr lang="vi-VN" sz="2400" dirty="0" err="1">
                <a:solidFill>
                  <a:prstClr val="black"/>
                </a:solidFill>
                <a:latin typeface="Times New Roman" panose="02020603050405020304" pitchFamily="18" charset="0"/>
                <a:ea typeface="Times New Roman" panose="02020603050405020304" pitchFamily="18" charset="0"/>
              </a:rPr>
              <a:t>sử</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dụng</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vật</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liệu</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nào</a:t>
            </a:r>
            <a:r>
              <a:rPr lang="vi-VN" sz="24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a:p>
            <a:pPr algn="just"/>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Có</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thể</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dùng</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giấy</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màu</a:t>
            </a:r>
            <a:r>
              <a:rPr lang="vi-VN" sz="2400" dirty="0">
                <a:solidFill>
                  <a:prstClr val="black"/>
                </a:solidFill>
                <a:latin typeface="Times New Roman" panose="02020603050405020304" pitchFamily="18" charset="0"/>
                <a:ea typeface="Times New Roman" panose="02020603050405020304" pitchFamily="18" charset="0"/>
              </a:rPr>
              <a:t>, </a:t>
            </a:r>
            <a:r>
              <a:rPr lang="vi-VN" sz="2400" dirty="0" err="1">
                <a:solidFill>
                  <a:prstClr val="black"/>
                </a:solidFill>
                <a:latin typeface="Times New Roman" panose="02020603050405020304" pitchFamily="18" charset="0"/>
                <a:ea typeface="Times New Roman" panose="02020603050405020304" pitchFamily="18" charset="0"/>
              </a:rPr>
              <a:t>vải</a:t>
            </a:r>
            <a:r>
              <a:rPr lang="vi-VN" sz="2400" dirty="0">
                <a:solidFill>
                  <a:prstClr val="black"/>
                </a:solidFill>
                <a:latin typeface="Times New Roman" panose="02020603050405020304" pitchFamily="18" charset="0"/>
                <a:ea typeface="Times New Roman" panose="02020603050405020304" pitchFamily="18" charset="0"/>
              </a:rPr>
              <a:t> trang </a:t>
            </a:r>
            <a:r>
              <a:rPr lang="vi-VN" sz="2400" dirty="0" err="1">
                <a:solidFill>
                  <a:prstClr val="black"/>
                </a:solidFill>
                <a:latin typeface="Times New Roman" panose="02020603050405020304" pitchFamily="18" charset="0"/>
                <a:ea typeface="Times New Roman" panose="02020603050405020304" pitchFamily="18" charset="0"/>
              </a:rPr>
              <a:t>trí</a:t>
            </a:r>
            <a:r>
              <a:rPr lang="vi-VN" sz="2400" dirty="0">
                <a:solidFill>
                  <a:prstClr val="black"/>
                </a:solidFill>
                <a:latin typeface="Times New Roman" panose="02020603050405020304" pitchFamily="18" charset="0"/>
                <a:ea typeface="Times New Roman" panose="02020603050405020304" pitchFamily="18" charset="0"/>
              </a:rPr>
              <a:t> bên </a:t>
            </a:r>
            <a:r>
              <a:rPr lang="vi-VN" sz="2400" dirty="0" err="1">
                <a:solidFill>
                  <a:prstClr val="black"/>
                </a:solidFill>
                <a:latin typeface="Times New Roman" panose="02020603050405020304" pitchFamily="18" charset="0"/>
                <a:ea typeface="Times New Roman" panose="02020603050405020304" pitchFamily="18" charset="0"/>
              </a:rPr>
              <a:t>ngoài</a:t>
            </a:r>
            <a:r>
              <a:rPr lang="vi-VN" sz="2400" dirty="0">
                <a:solidFill>
                  <a:prstClr val="black"/>
                </a:solidFill>
                <a:latin typeface="Times New Roman" panose="02020603050405020304" pitchFamily="18" charset="0"/>
                <a:ea typeface="Times New Roman" panose="02020603050405020304" pitchFamily="18" charset="0"/>
              </a:rPr>
              <a:t> cho </a:t>
            </a:r>
            <a:r>
              <a:rPr lang="vi-VN" sz="2400" dirty="0" err="1">
                <a:solidFill>
                  <a:prstClr val="black"/>
                </a:solidFill>
                <a:latin typeface="Times New Roman" panose="02020603050405020304" pitchFamily="18" charset="0"/>
                <a:ea typeface="Times New Roman" panose="02020603050405020304" pitchFamily="18" charset="0"/>
              </a:rPr>
              <a:t>đẹp</a:t>
            </a:r>
            <a:r>
              <a:rPr lang="vi-VN" sz="2400" dirty="0">
                <a:solidFill>
                  <a:prstClr val="black"/>
                </a:solidFill>
                <a:latin typeface="Times New Roman" panose="02020603050405020304" pitchFamily="18" charset="0"/>
                <a:ea typeface="Times New Roman" panose="02020603050405020304" pitchFamily="18" charset="0"/>
              </a:rPr>
              <a:t> không? </a:t>
            </a:r>
            <a:endParaRPr lang="en-US" sz="2400" dirty="0">
              <a:solidFill>
                <a:prstClr val="black"/>
              </a:solidFill>
              <a:latin typeface="Times New Roman" panose="02020603050405020304" pitchFamily="18" charset="0"/>
              <a:ea typeface="Times New Roman" panose="02020603050405020304" pitchFamily="18" charset="0"/>
            </a:endParaRPr>
          </a:p>
          <a:p>
            <a:pPr algn="just"/>
            <a:r>
              <a:rPr lang="vi-VN" sz="2400" dirty="0" smtClean="0">
                <a:solidFill>
                  <a:prstClr val="black"/>
                </a:solidFill>
                <a:latin typeface="Times New Roman" panose="02020603050405020304" pitchFamily="18" charset="0"/>
                <a:ea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rPr>
              <a:t>Có thể vẽ, nặn, cắt dán hoặc kết hợp các vật liệu khác nhau để trang trí sản phẩm hay không?</a:t>
            </a:r>
            <a:endParaRPr lang="en-US" sz="2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7870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D5189A9-60BB-9B66-519D-1AC191B2C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 y="1588"/>
            <a:ext cx="91408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D274B763-DDE3-F4D5-D926-BAE971025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88"/>
            <a:ext cx="91408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B112CD6-B30D-07F2-3798-DD855BCD9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4762"/>
            <a:ext cx="9140825"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9368267D-22D1-6519-5255-4CA3FBA17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 y="0"/>
            <a:ext cx="9139238" cy="510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12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042892F6-F24A-1BBB-0368-F6EB1DD463A6}"/>
              </a:ext>
            </a:extLst>
          </p:cNvPr>
          <p:cNvGrpSpPr/>
          <p:nvPr/>
        </p:nvGrpSpPr>
        <p:grpSpPr>
          <a:xfrm>
            <a:off x="1090411" y="360537"/>
            <a:ext cx="1312118" cy="659759"/>
            <a:chOff x="6239376" y="567923"/>
            <a:chExt cx="3344413" cy="1109432"/>
          </a:xfrm>
          <a:solidFill>
            <a:srgbClr val="FF5050"/>
          </a:solidFill>
        </p:grpSpPr>
        <p:sp>
          <p:nvSpPr>
            <p:cNvPr id="3" name="Freeform 34">
              <a:extLst>
                <a:ext uri="{FF2B5EF4-FFF2-40B4-BE49-F238E27FC236}">
                  <a16:creationId xmlns:a16="http://schemas.microsoft.com/office/drawing/2014/main" id="{15B5CCA2-8552-54AD-7B66-35A194E1E5F2}"/>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任意多边形 18">
              <a:extLst>
                <a:ext uri="{FF2B5EF4-FFF2-40B4-BE49-F238E27FC236}">
                  <a16:creationId xmlns:a16="http://schemas.microsoft.com/office/drawing/2014/main" id="{F282CBD7-17C4-55EA-FF71-9454A3FCB0CC}"/>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5" name="Group 4">
              <a:extLst>
                <a:ext uri="{FF2B5EF4-FFF2-40B4-BE49-F238E27FC236}">
                  <a16:creationId xmlns:a16="http://schemas.microsoft.com/office/drawing/2014/main" id="{4C1F3A5F-C521-0968-603D-303D2ADE78DB}"/>
                </a:ext>
              </a:extLst>
            </p:cNvPr>
            <p:cNvGrpSpPr>
              <a:grpSpLocks noChangeAspect="1"/>
            </p:cNvGrpSpPr>
            <p:nvPr/>
          </p:nvGrpSpPr>
          <p:grpSpPr bwMode="auto">
            <a:xfrm flipV="1">
              <a:off x="6239376" y="567923"/>
              <a:ext cx="739929" cy="763583"/>
              <a:chOff x="1308" y="1009"/>
              <a:chExt cx="1001" cy="1033"/>
            </a:xfrm>
            <a:grpFill/>
          </p:grpSpPr>
          <p:sp>
            <p:nvSpPr>
              <p:cNvPr id="6" name="Freeform 5">
                <a:extLst>
                  <a:ext uri="{FF2B5EF4-FFF2-40B4-BE49-F238E27FC236}">
                    <a16:creationId xmlns:a16="http://schemas.microsoft.com/office/drawing/2014/main" id="{019C3B03-A085-F050-3165-6581131DAB40}"/>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 name="Freeform 6">
                <a:extLst>
                  <a:ext uri="{FF2B5EF4-FFF2-40B4-BE49-F238E27FC236}">
                    <a16:creationId xmlns:a16="http://schemas.microsoft.com/office/drawing/2014/main" id="{2E7D2554-F535-10C2-B8DC-055B65714B8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Freeform 7">
                <a:extLst>
                  <a:ext uri="{FF2B5EF4-FFF2-40B4-BE49-F238E27FC236}">
                    <a16:creationId xmlns:a16="http://schemas.microsoft.com/office/drawing/2014/main" id="{9C064703-A461-4C12-96AE-5AD0B20E667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9" name="Freeform 8">
                <a:extLst>
                  <a:ext uri="{FF2B5EF4-FFF2-40B4-BE49-F238E27FC236}">
                    <a16:creationId xmlns:a16="http://schemas.microsoft.com/office/drawing/2014/main" id="{88057DD7-E2F1-812B-2BDE-78A65A80BA86}"/>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0" name="Freeform 9">
                <a:extLst>
                  <a:ext uri="{FF2B5EF4-FFF2-40B4-BE49-F238E27FC236}">
                    <a16:creationId xmlns:a16="http://schemas.microsoft.com/office/drawing/2014/main" id="{2A1BE1EE-6ED5-8172-644F-0C63A9C9EFC4}"/>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1" name="Freeform 10">
                <a:extLst>
                  <a:ext uri="{FF2B5EF4-FFF2-40B4-BE49-F238E27FC236}">
                    <a16:creationId xmlns:a16="http://schemas.microsoft.com/office/drawing/2014/main" id="{5CF92ED9-877D-CFED-82C4-91AFA4CBF4B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2" name="Freeform 11">
                <a:extLst>
                  <a:ext uri="{FF2B5EF4-FFF2-40B4-BE49-F238E27FC236}">
                    <a16:creationId xmlns:a16="http://schemas.microsoft.com/office/drawing/2014/main" id="{5669C85F-A442-DE5A-090F-63958491CF6F}"/>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3" name="Freeform 12">
                <a:extLst>
                  <a:ext uri="{FF2B5EF4-FFF2-40B4-BE49-F238E27FC236}">
                    <a16:creationId xmlns:a16="http://schemas.microsoft.com/office/drawing/2014/main" id="{4EE255E0-5D9B-5EAA-027E-54DE3BEB8A65}"/>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4" name="Freeform 13">
                <a:extLst>
                  <a:ext uri="{FF2B5EF4-FFF2-40B4-BE49-F238E27FC236}">
                    <a16:creationId xmlns:a16="http://schemas.microsoft.com/office/drawing/2014/main" id="{E9EDCF7C-832C-C562-3010-9F8F097C69E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15" name="Group 7">
            <a:extLst>
              <a:ext uri="{FF2B5EF4-FFF2-40B4-BE49-F238E27FC236}">
                <a16:creationId xmlns:a16="http://schemas.microsoft.com/office/drawing/2014/main" id="{EFACE2D4-E746-DE33-027D-056AEED9C788}"/>
              </a:ext>
            </a:extLst>
          </p:cNvPr>
          <p:cNvGrpSpPr/>
          <p:nvPr/>
        </p:nvGrpSpPr>
        <p:grpSpPr>
          <a:xfrm>
            <a:off x="113626" y="1201215"/>
            <a:ext cx="1404619" cy="659759"/>
            <a:chOff x="6239376" y="567923"/>
            <a:chExt cx="3344413" cy="1109432"/>
          </a:xfrm>
          <a:solidFill>
            <a:srgbClr val="FF5050"/>
          </a:solidFill>
        </p:grpSpPr>
        <p:sp>
          <p:nvSpPr>
            <p:cNvPr id="16" name="Freeform 34">
              <a:extLst>
                <a:ext uri="{FF2B5EF4-FFF2-40B4-BE49-F238E27FC236}">
                  <a16:creationId xmlns:a16="http://schemas.microsoft.com/office/drawing/2014/main" id="{84F30DF4-0E3B-501A-33BD-DF5216872EC3}"/>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7" name="任意多边形 18">
              <a:extLst>
                <a:ext uri="{FF2B5EF4-FFF2-40B4-BE49-F238E27FC236}">
                  <a16:creationId xmlns:a16="http://schemas.microsoft.com/office/drawing/2014/main" id="{B19150E6-DD79-88B9-CC77-39B13F823086}"/>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18" name="Group 4">
              <a:extLst>
                <a:ext uri="{FF2B5EF4-FFF2-40B4-BE49-F238E27FC236}">
                  <a16:creationId xmlns:a16="http://schemas.microsoft.com/office/drawing/2014/main" id="{36F52B45-F773-B396-5385-475C2A702632}"/>
                </a:ext>
              </a:extLst>
            </p:cNvPr>
            <p:cNvGrpSpPr>
              <a:grpSpLocks noChangeAspect="1"/>
            </p:cNvGrpSpPr>
            <p:nvPr/>
          </p:nvGrpSpPr>
          <p:grpSpPr bwMode="auto">
            <a:xfrm flipV="1">
              <a:off x="6239376" y="567923"/>
              <a:ext cx="739929" cy="763583"/>
              <a:chOff x="1308" y="1009"/>
              <a:chExt cx="1001" cy="1033"/>
            </a:xfrm>
            <a:grpFill/>
          </p:grpSpPr>
          <p:sp>
            <p:nvSpPr>
              <p:cNvPr id="19" name="Freeform 5">
                <a:extLst>
                  <a:ext uri="{FF2B5EF4-FFF2-40B4-BE49-F238E27FC236}">
                    <a16:creationId xmlns:a16="http://schemas.microsoft.com/office/drawing/2014/main" id="{BDC12731-30C9-6327-4318-0BC26CD482F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0" name="Freeform 6">
                <a:extLst>
                  <a:ext uri="{FF2B5EF4-FFF2-40B4-BE49-F238E27FC236}">
                    <a16:creationId xmlns:a16="http://schemas.microsoft.com/office/drawing/2014/main" id="{4CDF3832-10B7-5FBC-B6FB-D8AA6A8E9E0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1" name="Freeform 7">
                <a:extLst>
                  <a:ext uri="{FF2B5EF4-FFF2-40B4-BE49-F238E27FC236}">
                    <a16:creationId xmlns:a16="http://schemas.microsoft.com/office/drawing/2014/main" id="{F5C136F3-787C-3685-0D87-AC12581D91BA}"/>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2" name="Freeform 8">
                <a:extLst>
                  <a:ext uri="{FF2B5EF4-FFF2-40B4-BE49-F238E27FC236}">
                    <a16:creationId xmlns:a16="http://schemas.microsoft.com/office/drawing/2014/main" id="{ACDCD923-716D-27F3-565B-6096D1C1EC4A}"/>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3" name="Freeform 9">
                <a:extLst>
                  <a:ext uri="{FF2B5EF4-FFF2-40B4-BE49-F238E27FC236}">
                    <a16:creationId xmlns:a16="http://schemas.microsoft.com/office/drawing/2014/main" id="{9775BFE4-9B7F-4BA6-2968-4835BD5D7B0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4" name="Freeform 10">
                <a:extLst>
                  <a:ext uri="{FF2B5EF4-FFF2-40B4-BE49-F238E27FC236}">
                    <a16:creationId xmlns:a16="http://schemas.microsoft.com/office/drawing/2014/main" id="{5895BE72-2B9B-AFD7-E908-3595F9E35D9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5" name="Freeform 11">
                <a:extLst>
                  <a:ext uri="{FF2B5EF4-FFF2-40B4-BE49-F238E27FC236}">
                    <a16:creationId xmlns:a16="http://schemas.microsoft.com/office/drawing/2014/main" id="{B5817813-D2EF-4C24-2522-79E34C2B2587}"/>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6" name="Freeform 12">
                <a:extLst>
                  <a:ext uri="{FF2B5EF4-FFF2-40B4-BE49-F238E27FC236}">
                    <a16:creationId xmlns:a16="http://schemas.microsoft.com/office/drawing/2014/main" id="{BEC374FD-CD3C-7A9E-C102-AED3AE2D218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7" name="Freeform 13">
                <a:extLst>
                  <a:ext uri="{FF2B5EF4-FFF2-40B4-BE49-F238E27FC236}">
                    <a16:creationId xmlns:a16="http://schemas.microsoft.com/office/drawing/2014/main" id="{0E6AAE36-B532-8026-7915-BE267B35FB6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28" name="Group 7">
            <a:extLst>
              <a:ext uri="{FF2B5EF4-FFF2-40B4-BE49-F238E27FC236}">
                <a16:creationId xmlns:a16="http://schemas.microsoft.com/office/drawing/2014/main" id="{740320F2-316F-4AF8-BB6D-EE07D6916824}"/>
              </a:ext>
            </a:extLst>
          </p:cNvPr>
          <p:cNvGrpSpPr/>
          <p:nvPr/>
        </p:nvGrpSpPr>
        <p:grpSpPr>
          <a:xfrm>
            <a:off x="764677" y="3764851"/>
            <a:ext cx="856665" cy="659759"/>
            <a:chOff x="6239376" y="567923"/>
            <a:chExt cx="3344413" cy="1109432"/>
          </a:xfrm>
          <a:solidFill>
            <a:srgbClr val="FF5050"/>
          </a:solidFill>
        </p:grpSpPr>
        <p:sp>
          <p:nvSpPr>
            <p:cNvPr id="29" name="Freeform 34">
              <a:extLst>
                <a:ext uri="{FF2B5EF4-FFF2-40B4-BE49-F238E27FC236}">
                  <a16:creationId xmlns:a16="http://schemas.microsoft.com/office/drawing/2014/main" id="{A4BA8199-28A8-7B90-CD16-AA2106FF243C}"/>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0" name="任意多边形 18">
              <a:extLst>
                <a:ext uri="{FF2B5EF4-FFF2-40B4-BE49-F238E27FC236}">
                  <a16:creationId xmlns:a16="http://schemas.microsoft.com/office/drawing/2014/main" id="{03C0C49C-AD74-8B0B-9601-119EDE518F50}"/>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31" name="Group 4">
              <a:extLst>
                <a:ext uri="{FF2B5EF4-FFF2-40B4-BE49-F238E27FC236}">
                  <a16:creationId xmlns:a16="http://schemas.microsoft.com/office/drawing/2014/main" id="{42A077E0-8884-63F5-2F3E-EF898A4182F3}"/>
                </a:ext>
              </a:extLst>
            </p:cNvPr>
            <p:cNvGrpSpPr>
              <a:grpSpLocks noChangeAspect="1"/>
            </p:cNvGrpSpPr>
            <p:nvPr/>
          </p:nvGrpSpPr>
          <p:grpSpPr bwMode="auto">
            <a:xfrm flipV="1">
              <a:off x="6239376" y="567923"/>
              <a:ext cx="739929" cy="763583"/>
              <a:chOff x="1308" y="1009"/>
              <a:chExt cx="1001" cy="1033"/>
            </a:xfrm>
            <a:grpFill/>
          </p:grpSpPr>
          <p:sp>
            <p:nvSpPr>
              <p:cNvPr id="32" name="Freeform 5">
                <a:extLst>
                  <a:ext uri="{FF2B5EF4-FFF2-40B4-BE49-F238E27FC236}">
                    <a16:creationId xmlns:a16="http://schemas.microsoft.com/office/drawing/2014/main" id="{6B63260E-A2F0-9115-8005-347B08800F8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3" name="Freeform 6">
                <a:extLst>
                  <a:ext uri="{FF2B5EF4-FFF2-40B4-BE49-F238E27FC236}">
                    <a16:creationId xmlns:a16="http://schemas.microsoft.com/office/drawing/2014/main" id="{B99E10D2-990F-D7F6-C2BB-DAB9BFAA9C24}"/>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4" name="Freeform 7">
                <a:extLst>
                  <a:ext uri="{FF2B5EF4-FFF2-40B4-BE49-F238E27FC236}">
                    <a16:creationId xmlns:a16="http://schemas.microsoft.com/office/drawing/2014/main" id="{2325A917-202E-CF4A-9987-FFBFF1F761DF}"/>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5" name="Freeform 8">
                <a:extLst>
                  <a:ext uri="{FF2B5EF4-FFF2-40B4-BE49-F238E27FC236}">
                    <a16:creationId xmlns:a16="http://schemas.microsoft.com/office/drawing/2014/main" id="{C7476002-2684-D15A-B4EB-0F270BB06AF0}"/>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6" name="Freeform 9">
                <a:extLst>
                  <a:ext uri="{FF2B5EF4-FFF2-40B4-BE49-F238E27FC236}">
                    <a16:creationId xmlns:a16="http://schemas.microsoft.com/office/drawing/2014/main" id="{DDB4573E-1472-15E4-76EF-0240540C1CD4}"/>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7" name="Freeform 10">
                <a:extLst>
                  <a:ext uri="{FF2B5EF4-FFF2-40B4-BE49-F238E27FC236}">
                    <a16:creationId xmlns:a16="http://schemas.microsoft.com/office/drawing/2014/main" id="{93E92301-4272-240C-A531-9797A34C3CFD}"/>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8" name="Freeform 11">
                <a:extLst>
                  <a:ext uri="{FF2B5EF4-FFF2-40B4-BE49-F238E27FC236}">
                    <a16:creationId xmlns:a16="http://schemas.microsoft.com/office/drawing/2014/main" id="{63C77CBF-2AC5-3C15-DD09-9E77E3420A2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9" name="Freeform 12">
                <a:extLst>
                  <a:ext uri="{FF2B5EF4-FFF2-40B4-BE49-F238E27FC236}">
                    <a16:creationId xmlns:a16="http://schemas.microsoft.com/office/drawing/2014/main" id="{935E93CC-5E22-34E7-6E26-2A63F1146C37}"/>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0" name="Freeform 13">
                <a:extLst>
                  <a:ext uri="{FF2B5EF4-FFF2-40B4-BE49-F238E27FC236}">
                    <a16:creationId xmlns:a16="http://schemas.microsoft.com/office/drawing/2014/main" id="{2F8278E3-BF65-E52B-D403-59849A75B274}"/>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41" name="Group 7">
            <a:extLst>
              <a:ext uri="{FF2B5EF4-FFF2-40B4-BE49-F238E27FC236}">
                <a16:creationId xmlns:a16="http://schemas.microsoft.com/office/drawing/2014/main" id="{C7EF703F-39A4-99C3-5189-1EB5A5154DE6}"/>
              </a:ext>
            </a:extLst>
          </p:cNvPr>
          <p:cNvGrpSpPr/>
          <p:nvPr/>
        </p:nvGrpSpPr>
        <p:grpSpPr>
          <a:xfrm>
            <a:off x="870140" y="4406654"/>
            <a:ext cx="862315" cy="659759"/>
            <a:chOff x="6239376" y="567923"/>
            <a:chExt cx="3344413" cy="1109432"/>
          </a:xfrm>
          <a:solidFill>
            <a:srgbClr val="FF5050"/>
          </a:solidFill>
        </p:grpSpPr>
        <p:sp>
          <p:nvSpPr>
            <p:cNvPr id="42" name="Freeform 34">
              <a:extLst>
                <a:ext uri="{FF2B5EF4-FFF2-40B4-BE49-F238E27FC236}">
                  <a16:creationId xmlns:a16="http://schemas.microsoft.com/office/drawing/2014/main" id="{12055DF3-EA4F-FEF8-5447-3965FFCC405E}"/>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3" name="任意多边形 18">
              <a:extLst>
                <a:ext uri="{FF2B5EF4-FFF2-40B4-BE49-F238E27FC236}">
                  <a16:creationId xmlns:a16="http://schemas.microsoft.com/office/drawing/2014/main" id="{7D2EA006-0C65-8361-B3A2-6FEEE2B406D0}"/>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44" name="Group 4">
              <a:extLst>
                <a:ext uri="{FF2B5EF4-FFF2-40B4-BE49-F238E27FC236}">
                  <a16:creationId xmlns:a16="http://schemas.microsoft.com/office/drawing/2014/main" id="{29EA3247-4A81-B7AD-F8A1-5AA0DEEB5627}"/>
                </a:ext>
              </a:extLst>
            </p:cNvPr>
            <p:cNvGrpSpPr>
              <a:grpSpLocks noChangeAspect="1"/>
            </p:cNvGrpSpPr>
            <p:nvPr/>
          </p:nvGrpSpPr>
          <p:grpSpPr bwMode="auto">
            <a:xfrm flipV="1">
              <a:off x="6239376" y="567923"/>
              <a:ext cx="739929" cy="763583"/>
              <a:chOff x="1308" y="1009"/>
              <a:chExt cx="1001" cy="1033"/>
            </a:xfrm>
            <a:grpFill/>
          </p:grpSpPr>
          <p:sp>
            <p:nvSpPr>
              <p:cNvPr id="45" name="Freeform 5">
                <a:extLst>
                  <a:ext uri="{FF2B5EF4-FFF2-40B4-BE49-F238E27FC236}">
                    <a16:creationId xmlns:a16="http://schemas.microsoft.com/office/drawing/2014/main" id="{0E21EA2E-1C9A-CB38-CE45-33E51AAD928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6" name="Freeform 6">
                <a:extLst>
                  <a:ext uri="{FF2B5EF4-FFF2-40B4-BE49-F238E27FC236}">
                    <a16:creationId xmlns:a16="http://schemas.microsoft.com/office/drawing/2014/main" id="{CB1FE6EF-557E-5557-3AD9-CA33A3EB1F82}"/>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7" name="Freeform 7">
                <a:extLst>
                  <a:ext uri="{FF2B5EF4-FFF2-40B4-BE49-F238E27FC236}">
                    <a16:creationId xmlns:a16="http://schemas.microsoft.com/office/drawing/2014/main" id="{124297DA-3DB1-DF8F-19F5-BEFCC63E3313}"/>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8" name="Freeform 8">
                <a:extLst>
                  <a:ext uri="{FF2B5EF4-FFF2-40B4-BE49-F238E27FC236}">
                    <a16:creationId xmlns:a16="http://schemas.microsoft.com/office/drawing/2014/main" id="{02AAFE8E-8BA6-F1A0-A989-A889FC6AD4F7}"/>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9" name="Freeform 9">
                <a:extLst>
                  <a:ext uri="{FF2B5EF4-FFF2-40B4-BE49-F238E27FC236}">
                    <a16:creationId xmlns:a16="http://schemas.microsoft.com/office/drawing/2014/main" id="{2A8AC57F-3E25-E33F-923D-801D6CBEF603}"/>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0" name="Freeform 10">
                <a:extLst>
                  <a:ext uri="{FF2B5EF4-FFF2-40B4-BE49-F238E27FC236}">
                    <a16:creationId xmlns:a16="http://schemas.microsoft.com/office/drawing/2014/main" id="{B055A46D-C763-CC30-9D55-F3EA6C0BD63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1" name="Freeform 11">
                <a:extLst>
                  <a:ext uri="{FF2B5EF4-FFF2-40B4-BE49-F238E27FC236}">
                    <a16:creationId xmlns:a16="http://schemas.microsoft.com/office/drawing/2014/main" id="{5DC2BC3F-991C-CF27-A781-6354011BBF11}"/>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2" name="Freeform 12">
                <a:extLst>
                  <a:ext uri="{FF2B5EF4-FFF2-40B4-BE49-F238E27FC236}">
                    <a16:creationId xmlns:a16="http://schemas.microsoft.com/office/drawing/2014/main" id="{3F339412-58EF-5AD6-A0B5-4BA3407CE8D3}"/>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3" name="Freeform 13">
                <a:extLst>
                  <a:ext uri="{FF2B5EF4-FFF2-40B4-BE49-F238E27FC236}">
                    <a16:creationId xmlns:a16="http://schemas.microsoft.com/office/drawing/2014/main" id="{72C14EDB-EF4D-5143-693A-2507917E2E93}"/>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54" name="Group 7">
            <a:extLst>
              <a:ext uri="{FF2B5EF4-FFF2-40B4-BE49-F238E27FC236}">
                <a16:creationId xmlns:a16="http://schemas.microsoft.com/office/drawing/2014/main" id="{CB84D9A2-D8FF-F4D1-634D-3466C255EA60}"/>
              </a:ext>
            </a:extLst>
          </p:cNvPr>
          <p:cNvGrpSpPr/>
          <p:nvPr/>
        </p:nvGrpSpPr>
        <p:grpSpPr>
          <a:xfrm>
            <a:off x="156431" y="2177954"/>
            <a:ext cx="1312118" cy="659759"/>
            <a:chOff x="6239376" y="567923"/>
            <a:chExt cx="3344413" cy="1109432"/>
          </a:xfrm>
          <a:solidFill>
            <a:srgbClr val="FF5050"/>
          </a:solidFill>
        </p:grpSpPr>
        <p:sp>
          <p:nvSpPr>
            <p:cNvPr id="55" name="Freeform 34">
              <a:extLst>
                <a:ext uri="{FF2B5EF4-FFF2-40B4-BE49-F238E27FC236}">
                  <a16:creationId xmlns:a16="http://schemas.microsoft.com/office/drawing/2014/main" id="{EDC86E16-B2EB-FDE7-4A19-05F85FE883C1}"/>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6" name="任意多边形 18">
              <a:extLst>
                <a:ext uri="{FF2B5EF4-FFF2-40B4-BE49-F238E27FC236}">
                  <a16:creationId xmlns:a16="http://schemas.microsoft.com/office/drawing/2014/main" id="{54FEB566-7685-6B20-C051-B86EC12385CB}"/>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57" name="Group 4">
              <a:extLst>
                <a:ext uri="{FF2B5EF4-FFF2-40B4-BE49-F238E27FC236}">
                  <a16:creationId xmlns:a16="http://schemas.microsoft.com/office/drawing/2014/main" id="{D7D043DB-C810-6A03-4CDB-34120B59D313}"/>
                </a:ext>
              </a:extLst>
            </p:cNvPr>
            <p:cNvGrpSpPr>
              <a:grpSpLocks noChangeAspect="1"/>
            </p:cNvGrpSpPr>
            <p:nvPr/>
          </p:nvGrpSpPr>
          <p:grpSpPr bwMode="auto">
            <a:xfrm flipV="1">
              <a:off x="6239376" y="567923"/>
              <a:ext cx="739929" cy="763583"/>
              <a:chOff x="1308" y="1009"/>
              <a:chExt cx="1001" cy="1033"/>
            </a:xfrm>
            <a:grpFill/>
          </p:grpSpPr>
          <p:sp>
            <p:nvSpPr>
              <p:cNvPr id="58" name="Freeform 5">
                <a:extLst>
                  <a:ext uri="{FF2B5EF4-FFF2-40B4-BE49-F238E27FC236}">
                    <a16:creationId xmlns:a16="http://schemas.microsoft.com/office/drawing/2014/main" id="{89C227FE-0BE1-A518-D7D8-FA12C7A3C613}"/>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9" name="Freeform 6">
                <a:extLst>
                  <a:ext uri="{FF2B5EF4-FFF2-40B4-BE49-F238E27FC236}">
                    <a16:creationId xmlns:a16="http://schemas.microsoft.com/office/drawing/2014/main" id="{E3CC7901-901F-3503-733D-4A44FDDB23E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0" name="Freeform 7">
                <a:extLst>
                  <a:ext uri="{FF2B5EF4-FFF2-40B4-BE49-F238E27FC236}">
                    <a16:creationId xmlns:a16="http://schemas.microsoft.com/office/drawing/2014/main" id="{2BFB6631-3FED-138E-72CD-D177A9AD35FF}"/>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1" name="Freeform 8">
                <a:extLst>
                  <a:ext uri="{FF2B5EF4-FFF2-40B4-BE49-F238E27FC236}">
                    <a16:creationId xmlns:a16="http://schemas.microsoft.com/office/drawing/2014/main" id="{940CD395-EF2D-6C24-44EB-BB3DD08206E4}"/>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2" name="Freeform 9">
                <a:extLst>
                  <a:ext uri="{FF2B5EF4-FFF2-40B4-BE49-F238E27FC236}">
                    <a16:creationId xmlns:a16="http://schemas.microsoft.com/office/drawing/2014/main" id="{41108613-0B3E-975B-6759-EDB8463B7313}"/>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3" name="Freeform 10">
                <a:extLst>
                  <a:ext uri="{FF2B5EF4-FFF2-40B4-BE49-F238E27FC236}">
                    <a16:creationId xmlns:a16="http://schemas.microsoft.com/office/drawing/2014/main" id="{9EF90B4C-EC34-97C4-03EC-D4BF366238D7}"/>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4" name="Freeform 11">
                <a:extLst>
                  <a:ext uri="{FF2B5EF4-FFF2-40B4-BE49-F238E27FC236}">
                    <a16:creationId xmlns:a16="http://schemas.microsoft.com/office/drawing/2014/main" id="{5AC05723-1158-A126-ED72-7CD58E181FEA}"/>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5" name="Freeform 12">
                <a:extLst>
                  <a:ext uri="{FF2B5EF4-FFF2-40B4-BE49-F238E27FC236}">
                    <a16:creationId xmlns:a16="http://schemas.microsoft.com/office/drawing/2014/main" id="{920E201D-34C6-E8DE-72F5-9C5F20F82E7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6" name="Freeform 13">
                <a:extLst>
                  <a:ext uri="{FF2B5EF4-FFF2-40B4-BE49-F238E27FC236}">
                    <a16:creationId xmlns:a16="http://schemas.microsoft.com/office/drawing/2014/main" id="{6F93DB34-4B0C-2AE9-9F09-A6C7E68FF7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67" name="Group 7">
            <a:extLst>
              <a:ext uri="{FF2B5EF4-FFF2-40B4-BE49-F238E27FC236}">
                <a16:creationId xmlns:a16="http://schemas.microsoft.com/office/drawing/2014/main" id="{7C4F60C5-0B46-1E02-1D79-184CE05D3A12}"/>
              </a:ext>
            </a:extLst>
          </p:cNvPr>
          <p:cNvGrpSpPr/>
          <p:nvPr/>
        </p:nvGrpSpPr>
        <p:grpSpPr>
          <a:xfrm>
            <a:off x="420337" y="3081672"/>
            <a:ext cx="1312118" cy="659759"/>
            <a:chOff x="6239376" y="567923"/>
            <a:chExt cx="3344413" cy="1109432"/>
          </a:xfrm>
          <a:solidFill>
            <a:srgbClr val="FF5050"/>
          </a:solidFill>
        </p:grpSpPr>
        <p:sp>
          <p:nvSpPr>
            <p:cNvPr id="68" name="Freeform 34">
              <a:extLst>
                <a:ext uri="{FF2B5EF4-FFF2-40B4-BE49-F238E27FC236}">
                  <a16:creationId xmlns:a16="http://schemas.microsoft.com/office/drawing/2014/main" id="{A6AEA799-85C7-76A8-6A3C-A5830B98CF6D}"/>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9" name="任意多边形 18">
              <a:extLst>
                <a:ext uri="{FF2B5EF4-FFF2-40B4-BE49-F238E27FC236}">
                  <a16:creationId xmlns:a16="http://schemas.microsoft.com/office/drawing/2014/main" id="{1FA359D4-7C83-0836-12BB-01D38BD8F142}"/>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70" name="Group 4">
              <a:extLst>
                <a:ext uri="{FF2B5EF4-FFF2-40B4-BE49-F238E27FC236}">
                  <a16:creationId xmlns:a16="http://schemas.microsoft.com/office/drawing/2014/main" id="{614F4747-EB82-5CFF-639B-EAA8DC1AFDA6}"/>
                </a:ext>
              </a:extLst>
            </p:cNvPr>
            <p:cNvGrpSpPr>
              <a:grpSpLocks noChangeAspect="1"/>
            </p:cNvGrpSpPr>
            <p:nvPr/>
          </p:nvGrpSpPr>
          <p:grpSpPr bwMode="auto">
            <a:xfrm flipV="1">
              <a:off x="6239376" y="567923"/>
              <a:ext cx="739929" cy="763583"/>
              <a:chOff x="1308" y="1009"/>
              <a:chExt cx="1001" cy="1033"/>
            </a:xfrm>
            <a:grpFill/>
          </p:grpSpPr>
          <p:sp>
            <p:nvSpPr>
              <p:cNvPr id="71" name="Freeform 5">
                <a:extLst>
                  <a:ext uri="{FF2B5EF4-FFF2-40B4-BE49-F238E27FC236}">
                    <a16:creationId xmlns:a16="http://schemas.microsoft.com/office/drawing/2014/main" id="{64249812-BABD-E4F6-60AB-8D0FA27DC5EB}"/>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2" name="Freeform 6">
                <a:extLst>
                  <a:ext uri="{FF2B5EF4-FFF2-40B4-BE49-F238E27FC236}">
                    <a16:creationId xmlns:a16="http://schemas.microsoft.com/office/drawing/2014/main" id="{65ED2428-E5CF-D2D8-C70D-BE2796FE50D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3" name="Freeform 7">
                <a:extLst>
                  <a:ext uri="{FF2B5EF4-FFF2-40B4-BE49-F238E27FC236}">
                    <a16:creationId xmlns:a16="http://schemas.microsoft.com/office/drawing/2014/main" id="{3B5828F4-1C33-2421-FA64-076143063A5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4" name="Freeform 8">
                <a:extLst>
                  <a:ext uri="{FF2B5EF4-FFF2-40B4-BE49-F238E27FC236}">
                    <a16:creationId xmlns:a16="http://schemas.microsoft.com/office/drawing/2014/main" id="{86CC7865-5BB0-7E16-17E6-B5CBAA390DDC}"/>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5" name="Freeform 9">
                <a:extLst>
                  <a:ext uri="{FF2B5EF4-FFF2-40B4-BE49-F238E27FC236}">
                    <a16:creationId xmlns:a16="http://schemas.microsoft.com/office/drawing/2014/main" id="{37321E41-36C5-8382-A995-B590184FBEC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6" name="Freeform 10">
                <a:extLst>
                  <a:ext uri="{FF2B5EF4-FFF2-40B4-BE49-F238E27FC236}">
                    <a16:creationId xmlns:a16="http://schemas.microsoft.com/office/drawing/2014/main" id="{2CC2AC50-1BFC-8C50-812C-EB4DBF80895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7" name="Freeform 11">
                <a:extLst>
                  <a:ext uri="{FF2B5EF4-FFF2-40B4-BE49-F238E27FC236}">
                    <a16:creationId xmlns:a16="http://schemas.microsoft.com/office/drawing/2014/main" id="{807B4035-69E7-21B6-2F5E-99A29F559E6B}"/>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8" name="Freeform 12">
                <a:extLst>
                  <a:ext uri="{FF2B5EF4-FFF2-40B4-BE49-F238E27FC236}">
                    <a16:creationId xmlns:a16="http://schemas.microsoft.com/office/drawing/2014/main" id="{8730A861-EE82-5A23-832D-A1C94F92FFB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9" name="Freeform 13">
                <a:extLst>
                  <a:ext uri="{FF2B5EF4-FFF2-40B4-BE49-F238E27FC236}">
                    <a16:creationId xmlns:a16="http://schemas.microsoft.com/office/drawing/2014/main" id="{84479587-0E0E-1759-FFFF-F0E90BA0289C}"/>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80" name="Nhóm 79">
            <a:extLst>
              <a:ext uri="{FF2B5EF4-FFF2-40B4-BE49-F238E27FC236}">
                <a16:creationId xmlns:a16="http://schemas.microsoft.com/office/drawing/2014/main" id="{7365457D-E0C9-5E0B-6EB7-D84B2AC383CA}"/>
              </a:ext>
            </a:extLst>
          </p:cNvPr>
          <p:cNvGrpSpPr/>
          <p:nvPr/>
        </p:nvGrpSpPr>
        <p:grpSpPr>
          <a:xfrm>
            <a:off x="3768004" y="28998"/>
            <a:ext cx="5278111" cy="611840"/>
            <a:chOff x="2282104" y="-9892"/>
            <a:chExt cx="5278111" cy="611840"/>
          </a:xfrm>
        </p:grpSpPr>
        <p:sp>
          <p:nvSpPr>
            <p:cNvPr id="81" name="Rectangle: Rounded Corners 43">
              <a:extLst>
                <a:ext uri="{FF2B5EF4-FFF2-40B4-BE49-F238E27FC236}">
                  <a16:creationId xmlns:a16="http://schemas.microsoft.com/office/drawing/2014/main" id="{199FB6DD-D1E6-FF06-5A9C-3B51479FCD06}"/>
                </a:ext>
              </a:extLst>
            </p:cNvPr>
            <p:cNvSpPr/>
            <p:nvPr/>
          </p:nvSpPr>
          <p:spPr>
            <a:xfrm>
              <a:off x="2282104" y="39667"/>
              <a:ext cx="5278111" cy="562281"/>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lIns="91436" tIns="45718" rIns="91436" bIns="45718"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82" name="Rectangle 1">
              <a:extLst>
                <a:ext uri="{FF2B5EF4-FFF2-40B4-BE49-F238E27FC236}">
                  <a16:creationId xmlns:a16="http://schemas.microsoft.com/office/drawing/2014/main" id="{33BECD57-78BE-D6C2-6BAE-85599D76E18D}"/>
                </a:ext>
              </a:extLst>
            </p:cNvPr>
            <p:cNvSpPr/>
            <p:nvPr/>
          </p:nvSpPr>
          <p:spPr>
            <a:xfrm>
              <a:off x="3225964" y="-9892"/>
              <a:ext cx="3635932" cy="584775"/>
            </a:xfrm>
            <a:prstGeom prst="rect">
              <a:avLst/>
            </a:prstGeom>
          </p:spPr>
          <p:txBody>
            <a:bodyPr wrap="none" lIns="91436" tIns="45718" rIns="91436" bIns="45718">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 biện pháp</a:t>
              </a:r>
            </a:p>
          </p:txBody>
        </p:sp>
      </p:grpSp>
      <p:sp>
        <p:nvSpPr>
          <p:cNvPr id="83" name="Rectangle 2">
            <a:extLst>
              <a:ext uri="{FF2B5EF4-FFF2-40B4-BE49-F238E27FC236}">
                <a16:creationId xmlns:a16="http://schemas.microsoft.com/office/drawing/2014/main" id="{9B1D5670-F80D-B3E6-F0C1-2A123701CEAC}"/>
              </a:ext>
            </a:extLst>
          </p:cNvPr>
          <p:cNvSpPr/>
          <p:nvPr/>
        </p:nvSpPr>
        <p:spPr>
          <a:xfrm>
            <a:off x="2030974" y="731767"/>
            <a:ext cx="7082238" cy="769437"/>
          </a:xfrm>
          <a:prstGeom prst="rect">
            <a:avLst/>
          </a:prstGeom>
          <a:solidFill>
            <a:schemeClr val="tx2">
              <a:lumMod val="20000"/>
              <a:lumOff val="80000"/>
            </a:schemeClr>
          </a:solidFill>
          <a:ln w="9525" cap="rnd" cmpd="sng" algn="ctr">
            <a:solidFill>
              <a:srgbClr val="6AAC91">
                <a:shade val="90000"/>
              </a:srgbClr>
            </a:solidFill>
            <a:prstDash val="solid"/>
          </a:ln>
          <a:effectLst/>
        </p:spPr>
        <p:txBody>
          <a:bodyPr wrap="square" lIns="91436" tIns="45718" rIns="91436"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Bước</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1: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Hướng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dẫn</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học</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sinh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nhận</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biết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công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dụng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của</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một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số</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vật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liệu</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phế</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thải</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tái</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sử</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dụng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a:t>
            </a:r>
            <a:endParaRPr kumimoji="0" lang="en-US" sz="2200" b="0"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endParaRPr>
          </a:p>
        </p:txBody>
      </p:sp>
      <p:sp>
        <p:nvSpPr>
          <p:cNvPr id="84" name="Rectangle 2">
            <a:extLst>
              <a:ext uri="{FF2B5EF4-FFF2-40B4-BE49-F238E27FC236}">
                <a16:creationId xmlns:a16="http://schemas.microsoft.com/office/drawing/2014/main" id="{490E2110-CD03-8EA9-8ED7-B443925E141D}"/>
              </a:ext>
            </a:extLst>
          </p:cNvPr>
          <p:cNvSpPr/>
          <p:nvPr/>
        </p:nvSpPr>
        <p:spPr>
          <a:xfrm>
            <a:off x="1250721" y="1561909"/>
            <a:ext cx="7862491" cy="769437"/>
          </a:xfrm>
          <a:prstGeom prst="rect">
            <a:avLst/>
          </a:prstGeom>
          <a:gradFill flip="none" rotWithShape="1">
            <a:gsLst>
              <a:gs pos="0">
                <a:srgbClr val="6AAC91">
                  <a:lumMod val="67000"/>
                </a:srgbClr>
              </a:gs>
              <a:gs pos="48000">
                <a:srgbClr val="6AAC91">
                  <a:lumMod val="97000"/>
                  <a:lumOff val="3000"/>
                </a:srgbClr>
              </a:gs>
              <a:gs pos="100000">
                <a:srgbClr val="6AAC91">
                  <a:lumMod val="60000"/>
                  <a:lumOff val="40000"/>
                </a:srgbClr>
              </a:gs>
            </a:gsLst>
            <a:lin ang="16200000" scaled="1"/>
            <a:tileRect/>
          </a:gradFill>
          <a:ln w="9525" cap="rnd" cmpd="sng" algn="ctr">
            <a:solidFill>
              <a:srgbClr val="6AAC91">
                <a:shade val="90000"/>
              </a:srgbClr>
            </a:solidFill>
            <a:prstDash val="solid"/>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2</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Xác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mục</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đích</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hướng</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dẫn</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sinh thu gom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phế</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liệu</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phong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6" name="Rectangle 2">
            <a:extLst>
              <a:ext uri="{FF2B5EF4-FFF2-40B4-BE49-F238E27FC236}">
                <a16:creationId xmlns:a16="http://schemas.microsoft.com/office/drawing/2014/main" id="{D58AB96C-AD78-719B-B1EE-CAB0EE1C870A}"/>
              </a:ext>
            </a:extLst>
          </p:cNvPr>
          <p:cNvSpPr/>
          <p:nvPr/>
        </p:nvSpPr>
        <p:spPr>
          <a:xfrm>
            <a:off x="1258977" y="2434344"/>
            <a:ext cx="7872719" cy="769437"/>
          </a:xfrm>
          <a:prstGeom prst="rect">
            <a:avLst/>
          </a:prstGeom>
          <a:solidFill>
            <a:srgbClr val="F9DFE1"/>
          </a:solidFill>
          <a:ln w="6350" cap="flat" cmpd="sng" algn="ctr">
            <a:solidFill>
              <a:srgbClr val="70AD47"/>
            </a:solidFill>
            <a:prstDash val="solid"/>
            <a:miter lim="800000"/>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Xây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dựng</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tưởng</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Giáo viên hướng cho học sinh tìm tòi ý tưởng sáng tạo bằng những việc cụ thể:</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7" name="Rectangle 2">
            <a:extLst>
              <a:ext uri="{FF2B5EF4-FFF2-40B4-BE49-F238E27FC236}">
                <a16:creationId xmlns:a16="http://schemas.microsoft.com/office/drawing/2014/main" id="{58D40770-D13B-BDAA-4EB6-A81BA465FAA9}"/>
              </a:ext>
            </a:extLst>
          </p:cNvPr>
          <p:cNvSpPr/>
          <p:nvPr/>
        </p:nvSpPr>
        <p:spPr>
          <a:xfrm>
            <a:off x="1377461" y="3306779"/>
            <a:ext cx="7793405" cy="43088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6350" cap="flat" cmpd="sng" algn="ctr">
            <a:solidFill>
              <a:srgbClr val="70AD47"/>
            </a:solidFill>
            <a:prstDash val="solid"/>
            <a:miter lim="800000"/>
          </a:ln>
          <a:effectLst/>
        </p:spPr>
        <p:txBody>
          <a:bodyPr wrap="square" lIns="91436" tIns="45718" rIns="91436" bIns="45718">
            <a:spAutoFit/>
          </a:bodyPr>
          <a:lstStyle/>
          <a:p>
            <a:pPr lvl="0" algn="just" defTabSz="914400"/>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a:t>
            </a:r>
            <a:r>
              <a:rPr lang="vi-VN" sz="2200" b="1"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Chọn</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hình</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thức</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tổ</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chức</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thực</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hiện</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học</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tập</a:t>
            </a:r>
            <a:r>
              <a:rPr lang="vi-VN" sz="2200" b="1" dirty="0">
                <a:latin typeface="Times New Roman" panose="02020603050405020304" pitchFamily="18" charset="0"/>
                <a:cs typeface="Times New Roman" panose="02020603050405020304" pitchFamily="18" charset="0"/>
              </a:rPr>
              <a:t> theo </a:t>
            </a:r>
            <a:r>
              <a:rPr lang="vi-VN" sz="2200" b="1" dirty="0" err="1">
                <a:latin typeface="Times New Roman" panose="02020603050405020304" pitchFamily="18" charset="0"/>
                <a:cs typeface="Times New Roman" panose="02020603050405020304" pitchFamily="18" charset="0"/>
              </a:rPr>
              <a:t>nhóm</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0" name="Rectangle 2">
            <a:extLst>
              <a:ext uri="{FF2B5EF4-FFF2-40B4-BE49-F238E27FC236}">
                <a16:creationId xmlns:a16="http://schemas.microsoft.com/office/drawing/2014/main" id="{AC40DC88-C387-6A50-FE7C-739393955C37}"/>
              </a:ext>
            </a:extLst>
          </p:cNvPr>
          <p:cNvSpPr/>
          <p:nvPr/>
        </p:nvSpPr>
        <p:spPr>
          <a:xfrm>
            <a:off x="1342365" y="3820183"/>
            <a:ext cx="7793405" cy="769437"/>
          </a:xfrm>
          <a:prstGeom prst="rect">
            <a:avLst/>
          </a:prstGeom>
          <a:solidFill>
            <a:schemeClr val="accent6">
              <a:lumMod val="40000"/>
              <a:lumOff val="60000"/>
            </a:schemeClr>
          </a:solidFill>
          <a:ln w="6350" cap="flat" cmpd="sng" algn="ctr">
            <a:solidFill>
              <a:srgbClr val="70AD47"/>
            </a:solidFill>
            <a:prstDash val="solid"/>
            <a:miter lim="800000"/>
          </a:ln>
          <a:effectLst/>
        </p:spPr>
        <p:txBody>
          <a:bodyPr wrap="square" lIns="91436" tIns="45718" rIns="91436" bIns="45718">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Bước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Tổ</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cho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sinh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nghiệm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thi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sản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phẩm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tái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từ</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vật</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liệu</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phế</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thải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tạo</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thành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sản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phẩm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mĩ</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thuật</a:t>
            </a:r>
            <a:r>
              <a:rPr kumimoji="0" lang="en-US" sz="2200" b="1" i="0" u="none" strike="noStrike" kern="1200" cap="none" spc="0" normalizeH="0" baseline="0" noProof="0" dirty="0">
                <a:ln>
                  <a:noFill/>
                </a:ln>
                <a:solidFill>
                  <a:prstClr val="black"/>
                </a:solidFill>
                <a:effectLst/>
                <a:uLnTx/>
                <a:uFillTx/>
                <a:latin typeface="等线 Light"/>
                <a:ea typeface="+mn-ea"/>
                <a:cs typeface="+mn-cs"/>
              </a:rPr>
              <a:t>.</a:t>
            </a:r>
            <a:endParaRPr kumimoji="0" lang="en-US" sz="2200" b="0" i="0" u="none" strike="noStrike" kern="1200" cap="none" spc="0" normalizeH="0" baseline="0" noProof="0" dirty="0">
              <a:ln>
                <a:noFill/>
              </a:ln>
              <a:solidFill>
                <a:prstClr val="black"/>
              </a:solidFill>
              <a:effectLst/>
              <a:uLnTx/>
              <a:uFillTx/>
              <a:latin typeface="等线 Light"/>
              <a:ea typeface="+mn-ea"/>
              <a:cs typeface="+mn-cs"/>
            </a:endParaRPr>
          </a:p>
        </p:txBody>
      </p:sp>
    </p:spTree>
    <p:extLst>
      <p:ext uri="{BB962C8B-B14F-4D97-AF65-F5344CB8AC3E}">
        <p14:creationId xmlns:p14="http://schemas.microsoft.com/office/powerpoint/2010/main" val="1737259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sàn, người, con người, nhóm&#10;&#10;Mô tả được tạo tự động">
            <a:extLst>
              <a:ext uri="{FF2B5EF4-FFF2-40B4-BE49-F238E27FC236}">
                <a16:creationId xmlns:a16="http://schemas.microsoft.com/office/drawing/2014/main" id="{3DCFF21A-28FB-D406-6405-EA65AC953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1" y="0"/>
            <a:ext cx="4188049" cy="5143500"/>
          </a:xfrm>
          <a:prstGeom prst="rect">
            <a:avLst/>
          </a:prstGeom>
        </p:spPr>
      </p:pic>
      <p:pic>
        <p:nvPicPr>
          <p:cNvPr id="7" name="Picture 2">
            <a:extLst>
              <a:ext uri="{FF2B5EF4-FFF2-40B4-BE49-F238E27FC236}">
                <a16:creationId xmlns:a16="http://schemas.microsoft.com/office/drawing/2014/main" id="{6269FA33-BD92-0D89-610D-880B12A13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901" y="0"/>
            <a:ext cx="48641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360E95A5-2D97-ADEA-C5A9-F35034C59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606"/>
            <a:ext cx="9144001"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Hình ảnh 11" descr="Ảnh có chứa người, nhóm, con người&#10;&#10;Mô tả được tạo tự động">
            <a:extLst>
              <a:ext uri="{FF2B5EF4-FFF2-40B4-BE49-F238E27FC236}">
                <a16:creationId xmlns:a16="http://schemas.microsoft.com/office/drawing/2014/main" id="{7038AF82-9E39-624E-52AE-DC6B3308B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052149" cy="5143500"/>
          </a:xfrm>
          <a:prstGeom prst="rect">
            <a:avLst/>
          </a:prstGeom>
        </p:spPr>
      </p:pic>
      <p:pic>
        <p:nvPicPr>
          <p:cNvPr id="8" name="Picture 2">
            <a:extLst>
              <a:ext uri="{FF2B5EF4-FFF2-40B4-BE49-F238E27FC236}">
                <a16:creationId xmlns:a16="http://schemas.microsoft.com/office/drawing/2014/main" id="{91CD9D76-2484-69CD-7971-AC13E54D5A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11" y="-208099"/>
            <a:ext cx="9171211" cy="535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ction Button: End 10">
            <a:hlinkClick r:id="rId7" action="ppaction://program" highlightClick="1"/>
          </p:cNvPr>
          <p:cNvSpPr/>
          <p:nvPr/>
        </p:nvSpPr>
        <p:spPr>
          <a:xfrm>
            <a:off x="8418286" y="4622800"/>
            <a:ext cx="725714" cy="489744"/>
          </a:xfrm>
          <a:prstGeom prst="actionButtonEnd">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79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ợn sóng Kép 5">
            <a:extLst>
              <a:ext uri="{FF2B5EF4-FFF2-40B4-BE49-F238E27FC236}">
                <a16:creationId xmlns:a16="http://schemas.microsoft.com/office/drawing/2014/main" id="{693DA0E9-96DE-C773-F775-0D89A4F7911D}"/>
              </a:ext>
            </a:extLst>
          </p:cNvPr>
          <p:cNvSpPr/>
          <p:nvPr/>
        </p:nvSpPr>
        <p:spPr>
          <a:xfrm>
            <a:off x="44450" y="1111250"/>
            <a:ext cx="9144000" cy="2921000"/>
          </a:xfrm>
          <a:prstGeom prst="doubleWav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ounded Rectangle 4">
            <a:extLst>
              <a:ext uri="{FF2B5EF4-FFF2-40B4-BE49-F238E27FC236}">
                <a16:creationId xmlns:a16="http://schemas.microsoft.com/office/drawing/2014/main" id="{6D9F1A40-9516-3522-F290-E6BD2E817BD0}"/>
              </a:ext>
            </a:extLst>
          </p:cNvPr>
          <p:cNvSpPr/>
          <p:nvPr/>
        </p:nvSpPr>
        <p:spPr>
          <a:xfrm>
            <a:off x="0" y="0"/>
            <a:ext cx="9144000" cy="927100"/>
          </a:xfrm>
          <a:prstGeom prst="roundRect">
            <a:avLst/>
          </a:prstGeom>
          <a:solidFill>
            <a:schemeClr val="accent5">
              <a:lumMod val="20000"/>
              <a:lumOff val="80000"/>
            </a:schemeClr>
          </a:solidFill>
          <a:ln w="12700" cap="flat" cmpd="sng" algn="ctr">
            <a:solidFill>
              <a:srgbClr val="FFC000"/>
            </a:solidFill>
            <a:prstDash val="solid"/>
            <a:miter lim="800000"/>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BÁO CÁO </a:t>
            </a:r>
          </a:p>
          <a:p>
            <a:pPr lvl="0" algn="ctr" defTabSz="914400"/>
            <a:r>
              <a:rPr kumimoji="0" lang="en-US" sz="20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BIỆN PHÁP NÂNG CAO CHẤT LƯỢNG GIẢNG DẠY</a:t>
            </a:r>
            <a:r>
              <a:rPr lang="vi-VN" sz="2000" b="1" kern="0" dirty="0">
                <a:solidFill>
                  <a:srgbClr val="0000FF"/>
                </a:solidFill>
                <a:latin typeface="Times New Roman" panose="02020603050405020304" pitchFamily="18" charset="0"/>
                <a:cs typeface="Times New Roman" panose="02020603050405020304" pitchFamily="18" charset="0"/>
              </a:rPr>
              <a:t> MÔN MĨ THUẬT</a:t>
            </a:r>
            <a:endParaRPr kumimoji="0" lang="en-US" sz="20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21914447-D3C0-DE0E-90B6-C4689BA9EB72}"/>
              </a:ext>
            </a:extLst>
          </p:cNvPr>
          <p:cNvSpPr txBox="1"/>
          <p:nvPr/>
        </p:nvSpPr>
        <p:spPr>
          <a:xfrm>
            <a:off x="0" y="1888867"/>
            <a:ext cx="9232900" cy="1077218"/>
          </a:xfrm>
          <a:prstGeom prst="rect">
            <a:avLst/>
          </a:prstGeom>
          <a:noFill/>
        </p:spPr>
        <p:txBody>
          <a:bodyPr wrap="square" rtlCol="0">
            <a:spAutoFit/>
          </a:bodyPr>
          <a:lstStyle/>
          <a:p>
            <a:pPr marL="514350" indent="-514350">
              <a:buAutoNum type="arabicPeriod"/>
            </a:pPr>
            <a:r>
              <a:rPr lang="vi-VN" sz="3200" b="1" dirty="0" smtClean="0">
                <a:solidFill>
                  <a:srgbClr val="0000FF"/>
                </a:solidFill>
                <a:latin typeface="Times New Roman" panose="02020603050405020304" pitchFamily="18" charset="0"/>
                <a:cs typeface="Times New Roman" panose="02020603050405020304" pitchFamily="18" charset="0"/>
              </a:rPr>
              <a:t>Tên </a:t>
            </a:r>
            <a:r>
              <a:rPr lang="vi-VN" sz="3200" b="1" dirty="0">
                <a:solidFill>
                  <a:srgbClr val="0000FF"/>
                </a:solidFill>
                <a:latin typeface="Times New Roman" panose="02020603050405020304" pitchFamily="18" charset="0"/>
                <a:cs typeface="Times New Roman" panose="02020603050405020304" pitchFamily="18" charset="0"/>
              </a:rPr>
              <a:t>biện pháp</a:t>
            </a:r>
            <a:r>
              <a:rPr lang="vi-VN" sz="3200" b="1" dirty="0">
                <a:latin typeface="Times New Roman" panose="02020603050405020304" pitchFamily="18" charset="0"/>
                <a:cs typeface="Times New Roman" panose="02020603050405020304" pitchFamily="18" charset="0"/>
              </a:rPr>
              <a:t>: </a:t>
            </a:r>
          </a:p>
          <a:p>
            <a:pPr algn="ctr"/>
            <a:r>
              <a:rPr lang="vi-VN" sz="3200" b="1" i="1" dirty="0" err="1">
                <a:solidFill>
                  <a:srgbClr val="FF0000"/>
                </a:solidFill>
                <a:latin typeface="Times New Roman" panose="02020603050405020304" pitchFamily="18" charset="0"/>
                <a:cs typeface="Times New Roman" panose="02020603050405020304" pitchFamily="18" charset="0"/>
              </a:rPr>
              <a:t>Sử</a:t>
            </a:r>
            <a:r>
              <a:rPr lang="vi-VN" sz="3200" b="1" i="1" dirty="0">
                <a:solidFill>
                  <a:srgbClr val="FF0000"/>
                </a:solidFill>
                <a:latin typeface="Times New Roman" panose="02020603050405020304" pitchFamily="18" charset="0"/>
                <a:cs typeface="Times New Roman" panose="02020603050405020304" pitchFamily="18" charset="0"/>
              </a:rPr>
              <a:t> </a:t>
            </a:r>
            <a:r>
              <a:rPr lang="vi-VN" sz="3200" b="1" i="1" dirty="0" err="1">
                <a:solidFill>
                  <a:srgbClr val="FF0000"/>
                </a:solidFill>
                <a:latin typeface="Times New Roman" panose="02020603050405020304" pitchFamily="18" charset="0"/>
                <a:cs typeface="Times New Roman" panose="02020603050405020304" pitchFamily="18" charset="0"/>
              </a:rPr>
              <a:t>dụng</a:t>
            </a:r>
            <a:r>
              <a:rPr lang="vi-VN" sz="3200" b="1" i="1" dirty="0">
                <a:solidFill>
                  <a:srgbClr val="FF0000"/>
                </a:solidFill>
                <a:latin typeface="Times New Roman" panose="02020603050405020304" pitchFamily="18" charset="0"/>
                <a:cs typeface="Times New Roman" panose="02020603050405020304" pitchFamily="18" charset="0"/>
              </a:rPr>
              <a:t> </a:t>
            </a:r>
            <a:r>
              <a:rPr lang="vi-VN" sz="3200" b="1" i="1" dirty="0" err="1">
                <a:solidFill>
                  <a:srgbClr val="FF0000"/>
                </a:solidFill>
                <a:latin typeface="Times New Roman" panose="02020603050405020304" pitchFamily="18" charset="0"/>
                <a:cs typeface="Times New Roman" panose="02020603050405020304" pitchFamily="18" charset="0"/>
              </a:rPr>
              <a:t>vật</a:t>
            </a:r>
            <a:r>
              <a:rPr lang="vi-VN" sz="3200" b="1" i="1" dirty="0">
                <a:solidFill>
                  <a:srgbClr val="FF0000"/>
                </a:solidFill>
                <a:latin typeface="Times New Roman" panose="02020603050405020304" pitchFamily="18" charset="0"/>
                <a:cs typeface="Times New Roman" panose="02020603050405020304" pitchFamily="18" charset="0"/>
              </a:rPr>
              <a:t> </a:t>
            </a:r>
            <a:r>
              <a:rPr lang="vi-VN" sz="3200" b="1" i="1" dirty="0" err="1">
                <a:solidFill>
                  <a:srgbClr val="FF0000"/>
                </a:solidFill>
                <a:latin typeface="Times New Roman" panose="02020603050405020304" pitchFamily="18" charset="0"/>
                <a:cs typeface="Times New Roman" panose="02020603050405020304" pitchFamily="18" charset="0"/>
              </a:rPr>
              <a:t>liệu</a:t>
            </a:r>
            <a:r>
              <a:rPr lang="vi-VN" sz="3200" b="1" i="1" dirty="0">
                <a:solidFill>
                  <a:srgbClr val="FF0000"/>
                </a:solidFill>
                <a:latin typeface="Times New Roman" panose="02020603050405020304" pitchFamily="18" charset="0"/>
                <a:cs typeface="Times New Roman" panose="02020603050405020304" pitchFamily="18" charset="0"/>
              </a:rPr>
              <a:t> </a:t>
            </a:r>
            <a:r>
              <a:rPr lang="vi-VN" sz="3200" b="1" i="1" dirty="0" err="1">
                <a:solidFill>
                  <a:srgbClr val="FF0000"/>
                </a:solidFill>
                <a:latin typeface="Times New Roman" panose="02020603050405020304" pitchFamily="18" charset="0"/>
                <a:cs typeface="Times New Roman" panose="02020603050405020304" pitchFamily="18" charset="0"/>
              </a:rPr>
              <a:t>phế</a:t>
            </a:r>
            <a:r>
              <a:rPr lang="vi-VN" sz="3200" b="1" i="1" dirty="0">
                <a:solidFill>
                  <a:srgbClr val="FF0000"/>
                </a:solidFill>
                <a:latin typeface="Times New Roman" panose="02020603050405020304" pitchFamily="18" charset="0"/>
                <a:cs typeface="Times New Roman" panose="02020603050405020304" pitchFamily="18" charset="0"/>
              </a:rPr>
              <a:t> </a:t>
            </a:r>
            <a:r>
              <a:rPr lang="vi-VN" sz="3200" b="1" i="1" dirty="0" err="1">
                <a:solidFill>
                  <a:srgbClr val="FF0000"/>
                </a:solidFill>
                <a:latin typeface="Times New Roman" panose="02020603050405020304" pitchFamily="18" charset="0"/>
                <a:cs typeface="Times New Roman" panose="02020603050405020304" pitchFamily="18" charset="0"/>
              </a:rPr>
              <a:t>thải</a:t>
            </a:r>
            <a:r>
              <a:rPr lang="vi-VN" sz="3200" b="1" i="1" dirty="0">
                <a:solidFill>
                  <a:srgbClr val="FF0000"/>
                </a:solidFill>
                <a:latin typeface="Times New Roman" panose="02020603050405020304" pitchFamily="18" charset="0"/>
                <a:cs typeface="Times New Roman" panose="02020603050405020304" pitchFamily="18" charset="0"/>
              </a:rPr>
              <a:t> trong </a:t>
            </a:r>
            <a:r>
              <a:rPr lang="vi-VN" sz="3200" b="1" i="1" dirty="0" err="1">
                <a:solidFill>
                  <a:srgbClr val="FF0000"/>
                </a:solidFill>
                <a:latin typeface="Times New Roman" panose="02020603050405020304" pitchFamily="18" charset="0"/>
                <a:cs typeface="Times New Roman" panose="02020603050405020304" pitchFamily="18" charset="0"/>
              </a:rPr>
              <a:t>sáng</a:t>
            </a:r>
            <a:r>
              <a:rPr lang="vi-VN" sz="3200" b="1" i="1" dirty="0">
                <a:solidFill>
                  <a:srgbClr val="FF0000"/>
                </a:solidFill>
                <a:latin typeface="Times New Roman" panose="02020603050405020304" pitchFamily="18" charset="0"/>
                <a:cs typeface="Times New Roman" panose="02020603050405020304" pitchFamily="18" charset="0"/>
              </a:rPr>
              <a:t> </a:t>
            </a:r>
            <a:r>
              <a:rPr lang="vi-VN" sz="3200" b="1" i="1" dirty="0" err="1">
                <a:solidFill>
                  <a:srgbClr val="FF0000"/>
                </a:solidFill>
                <a:latin typeface="Times New Roman" panose="02020603050405020304" pitchFamily="18" charset="0"/>
                <a:cs typeface="Times New Roman" panose="02020603050405020304" pitchFamily="18" charset="0"/>
              </a:rPr>
              <a:t>tạo</a:t>
            </a:r>
            <a:r>
              <a:rPr lang="vi-VN" sz="3200" b="1" i="1" dirty="0">
                <a:solidFill>
                  <a:srgbClr val="FF0000"/>
                </a:solidFill>
                <a:latin typeface="Times New Roman" panose="02020603050405020304" pitchFamily="18" charset="0"/>
                <a:cs typeface="Times New Roman" panose="02020603050405020304" pitchFamily="18" charset="0"/>
              </a:rPr>
              <a:t> </a:t>
            </a:r>
            <a:r>
              <a:rPr lang="vi-VN" sz="3200" b="1" i="1" dirty="0" err="1">
                <a:solidFill>
                  <a:srgbClr val="FF0000"/>
                </a:solidFill>
                <a:latin typeface="Times New Roman" panose="02020603050405020304" pitchFamily="18" charset="0"/>
                <a:cs typeface="Times New Roman" panose="02020603050405020304" pitchFamily="18" charset="0"/>
              </a:rPr>
              <a:t>Mĩ</a:t>
            </a:r>
            <a:r>
              <a:rPr lang="vi-VN" sz="3200" b="1" i="1" dirty="0">
                <a:solidFill>
                  <a:srgbClr val="FF0000"/>
                </a:solidFill>
                <a:latin typeface="Times New Roman" panose="02020603050405020304" pitchFamily="18" charset="0"/>
                <a:cs typeface="Times New Roman" panose="02020603050405020304" pitchFamily="18" charset="0"/>
              </a:rPr>
              <a:t> </a:t>
            </a:r>
            <a:r>
              <a:rPr lang="vi-VN" sz="3200" b="1" i="1" dirty="0" err="1">
                <a:solidFill>
                  <a:srgbClr val="FF0000"/>
                </a:solidFill>
                <a:latin typeface="Times New Roman" panose="02020603050405020304" pitchFamily="18" charset="0"/>
                <a:cs typeface="Times New Roman" panose="02020603050405020304" pitchFamily="18" charset="0"/>
              </a:rPr>
              <a:t>thuật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4">
            <a:extLst>
              <a:ext uri="{FF2B5EF4-FFF2-40B4-BE49-F238E27FC236}">
                <a16:creationId xmlns:a16="http://schemas.microsoft.com/office/drawing/2014/main" id="{B30B3E74-5286-0222-03BF-FB5A5A60BF1C}"/>
              </a:ext>
            </a:extLst>
          </p:cNvPr>
          <p:cNvSpPr/>
          <p:nvPr/>
        </p:nvSpPr>
        <p:spPr>
          <a:xfrm>
            <a:off x="0" y="4172297"/>
            <a:ext cx="9144000" cy="927100"/>
          </a:xfrm>
          <a:prstGeom prst="roundRect">
            <a:avLst/>
          </a:prstGeom>
          <a:solidFill>
            <a:schemeClr val="accent5">
              <a:lumMod val="20000"/>
              <a:lumOff val="80000"/>
            </a:schemeClr>
          </a:solidFill>
          <a:ln w="12700" cap="flat" cmpd="sng" algn="ctr">
            <a:solidFill>
              <a:srgbClr val="FFC000"/>
            </a:solidFill>
            <a:prstDash val="solid"/>
            <a:miter lim="800000"/>
          </a:ln>
          <a:effectLst/>
        </p:spPr>
        <p:txBody>
          <a:bodyPr lIns="91436" tIns="45718" rIns="91436" bIns="45718" rtlCol="0" anchor="ctr"/>
          <a:lstStyle/>
          <a:p>
            <a:pPr lvl="0" algn="ctr" defTabSz="914400"/>
            <a:r>
              <a:rPr lang="vi-VN" sz="3200" b="1" kern="0" dirty="0">
                <a:solidFill>
                  <a:srgbClr val="0000FF"/>
                </a:solidFill>
                <a:latin typeface="Times New Roman" panose="02020603050405020304" pitchFamily="18" charset="0"/>
                <a:cs typeface="Times New Roman" panose="02020603050405020304" pitchFamily="18" charset="0"/>
              </a:rPr>
              <a:t>2. </a:t>
            </a:r>
            <a:r>
              <a:rPr lang="vi-VN" sz="3200" b="1" kern="0" dirty="0" err="1">
                <a:solidFill>
                  <a:srgbClr val="0000FF"/>
                </a:solidFill>
                <a:latin typeface="Times New Roman" panose="02020603050405020304" pitchFamily="18" charset="0"/>
                <a:cs typeface="Times New Roman" panose="02020603050405020304" pitchFamily="18" charset="0"/>
              </a:rPr>
              <a:t>Lĩnh</a:t>
            </a:r>
            <a:r>
              <a:rPr lang="vi-VN" sz="3200" b="1" kern="0" dirty="0">
                <a:solidFill>
                  <a:srgbClr val="0000FF"/>
                </a:solidFill>
                <a:latin typeface="Times New Roman" panose="02020603050405020304" pitchFamily="18" charset="0"/>
                <a:cs typeface="Times New Roman" panose="02020603050405020304" pitchFamily="18" charset="0"/>
              </a:rPr>
              <a:t> </a:t>
            </a:r>
            <a:r>
              <a:rPr lang="vi-VN" sz="3200" b="1" kern="0" dirty="0" err="1">
                <a:solidFill>
                  <a:srgbClr val="0000FF"/>
                </a:solidFill>
                <a:latin typeface="Times New Roman" panose="02020603050405020304" pitchFamily="18" charset="0"/>
                <a:cs typeface="Times New Roman" panose="02020603050405020304" pitchFamily="18" charset="0"/>
              </a:rPr>
              <a:t>vực</a:t>
            </a:r>
            <a:r>
              <a:rPr lang="vi-VN" sz="3200" b="1" kern="0" dirty="0">
                <a:solidFill>
                  <a:srgbClr val="0000FF"/>
                </a:solidFill>
                <a:latin typeface="Times New Roman" panose="02020603050405020304" pitchFamily="18" charset="0"/>
                <a:cs typeface="Times New Roman" panose="02020603050405020304" pitchFamily="18" charset="0"/>
              </a:rPr>
              <a:t> </a:t>
            </a:r>
            <a:r>
              <a:rPr lang="vi-VN" sz="3200" b="1" kern="0" dirty="0" err="1">
                <a:solidFill>
                  <a:srgbClr val="0000FF"/>
                </a:solidFill>
                <a:latin typeface="Times New Roman" panose="02020603050405020304" pitchFamily="18" charset="0"/>
                <a:cs typeface="Times New Roman" panose="02020603050405020304" pitchFamily="18" charset="0"/>
              </a:rPr>
              <a:t>áp</a:t>
            </a:r>
            <a:r>
              <a:rPr lang="vi-VN" sz="3200" b="1" kern="0" dirty="0">
                <a:solidFill>
                  <a:srgbClr val="0000FF"/>
                </a:solidFill>
                <a:latin typeface="Times New Roman" panose="02020603050405020304" pitchFamily="18" charset="0"/>
                <a:cs typeface="Times New Roman" panose="02020603050405020304" pitchFamily="18" charset="0"/>
              </a:rPr>
              <a:t> </a:t>
            </a:r>
            <a:r>
              <a:rPr lang="vi-VN" sz="3200" b="1" kern="0" dirty="0" err="1">
                <a:solidFill>
                  <a:srgbClr val="0000FF"/>
                </a:solidFill>
                <a:latin typeface="Times New Roman" panose="02020603050405020304" pitchFamily="18" charset="0"/>
                <a:cs typeface="Times New Roman" panose="02020603050405020304" pitchFamily="18" charset="0"/>
              </a:rPr>
              <a:t>dụng</a:t>
            </a:r>
            <a:r>
              <a:rPr lang="vi-VN" sz="3200" b="1" kern="0" dirty="0">
                <a:solidFill>
                  <a:srgbClr val="0000FF"/>
                </a:solidFill>
                <a:latin typeface="Times New Roman" panose="02020603050405020304" pitchFamily="18" charset="0"/>
                <a:cs typeface="Times New Roman" panose="02020603050405020304" pitchFamily="18" charset="0"/>
              </a:rPr>
              <a:t>: </a:t>
            </a:r>
            <a:r>
              <a:rPr lang="vi-VN" sz="3000" b="1" i="1" kern="0" dirty="0" err="1">
                <a:latin typeface="Times New Roman" panose="02020603050405020304" pitchFamily="18" charset="0"/>
                <a:cs typeface="Times New Roman" panose="02020603050405020304" pitchFamily="18" charset="0"/>
              </a:rPr>
              <a:t>Dạy</a:t>
            </a:r>
            <a:r>
              <a:rPr lang="vi-VN" sz="3000" b="1" i="1" kern="0" dirty="0">
                <a:latin typeface="Times New Roman" panose="02020603050405020304" pitchFamily="18" charset="0"/>
                <a:cs typeface="Times New Roman" panose="02020603050405020304" pitchFamily="18" charset="0"/>
              </a:rPr>
              <a:t> </a:t>
            </a:r>
            <a:r>
              <a:rPr lang="vi-VN" sz="3000" b="1" i="1" kern="0" dirty="0" err="1">
                <a:latin typeface="Times New Roman" panose="02020603050405020304" pitchFamily="18" charset="0"/>
                <a:cs typeface="Times New Roman" panose="02020603050405020304" pitchFamily="18" charset="0"/>
              </a:rPr>
              <a:t>và</a:t>
            </a:r>
            <a:r>
              <a:rPr lang="vi-VN" sz="3000" b="1" i="1" kern="0" dirty="0">
                <a:latin typeface="Times New Roman" panose="02020603050405020304" pitchFamily="18" charset="0"/>
                <a:cs typeface="Times New Roman" panose="02020603050405020304" pitchFamily="18" charset="0"/>
              </a:rPr>
              <a:t> </a:t>
            </a:r>
            <a:r>
              <a:rPr lang="vi-VN" sz="3000" b="1" i="1" kern="0" dirty="0" err="1">
                <a:latin typeface="Times New Roman" panose="02020603050405020304" pitchFamily="18" charset="0"/>
                <a:cs typeface="Times New Roman" panose="02020603050405020304" pitchFamily="18" charset="0"/>
              </a:rPr>
              <a:t>học</a:t>
            </a:r>
            <a:r>
              <a:rPr lang="vi-VN" sz="3000" b="1" i="1" kern="0" dirty="0">
                <a:latin typeface="Times New Roman" panose="02020603050405020304" pitchFamily="18" charset="0"/>
                <a:cs typeface="Times New Roman" panose="02020603050405020304" pitchFamily="18" charset="0"/>
              </a:rPr>
              <a:t> </a:t>
            </a:r>
            <a:r>
              <a:rPr lang="vi-VN" sz="3000" b="1" i="1" kern="0" dirty="0" err="1">
                <a:latin typeface="Times New Roman" panose="02020603050405020304" pitchFamily="18" charset="0"/>
                <a:cs typeface="Times New Roman" panose="02020603050405020304" pitchFamily="18" charset="0"/>
              </a:rPr>
              <a:t>Mĩ</a:t>
            </a:r>
            <a:r>
              <a:rPr lang="vi-VN" sz="3000" b="1" i="1" kern="0" dirty="0">
                <a:latin typeface="Times New Roman" panose="02020603050405020304" pitchFamily="18" charset="0"/>
                <a:cs typeface="Times New Roman" panose="02020603050405020304" pitchFamily="18" charset="0"/>
              </a:rPr>
              <a:t> </a:t>
            </a:r>
            <a:r>
              <a:rPr lang="vi-VN" sz="3000" b="1" i="1" kern="0" dirty="0" err="1">
                <a:latin typeface="Times New Roman" panose="02020603050405020304" pitchFamily="18" charset="0"/>
                <a:cs typeface="Times New Roman" panose="02020603050405020304" pitchFamily="18" charset="0"/>
              </a:rPr>
              <a:t>thuật</a:t>
            </a:r>
            <a:r>
              <a:rPr lang="vi-VN" sz="3000" b="1" i="1" kern="0" dirty="0">
                <a:latin typeface="Times New Roman" panose="02020603050405020304" pitchFamily="18" charset="0"/>
                <a:cs typeface="Times New Roman" panose="02020603050405020304" pitchFamily="18" charset="0"/>
              </a:rPr>
              <a:t> </a:t>
            </a:r>
            <a:r>
              <a:rPr lang="vi-VN" sz="3000" b="1" i="1" kern="0" dirty="0" err="1">
                <a:latin typeface="Times New Roman" panose="02020603050405020304" pitchFamily="18" charset="0"/>
                <a:cs typeface="Times New Roman" panose="02020603050405020304" pitchFamily="18" charset="0"/>
              </a:rPr>
              <a:t>cấp</a:t>
            </a:r>
            <a:r>
              <a:rPr lang="vi-VN" sz="3000" b="1" i="1" kern="0" dirty="0">
                <a:latin typeface="Times New Roman" panose="02020603050405020304" pitchFamily="18" charset="0"/>
                <a:cs typeface="Times New Roman" panose="02020603050405020304" pitchFamily="18" charset="0"/>
              </a:rPr>
              <a:t> THCS</a:t>
            </a:r>
            <a:endParaRPr kumimoji="0" lang="en-US" sz="30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042892F6-F24A-1BBB-0368-F6EB1DD463A6}"/>
              </a:ext>
            </a:extLst>
          </p:cNvPr>
          <p:cNvGrpSpPr/>
          <p:nvPr/>
        </p:nvGrpSpPr>
        <p:grpSpPr>
          <a:xfrm>
            <a:off x="1090411" y="360537"/>
            <a:ext cx="1312118" cy="659759"/>
            <a:chOff x="6239376" y="567923"/>
            <a:chExt cx="3344413" cy="1109432"/>
          </a:xfrm>
          <a:solidFill>
            <a:srgbClr val="FF5050"/>
          </a:solidFill>
        </p:grpSpPr>
        <p:sp>
          <p:nvSpPr>
            <p:cNvPr id="3" name="Freeform 34">
              <a:extLst>
                <a:ext uri="{FF2B5EF4-FFF2-40B4-BE49-F238E27FC236}">
                  <a16:creationId xmlns:a16="http://schemas.microsoft.com/office/drawing/2014/main" id="{15B5CCA2-8552-54AD-7B66-35A194E1E5F2}"/>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任意多边形 18">
              <a:extLst>
                <a:ext uri="{FF2B5EF4-FFF2-40B4-BE49-F238E27FC236}">
                  <a16:creationId xmlns:a16="http://schemas.microsoft.com/office/drawing/2014/main" id="{F282CBD7-17C4-55EA-FF71-9454A3FCB0CC}"/>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5" name="Group 4">
              <a:extLst>
                <a:ext uri="{FF2B5EF4-FFF2-40B4-BE49-F238E27FC236}">
                  <a16:creationId xmlns:a16="http://schemas.microsoft.com/office/drawing/2014/main" id="{4C1F3A5F-C521-0968-603D-303D2ADE78DB}"/>
                </a:ext>
              </a:extLst>
            </p:cNvPr>
            <p:cNvGrpSpPr>
              <a:grpSpLocks noChangeAspect="1"/>
            </p:cNvGrpSpPr>
            <p:nvPr/>
          </p:nvGrpSpPr>
          <p:grpSpPr bwMode="auto">
            <a:xfrm flipV="1">
              <a:off x="6239376" y="567923"/>
              <a:ext cx="739929" cy="763583"/>
              <a:chOff x="1308" y="1009"/>
              <a:chExt cx="1001" cy="1033"/>
            </a:xfrm>
            <a:grpFill/>
          </p:grpSpPr>
          <p:sp>
            <p:nvSpPr>
              <p:cNvPr id="6" name="Freeform 5">
                <a:extLst>
                  <a:ext uri="{FF2B5EF4-FFF2-40B4-BE49-F238E27FC236}">
                    <a16:creationId xmlns:a16="http://schemas.microsoft.com/office/drawing/2014/main" id="{019C3B03-A085-F050-3165-6581131DAB40}"/>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 name="Freeform 6">
                <a:extLst>
                  <a:ext uri="{FF2B5EF4-FFF2-40B4-BE49-F238E27FC236}">
                    <a16:creationId xmlns:a16="http://schemas.microsoft.com/office/drawing/2014/main" id="{2E7D2554-F535-10C2-B8DC-055B65714B8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Freeform 7">
                <a:extLst>
                  <a:ext uri="{FF2B5EF4-FFF2-40B4-BE49-F238E27FC236}">
                    <a16:creationId xmlns:a16="http://schemas.microsoft.com/office/drawing/2014/main" id="{9C064703-A461-4C12-96AE-5AD0B20E667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9" name="Freeform 8">
                <a:extLst>
                  <a:ext uri="{FF2B5EF4-FFF2-40B4-BE49-F238E27FC236}">
                    <a16:creationId xmlns:a16="http://schemas.microsoft.com/office/drawing/2014/main" id="{88057DD7-E2F1-812B-2BDE-78A65A80BA86}"/>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0" name="Freeform 9">
                <a:extLst>
                  <a:ext uri="{FF2B5EF4-FFF2-40B4-BE49-F238E27FC236}">
                    <a16:creationId xmlns:a16="http://schemas.microsoft.com/office/drawing/2014/main" id="{2A1BE1EE-6ED5-8172-644F-0C63A9C9EFC4}"/>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1" name="Freeform 10">
                <a:extLst>
                  <a:ext uri="{FF2B5EF4-FFF2-40B4-BE49-F238E27FC236}">
                    <a16:creationId xmlns:a16="http://schemas.microsoft.com/office/drawing/2014/main" id="{5CF92ED9-877D-CFED-82C4-91AFA4CBF4B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2" name="Freeform 11">
                <a:extLst>
                  <a:ext uri="{FF2B5EF4-FFF2-40B4-BE49-F238E27FC236}">
                    <a16:creationId xmlns:a16="http://schemas.microsoft.com/office/drawing/2014/main" id="{5669C85F-A442-DE5A-090F-63958491CF6F}"/>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3" name="Freeform 12">
                <a:extLst>
                  <a:ext uri="{FF2B5EF4-FFF2-40B4-BE49-F238E27FC236}">
                    <a16:creationId xmlns:a16="http://schemas.microsoft.com/office/drawing/2014/main" id="{4EE255E0-5D9B-5EAA-027E-54DE3BEB8A65}"/>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4" name="Freeform 13">
                <a:extLst>
                  <a:ext uri="{FF2B5EF4-FFF2-40B4-BE49-F238E27FC236}">
                    <a16:creationId xmlns:a16="http://schemas.microsoft.com/office/drawing/2014/main" id="{E9EDCF7C-832C-C562-3010-9F8F097C69E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15" name="Group 7">
            <a:extLst>
              <a:ext uri="{FF2B5EF4-FFF2-40B4-BE49-F238E27FC236}">
                <a16:creationId xmlns:a16="http://schemas.microsoft.com/office/drawing/2014/main" id="{EFACE2D4-E746-DE33-027D-056AEED9C788}"/>
              </a:ext>
            </a:extLst>
          </p:cNvPr>
          <p:cNvGrpSpPr/>
          <p:nvPr/>
        </p:nvGrpSpPr>
        <p:grpSpPr>
          <a:xfrm>
            <a:off x="113626" y="1201215"/>
            <a:ext cx="1404619" cy="659759"/>
            <a:chOff x="6239376" y="567923"/>
            <a:chExt cx="3344413" cy="1109432"/>
          </a:xfrm>
          <a:solidFill>
            <a:srgbClr val="FF5050"/>
          </a:solidFill>
        </p:grpSpPr>
        <p:sp>
          <p:nvSpPr>
            <p:cNvPr id="16" name="Freeform 34">
              <a:extLst>
                <a:ext uri="{FF2B5EF4-FFF2-40B4-BE49-F238E27FC236}">
                  <a16:creationId xmlns:a16="http://schemas.microsoft.com/office/drawing/2014/main" id="{84F30DF4-0E3B-501A-33BD-DF5216872EC3}"/>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7" name="任意多边形 18">
              <a:extLst>
                <a:ext uri="{FF2B5EF4-FFF2-40B4-BE49-F238E27FC236}">
                  <a16:creationId xmlns:a16="http://schemas.microsoft.com/office/drawing/2014/main" id="{B19150E6-DD79-88B9-CC77-39B13F823086}"/>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18" name="Group 4">
              <a:extLst>
                <a:ext uri="{FF2B5EF4-FFF2-40B4-BE49-F238E27FC236}">
                  <a16:creationId xmlns:a16="http://schemas.microsoft.com/office/drawing/2014/main" id="{36F52B45-F773-B396-5385-475C2A702632}"/>
                </a:ext>
              </a:extLst>
            </p:cNvPr>
            <p:cNvGrpSpPr>
              <a:grpSpLocks noChangeAspect="1"/>
            </p:cNvGrpSpPr>
            <p:nvPr/>
          </p:nvGrpSpPr>
          <p:grpSpPr bwMode="auto">
            <a:xfrm flipV="1">
              <a:off x="6239376" y="567923"/>
              <a:ext cx="739929" cy="763583"/>
              <a:chOff x="1308" y="1009"/>
              <a:chExt cx="1001" cy="1033"/>
            </a:xfrm>
            <a:grpFill/>
          </p:grpSpPr>
          <p:sp>
            <p:nvSpPr>
              <p:cNvPr id="19" name="Freeform 5">
                <a:extLst>
                  <a:ext uri="{FF2B5EF4-FFF2-40B4-BE49-F238E27FC236}">
                    <a16:creationId xmlns:a16="http://schemas.microsoft.com/office/drawing/2014/main" id="{BDC12731-30C9-6327-4318-0BC26CD482F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0" name="Freeform 6">
                <a:extLst>
                  <a:ext uri="{FF2B5EF4-FFF2-40B4-BE49-F238E27FC236}">
                    <a16:creationId xmlns:a16="http://schemas.microsoft.com/office/drawing/2014/main" id="{4CDF3832-10B7-5FBC-B6FB-D8AA6A8E9E0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1" name="Freeform 7">
                <a:extLst>
                  <a:ext uri="{FF2B5EF4-FFF2-40B4-BE49-F238E27FC236}">
                    <a16:creationId xmlns:a16="http://schemas.microsoft.com/office/drawing/2014/main" id="{F5C136F3-787C-3685-0D87-AC12581D91BA}"/>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2" name="Freeform 8">
                <a:extLst>
                  <a:ext uri="{FF2B5EF4-FFF2-40B4-BE49-F238E27FC236}">
                    <a16:creationId xmlns:a16="http://schemas.microsoft.com/office/drawing/2014/main" id="{ACDCD923-716D-27F3-565B-6096D1C1EC4A}"/>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3" name="Freeform 9">
                <a:extLst>
                  <a:ext uri="{FF2B5EF4-FFF2-40B4-BE49-F238E27FC236}">
                    <a16:creationId xmlns:a16="http://schemas.microsoft.com/office/drawing/2014/main" id="{9775BFE4-9B7F-4BA6-2968-4835BD5D7B0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4" name="Freeform 10">
                <a:extLst>
                  <a:ext uri="{FF2B5EF4-FFF2-40B4-BE49-F238E27FC236}">
                    <a16:creationId xmlns:a16="http://schemas.microsoft.com/office/drawing/2014/main" id="{5895BE72-2B9B-AFD7-E908-3595F9E35D9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5" name="Freeform 11">
                <a:extLst>
                  <a:ext uri="{FF2B5EF4-FFF2-40B4-BE49-F238E27FC236}">
                    <a16:creationId xmlns:a16="http://schemas.microsoft.com/office/drawing/2014/main" id="{B5817813-D2EF-4C24-2522-79E34C2B2587}"/>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6" name="Freeform 12">
                <a:extLst>
                  <a:ext uri="{FF2B5EF4-FFF2-40B4-BE49-F238E27FC236}">
                    <a16:creationId xmlns:a16="http://schemas.microsoft.com/office/drawing/2014/main" id="{BEC374FD-CD3C-7A9E-C102-AED3AE2D218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7" name="Freeform 13">
                <a:extLst>
                  <a:ext uri="{FF2B5EF4-FFF2-40B4-BE49-F238E27FC236}">
                    <a16:creationId xmlns:a16="http://schemas.microsoft.com/office/drawing/2014/main" id="{0E6AAE36-B532-8026-7915-BE267B35FB6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28" name="Group 7">
            <a:extLst>
              <a:ext uri="{FF2B5EF4-FFF2-40B4-BE49-F238E27FC236}">
                <a16:creationId xmlns:a16="http://schemas.microsoft.com/office/drawing/2014/main" id="{740320F2-316F-4AF8-BB6D-EE07D6916824}"/>
              </a:ext>
            </a:extLst>
          </p:cNvPr>
          <p:cNvGrpSpPr/>
          <p:nvPr/>
        </p:nvGrpSpPr>
        <p:grpSpPr>
          <a:xfrm>
            <a:off x="764677" y="3764851"/>
            <a:ext cx="856665" cy="659759"/>
            <a:chOff x="6239376" y="567923"/>
            <a:chExt cx="3344413" cy="1109432"/>
          </a:xfrm>
          <a:solidFill>
            <a:srgbClr val="FF5050"/>
          </a:solidFill>
        </p:grpSpPr>
        <p:sp>
          <p:nvSpPr>
            <p:cNvPr id="29" name="Freeform 34">
              <a:extLst>
                <a:ext uri="{FF2B5EF4-FFF2-40B4-BE49-F238E27FC236}">
                  <a16:creationId xmlns:a16="http://schemas.microsoft.com/office/drawing/2014/main" id="{A4BA8199-28A8-7B90-CD16-AA2106FF243C}"/>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0" name="任意多边形 18">
              <a:extLst>
                <a:ext uri="{FF2B5EF4-FFF2-40B4-BE49-F238E27FC236}">
                  <a16:creationId xmlns:a16="http://schemas.microsoft.com/office/drawing/2014/main" id="{03C0C49C-AD74-8B0B-9601-119EDE518F50}"/>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31" name="Group 4">
              <a:extLst>
                <a:ext uri="{FF2B5EF4-FFF2-40B4-BE49-F238E27FC236}">
                  <a16:creationId xmlns:a16="http://schemas.microsoft.com/office/drawing/2014/main" id="{42A077E0-8884-63F5-2F3E-EF898A4182F3}"/>
                </a:ext>
              </a:extLst>
            </p:cNvPr>
            <p:cNvGrpSpPr>
              <a:grpSpLocks noChangeAspect="1"/>
            </p:cNvGrpSpPr>
            <p:nvPr/>
          </p:nvGrpSpPr>
          <p:grpSpPr bwMode="auto">
            <a:xfrm flipV="1">
              <a:off x="6239376" y="567923"/>
              <a:ext cx="739929" cy="763583"/>
              <a:chOff x="1308" y="1009"/>
              <a:chExt cx="1001" cy="1033"/>
            </a:xfrm>
            <a:grpFill/>
          </p:grpSpPr>
          <p:sp>
            <p:nvSpPr>
              <p:cNvPr id="32" name="Freeform 5">
                <a:extLst>
                  <a:ext uri="{FF2B5EF4-FFF2-40B4-BE49-F238E27FC236}">
                    <a16:creationId xmlns:a16="http://schemas.microsoft.com/office/drawing/2014/main" id="{6B63260E-A2F0-9115-8005-347B08800F8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3" name="Freeform 6">
                <a:extLst>
                  <a:ext uri="{FF2B5EF4-FFF2-40B4-BE49-F238E27FC236}">
                    <a16:creationId xmlns:a16="http://schemas.microsoft.com/office/drawing/2014/main" id="{B99E10D2-990F-D7F6-C2BB-DAB9BFAA9C24}"/>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4" name="Freeform 7">
                <a:extLst>
                  <a:ext uri="{FF2B5EF4-FFF2-40B4-BE49-F238E27FC236}">
                    <a16:creationId xmlns:a16="http://schemas.microsoft.com/office/drawing/2014/main" id="{2325A917-202E-CF4A-9987-FFBFF1F761DF}"/>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5" name="Freeform 8">
                <a:extLst>
                  <a:ext uri="{FF2B5EF4-FFF2-40B4-BE49-F238E27FC236}">
                    <a16:creationId xmlns:a16="http://schemas.microsoft.com/office/drawing/2014/main" id="{C7476002-2684-D15A-B4EB-0F270BB06AF0}"/>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6" name="Freeform 9">
                <a:extLst>
                  <a:ext uri="{FF2B5EF4-FFF2-40B4-BE49-F238E27FC236}">
                    <a16:creationId xmlns:a16="http://schemas.microsoft.com/office/drawing/2014/main" id="{DDB4573E-1472-15E4-76EF-0240540C1CD4}"/>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7" name="Freeform 10">
                <a:extLst>
                  <a:ext uri="{FF2B5EF4-FFF2-40B4-BE49-F238E27FC236}">
                    <a16:creationId xmlns:a16="http://schemas.microsoft.com/office/drawing/2014/main" id="{93E92301-4272-240C-A531-9797A34C3CFD}"/>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8" name="Freeform 11">
                <a:extLst>
                  <a:ext uri="{FF2B5EF4-FFF2-40B4-BE49-F238E27FC236}">
                    <a16:creationId xmlns:a16="http://schemas.microsoft.com/office/drawing/2014/main" id="{63C77CBF-2AC5-3C15-DD09-9E77E3420A2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9" name="Freeform 12">
                <a:extLst>
                  <a:ext uri="{FF2B5EF4-FFF2-40B4-BE49-F238E27FC236}">
                    <a16:creationId xmlns:a16="http://schemas.microsoft.com/office/drawing/2014/main" id="{935E93CC-5E22-34E7-6E26-2A63F1146C37}"/>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0" name="Freeform 13">
                <a:extLst>
                  <a:ext uri="{FF2B5EF4-FFF2-40B4-BE49-F238E27FC236}">
                    <a16:creationId xmlns:a16="http://schemas.microsoft.com/office/drawing/2014/main" id="{2F8278E3-BF65-E52B-D403-59849A75B274}"/>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41" name="Group 7">
            <a:extLst>
              <a:ext uri="{FF2B5EF4-FFF2-40B4-BE49-F238E27FC236}">
                <a16:creationId xmlns:a16="http://schemas.microsoft.com/office/drawing/2014/main" id="{C7EF703F-39A4-99C3-5189-1EB5A5154DE6}"/>
              </a:ext>
            </a:extLst>
          </p:cNvPr>
          <p:cNvGrpSpPr/>
          <p:nvPr/>
        </p:nvGrpSpPr>
        <p:grpSpPr>
          <a:xfrm>
            <a:off x="870140" y="4406654"/>
            <a:ext cx="862315" cy="659759"/>
            <a:chOff x="6239376" y="567923"/>
            <a:chExt cx="3344413" cy="1109432"/>
          </a:xfrm>
          <a:solidFill>
            <a:srgbClr val="FF5050"/>
          </a:solidFill>
        </p:grpSpPr>
        <p:sp>
          <p:nvSpPr>
            <p:cNvPr id="42" name="Freeform 34">
              <a:extLst>
                <a:ext uri="{FF2B5EF4-FFF2-40B4-BE49-F238E27FC236}">
                  <a16:creationId xmlns:a16="http://schemas.microsoft.com/office/drawing/2014/main" id="{12055DF3-EA4F-FEF8-5447-3965FFCC405E}"/>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3" name="任意多边形 18">
              <a:extLst>
                <a:ext uri="{FF2B5EF4-FFF2-40B4-BE49-F238E27FC236}">
                  <a16:creationId xmlns:a16="http://schemas.microsoft.com/office/drawing/2014/main" id="{7D2EA006-0C65-8361-B3A2-6FEEE2B406D0}"/>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44" name="Group 4">
              <a:extLst>
                <a:ext uri="{FF2B5EF4-FFF2-40B4-BE49-F238E27FC236}">
                  <a16:creationId xmlns:a16="http://schemas.microsoft.com/office/drawing/2014/main" id="{29EA3247-4A81-B7AD-F8A1-5AA0DEEB5627}"/>
                </a:ext>
              </a:extLst>
            </p:cNvPr>
            <p:cNvGrpSpPr>
              <a:grpSpLocks noChangeAspect="1"/>
            </p:cNvGrpSpPr>
            <p:nvPr/>
          </p:nvGrpSpPr>
          <p:grpSpPr bwMode="auto">
            <a:xfrm flipV="1">
              <a:off x="6239376" y="567923"/>
              <a:ext cx="739929" cy="763583"/>
              <a:chOff x="1308" y="1009"/>
              <a:chExt cx="1001" cy="1033"/>
            </a:xfrm>
            <a:grpFill/>
          </p:grpSpPr>
          <p:sp>
            <p:nvSpPr>
              <p:cNvPr id="45" name="Freeform 5">
                <a:extLst>
                  <a:ext uri="{FF2B5EF4-FFF2-40B4-BE49-F238E27FC236}">
                    <a16:creationId xmlns:a16="http://schemas.microsoft.com/office/drawing/2014/main" id="{0E21EA2E-1C9A-CB38-CE45-33E51AAD928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6" name="Freeform 6">
                <a:extLst>
                  <a:ext uri="{FF2B5EF4-FFF2-40B4-BE49-F238E27FC236}">
                    <a16:creationId xmlns:a16="http://schemas.microsoft.com/office/drawing/2014/main" id="{CB1FE6EF-557E-5557-3AD9-CA33A3EB1F82}"/>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7" name="Freeform 7">
                <a:extLst>
                  <a:ext uri="{FF2B5EF4-FFF2-40B4-BE49-F238E27FC236}">
                    <a16:creationId xmlns:a16="http://schemas.microsoft.com/office/drawing/2014/main" id="{124297DA-3DB1-DF8F-19F5-BEFCC63E3313}"/>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8" name="Freeform 8">
                <a:extLst>
                  <a:ext uri="{FF2B5EF4-FFF2-40B4-BE49-F238E27FC236}">
                    <a16:creationId xmlns:a16="http://schemas.microsoft.com/office/drawing/2014/main" id="{02AAFE8E-8BA6-F1A0-A989-A889FC6AD4F7}"/>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9" name="Freeform 9">
                <a:extLst>
                  <a:ext uri="{FF2B5EF4-FFF2-40B4-BE49-F238E27FC236}">
                    <a16:creationId xmlns:a16="http://schemas.microsoft.com/office/drawing/2014/main" id="{2A8AC57F-3E25-E33F-923D-801D6CBEF603}"/>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0" name="Freeform 10">
                <a:extLst>
                  <a:ext uri="{FF2B5EF4-FFF2-40B4-BE49-F238E27FC236}">
                    <a16:creationId xmlns:a16="http://schemas.microsoft.com/office/drawing/2014/main" id="{B055A46D-C763-CC30-9D55-F3EA6C0BD63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1" name="Freeform 11">
                <a:extLst>
                  <a:ext uri="{FF2B5EF4-FFF2-40B4-BE49-F238E27FC236}">
                    <a16:creationId xmlns:a16="http://schemas.microsoft.com/office/drawing/2014/main" id="{5DC2BC3F-991C-CF27-A781-6354011BBF11}"/>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2" name="Freeform 12">
                <a:extLst>
                  <a:ext uri="{FF2B5EF4-FFF2-40B4-BE49-F238E27FC236}">
                    <a16:creationId xmlns:a16="http://schemas.microsoft.com/office/drawing/2014/main" id="{3F339412-58EF-5AD6-A0B5-4BA3407CE8D3}"/>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3" name="Freeform 13">
                <a:extLst>
                  <a:ext uri="{FF2B5EF4-FFF2-40B4-BE49-F238E27FC236}">
                    <a16:creationId xmlns:a16="http://schemas.microsoft.com/office/drawing/2014/main" id="{72C14EDB-EF4D-5143-693A-2507917E2E93}"/>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54" name="Group 7">
            <a:extLst>
              <a:ext uri="{FF2B5EF4-FFF2-40B4-BE49-F238E27FC236}">
                <a16:creationId xmlns:a16="http://schemas.microsoft.com/office/drawing/2014/main" id="{CB84D9A2-D8FF-F4D1-634D-3466C255EA60}"/>
              </a:ext>
            </a:extLst>
          </p:cNvPr>
          <p:cNvGrpSpPr/>
          <p:nvPr/>
        </p:nvGrpSpPr>
        <p:grpSpPr>
          <a:xfrm>
            <a:off x="156431" y="2177954"/>
            <a:ext cx="1312118" cy="659759"/>
            <a:chOff x="6239376" y="567923"/>
            <a:chExt cx="3344413" cy="1109432"/>
          </a:xfrm>
          <a:solidFill>
            <a:srgbClr val="FF5050"/>
          </a:solidFill>
        </p:grpSpPr>
        <p:sp>
          <p:nvSpPr>
            <p:cNvPr id="55" name="Freeform 34">
              <a:extLst>
                <a:ext uri="{FF2B5EF4-FFF2-40B4-BE49-F238E27FC236}">
                  <a16:creationId xmlns:a16="http://schemas.microsoft.com/office/drawing/2014/main" id="{EDC86E16-B2EB-FDE7-4A19-05F85FE883C1}"/>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6" name="任意多边形 18">
              <a:extLst>
                <a:ext uri="{FF2B5EF4-FFF2-40B4-BE49-F238E27FC236}">
                  <a16:creationId xmlns:a16="http://schemas.microsoft.com/office/drawing/2014/main" id="{54FEB566-7685-6B20-C051-B86EC12385CB}"/>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57" name="Group 4">
              <a:extLst>
                <a:ext uri="{FF2B5EF4-FFF2-40B4-BE49-F238E27FC236}">
                  <a16:creationId xmlns:a16="http://schemas.microsoft.com/office/drawing/2014/main" id="{D7D043DB-C810-6A03-4CDB-34120B59D313}"/>
                </a:ext>
              </a:extLst>
            </p:cNvPr>
            <p:cNvGrpSpPr>
              <a:grpSpLocks noChangeAspect="1"/>
            </p:cNvGrpSpPr>
            <p:nvPr/>
          </p:nvGrpSpPr>
          <p:grpSpPr bwMode="auto">
            <a:xfrm flipV="1">
              <a:off x="6239376" y="567923"/>
              <a:ext cx="739929" cy="763583"/>
              <a:chOff x="1308" y="1009"/>
              <a:chExt cx="1001" cy="1033"/>
            </a:xfrm>
            <a:grpFill/>
          </p:grpSpPr>
          <p:sp>
            <p:nvSpPr>
              <p:cNvPr id="58" name="Freeform 5">
                <a:extLst>
                  <a:ext uri="{FF2B5EF4-FFF2-40B4-BE49-F238E27FC236}">
                    <a16:creationId xmlns:a16="http://schemas.microsoft.com/office/drawing/2014/main" id="{89C227FE-0BE1-A518-D7D8-FA12C7A3C613}"/>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9" name="Freeform 6">
                <a:extLst>
                  <a:ext uri="{FF2B5EF4-FFF2-40B4-BE49-F238E27FC236}">
                    <a16:creationId xmlns:a16="http://schemas.microsoft.com/office/drawing/2014/main" id="{E3CC7901-901F-3503-733D-4A44FDDB23E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0" name="Freeform 7">
                <a:extLst>
                  <a:ext uri="{FF2B5EF4-FFF2-40B4-BE49-F238E27FC236}">
                    <a16:creationId xmlns:a16="http://schemas.microsoft.com/office/drawing/2014/main" id="{2BFB6631-3FED-138E-72CD-D177A9AD35FF}"/>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1" name="Freeform 8">
                <a:extLst>
                  <a:ext uri="{FF2B5EF4-FFF2-40B4-BE49-F238E27FC236}">
                    <a16:creationId xmlns:a16="http://schemas.microsoft.com/office/drawing/2014/main" id="{940CD395-EF2D-6C24-44EB-BB3DD08206E4}"/>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2" name="Freeform 9">
                <a:extLst>
                  <a:ext uri="{FF2B5EF4-FFF2-40B4-BE49-F238E27FC236}">
                    <a16:creationId xmlns:a16="http://schemas.microsoft.com/office/drawing/2014/main" id="{41108613-0B3E-975B-6759-EDB8463B7313}"/>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3" name="Freeform 10">
                <a:extLst>
                  <a:ext uri="{FF2B5EF4-FFF2-40B4-BE49-F238E27FC236}">
                    <a16:creationId xmlns:a16="http://schemas.microsoft.com/office/drawing/2014/main" id="{9EF90B4C-EC34-97C4-03EC-D4BF366238D7}"/>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4" name="Freeform 11">
                <a:extLst>
                  <a:ext uri="{FF2B5EF4-FFF2-40B4-BE49-F238E27FC236}">
                    <a16:creationId xmlns:a16="http://schemas.microsoft.com/office/drawing/2014/main" id="{5AC05723-1158-A126-ED72-7CD58E181FEA}"/>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5" name="Freeform 12">
                <a:extLst>
                  <a:ext uri="{FF2B5EF4-FFF2-40B4-BE49-F238E27FC236}">
                    <a16:creationId xmlns:a16="http://schemas.microsoft.com/office/drawing/2014/main" id="{920E201D-34C6-E8DE-72F5-9C5F20F82E7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6" name="Freeform 13">
                <a:extLst>
                  <a:ext uri="{FF2B5EF4-FFF2-40B4-BE49-F238E27FC236}">
                    <a16:creationId xmlns:a16="http://schemas.microsoft.com/office/drawing/2014/main" id="{6F93DB34-4B0C-2AE9-9F09-A6C7E68FF7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67" name="Group 7">
            <a:extLst>
              <a:ext uri="{FF2B5EF4-FFF2-40B4-BE49-F238E27FC236}">
                <a16:creationId xmlns:a16="http://schemas.microsoft.com/office/drawing/2014/main" id="{7C4F60C5-0B46-1E02-1D79-184CE05D3A12}"/>
              </a:ext>
            </a:extLst>
          </p:cNvPr>
          <p:cNvGrpSpPr/>
          <p:nvPr/>
        </p:nvGrpSpPr>
        <p:grpSpPr>
          <a:xfrm>
            <a:off x="420337" y="3081672"/>
            <a:ext cx="1312118" cy="659759"/>
            <a:chOff x="6239376" y="567923"/>
            <a:chExt cx="3344413" cy="1109432"/>
          </a:xfrm>
          <a:solidFill>
            <a:srgbClr val="FF5050"/>
          </a:solidFill>
        </p:grpSpPr>
        <p:sp>
          <p:nvSpPr>
            <p:cNvPr id="68" name="Freeform 34">
              <a:extLst>
                <a:ext uri="{FF2B5EF4-FFF2-40B4-BE49-F238E27FC236}">
                  <a16:creationId xmlns:a16="http://schemas.microsoft.com/office/drawing/2014/main" id="{A6AEA799-85C7-76A8-6A3C-A5830B98CF6D}"/>
                </a:ext>
              </a:extLst>
            </p:cNvPr>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9" name="任意多边形 18">
              <a:extLst>
                <a:ext uri="{FF2B5EF4-FFF2-40B4-BE49-F238E27FC236}">
                  <a16:creationId xmlns:a16="http://schemas.microsoft.com/office/drawing/2014/main" id="{1FA359D4-7C83-0836-12BB-01D38BD8F142}"/>
                </a:ext>
              </a:extLst>
            </p:cNvPr>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grp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70" name="Group 4">
              <a:extLst>
                <a:ext uri="{FF2B5EF4-FFF2-40B4-BE49-F238E27FC236}">
                  <a16:creationId xmlns:a16="http://schemas.microsoft.com/office/drawing/2014/main" id="{614F4747-EB82-5CFF-639B-EAA8DC1AFDA6}"/>
                </a:ext>
              </a:extLst>
            </p:cNvPr>
            <p:cNvGrpSpPr>
              <a:grpSpLocks noChangeAspect="1"/>
            </p:cNvGrpSpPr>
            <p:nvPr/>
          </p:nvGrpSpPr>
          <p:grpSpPr bwMode="auto">
            <a:xfrm flipV="1">
              <a:off x="6239376" y="567923"/>
              <a:ext cx="739929" cy="763583"/>
              <a:chOff x="1308" y="1009"/>
              <a:chExt cx="1001" cy="1033"/>
            </a:xfrm>
            <a:grpFill/>
          </p:grpSpPr>
          <p:sp>
            <p:nvSpPr>
              <p:cNvPr id="71" name="Freeform 5">
                <a:extLst>
                  <a:ext uri="{FF2B5EF4-FFF2-40B4-BE49-F238E27FC236}">
                    <a16:creationId xmlns:a16="http://schemas.microsoft.com/office/drawing/2014/main" id="{64249812-BABD-E4F6-60AB-8D0FA27DC5EB}"/>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2" name="Freeform 6">
                <a:extLst>
                  <a:ext uri="{FF2B5EF4-FFF2-40B4-BE49-F238E27FC236}">
                    <a16:creationId xmlns:a16="http://schemas.microsoft.com/office/drawing/2014/main" id="{65ED2428-E5CF-D2D8-C70D-BE2796FE50D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3" name="Freeform 7">
                <a:extLst>
                  <a:ext uri="{FF2B5EF4-FFF2-40B4-BE49-F238E27FC236}">
                    <a16:creationId xmlns:a16="http://schemas.microsoft.com/office/drawing/2014/main" id="{3B5828F4-1C33-2421-FA64-076143063A5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4" name="Freeform 8">
                <a:extLst>
                  <a:ext uri="{FF2B5EF4-FFF2-40B4-BE49-F238E27FC236}">
                    <a16:creationId xmlns:a16="http://schemas.microsoft.com/office/drawing/2014/main" id="{86CC7865-5BB0-7E16-17E6-B5CBAA390DDC}"/>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5" name="Freeform 9">
                <a:extLst>
                  <a:ext uri="{FF2B5EF4-FFF2-40B4-BE49-F238E27FC236}">
                    <a16:creationId xmlns:a16="http://schemas.microsoft.com/office/drawing/2014/main" id="{37321E41-36C5-8382-A995-B590184FBEC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6" name="Freeform 10">
                <a:extLst>
                  <a:ext uri="{FF2B5EF4-FFF2-40B4-BE49-F238E27FC236}">
                    <a16:creationId xmlns:a16="http://schemas.microsoft.com/office/drawing/2014/main" id="{2CC2AC50-1BFC-8C50-812C-EB4DBF80895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7" name="Freeform 11">
                <a:extLst>
                  <a:ext uri="{FF2B5EF4-FFF2-40B4-BE49-F238E27FC236}">
                    <a16:creationId xmlns:a16="http://schemas.microsoft.com/office/drawing/2014/main" id="{807B4035-69E7-21B6-2F5E-99A29F559E6B}"/>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8" name="Freeform 12">
                <a:extLst>
                  <a:ext uri="{FF2B5EF4-FFF2-40B4-BE49-F238E27FC236}">
                    <a16:creationId xmlns:a16="http://schemas.microsoft.com/office/drawing/2014/main" id="{8730A861-EE82-5A23-832D-A1C94F92FFB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79" name="Freeform 13">
                <a:extLst>
                  <a:ext uri="{FF2B5EF4-FFF2-40B4-BE49-F238E27FC236}">
                    <a16:creationId xmlns:a16="http://schemas.microsoft.com/office/drawing/2014/main" id="{84479587-0E0E-1759-FFFF-F0E90BA0289C}"/>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80" name="Nhóm 79">
            <a:extLst>
              <a:ext uri="{FF2B5EF4-FFF2-40B4-BE49-F238E27FC236}">
                <a16:creationId xmlns:a16="http://schemas.microsoft.com/office/drawing/2014/main" id="{7365457D-E0C9-5E0B-6EB7-D84B2AC383CA}"/>
              </a:ext>
            </a:extLst>
          </p:cNvPr>
          <p:cNvGrpSpPr/>
          <p:nvPr/>
        </p:nvGrpSpPr>
        <p:grpSpPr>
          <a:xfrm>
            <a:off x="3768004" y="28998"/>
            <a:ext cx="5278111" cy="611840"/>
            <a:chOff x="2282104" y="-9892"/>
            <a:chExt cx="5278111" cy="611840"/>
          </a:xfrm>
        </p:grpSpPr>
        <p:sp>
          <p:nvSpPr>
            <p:cNvPr id="81" name="Rectangle: Rounded Corners 43">
              <a:extLst>
                <a:ext uri="{FF2B5EF4-FFF2-40B4-BE49-F238E27FC236}">
                  <a16:creationId xmlns:a16="http://schemas.microsoft.com/office/drawing/2014/main" id="{199FB6DD-D1E6-FF06-5A9C-3B51479FCD06}"/>
                </a:ext>
              </a:extLst>
            </p:cNvPr>
            <p:cNvSpPr/>
            <p:nvPr/>
          </p:nvSpPr>
          <p:spPr>
            <a:xfrm>
              <a:off x="2282104" y="39667"/>
              <a:ext cx="5278111" cy="562281"/>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lIns="91436" tIns="45718" rIns="91436" bIns="45718"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82" name="Rectangle 1">
              <a:extLst>
                <a:ext uri="{FF2B5EF4-FFF2-40B4-BE49-F238E27FC236}">
                  <a16:creationId xmlns:a16="http://schemas.microsoft.com/office/drawing/2014/main" id="{33BECD57-78BE-D6C2-6BAE-85599D76E18D}"/>
                </a:ext>
              </a:extLst>
            </p:cNvPr>
            <p:cNvSpPr/>
            <p:nvPr/>
          </p:nvSpPr>
          <p:spPr>
            <a:xfrm>
              <a:off x="3225964" y="-9892"/>
              <a:ext cx="3635932" cy="584775"/>
            </a:xfrm>
            <a:prstGeom prst="rect">
              <a:avLst/>
            </a:prstGeom>
          </p:spPr>
          <p:txBody>
            <a:bodyPr wrap="none" lIns="91436" tIns="45718" rIns="91436" bIns="45718">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 biện pháp</a:t>
              </a:r>
            </a:p>
          </p:txBody>
        </p:sp>
      </p:grpSp>
      <p:sp>
        <p:nvSpPr>
          <p:cNvPr id="83" name="Rectangle 2">
            <a:extLst>
              <a:ext uri="{FF2B5EF4-FFF2-40B4-BE49-F238E27FC236}">
                <a16:creationId xmlns:a16="http://schemas.microsoft.com/office/drawing/2014/main" id="{9B1D5670-F80D-B3E6-F0C1-2A123701CEAC}"/>
              </a:ext>
            </a:extLst>
          </p:cNvPr>
          <p:cNvSpPr/>
          <p:nvPr/>
        </p:nvSpPr>
        <p:spPr>
          <a:xfrm>
            <a:off x="2030974" y="731767"/>
            <a:ext cx="7082238" cy="769437"/>
          </a:xfrm>
          <a:prstGeom prst="rect">
            <a:avLst/>
          </a:prstGeom>
          <a:solidFill>
            <a:schemeClr val="tx2">
              <a:lumMod val="20000"/>
              <a:lumOff val="80000"/>
            </a:schemeClr>
          </a:solidFill>
          <a:ln w="9525" cap="rnd" cmpd="sng" algn="ctr">
            <a:solidFill>
              <a:srgbClr val="6AAC91">
                <a:shade val="90000"/>
              </a:srgbClr>
            </a:solidFill>
            <a:prstDash val="solid"/>
          </a:ln>
          <a:effectLst/>
        </p:spPr>
        <p:txBody>
          <a:bodyPr wrap="square" lIns="91436" tIns="45718" rIns="91436"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Bước</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1: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Hướng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dẫn</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học</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sinh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nhận</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biết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công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dụng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của</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một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số</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vật</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liệu</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phế</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thải</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tái</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sử</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 </a:t>
            </a:r>
            <a:r>
              <a:rPr kumimoji="0" lang="vi-VN" sz="2200" b="1" i="0" u="none" strike="noStrike" kern="0" cap="none" spc="0" normalizeH="0" baseline="0" noProof="0" dirty="0" err="1">
                <a:ln>
                  <a:noFill/>
                </a:ln>
                <a:solidFill>
                  <a:srgbClr val="3366CC"/>
                </a:solidFill>
                <a:effectLst/>
                <a:uLnTx/>
                <a:uFillTx/>
                <a:latin typeface="Times New Roman" pitchFamily="18" charset="0"/>
                <a:ea typeface="+mn-ea"/>
                <a:cs typeface="Times New Roman" pitchFamily="18" charset="0"/>
              </a:rPr>
              <a:t>dụng</a:t>
            </a:r>
            <a:r>
              <a:rPr kumimoji="0" lang="vi-VN" sz="2200" b="1"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rPr>
              <a:t>.</a:t>
            </a:r>
            <a:endParaRPr kumimoji="0" lang="en-US" sz="2200" b="0" i="0" u="none" strike="noStrike" kern="0" cap="none" spc="0" normalizeH="0" baseline="0" noProof="0" dirty="0">
              <a:ln>
                <a:noFill/>
              </a:ln>
              <a:solidFill>
                <a:srgbClr val="3366CC"/>
              </a:solidFill>
              <a:effectLst/>
              <a:uLnTx/>
              <a:uFillTx/>
              <a:latin typeface="Times New Roman" pitchFamily="18" charset="0"/>
              <a:ea typeface="+mn-ea"/>
              <a:cs typeface="Times New Roman" pitchFamily="18" charset="0"/>
            </a:endParaRPr>
          </a:p>
        </p:txBody>
      </p:sp>
      <p:sp>
        <p:nvSpPr>
          <p:cNvPr id="84" name="Rectangle 2">
            <a:extLst>
              <a:ext uri="{FF2B5EF4-FFF2-40B4-BE49-F238E27FC236}">
                <a16:creationId xmlns:a16="http://schemas.microsoft.com/office/drawing/2014/main" id="{490E2110-CD03-8EA9-8ED7-B443925E141D}"/>
              </a:ext>
            </a:extLst>
          </p:cNvPr>
          <p:cNvSpPr/>
          <p:nvPr/>
        </p:nvSpPr>
        <p:spPr>
          <a:xfrm>
            <a:off x="1250721" y="1561909"/>
            <a:ext cx="7862491" cy="769437"/>
          </a:xfrm>
          <a:prstGeom prst="rect">
            <a:avLst/>
          </a:prstGeom>
          <a:gradFill flip="none" rotWithShape="1">
            <a:gsLst>
              <a:gs pos="0">
                <a:srgbClr val="6AAC91">
                  <a:lumMod val="67000"/>
                </a:srgbClr>
              </a:gs>
              <a:gs pos="48000">
                <a:srgbClr val="6AAC91">
                  <a:lumMod val="97000"/>
                  <a:lumOff val="3000"/>
                </a:srgbClr>
              </a:gs>
              <a:gs pos="100000">
                <a:srgbClr val="6AAC91">
                  <a:lumMod val="60000"/>
                  <a:lumOff val="40000"/>
                </a:srgbClr>
              </a:gs>
            </a:gsLst>
            <a:lin ang="16200000" scaled="1"/>
            <a:tileRect/>
          </a:gradFill>
          <a:ln w="9525" cap="rnd" cmpd="sng" algn="ctr">
            <a:solidFill>
              <a:srgbClr val="6AAC91">
                <a:shade val="90000"/>
              </a:srgbClr>
            </a:solidFill>
            <a:prstDash val="solid"/>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2</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Xác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mục</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đích</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hướng</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dẫn</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sinh thu gom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phế</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liệu</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phong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6" name="Rectangle 2">
            <a:extLst>
              <a:ext uri="{FF2B5EF4-FFF2-40B4-BE49-F238E27FC236}">
                <a16:creationId xmlns:a16="http://schemas.microsoft.com/office/drawing/2014/main" id="{D58AB96C-AD78-719B-B1EE-CAB0EE1C870A}"/>
              </a:ext>
            </a:extLst>
          </p:cNvPr>
          <p:cNvSpPr/>
          <p:nvPr/>
        </p:nvSpPr>
        <p:spPr>
          <a:xfrm>
            <a:off x="1258977" y="2434344"/>
            <a:ext cx="7872719" cy="769437"/>
          </a:xfrm>
          <a:prstGeom prst="rect">
            <a:avLst/>
          </a:prstGeom>
          <a:solidFill>
            <a:srgbClr val="F9DFE1"/>
          </a:solidFill>
          <a:ln w="6350" cap="flat" cmpd="sng" algn="ctr">
            <a:solidFill>
              <a:srgbClr val="70AD47"/>
            </a:solidFill>
            <a:prstDash val="solid"/>
            <a:miter lim="800000"/>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Xây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dựng</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vi-VN" sz="22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tưởng</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Giáo viên hướng cho học sinh tìm tòi ý tưởng sáng tạo bằng những việc cụ thể:</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7" name="Rectangle 2">
            <a:extLst>
              <a:ext uri="{FF2B5EF4-FFF2-40B4-BE49-F238E27FC236}">
                <a16:creationId xmlns:a16="http://schemas.microsoft.com/office/drawing/2014/main" id="{58D40770-D13B-BDAA-4EB6-A81BA465FAA9}"/>
              </a:ext>
            </a:extLst>
          </p:cNvPr>
          <p:cNvSpPr/>
          <p:nvPr/>
        </p:nvSpPr>
        <p:spPr>
          <a:xfrm>
            <a:off x="1377461" y="3306779"/>
            <a:ext cx="7793405" cy="43088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6350" cap="flat" cmpd="sng" algn="ctr">
            <a:solidFill>
              <a:srgbClr val="70AD47"/>
            </a:solidFill>
            <a:prstDash val="solid"/>
            <a:miter lim="800000"/>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theo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Rectangle 2">
            <a:extLst>
              <a:ext uri="{FF2B5EF4-FFF2-40B4-BE49-F238E27FC236}">
                <a16:creationId xmlns:a16="http://schemas.microsoft.com/office/drawing/2014/main" id="{01641A0C-FCD5-1165-0DF2-B545C62BB1B5}"/>
              </a:ext>
            </a:extLst>
          </p:cNvPr>
          <p:cNvSpPr/>
          <p:nvPr/>
        </p:nvSpPr>
        <p:spPr>
          <a:xfrm>
            <a:off x="1342365" y="3820183"/>
            <a:ext cx="7793405" cy="769437"/>
          </a:xfrm>
          <a:prstGeom prst="rect">
            <a:avLst/>
          </a:prstGeom>
          <a:solidFill>
            <a:schemeClr val="accent6">
              <a:lumMod val="40000"/>
              <a:lumOff val="60000"/>
            </a:schemeClr>
          </a:solidFill>
          <a:ln w="6350" cap="flat" cmpd="sng" algn="ctr">
            <a:solidFill>
              <a:srgbClr val="70AD47"/>
            </a:solidFill>
            <a:prstDash val="solid"/>
            <a:miter lim="800000"/>
          </a:ln>
          <a:effectLst/>
        </p:spPr>
        <p:txBody>
          <a:bodyPr wrap="square" lIns="91436" tIns="45718" rIns="91436" bIns="45718">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Bước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Tổ</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cho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sinh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nghiệm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thi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sản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phẩm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tái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từ</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vật</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liệu</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phế</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thải</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tạo</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thành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sản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phẩm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mĩ</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thuật</a:t>
            </a:r>
            <a:r>
              <a:rPr kumimoji="0" lang="en-US" sz="2200" b="1" i="0" u="none" strike="noStrike" kern="1200" cap="none" spc="0" normalizeH="0" baseline="0" noProof="0" dirty="0">
                <a:ln>
                  <a:noFill/>
                </a:ln>
                <a:solidFill>
                  <a:prstClr val="black"/>
                </a:solidFill>
                <a:effectLst/>
                <a:uLnTx/>
                <a:uFillTx/>
                <a:latin typeface="等线 Light"/>
                <a:ea typeface="+mn-ea"/>
                <a:cs typeface="+mn-cs"/>
              </a:rPr>
              <a:t>.</a:t>
            </a:r>
            <a:endParaRPr kumimoji="0" lang="en-US" sz="2200" b="0" i="0" u="none" strike="noStrike" kern="1200" cap="none" spc="0" normalizeH="0" baseline="0" noProof="0" dirty="0">
              <a:ln>
                <a:noFill/>
              </a:ln>
              <a:solidFill>
                <a:prstClr val="black"/>
              </a:solidFill>
              <a:effectLst/>
              <a:uLnTx/>
              <a:uFillTx/>
              <a:latin typeface="等线 Light"/>
              <a:ea typeface="+mn-ea"/>
              <a:cs typeface="+mn-cs"/>
            </a:endParaRPr>
          </a:p>
        </p:txBody>
      </p:sp>
      <p:sp>
        <p:nvSpPr>
          <p:cNvPr id="89" name="Rectangle 2">
            <a:extLst>
              <a:ext uri="{FF2B5EF4-FFF2-40B4-BE49-F238E27FC236}">
                <a16:creationId xmlns:a16="http://schemas.microsoft.com/office/drawing/2014/main" id="{4CE9B2D3-DAA9-FDDE-3F75-5CB2F0A1286C}"/>
              </a:ext>
            </a:extLst>
          </p:cNvPr>
          <p:cNvSpPr/>
          <p:nvPr/>
        </p:nvSpPr>
        <p:spPr>
          <a:xfrm>
            <a:off x="1319807" y="4692618"/>
            <a:ext cx="7793405" cy="430883"/>
          </a:xfrm>
          <a:prstGeom prst="rect">
            <a:avLst/>
          </a:prstGeom>
          <a:solidFill>
            <a:srgbClr val="FFCCFF"/>
          </a:solidFill>
          <a:ln w="6350" cap="flat" cmpd="sng" algn="ctr">
            <a:solidFill>
              <a:srgbClr val="70AD47"/>
            </a:solidFill>
            <a:prstDash val="solid"/>
            <a:miter lim="800000"/>
          </a:ln>
          <a:effectLst/>
        </p:spPr>
        <p:txBody>
          <a:bodyPr wrap="square" lIns="91436" tIns="45718" rIns="91436"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a:t>
            </a:r>
            <a:r>
              <a:rPr kumimoji="0" lang="vi-VN" sz="2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a:t>
            </a: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ưng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9272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20190423_2227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1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ình ảnh 5" descr="Ảnh có chứa văn bản, bàn ăn&#10;&#10;Mô tả được tạo tự động">
            <a:extLst>
              <a:ext uri="{FF2B5EF4-FFF2-40B4-BE49-F238E27FC236}">
                <a16:creationId xmlns:a16="http://schemas.microsoft.com/office/drawing/2014/main" id="{E581A1F5-5FB1-AFAF-8B67-1E04859E2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5" y="0"/>
            <a:ext cx="9054150" cy="5143500"/>
          </a:xfrm>
          <a:prstGeom prst="rect">
            <a:avLst/>
          </a:prstGeom>
        </p:spPr>
      </p:pic>
      <p:pic>
        <p:nvPicPr>
          <p:cNvPr id="11" name="Hình ảnh 2" descr="Ảnh có chứa văn bản, bàn, trong nhà, tường&#10;&#10;Mô tả được tạo tự động">
            <a:extLst>
              <a:ext uri="{FF2B5EF4-FFF2-40B4-BE49-F238E27FC236}">
                <a16:creationId xmlns:a16="http://schemas.microsoft.com/office/drawing/2014/main" id="{832F2294-F2BE-DDE5-69E2-FB61EA11C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4" y="0"/>
            <a:ext cx="4635499" cy="5143500"/>
          </a:xfrm>
          <a:prstGeom prst="rect">
            <a:avLst/>
          </a:prstGeom>
        </p:spPr>
      </p:pic>
      <p:pic>
        <p:nvPicPr>
          <p:cNvPr id="12" name="Picture 2">
            <a:extLst>
              <a:ext uri="{FF2B5EF4-FFF2-40B4-BE49-F238E27FC236}">
                <a16:creationId xmlns:a16="http://schemas.microsoft.com/office/drawing/2014/main" id="{F8EED73F-E524-FED0-6946-ED2FEFFB8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499" y="0"/>
            <a:ext cx="4495800" cy="51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ình ảnh 4" descr="Ảnh có chứa trong nhà, đồ vật, vài, lộn xộn&#10;&#10;Mô tả được tạo tự động">
            <a:extLst>
              <a:ext uri="{FF2B5EF4-FFF2-40B4-BE49-F238E27FC236}">
                <a16:creationId xmlns:a16="http://schemas.microsoft.com/office/drawing/2014/main" id="{A773C690-16C3-8C7C-47FE-C177B2FD5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25" y="15678"/>
            <a:ext cx="9131299" cy="5127822"/>
          </a:xfrm>
          <a:prstGeom prst="rect">
            <a:avLst/>
          </a:prstGeom>
        </p:spPr>
      </p:pic>
      <p:pic>
        <p:nvPicPr>
          <p:cNvPr id="14" name="Hình ảnh 1">
            <a:extLst>
              <a:ext uri="{FF2B5EF4-FFF2-40B4-BE49-F238E27FC236}">
                <a16:creationId xmlns:a16="http://schemas.microsoft.com/office/drawing/2014/main" id="{BA4AE24C-2B58-0827-7A1A-990B5D9BBA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2">
            <a:extLst>
              <a:ext uri="{FF2B5EF4-FFF2-40B4-BE49-F238E27FC236}">
                <a16:creationId xmlns:a16="http://schemas.microsoft.com/office/drawing/2014/main" id="{11BF2F5A-274C-0129-FF7F-87F39FC3D2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39" y="15678"/>
            <a:ext cx="9140825" cy="511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52CF9944-C3D5-E186-239D-A18EA11E15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977787" y="-1984572"/>
            <a:ext cx="51435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FAF9C0B3-F9D8-73A3-B764-726C362B8E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12" y="-7220"/>
            <a:ext cx="9161686" cy="518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3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843" y="432391"/>
            <a:ext cx="6963990" cy="4097080"/>
          </a:xfrm>
          <a:prstGeom prst="rect">
            <a:avLst/>
          </a:prstGeom>
        </p:spPr>
      </p:pic>
    </p:spTree>
    <p:extLst>
      <p:ext uri="{BB962C8B-B14F-4D97-AF65-F5344CB8AC3E}">
        <p14:creationId xmlns:p14="http://schemas.microsoft.com/office/powerpoint/2010/main" val="36854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D42DB44-ACAA-1B3D-BB7D-62BC062BE536}"/>
              </a:ext>
            </a:extLst>
          </p:cNvPr>
          <p:cNvSpPr txBox="1"/>
          <p:nvPr/>
        </p:nvSpPr>
        <p:spPr>
          <a:xfrm>
            <a:off x="0" y="0"/>
            <a:ext cx="9144000" cy="5170646"/>
          </a:xfrm>
          <a:prstGeom prst="rect">
            <a:avLst/>
          </a:prstGeom>
          <a:blipFill>
            <a:blip r:embed="rId2"/>
            <a:tile tx="0" ty="0" sx="100000" sy="100000" flip="none" algn="tl"/>
          </a:blipFill>
        </p:spPr>
        <p:txBody>
          <a:bodyPr wrap="square" rtlCol="0">
            <a:spAutoFit/>
          </a:bodyPr>
          <a:lstStyle/>
          <a:p>
            <a:pPr algn="ctr"/>
            <a:r>
              <a:rPr lang="nl-NL" sz="2400" b="1" dirty="0">
                <a:solidFill>
                  <a:srgbClr val="FF0000"/>
                </a:solidFill>
                <a:effectLst/>
                <a:latin typeface="Times New Roman" panose="02020603050405020304" pitchFamily="18" charset="0"/>
                <a:ea typeface="Times New Roman" panose="02020603050405020304" pitchFamily="18" charset="0"/>
              </a:rPr>
              <a:t> Tính mới, tính sáng tạo</a:t>
            </a:r>
            <a:endParaRPr lang="en-US" sz="2400" dirty="0">
              <a:solidFill>
                <a:srgbClr val="FF0000"/>
              </a:solidFill>
              <a:effectLst/>
              <a:latin typeface="Times New Roman" panose="02020603050405020304" pitchFamily="18" charset="0"/>
              <a:ea typeface="Times New Roman" panose="02020603050405020304" pitchFamily="18" charset="0"/>
            </a:endParaRPr>
          </a:p>
          <a:p>
            <a:pPr algn="just"/>
            <a:r>
              <a:rPr lang="nl-NL" sz="2200" b="1" i="1" dirty="0">
                <a:effectLst/>
                <a:latin typeface="Times New Roman" panose="02020603050405020304" pitchFamily="18" charset="0"/>
                <a:ea typeface="Times New Roman" panose="02020603050405020304" pitchFamily="18" charset="0"/>
              </a:rPr>
              <a:t>Thứ nhất</a:t>
            </a:r>
            <a:r>
              <a:rPr lang="nl-NL" sz="2200" b="1" i="1" dirty="0" smtClean="0">
                <a:effectLst/>
                <a:latin typeface="Times New Roman" panose="02020603050405020304" pitchFamily="18" charset="0"/>
                <a:ea typeface="Times New Roman" panose="02020603050405020304" pitchFamily="18" charset="0"/>
              </a:rPr>
              <a:t>:</a:t>
            </a:r>
            <a:r>
              <a:rPr lang="vi-VN" sz="2200" b="1" i="1" dirty="0" smtClean="0">
                <a:effectLst/>
                <a:latin typeface="Times New Roman" panose="02020603050405020304" pitchFamily="18" charset="0"/>
                <a:ea typeface="Times New Roman" panose="02020603050405020304" pitchFamily="18" charset="0"/>
              </a:rPr>
              <a:t> </a:t>
            </a:r>
            <a:r>
              <a:rPr lang="vi-VN" sz="2200" dirty="0" smtClean="0">
                <a:effectLst/>
                <a:latin typeface="Times New Roman" panose="02020603050405020304" pitchFamily="18" charset="0"/>
                <a:ea typeface="Times New Roman" panose="02020603050405020304" pitchFamily="18" charset="0"/>
              </a:rPr>
              <a:t>Biện</a:t>
            </a:r>
            <a:r>
              <a:rPr lang="nl-NL" sz="2200" dirty="0" smtClean="0">
                <a:effectLst/>
                <a:latin typeface="Times New Roman" panose="02020603050405020304" pitchFamily="18" charset="0"/>
                <a:ea typeface="Times New Roman" panose="02020603050405020304" pitchFamily="18" charset="0"/>
              </a:rPr>
              <a:t> </a:t>
            </a:r>
            <a:r>
              <a:rPr lang="nl-NL" sz="2200" dirty="0">
                <a:effectLst/>
                <a:latin typeface="Times New Roman" panose="02020603050405020304" pitchFamily="18" charset="0"/>
                <a:ea typeface="Times New Roman" panose="02020603050405020304" pitchFamily="18" charset="0"/>
              </a:rPr>
              <a:t>pháp đã tạo ra phương pháp học tập hiệu quả vì nguồn vật liệu phế thải luôn có sẵn trong cuộc sống, dễ dàng thu gom để làm sản phẩm, và cũng dễ dàng lưu trữ tạo ngân hàng vật liệu thực hành cho môn học, vừa tiện lợi vừa tiết kiệm kinh phí mua vật liệu thực hành cho môn học.</a:t>
            </a:r>
            <a:endParaRPr lang="en-US" sz="2200" dirty="0">
              <a:effectLst/>
              <a:latin typeface="Times New Roman" panose="02020603050405020304" pitchFamily="18" charset="0"/>
              <a:ea typeface="Times New Roman" panose="02020603050405020304" pitchFamily="18" charset="0"/>
            </a:endParaRPr>
          </a:p>
          <a:p>
            <a:pPr algn="just"/>
            <a:r>
              <a:rPr lang="nl-NL" sz="2200" b="1" i="1" dirty="0">
                <a:effectLst/>
                <a:latin typeface="Times New Roman" panose="02020603050405020304" pitchFamily="18" charset="0"/>
                <a:ea typeface="Times New Roman" panose="02020603050405020304" pitchFamily="18" charset="0"/>
              </a:rPr>
              <a:t>Thứ  hai: </a:t>
            </a:r>
            <a:r>
              <a:rPr lang="vi-VN" sz="2200" dirty="0">
                <a:latin typeface="Times New Roman" panose="02020603050405020304" pitchFamily="18" charset="0"/>
                <a:ea typeface="Times New Roman" panose="02020603050405020304" pitchFamily="18" charset="0"/>
              </a:rPr>
              <a:t>Biện</a:t>
            </a:r>
            <a:r>
              <a:rPr lang="nl-NL" sz="2200" dirty="0">
                <a:latin typeface="Times New Roman" panose="02020603050405020304" pitchFamily="18" charset="0"/>
                <a:ea typeface="Times New Roman" panose="02020603050405020304" pitchFamily="18" charset="0"/>
              </a:rPr>
              <a:t> pháp đã </a:t>
            </a:r>
            <a:r>
              <a:rPr lang="nl-NL" sz="2200" dirty="0">
                <a:effectLst/>
                <a:latin typeface="Times New Roman" panose="02020603050405020304" pitchFamily="18" charset="0"/>
                <a:ea typeface="Times New Roman" panose="02020603050405020304" pitchFamily="18" charset="0"/>
              </a:rPr>
              <a:t>giúp học sinh chủ động trong sưu tầm phế liệu trong cuộc sống sinh hoạt để tạo cho chính các em vật liệu phục vụ học tập.</a:t>
            </a:r>
            <a:endParaRPr lang="en-US" sz="2200" dirty="0">
              <a:effectLst/>
              <a:latin typeface="Times New Roman" panose="02020603050405020304" pitchFamily="18" charset="0"/>
              <a:ea typeface="Times New Roman" panose="02020603050405020304" pitchFamily="18" charset="0"/>
            </a:endParaRPr>
          </a:p>
          <a:p>
            <a:pPr algn="just"/>
            <a:r>
              <a:rPr lang="nl-NL" sz="2200" b="1" i="1" dirty="0">
                <a:effectLst/>
                <a:latin typeface="Times New Roman" panose="02020603050405020304" pitchFamily="18" charset="0"/>
                <a:ea typeface="Times New Roman" panose="02020603050405020304" pitchFamily="18" charset="0"/>
              </a:rPr>
              <a:t>Thứ ba:</a:t>
            </a:r>
            <a:r>
              <a:rPr lang="nl-NL" sz="2200" i="1" dirty="0">
                <a:effectLst/>
                <a:latin typeface="Times New Roman" panose="02020603050405020304" pitchFamily="18" charset="0"/>
                <a:ea typeface="Times New Roman" panose="02020603050405020304" pitchFamily="18" charset="0"/>
              </a:rPr>
              <a:t> </a:t>
            </a:r>
            <a:r>
              <a:rPr lang="nl-NL" sz="2200" dirty="0">
                <a:effectLst/>
                <a:latin typeface="Times New Roman" panose="02020603050405020304" pitchFamily="18" charset="0"/>
                <a:ea typeface="Times New Roman" panose="02020603050405020304" pitchFamily="18" charset="0"/>
              </a:rPr>
              <a:t>Sản phẩm dựa trên ý tưởng sáng tạo của chính các em và k</a:t>
            </a:r>
            <a:r>
              <a:rPr lang="vi-VN" sz="2200" dirty="0" err="1">
                <a:effectLst/>
                <a:latin typeface="Times New Roman" panose="02020603050405020304" pitchFamily="18" charset="0"/>
                <a:ea typeface="Times New Roman" panose="02020603050405020304" pitchFamily="18" charset="0"/>
              </a:rPr>
              <a:t>ích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thích</a:t>
            </a:r>
            <a:r>
              <a:rPr lang="vi-VN" sz="2200" dirty="0">
                <a:effectLst/>
                <a:latin typeface="Times New Roman" panose="02020603050405020304" pitchFamily="18" charset="0"/>
                <a:ea typeface="Times New Roman" panose="02020603050405020304" pitchFamily="18" charset="0"/>
              </a:rPr>
              <a:t> </a:t>
            </a:r>
            <a:r>
              <a:rPr lang="nl-NL" sz="2200" dirty="0">
                <a:effectLst/>
                <a:latin typeface="Times New Roman" panose="02020603050405020304" pitchFamily="18" charset="0"/>
                <a:ea typeface="Times New Roman" panose="02020603050405020304" pitchFamily="18" charset="0"/>
              </a:rPr>
              <a:t>được </a:t>
            </a:r>
            <a:r>
              <a:rPr lang="vi-VN" sz="2200" dirty="0" err="1">
                <a:effectLst/>
                <a:latin typeface="Times New Roman" panose="02020603050405020304" pitchFamily="18" charset="0"/>
                <a:ea typeface="Times New Roman" panose="02020603050405020304" pitchFamily="18" charset="0"/>
              </a:rPr>
              <a:t>sự</a:t>
            </a:r>
            <a:r>
              <a:rPr lang="vi-VN" sz="2200" dirty="0">
                <a:effectLst/>
                <a:latin typeface="Times New Roman" panose="02020603050405020304" pitchFamily="18" charset="0"/>
                <a:ea typeface="Times New Roman" panose="02020603050405020304" pitchFamily="18" charset="0"/>
              </a:rPr>
              <a:t> tương </a:t>
            </a:r>
            <a:r>
              <a:rPr lang="vi-VN" sz="2200" dirty="0" err="1">
                <a:effectLst/>
                <a:latin typeface="Times New Roman" panose="02020603050405020304" pitchFamily="18" charset="0"/>
                <a:ea typeface="Times New Roman" panose="02020603050405020304" pitchFamily="18" charset="0"/>
              </a:rPr>
              <a:t>tác</a:t>
            </a:r>
            <a:r>
              <a:rPr lang="vi-VN" sz="2200" dirty="0">
                <a:effectLst/>
                <a:latin typeface="Times New Roman" panose="02020603050405020304" pitchFamily="18" charset="0"/>
                <a:ea typeface="Times New Roman" panose="02020603050405020304" pitchFamily="18" charset="0"/>
              </a:rPr>
              <a:t>, tư duy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tạo</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phát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triển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nhận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thức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học</a:t>
            </a:r>
            <a:r>
              <a:rPr lang="vi-VN" sz="2200" dirty="0">
                <a:effectLst/>
                <a:latin typeface="Times New Roman" panose="02020603050405020304" pitchFamily="18" charset="0"/>
                <a:ea typeface="Times New Roman" panose="02020603050405020304" pitchFamily="18" charset="0"/>
              </a:rPr>
              <a:t> sinh,</a:t>
            </a:r>
            <a:r>
              <a:rPr lang="nl-NL" sz="2200" dirty="0">
                <a:effectLst/>
                <a:latin typeface="Times New Roman" panose="02020603050405020304" pitchFamily="18" charset="0"/>
                <a:ea typeface="Times New Roman" panose="02020603050405020304" pitchFamily="18" charset="0"/>
              </a:rPr>
              <a:t> các em </a:t>
            </a:r>
            <a:r>
              <a:rPr lang="vi-VN" sz="2200" dirty="0">
                <a:effectLst/>
                <a:latin typeface="Times New Roman" panose="02020603050405020304" pitchFamily="18" charset="0"/>
                <a:ea typeface="Times New Roman" panose="02020603050405020304" pitchFamily="18" charset="0"/>
              </a:rPr>
              <a:t>yêu </a:t>
            </a:r>
            <a:r>
              <a:rPr lang="vi-VN" sz="2200" dirty="0" err="1">
                <a:effectLst/>
                <a:latin typeface="Times New Roman" panose="02020603050405020304" pitchFamily="18" charset="0"/>
                <a:ea typeface="Times New Roman" panose="02020603050405020304" pitchFamily="18" charset="0"/>
              </a:rPr>
              <a:t>thích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cái</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đẹp</a:t>
            </a:r>
            <a:r>
              <a:rPr lang="vi-VN" sz="2200" dirty="0">
                <a:effectLst/>
                <a:latin typeface="Times New Roman" panose="02020603050405020304" pitchFamily="18" charset="0"/>
                <a:ea typeface="Times New Roman" panose="02020603050405020304" pitchFamily="18" charset="0"/>
              </a:rPr>
              <a:t> </a:t>
            </a:r>
            <a:r>
              <a:rPr lang="nl-NL" sz="2200" dirty="0">
                <a:effectLst/>
                <a:latin typeface="Times New Roman" panose="02020603050405020304" pitchFamily="18" charset="0"/>
                <a:ea typeface="Times New Roman" panose="02020603050405020304" pitchFamily="18" charset="0"/>
              </a:rPr>
              <a:t>và </a:t>
            </a:r>
            <a:r>
              <a:rPr lang="vi-VN" sz="2200" dirty="0" err="1">
                <a:effectLst/>
                <a:latin typeface="Times New Roman" panose="02020603050405020304" pitchFamily="18" charset="0"/>
                <a:ea typeface="Times New Roman" panose="02020603050405020304" pitchFamily="18" charset="0"/>
              </a:rPr>
              <a:t>có</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nhiều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chủ</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đề</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tạo</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sản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phẩm</a:t>
            </a:r>
            <a:r>
              <a:rPr lang="vi-VN" sz="2200" dirty="0">
                <a:effectLst/>
                <a:latin typeface="Times New Roman" panose="02020603050405020304" pitchFamily="18" charset="0"/>
                <a:ea typeface="Times New Roman" panose="02020603050405020304" pitchFamily="18" charset="0"/>
              </a:rPr>
              <a:t> theo mô </a:t>
            </a:r>
            <a:r>
              <a:rPr lang="vi-VN" sz="2200" dirty="0" err="1">
                <a:effectLst/>
                <a:latin typeface="Times New Roman" panose="02020603050405020304" pitchFamily="18" charset="0"/>
                <a:ea typeface="Times New Roman" panose="02020603050405020304" pitchFamily="18" charset="0"/>
              </a:rPr>
              <a:t>hình</a:t>
            </a:r>
            <a:r>
              <a:rPr lang="vi-VN" sz="2200" dirty="0">
                <a:effectLst/>
                <a:latin typeface="Times New Roman" panose="02020603050405020304" pitchFamily="18" charset="0"/>
                <a:ea typeface="Times New Roman" panose="02020603050405020304" pitchFamily="18" charset="0"/>
              </a:rPr>
              <a:t> 2D, 3D</a:t>
            </a:r>
            <a:r>
              <a:rPr lang="nl-NL" sz="2200" dirty="0">
                <a:effectLst/>
                <a:latin typeface="Times New Roman" panose="02020603050405020304" pitchFamily="18" charset="0"/>
                <a:ea typeface="Times New Roman" panose="02020603050405020304" pitchFamily="18" charset="0"/>
              </a:rPr>
              <a:t>, 4D t</a:t>
            </a:r>
            <a:r>
              <a:rPr lang="vi-VN" sz="2200" dirty="0">
                <a:effectLst/>
                <a:latin typeface="Times New Roman" panose="02020603050405020304" pitchFamily="18" charset="0"/>
                <a:ea typeface="Times New Roman" panose="02020603050405020304" pitchFamily="18" charset="0"/>
              </a:rPr>
              <a:t>ừ </a:t>
            </a:r>
            <a:r>
              <a:rPr lang="vi-VN" sz="2200" dirty="0" err="1">
                <a:effectLst/>
                <a:latin typeface="Times New Roman" panose="02020603050405020304" pitchFamily="18" charset="0"/>
                <a:ea typeface="Times New Roman" panose="02020603050405020304" pitchFamily="18" charset="0"/>
              </a:rPr>
              <a:t>những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vật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liệu</a:t>
            </a:r>
            <a:r>
              <a:rPr lang="vi-VN" sz="2200" dirty="0">
                <a:effectLst/>
                <a:latin typeface="Times New Roman" panose="02020603050405020304" pitchFamily="18" charset="0"/>
                <a:ea typeface="Times New Roman" panose="02020603050405020304" pitchFamily="18" charset="0"/>
              </a:rPr>
              <a:t> sưu </a:t>
            </a:r>
            <a:r>
              <a:rPr lang="vi-VN" sz="2200" dirty="0" err="1">
                <a:effectLst/>
                <a:latin typeface="Times New Roman" panose="02020603050405020304" pitchFamily="18" charset="0"/>
                <a:ea typeface="Times New Roman" panose="02020603050405020304" pitchFamily="18" charset="0"/>
              </a:rPr>
              <a:t>tầm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được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từ</a:t>
            </a:r>
            <a:r>
              <a:rPr lang="vi-VN" sz="2200" dirty="0">
                <a:effectLst/>
                <a:latin typeface="Times New Roman" panose="02020603050405020304" pitchFamily="18" charset="0"/>
                <a:ea typeface="Times New Roman" panose="02020603050405020304" pitchFamily="18" charset="0"/>
              </a:rPr>
              <a:t> thiên nhiên </a:t>
            </a:r>
            <a:r>
              <a:rPr lang="vi-VN" sz="2200" dirty="0" err="1">
                <a:effectLst/>
                <a:latin typeface="Times New Roman" panose="02020603050405020304" pitchFamily="18" charset="0"/>
                <a:ea typeface="Times New Roman" panose="02020603050405020304" pitchFamily="18" charset="0"/>
              </a:rPr>
              <a:t>và</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từ</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vật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liệu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phế</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thải</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sạch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có</a:t>
            </a:r>
            <a:r>
              <a:rPr lang="vi-VN" sz="2200" dirty="0">
                <a:effectLst/>
                <a:latin typeface="Times New Roman" panose="02020603050405020304" pitchFamily="18" charset="0"/>
                <a:ea typeface="Times New Roman" panose="02020603050405020304" pitchFamily="18" charset="0"/>
              </a:rPr>
              <a:t> trong sinh </a:t>
            </a:r>
            <a:r>
              <a:rPr lang="vi-VN" sz="2200" dirty="0" err="1">
                <a:effectLst/>
                <a:latin typeface="Times New Roman" panose="02020603050405020304" pitchFamily="18" charset="0"/>
                <a:ea typeface="Times New Roman" panose="02020603050405020304" pitchFamily="18" charset="0"/>
              </a:rPr>
              <a:t>hoạt</a:t>
            </a:r>
            <a:r>
              <a:rPr lang="vi-VN" sz="2200" dirty="0">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lgn="just"/>
            <a:r>
              <a:rPr lang="vi-VN" sz="2200" b="1" i="1" dirty="0">
                <a:effectLst/>
                <a:latin typeface="Times New Roman" panose="02020603050405020304" pitchFamily="18" charset="0"/>
                <a:ea typeface="Times New Roman" panose="02020603050405020304" pitchFamily="18" charset="0"/>
              </a:rPr>
              <a:t>Thứ tư:</a:t>
            </a:r>
            <a:r>
              <a:rPr lang="vi-VN" sz="2200" dirty="0">
                <a:effectLst/>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Biện</a:t>
            </a:r>
            <a:r>
              <a:rPr lang="nl-NL" sz="2200" dirty="0">
                <a:latin typeface="Times New Roman" panose="02020603050405020304" pitchFamily="18" charset="0"/>
                <a:ea typeface="Times New Roman" panose="02020603050405020304" pitchFamily="18" charset="0"/>
              </a:rPr>
              <a:t> pháp </a:t>
            </a:r>
            <a:r>
              <a:rPr lang="en-US" sz="2200" dirty="0" smtClean="0">
                <a:effectLst/>
                <a:latin typeface="Times New Roman" panose="02020603050405020304" pitchFamily="18" charset="0"/>
                <a:ea typeface="Times New Roman" panose="02020603050405020304" pitchFamily="18" charset="0"/>
              </a:rPr>
              <a:t>v</a:t>
            </a:r>
            <a:r>
              <a:rPr lang="vi-VN" sz="2200" dirty="0" err="1">
                <a:effectLst/>
                <a:latin typeface="Times New Roman" panose="02020603050405020304" pitchFamily="18" charset="0"/>
                <a:ea typeface="Times New Roman" panose="02020603050405020304" pitchFamily="18" charset="0"/>
              </a:rPr>
              <a:t>ừa</a:t>
            </a:r>
            <a:r>
              <a:rPr lang="vi-VN" sz="2200" dirty="0">
                <a:effectLst/>
                <a:latin typeface="Times New Roman" panose="02020603050405020304" pitchFamily="18" charset="0"/>
                <a:ea typeface="Times New Roman" panose="02020603050405020304" pitchFamily="18" charset="0"/>
              </a:rPr>
              <a:t> nâng cao </a:t>
            </a:r>
            <a:r>
              <a:rPr lang="vi-VN" sz="2200" dirty="0" err="1">
                <a:effectLst/>
                <a:latin typeface="Times New Roman" panose="02020603050405020304" pitchFamily="18" charset="0"/>
                <a:ea typeface="Times New Roman" panose="02020603050405020304" pitchFamily="18" charset="0"/>
              </a:rPr>
              <a:t>chất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lượng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giảng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dạy</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vừa</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giáo</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dục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các</a:t>
            </a:r>
            <a:r>
              <a:rPr lang="vi-VN" sz="2200" dirty="0">
                <a:effectLst/>
                <a:latin typeface="Times New Roman" panose="02020603050405020304" pitchFamily="18" charset="0"/>
                <a:ea typeface="Times New Roman" panose="02020603050405020304" pitchFamily="18" charset="0"/>
              </a:rPr>
              <a:t> em </a:t>
            </a:r>
            <a:r>
              <a:rPr lang="vi-VN" sz="2200" dirty="0" err="1">
                <a:effectLst/>
                <a:latin typeface="Times New Roman" panose="02020603050405020304" pitchFamily="18" charset="0"/>
                <a:ea typeface="Times New Roman" panose="02020603050405020304" pitchFamily="18" charset="0"/>
              </a:rPr>
              <a:t>biết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giữ</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gìn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vệ</a:t>
            </a:r>
            <a:r>
              <a:rPr lang="vi-VN" sz="2200" dirty="0">
                <a:effectLst/>
                <a:latin typeface="Times New Roman" panose="02020603050405020304" pitchFamily="18" charset="0"/>
                <a:ea typeface="Times New Roman" panose="02020603050405020304" pitchFamily="18" charset="0"/>
              </a:rPr>
              <a:t> sinh môi </a:t>
            </a:r>
            <a:r>
              <a:rPr lang="vi-VN" sz="2200" dirty="0" err="1">
                <a:effectLst/>
                <a:latin typeface="Times New Roman" panose="02020603050405020304" pitchFamily="18" charset="0"/>
                <a:ea typeface="Times New Roman" panose="02020603050405020304" pitchFamily="18" charset="0"/>
              </a:rPr>
              <a:t>trường</a:t>
            </a:r>
            <a:r>
              <a:rPr lang="vi-VN" sz="2200" dirty="0">
                <a:effectLst/>
                <a:latin typeface="Times New Roman" panose="02020603050405020304" pitchFamily="18" charset="0"/>
                <a:ea typeface="Times New Roman" panose="02020603050405020304" pitchFamily="18" charset="0"/>
              </a:rPr>
              <a:t>, tuyên </a:t>
            </a:r>
            <a:r>
              <a:rPr lang="vi-VN" sz="2200" dirty="0" err="1">
                <a:effectLst/>
                <a:latin typeface="Times New Roman" panose="02020603050405020304" pitchFamily="18" charset="0"/>
                <a:ea typeface="Times New Roman" panose="02020603050405020304" pitchFamily="18" charset="0"/>
              </a:rPr>
              <a:t>truyền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biết</a:t>
            </a:r>
            <a:r>
              <a:rPr lang="vi-VN" sz="2200" dirty="0">
                <a:effectLst/>
                <a:latin typeface="Times New Roman" panose="02020603050405020304" pitchFamily="18" charset="0"/>
                <a:ea typeface="Times New Roman" panose="02020603050405020304" pitchFamily="18" charset="0"/>
              </a:rPr>
              <a:t> phân </a:t>
            </a:r>
            <a:r>
              <a:rPr lang="vi-VN" sz="2200" dirty="0" err="1">
                <a:effectLst/>
                <a:latin typeface="Times New Roman" panose="02020603050405020304" pitchFamily="18" charset="0"/>
                <a:ea typeface="Times New Roman" panose="02020603050405020304" pitchFamily="18" charset="0"/>
              </a:rPr>
              <a:t>loại</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rác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tái</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sử</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dụng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tạo</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thành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những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sản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phẩm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mới</a:t>
            </a:r>
            <a:r>
              <a:rPr lang="vi-VN" sz="2200" dirty="0">
                <a:effectLst/>
                <a:latin typeface="Times New Roman" panose="02020603050405020304" pitchFamily="18" charset="0"/>
                <a:ea typeface="Times New Roman" panose="02020603050405020304" pitchFamily="18" charset="0"/>
              </a:rPr>
              <a:t> cho nhu </a:t>
            </a:r>
            <a:r>
              <a:rPr lang="vi-VN" sz="2200" dirty="0" err="1">
                <a:effectLst/>
                <a:latin typeface="Times New Roman" panose="02020603050405020304" pitchFamily="18" charset="0"/>
                <a:ea typeface="Times New Roman" panose="02020603050405020304" pitchFamily="18" charset="0"/>
              </a:rPr>
              <a:t>cầu</a:t>
            </a:r>
            <a:r>
              <a:rPr lang="vi-VN" sz="2200" dirty="0">
                <a:effectLst/>
                <a:latin typeface="Times New Roman" panose="02020603050405020304" pitchFamily="18" charset="0"/>
                <a:ea typeface="Times New Roman" panose="02020603050405020304" pitchFamily="18" charset="0"/>
              </a:rPr>
              <a:t> sinh </a:t>
            </a:r>
            <a:r>
              <a:rPr lang="vi-VN" sz="2200" dirty="0" err="1">
                <a:effectLst/>
                <a:latin typeface="Times New Roman" panose="02020603050405020304" pitchFamily="18" charset="0"/>
                <a:ea typeface="Times New Roman" panose="02020603050405020304" pitchFamily="18" charset="0"/>
              </a:rPr>
              <a:t>hoạt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con </a:t>
            </a:r>
            <a:r>
              <a:rPr lang="vi-VN" sz="2200" dirty="0" err="1">
                <a:effectLst/>
                <a:latin typeface="Times New Roman" panose="02020603050405020304" pitchFamily="18" charset="0"/>
                <a:ea typeface="Times New Roman" panose="02020603050405020304" pitchFamily="18" charset="0"/>
              </a:rPr>
              <a:t>người</a:t>
            </a:r>
            <a:r>
              <a:rPr lang="vi-VN" sz="2200" dirty="0">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0401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6BDE91D-EB59-1BE4-937B-3DF70E12BC4E}"/>
              </a:ext>
            </a:extLst>
          </p:cNvPr>
          <p:cNvSpPr txBox="1"/>
          <p:nvPr/>
        </p:nvSpPr>
        <p:spPr>
          <a:xfrm>
            <a:off x="2260600" y="0"/>
            <a:ext cx="6223000" cy="461665"/>
          </a:xfrm>
          <a:prstGeom prst="rect">
            <a:avLst/>
          </a:prstGeom>
          <a:noFill/>
        </p:spPr>
        <p:txBody>
          <a:bodyPr wrap="square">
            <a:spAutoFit/>
          </a:bodyPr>
          <a:lstStyle/>
          <a:p>
            <a:pPr marL="588645" marR="0" lvl="0" indent="0" algn="just" defTabSz="6851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HIỆU QUẢ ĐẠT Đ</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ƯỢC</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5" name="Hộp Văn bản 4">
            <a:extLst>
              <a:ext uri="{FF2B5EF4-FFF2-40B4-BE49-F238E27FC236}">
                <a16:creationId xmlns:a16="http://schemas.microsoft.com/office/drawing/2014/main" id="{F2967822-243C-0AB4-C7FC-14C76FCFAD69}"/>
              </a:ext>
            </a:extLst>
          </p:cNvPr>
          <p:cNvSpPr txBox="1"/>
          <p:nvPr/>
        </p:nvSpPr>
        <p:spPr>
          <a:xfrm>
            <a:off x="330200" y="850016"/>
            <a:ext cx="8845550" cy="1785104"/>
          </a:xfrm>
          <a:prstGeom prst="rect">
            <a:avLst/>
          </a:prstGeom>
          <a:noFill/>
        </p:spPr>
        <p:txBody>
          <a:bodyPr wrap="square">
            <a:spAutoFit/>
          </a:bodyPr>
          <a:lstStyle/>
          <a:p>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Thông qua hoạt động</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làm sản phẩm Mĩ thuật sáng tạo  mà các giác quan của học sinh được luyện tập và phối hợp cùng nhau như: so sánh, nêu đặc điểm, định</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hướng, giải quyết vấn đề, phân biệt kích thước, màu sắc, tính chất của đồ</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lang="vi-VN" sz="2400">
                <a:solidFill>
                  <a:srgbClr val="000000"/>
                </a:solidFill>
                <a:latin typeface="Times New Roman" panose="02020603050405020304" pitchFamily="18" charset="0"/>
                <a:ea typeface="Times New Roman" panose="02020603050405020304" pitchFamily="18" charset="0"/>
              </a:rPr>
              <a:t>…</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br>
            <a:endParaRPr lang="en-US" dirty="0"/>
          </a:p>
        </p:txBody>
      </p:sp>
      <p:sp>
        <p:nvSpPr>
          <p:cNvPr id="7" name="Hộp Văn bản 6">
            <a:extLst>
              <a:ext uri="{FF2B5EF4-FFF2-40B4-BE49-F238E27FC236}">
                <a16:creationId xmlns:a16="http://schemas.microsoft.com/office/drawing/2014/main" id="{EA9E0ABE-DD42-BF39-007A-19B634EABC2F}"/>
              </a:ext>
            </a:extLst>
          </p:cNvPr>
          <p:cNvSpPr txBox="1"/>
          <p:nvPr/>
        </p:nvSpPr>
        <p:spPr>
          <a:xfrm>
            <a:off x="234950" y="461665"/>
            <a:ext cx="7499350" cy="461665"/>
          </a:xfrm>
          <a:prstGeom prst="rect">
            <a:avLst/>
          </a:prstGeom>
          <a:noFill/>
        </p:spPr>
        <p:txBody>
          <a:bodyPr wrap="square">
            <a:spAutoFit/>
          </a:bodyPr>
          <a:lstStyle/>
          <a:p>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thông minh,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lang="en-US" dirty="0"/>
          </a:p>
        </p:txBody>
      </p:sp>
      <p:sp>
        <p:nvSpPr>
          <p:cNvPr id="9" name="Hộp Văn bản 8">
            <a:extLst>
              <a:ext uri="{FF2B5EF4-FFF2-40B4-BE49-F238E27FC236}">
                <a16:creationId xmlns:a16="http://schemas.microsoft.com/office/drawing/2014/main" id="{C821A494-946E-FB62-7E7C-DF122161B1ED}"/>
              </a:ext>
            </a:extLst>
          </p:cNvPr>
          <p:cNvSpPr txBox="1"/>
          <p:nvPr/>
        </p:nvSpPr>
        <p:spPr>
          <a:xfrm>
            <a:off x="234950" y="861341"/>
            <a:ext cx="8845550" cy="677108"/>
          </a:xfrm>
          <a:prstGeom prst="rect">
            <a:avLst/>
          </a:prstGeom>
          <a:noFill/>
        </p:spPr>
        <p:txBody>
          <a:bodyPr wrap="square">
            <a:spAutoFit/>
          </a:bodyPr>
          <a:lstStyle/>
          <a:p>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ngôn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r>
            <a:b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endParaRPr lang="en-US" dirty="0"/>
          </a:p>
        </p:txBody>
      </p:sp>
      <p:sp>
        <p:nvSpPr>
          <p:cNvPr id="11" name="Hộp Văn bản 10">
            <a:extLst>
              <a:ext uri="{FF2B5EF4-FFF2-40B4-BE49-F238E27FC236}">
                <a16:creationId xmlns:a16="http://schemas.microsoft.com/office/drawing/2014/main" id="{B8CBFE7A-8954-2304-4C10-88009231F900}"/>
              </a:ext>
            </a:extLst>
          </p:cNvPr>
          <p:cNvSpPr txBox="1"/>
          <p:nvPr/>
        </p:nvSpPr>
        <p:spPr>
          <a:xfrm>
            <a:off x="287336" y="1313063"/>
            <a:ext cx="8983663" cy="830997"/>
          </a:xfrm>
          <a:prstGeom prst="rect">
            <a:avLst/>
          </a:prstGeom>
          <a:noFill/>
        </p:spPr>
        <p:txBody>
          <a:bodyPr wrap="square">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Thông qua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sản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sinh tinh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thần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hợp</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sẻ</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Hộp Văn bản 12">
            <a:extLst>
              <a:ext uri="{FF2B5EF4-FFF2-40B4-BE49-F238E27FC236}">
                <a16:creationId xmlns:a16="http://schemas.microsoft.com/office/drawing/2014/main" id="{DD595571-62EE-7AB2-D833-00CC279FAFCC}"/>
              </a:ext>
            </a:extLst>
          </p:cNvPr>
          <p:cNvSpPr txBox="1"/>
          <p:nvPr/>
        </p:nvSpPr>
        <p:spPr>
          <a:xfrm>
            <a:off x="160337" y="1646170"/>
            <a:ext cx="8983663" cy="1200329"/>
          </a:xfrm>
          <a:prstGeom prst="rect">
            <a:avLst/>
          </a:prstGeom>
          <a:noFill/>
        </p:spPr>
        <p:txBody>
          <a:bodyPr wrap="square">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Sau khi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sản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theo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tưởng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sinh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vui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thỏa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mái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tin khi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thiệu</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sản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Hộp Văn bản 14">
            <a:extLst>
              <a:ext uri="{FF2B5EF4-FFF2-40B4-BE49-F238E27FC236}">
                <a16:creationId xmlns:a16="http://schemas.microsoft.com/office/drawing/2014/main" id="{F1EE4977-3D2A-4FD1-E31B-968F6B1233C8}"/>
              </a:ext>
            </a:extLst>
          </p:cNvPr>
          <p:cNvSpPr txBox="1"/>
          <p:nvPr/>
        </p:nvSpPr>
        <p:spPr>
          <a:xfrm>
            <a:off x="244474" y="2072562"/>
            <a:ext cx="8983663" cy="1046440"/>
          </a:xfrm>
          <a:prstGeom prst="rect">
            <a:avLst/>
          </a:prstGeom>
          <a:noFill/>
        </p:spPr>
        <p:txBody>
          <a:bodyPr wrap="square">
            <a:spAutoFit/>
          </a:bodyPr>
          <a:lstStyle/>
          <a:p>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sinh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tôn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giữ</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sản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r>
            <a:b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endParaRPr lang="en-US" dirty="0"/>
          </a:p>
        </p:txBody>
      </p:sp>
      <p:sp>
        <p:nvSpPr>
          <p:cNvPr id="17" name="Hộp Văn bản 16">
            <a:extLst>
              <a:ext uri="{FF2B5EF4-FFF2-40B4-BE49-F238E27FC236}">
                <a16:creationId xmlns:a16="http://schemas.microsoft.com/office/drawing/2014/main" id="{D1CD9948-B321-6ADD-43D6-91B97F3704A4}"/>
              </a:ext>
            </a:extLst>
          </p:cNvPr>
          <p:cNvSpPr txBox="1"/>
          <p:nvPr/>
        </p:nvSpPr>
        <p:spPr>
          <a:xfrm>
            <a:off x="234950" y="830563"/>
            <a:ext cx="8664575" cy="1415772"/>
          </a:xfrm>
          <a:prstGeom prst="rect">
            <a:avLst/>
          </a:prstGeom>
          <a:noFill/>
        </p:spPr>
        <p:txBody>
          <a:bodyPr wrap="square">
            <a:spAutoFit/>
          </a:bodyPr>
          <a:lstStyle/>
          <a:p>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Trao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sản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nhằm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mục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đích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ngôn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mở</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rộng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vốn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cho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sinh</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endParaRPr lang="en-US" sz="2400" dirty="0">
              <a:solidFill>
                <a:srgbClr val="000000"/>
              </a:solidFill>
              <a:latin typeface="Times New Roman" panose="02020603050405020304" pitchFamily="18" charset="0"/>
            </a:endParaRPr>
          </a:p>
          <a:p>
            <a:endParaRPr lang="en-US" dirty="0"/>
          </a:p>
        </p:txBody>
      </p:sp>
      <p:sp>
        <p:nvSpPr>
          <p:cNvPr id="19" name="Hộp Văn bản 18">
            <a:extLst>
              <a:ext uri="{FF2B5EF4-FFF2-40B4-BE49-F238E27FC236}">
                <a16:creationId xmlns:a16="http://schemas.microsoft.com/office/drawing/2014/main" id="{CD7D79CA-8021-39A1-19F4-C272989CDF17}"/>
              </a:ext>
            </a:extLst>
          </p:cNvPr>
          <p:cNvSpPr txBox="1"/>
          <p:nvPr/>
        </p:nvSpPr>
        <p:spPr>
          <a:xfrm>
            <a:off x="234950" y="1318941"/>
            <a:ext cx="4959350" cy="461665"/>
          </a:xfrm>
          <a:prstGeom prst="rect">
            <a:avLst/>
          </a:prstGeom>
          <a:noFill/>
        </p:spPr>
        <p:txBody>
          <a:bodyPr wrap="square">
            <a:spAutoFit/>
          </a:bodyPr>
          <a:lstStyle/>
          <a:p>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xã</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hội</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lang="en-US" dirty="0"/>
          </a:p>
        </p:txBody>
      </p:sp>
      <p:sp>
        <p:nvSpPr>
          <p:cNvPr id="21" name="Hộp Văn bản 20">
            <a:extLst>
              <a:ext uri="{FF2B5EF4-FFF2-40B4-BE49-F238E27FC236}">
                <a16:creationId xmlns:a16="http://schemas.microsoft.com/office/drawing/2014/main" id="{B0D15A15-D13E-0C30-147B-7075223D18BE}"/>
              </a:ext>
            </a:extLst>
          </p:cNvPr>
          <p:cNvSpPr txBox="1"/>
          <p:nvPr/>
        </p:nvSpPr>
        <p:spPr>
          <a:xfrm>
            <a:off x="234950" y="1671504"/>
            <a:ext cx="4743450" cy="461665"/>
          </a:xfrm>
          <a:prstGeom prst="rect">
            <a:avLst/>
          </a:prstGeom>
          <a:noFill/>
        </p:spPr>
        <p:txBody>
          <a:bodyPr wrap="square">
            <a:spAutoFit/>
          </a:bodyPr>
          <a:lstStyle/>
          <a:p>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thẩm</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mĩ</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lang="en-US" dirty="0"/>
          </a:p>
        </p:txBody>
      </p:sp>
      <p:sp>
        <p:nvSpPr>
          <p:cNvPr id="23" name="Hộp Văn bản 22">
            <a:extLst>
              <a:ext uri="{FF2B5EF4-FFF2-40B4-BE49-F238E27FC236}">
                <a16:creationId xmlns:a16="http://schemas.microsoft.com/office/drawing/2014/main" id="{CFF9295D-B73E-F056-0F38-899EFD780C81}"/>
              </a:ext>
            </a:extLst>
          </p:cNvPr>
          <p:cNvSpPr txBox="1"/>
          <p:nvPr/>
        </p:nvSpPr>
        <p:spPr>
          <a:xfrm>
            <a:off x="242888" y="2831111"/>
            <a:ext cx="8740775" cy="830997"/>
          </a:xfrm>
          <a:prstGeom prst="rect">
            <a:avLst/>
          </a:prstGeom>
          <a:noFill/>
        </p:spPr>
        <p:txBody>
          <a:bodyPr wrap="square">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400" b="1" dirty="0" smtClean="0">
                <a:solidFill>
                  <a:srgbClr val="000000"/>
                </a:solidFill>
                <a:latin typeface="Times New Roman" panose="02020603050405020304" pitchFamily="18" charset="0"/>
                <a:ea typeface="Times New Roman" panose="02020603050405020304" pitchFamily="18" charset="0"/>
              </a:rPr>
              <a:t>Học sinh có ý thức</a:t>
            </a:r>
            <a:r>
              <a:rPr kumimoji="0" lang="vi-V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bảo vệ môi trường.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685165"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Học sinh có hứng thú tìm hiểu và sáng tạo từ vật liệu phế thải</a:t>
            </a:r>
            <a:endParaRPr lang="en-US" dirty="0"/>
          </a:p>
        </p:txBody>
      </p:sp>
      <p:sp>
        <p:nvSpPr>
          <p:cNvPr id="25" name="Hộp Văn bản 24">
            <a:extLst>
              <a:ext uri="{FF2B5EF4-FFF2-40B4-BE49-F238E27FC236}">
                <a16:creationId xmlns:a16="http://schemas.microsoft.com/office/drawing/2014/main" id="{A02E2145-875F-040A-5D75-B12756BF363E}"/>
              </a:ext>
            </a:extLst>
          </p:cNvPr>
          <p:cNvSpPr txBox="1"/>
          <p:nvPr/>
        </p:nvSpPr>
        <p:spPr>
          <a:xfrm>
            <a:off x="234950" y="3617602"/>
            <a:ext cx="8813799" cy="830997"/>
          </a:xfrm>
          <a:prstGeom prst="rect">
            <a:avLst/>
          </a:prstGeom>
          <a:solidFill>
            <a:schemeClr val="bg1"/>
          </a:solidFill>
        </p:spPr>
        <p:txBody>
          <a:bodyPr wrap="square">
            <a:spAutoFit/>
          </a:bodyPr>
          <a:lstStyle/>
          <a:p>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Học sinh còn có cơ hội tiếp cận, trải nghiệm thực tế, quan sát thực tế…</a:t>
            </a:r>
            <a:endParaRPr lang="en-US" dirty="0"/>
          </a:p>
        </p:txBody>
      </p:sp>
      <p:sp>
        <p:nvSpPr>
          <p:cNvPr id="27" name="Hộp Văn bản 26">
            <a:extLst>
              <a:ext uri="{FF2B5EF4-FFF2-40B4-BE49-F238E27FC236}">
                <a16:creationId xmlns:a16="http://schemas.microsoft.com/office/drawing/2014/main" id="{D592B604-AF34-5F85-0E9C-B94920B1E748}"/>
              </a:ext>
            </a:extLst>
          </p:cNvPr>
          <p:cNvSpPr txBox="1"/>
          <p:nvPr/>
        </p:nvSpPr>
        <p:spPr>
          <a:xfrm>
            <a:off x="198436" y="4312503"/>
            <a:ext cx="8813799" cy="830997"/>
          </a:xfrm>
          <a:prstGeom prst="rect">
            <a:avLst/>
          </a:prstGeom>
          <a:solidFill>
            <a:schemeClr val="bg1"/>
          </a:solidFill>
        </p:spPr>
        <p:txBody>
          <a:bodyPr wrap="square">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Học sinh mạnh dạn phát huy tính sáng tạo của mình</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khả năng diễn đạt mạnh dạn, tự tin…khi thuyết trình sản phẩm.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236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9" grpId="0"/>
      <p:bldP spid="11" grpId="0"/>
      <p:bldP spid="11" grpId="1"/>
      <p:bldP spid="13" grpId="0"/>
      <p:bldP spid="13" grpId="1"/>
      <p:bldP spid="15" grpId="0"/>
      <p:bldP spid="17" grpId="0"/>
      <p:bldP spid="17" grpId="1"/>
      <p:bldP spid="19" grpId="0"/>
      <p:bldP spid="21" grpId="0"/>
      <p:bldP spid="23" grpId="0"/>
      <p:bldP spid="25"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CC05D9EF-631B-39AF-2D8B-3BC2BC7C3E13}"/>
              </a:ext>
            </a:extLst>
          </p:cNvPr>
          <p:cNvGraphicFramePr>
            <a:graphicFrameLocks noGrp="1"/>
          </p:cNvGraphicFramePr>
          <p:nvPr>
            <p:extLst>
              <p:ext uri="{D42A27DB-BD31-4B8C-83A1-F6EECF244321}">
                <p14:modId xmlns:p14="http://schemas.microsoft.com/office/powerpoint/2010/main" val="2324926870"/>
              </p:ext>
            </p:extLst>
          </p:nvPr>
        </p:nvGraphicFramePr>
        <p:xfrm>
          <a:off x="0" y="0"/>
          <a:ext cx="9144000" cy="5189835"/>
        </p:xfrm>
        <a:graphic>
          <a:graphicData uri="http://schemas.openxmlformats.org/drawingml/2006/table">
            <a:tbl>
              <a:tblPr firstRow="1" firstCol="1" bandRow="1"/>
              <a:tblGrid>
                <a:gridCol w="1143000">
                  <a:extLst>
                    <a:ext uri="{9D8B030D-6E8A-4147-A177-3AD203B41FA5}">
                      <a16:colId xmlns:a16="http://schemas.microsoft.com/office/drawing/2014/main" val="3062598359"/>
                    </a:ext>
                  </a:extLst>
                </a:gridCol>
                <a:gridCol w="1143000">
                  <a:extLst>
                    <a:ext uri="{9D8B030D-6E8A-4147-A177-3AD203B41FA5}">
                      <a16:colId xmlns:a16="http://schemas.microsoft.com/office/drawing/2014/main" val="1180923178"/>
                    </a:ext>
                  </a:extLst>
                </a:gridCol>
                <a:gridCol w="1143000">
                  <a:extLst>
                    <a:ext uri="{9D8B030D-6E8A-4147-A177-3AD203B41FA5}">
                      <a16:colId xmlns:a16="http://schemas.microsoft.com/office/drawing/2014/main" val="791378425"/>
                    </a:ext>
                  </a:extLst>
                </a:gridCol>
                <a:gridCol w="1143000">
                  <a:extLst>
                    <a:ext uri="{9D8B030D-6E8A-4147-A177-3AD203B41FA5}">
                      <a16:colId xmlns:a16="http://schemas.microsoft.com/office/drawing/2014/main" val="2014980848"/>
                    </a:ext>
                  </a:extLst>
                </a:gridCol>
                <a:gridCol w="1143000">
                  <a:extLst>
                    <a:ext uri="{9D8B030D-6E8A-4147-A177-3AD203B41FA5}">
                      <a16:colId xmlns:a16="http://schemas.microsoft.com/office/drawing/2014/main" val="935050141"/>
                    </a:ext>
                  </a:extLst>
                </a:gridCol>
                <a:gridCol w="1143000">
                  <a:extLst>
                    <a:ext uri="{9D8B030D-6E8A-4147-A177-3AD203B41FA5}">
                      <a16:colId xmlns:a16="http://schemas.microsoft.com/office/drawing/2014/main" val="2850692477"/>
                    </a:ext>
                  </a:extLst>
                </a:gridCol>
                <a:gridCol w="1143000">
                  <a:extLst>
                    <a:ext uri="{9D8B030D-6E8A-4147-A177-3AD203B41FA5}">
                      <a16:colId xmlns:a16="http://schemas.microsoft.com/office/drawing/2014/main" val="286403921"/>
                    </a:ext>
                  </a:extLst>
                </a:gridCol>
                <a:gridCol w="1143000">
                  <a:extLst>
                    <a:ext uri="{9D8B030D-6E8A-4147-A177-3AD203B41FA5}">
                      <a16:colId xmlns:a16="http://schemas.microsoft.com/office/drawing/2014/main" val="2813871520"/>
                    </a:ext>
                  </a:extLst>
                </a:gridCol>
              </a:tblGrid>
              <a:tr h="832364">
                <a:tc gridSpan="2">
                  <a:txBody>
                    <a:bodyPr/>
                    <a:lstStyle/>
                    <a:p>
                      <a:pPr algn="ctr"/>
                      <a:r>
                        <a:rPr lang="en-US" sz="2200" dirty="0">
                          <a:effectLst/>
                          <a:latin typeface="Times New Roman" panose="02020603050405020304" pitchFamily="18" charset="0"/>
                          <a:ea typeface="Times New Roman" panose="02020603050405020304" pitchFamily="18" charset="0"/>
                        </a:rPr>
                        <a:t> </a:t>
                      </a:r>
                    </a:p>
                    <a:p>
                      <a:pPr algn="ctr"/>
                      <a:r>
                        <a:rPr lang="en-US" sz="2200" dirty="0">
                          <a:effectLst/>
                          <a:latin typeface="Times New Roman" panose="02020603050405020304" pitchFamily="18" charset="0"/>
                        </a:rPr>
                        <a:t> </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a:r>
                        <a:rPr lang="en-US" sz="2200" dirty="0">
                          <a:effectLst/>
                          <a:latin typeface="Times New Roman" panose="02020603050405020304" pitchFamily="18" charset="0"/>
                          <a:ea typeface="Times New Roman" panose="02020603050405020304" pitchFamily="18" charset="0"/>
                        </a:rPr>
                        <a:t> </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3">
                  <a:txBody>
                    <a:bodyPr/>
                    <a:lstStyle/>
                    <a:p>
                      <a:pPr algn="ctr"/>
                      <a:r>
                        <a:rPr lang="en-US" sz="2400" b="1" dirty="0" err="1">
                          <a:solidFill>
                            <a:srgbClr val="FF0000"/>
                          </a:solidFill>
                          <a:effectLst/>
                          <a:latin typeface="Times New Roman" panose="02020603050405020304" pitchFamily="18" charset="0"/>
                          <a:ea typeface="Times New Roman" panose="02020603050405020304" pitchFamily="18" charset="0"/>
                        </a:rPr>
                        <a:t>Trước</a:t>
                      </a:r>
                      <a:r>
                        <a:rPr lang="vi-VN" sz="2400" b="1" dirty="0">
                          <a:solidFill>
                            <a:srgbClr val="FF0000"/>
                          </a:solidFill>
                          <a:effectLst/>
                          <a:latin typeface="Times New Roman" panose="02020603050405020304" pitchFamily="18" charset="0"/>
                          <a:ea typeface="Times New Roman" panose="02020603050405020304" pitchFamily="18" charset="0"/>
                        </a:rPr>
                        <a:t> khi áp dụng </a:t>
                      </a:r>
                      <a:r>
                        <a:rPr lang="en-US" sz="2400" b="1" dirty="0" err="1" smtClean="0">
                          <a:solidFill>
                            <a:srgbClr val="FF0000"/>
                          </a:solidFill>
                          <a:effectLst/>
                          <a:latin typeface="Times New Roman" panose="02020603050405020304" pitchFamily="18" charset="0"/>
                          <a:ea typeface="Times New Roman" panose="02020603050405020304" pitchFamily="18" charset="0"/>
                        </a:rPr>
                        <a:t>biện</a:t>
                      </a:r>
                      <a:r>
                        <a:rPr lang="vi-VN" sz="2400" b="1" dirty="0" smtClean="0">
                          <a:solidFill>
                            <a:srgbClr val="FF0000"/>
                          </a:solidFill>
                          <a:effectLst/>
                          <a:latin typeface="Times New Roman" panose="02020603050405020304" pitchFamily="18" charset="0"/>
                          <a:ea typeface="Times New Roman" panose="02020603050405020304" pitchFamily="18" charset="0"/>
                        </a:rPr>
                        <a:t> </a:t>
                      </a:r>
                      <a:r>
                        <a:rPr lang="vi-VN" sz="2400" b="1" dirty="0">
                          <a:solidFill>
                            <a:srgbClr val="FF0000"/>
                          </a:solidFill>
                          <a:effectLst/>
                          <a:latin typeface="Times New Roman" panose="02020603050405020304" pitchFamily="18" charset="0"/>
                          <a:ea typeface="Times New Roman" panose="02020603050405020304" pitchFamily="18" charset="0"/>
                        </a:rPr>
                        <a:t>pháp</a:t>
                      </a:r>
                      <a:endParaRPr lang="en-US" sz="2400" b="1" dirty="0">
                        <a:solidFill>
                          <a:srgbClr val="FF0000"/>
                        </a:solidFill>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a:r>
                        <a:rPr lang="en-US" sz="2400" b="1" dirty="0">
                          <a:solidFill>
                            <a:srgbClr val="FF0000"/>
                          </a:solidFill>
                          <a:effectLst/>
                          <a:latin typeface="Times New Roman" panose="02020603050405020304" pitchFamily="18" charset="0"/>
                          <a:ea typeface="Times New Roman" panose="02020603050405020304" pitchFamily="18" charset="0"/>
                        </a:rPr>
                        <a:t>Sau</a:t>
                      </a:r>
                      <a:r>
                        <a:rPr lang="vi-VN" sz="2400" b="1" dirty="0">
                          <a:solidFill>
                            <a:srgbClr val="FF0000"/>
                          </a:solidFill>
                          <a:effectLst/>
                          <a:latin typeface="Times New Roman" panose="02020603050405020304" pitchFamily="18" charset="0"/>
                          <a:ea typeface="Times New Roman" panose="02020603050405020304" pitchFamily="18" charset="0"/>
                        </a:rPr>
                        <a:t> khi áp dụng </a:t>
                      </a:r>
                      <a:r>
                        <a:rPr lang="en-US" sz="2400" b="1" dirty="0" err="1" smtClean="0">
                          <a:solidFill>
                            <a:srgbClr val="FF0000"/>
                          </a:solidFill>
                          <a:effectLst/>
                          <a:latin typeface="Times New Roman" panose="02020603050405020304" pitchFamily="18" charset="0"/>
                          <a:ea typeface="Times New Roman" panose="02020603050405020304" pitchFamily="18" charset="0"/>
                        </a:rPr>
                        <a:t>biện</a:t>
                      </a:r>
                      <a:r>
                        <a:rPr lang="vi-VN" sz="2400" b="1" dirty="0" smtClean="0">
                          <a:solidFill>
                            <a:srgbClr val="FF0000"/>
                          </a:solidFill>
                          <a:effectLst/>
                          <a:latin typeface="Times New Roman" panose="02020603050405020304" pitchFamily="18" charset="0"/>
                          <a:ea typeface="Times New Roman" panose="02020603050405020304" pitchFamily="18" charset="0"/>
                        </a:rPr>
                        <a:t> </a:t>
                      </a:r>
                      <a:r>
                        <a:rPr lang="vi-VN" sz="2400" b="1" dirty="0">
                          <a:solidFill>
                            <a:srgbClr val="FF0000"/>
                          </a:solidFill>
                          <a:effectLst/>
                          <a:latin typeface="Times New Roman" panose="02020603050405020304" pitchFamily="18" charset="0"/>
                          <a:ea typeface="Times New Roman" panose="02020603050405020304" pitchFamily="18" charset="0"/>
                        </a:rPr>
                        <a:t>pháp</a:t>
                      </a:r>
                      <a:endParaRPr lang="en-US" sz="2400" b="1" dirty="0">
                        <a:solidFill>
                          <a:srgbClr val="FF0000"/>
                        </a:solidFill>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7527802"/>
                  </a:ext>
                </a:extLst>
              </a:tr>
              <a:tr h="369939">
                <a:tc gridSpan="2">
                  <a:txBody>
                    <a:bodyPr/>
                    <a:lstStyle/>
                    <a:p>
                      <a:pPr algn="ctr"/>
                      <a:r>
                        <a:rPr lang="en-US" sz="2200" dirty="0">
                          <a:effectLst/>
                          <a:latin typeface="Times New Roman" panose="02020603050405020304" pitchFamily="18" charset="0"/>
                          <a:ea typeface="Times New Roman" panose="02020603050405020304" pitchFamily="18" charset="0"/>
                        </a:rPr>
                        <a:t>Lớp</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a:txBody>
                    <a:bodyPr/>
                    <a:lstStyle/>
                    <a:p>
                      <a:pPr algn="ctr"/>
                      <a:r>
                        <a:rPr lang="en-US" sz="2200" b="1" dirty="0">
                          <a:effectLst/>
                          <a:latin typeface="Times New Roman" panose="02020603050405020304" pitchFamily="18" charset="0"/>
                          <a:ea typeface="Times New Roman" panose="02020603050405020304" pitchFamily="18" charset="0"/>
                        </a:rPr>
                        <a:t>6A</a:t>
                      </a:r>
                      <a:endParaRPr lang="en-US" sz="2200" dirty="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200" b="1">
                          <a:effectLst/>
                          <a:latin typeface="Times New Roman" panose="02020603050405020304" pitchFamily="18" charset="0"/>
                          <a:ea typeface="Times New Roman" panose="02020603050405020304" pitchFamily="18" charset="0"/>
                        </a:rPr>
                        <a:t>6B</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b="1" dirty="0">
                          <a:effectLst/>
                          <a:latin typeface="Times New Roman" panose="02020603050405020304" pitchFamily="18" charset="0"/>
                          <a:ea typeface="Times New Roman" panose="02020603050405020304" pitchFamily="18" charset="0"/>
                        </a:rPr>
                        <a:t>6C</a:t>
                      </a:r>
                      <a:endParaRPr lang="en-US" sz="2200" dirty="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200" b="1" dirty="0">
                          <a:effectLst/>
                          <a:latin typeface="Times New Roman" panose="02020603050405020304" pitchFamily="18" charset="0"/>
                          <a:ea typeface="Times New Roman" panose="02020603050405020304" pitchFamily="18" charset="0"/>
                        </a:rPr>
                        <a:t>6A</a:t>
                      </a:r>
                      <a:endParaRPr lang="en-US" sz="2200" dirty="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r>
                        <a:rPr lang="en-US" sz="2200" b="1">
                          <a:effectLst/>
                          <a:latin typeface="Times New Roman" panose="02020603050405020304" pitchFamily="18" charset="0"/>
                          <a:ea typeface="Times New Roman" panose="02020603050405020304" pitchFamily="18" charset="0"/>
                        </a:rPr>
                        <a:t>6B</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b="1" dirty="0">
                          <a:effectLst/>
                          <a:latin typeface="Times New Roman" panose="02020603050405020304" pitchFamily="18" charset="0"/>
                          <a:ea typeface="Times New Roman" panose="02020603050405020304" pitchFamily="18" charset="0"/>
                        </a:rPr>
                        <a:t>6C</a:t>
                      </a:r>
                      <a:endParaRPr lang="en-US" sz="2200" dirty="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03950927"/>
                  </a:ext>
                </a:extLst>
              </a:tr>
              <a:tr h="369939">
                <a:tc gridSpan="2">
                  <a:txBody>
                    <a:bodyPr/>
                    <a:lstStyle/>
                    <a:p>
                      <a:pPr algn="ctr"/>
                      <a:r>
                        <a:rPr lang="en-US" sz="2200">
                          <a:effectLst/>
                          <a:latin typeface="Times New Roman" panose="02020603050405020304" pitchFamily="18" charset="0"/>
                          <a:ea typeface="Times New Roman" panose="02020603050405020304" pitchFamily="18" charset="0"/>
                        </a:rPr>
                        <a:t>Số</a:t>
                      </a:r>
                      <a:r>
                        <a:rPr lang="vi-VN" sz="2200">
                          <a:effectLst/>
                          <a:latin typeface="Times New Roman" panose="02020603050405020304" pitchFamily="18" charset="0"/>
                          <a:ea typeface="Times New Roman" panose="02020603050405020304" pitchFamily="18" charset="0"/>
                        </a:rPr>
                        <a:t> HS</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a:txBody>
                    <a:bodyPr/>
                    <a:lstStyle/>
                    <a:p>
                      <a:pPr algn="ctr"/>
                      <a:r>
                        <a:rPr lang="en-US" sz="2200" b="1" dirty="0">
                          <a:effectLst/>
                          <a:latin typeface="Times New Roman" panose="02020603050405020304" pitchFamily="18" charset="0"/>
                          <a:ea typeface="Times New Roman" panose="02020603050405020304" pitchFamily="18" charset="0"/>
                        </a:rPr>
                        <a:t>35</a:t>
                      </a:r>
                      <a:endParaRPr lang="en-US" sz="2200" dirty="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200" b="1">
                          <a:effectLst/>
                          <a:latin typeface="Times New Roman" panose="02020603050405020304" pitchFamily="18" charset="0"/>
                          <a:ea typeface="Times New Roman" panose="02020603050405020304" pitchFamily="18" charset="0"/>
                        </a:rPr>
                        <a:t>35</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b="1" dirty="0">
                          <a:effectLst/>
                          <a:latin typeface="Times New Roman" panose="02020603050405020304" pitchFamily="18" charset="0"/>
                          <a:ea typeface="Times New Roman" panose="02020603050405020304" pitchFamily="18" charset="0"/>
                        </a:rPr>
                        <a:t>36</a:t>
                      </a:r>
                      <a:endParaRPr lang="en-US" sz="2200" dirty="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200" b="1" dirty="0">
                          <a:effectLst/>
                          <a:latin typeface="Times New Roman" panose="02020603050405020304" pitchFamily="18" charset="0"/>
                          <a:ea typeface="Times New Roman" panose="02020603050405020304" pitchFamily="18" charset="0"/>
                        </a:rPr>
                        <a:t>35</a:t>
                      </a:r>
                      <a:endParaRPr lang="en-US" sz="2200" dirty="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r>
                        <a:rPr lang="en-US" sz="2200" b="1">
                          <a:effectLst/>
                          <a:latin typeface="Times New Roman" panose="02020603050405020304" pitchFamily="18" charset="0"/>
                          <a:ea typeface="Times New Roman" panose="02020603050405020304" pitchFamily="18" charset="0"/>
                        </a:rPr>
                        <a:t>35</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b="1" dirty="0">
                          <a:effectLst/>
                          <a:latin typeface="Times New Roman" panose="02020603050405020304" pitchFamily="18" charset="0"/>
                          <a:ea typeface="Times New Roman" panose="02020603050405020304" pitchFamily="18" charset="0"/>
                        </a:rPr>
                        <a:t>36</a:t>
                      </a:r>
                      <a:endParaRPr lang="en-US" sz="2200" dirty="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81066587"/>
                  </a:ext>
                </a:extLst>
              </a:tr>
              <a:tr h="674368">
                <a:tc rowSpan="2">
                  <a:txBody>
                    <a:bodyPr/>
                    <a:lstStyle/>
                    <a:p>
                      <a:pPr algn="ctr"/>
                      <a:r>
                        <a:rPr lang="en-US" sz="2200" b="1">
                          <a:effectLst/>
                          <a:latin typeface="Times New Roman" panose="02020603050405020304" pitchFamily="18" charset="0"/>
                          <a:ea typeface="Times New Roman" panose="02020603050405020304" pitchFamily="18" charset="0"/>
                        </a:rPr>
                        <a:t>Hoàn thành tốt</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b="1">
                          <a:effectLst/>
                          <a:latin typeface="Times New Roman" panose="02020603050405020304" pitchFamily="18" charset="0"/>
                          <a:ea typeface="Times New Roman" panose="02020603050405020304" pitchFamily="18" charset="0"/>
                        </a:rPr>
                        <a:t>Số lượng</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10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200" dirty="0">
                          <a:effectLst/>
                          <a:latin typeface="Times New Roman" panose="02020603050405020304" pitchFamily="18" charset="0"/>
                          <a:ea typeface="Times New Roman" panose="02020603050405020304" pitchFamily="18" charset="0"/>
                        </a:rPr>
                        <a:t>10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11</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15</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r>
                        <a:rPr lang="en-US" sz="2200">
                          <a:effectLst/>
                          <a:latin typeface="Times New Roman" panose="02020603050405020304" pitchFamily="18" charset="0"/>
                          <a:ea typeface="Times New Roman" panose="02020603050405020304" pitchFamily="18" charset="0"/>
                        </a:rPr>
                        <a:t>15</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13</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848269734"/>
                  </a:ext>
                </a:extLst>
              </a:tr>
              <a:tr h="528897">
                <a:tc vMerge="1">
                  <a:txBody>
                    <a:bodyPr/>
                    <a:lstStyle/>
                    <a:p>
                      <a:endParaRPr lang="en-US"/>
                    </a:p>
                  </a:txBody>
                  <a:tcPr/>
                </a:tc>
                <a:tc>
                  <a:txBody>
                    <a:bodyPr/>
                    <a:lstStyle/>
                    <a:p>
                      <a:pPr algn="ctr"/>
                      <a:r>
                        <a:rPr lang="en-US" sz="2200" b="1">
                          <a:effectLst/>
                          <a:latin typeface="Times New Roman" panose="02020603050405020304" pitchFamily="18" charset="0"/>
                          <a:ea typeface="Times New Roman" panose="02020603050405020304" pitchFamily="18" charset="0"/>
                        </a:rPr>
                        <a:t>Tỷ lệ</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28.5 %</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200" dirty="0">
                          <a:effectLst/>
                          <a:latin typeface="Times New Roman" panose="02020603050405020304" pitchFamily="18" charset="0"/>
                          <a:ea typeface="Times New Roman" panose="02020603050405020304" pitchFamily="18" charset="0"/>
                        </a:rPr>
                        <a:t>28.5 %</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30.5%</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42,8 %</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r>
                        <a:rPr lang="en-US" sz="2200" dirty="0">
                          <a:effectLst/>
                          <a:latin typeface="Times New Roman" panose="02020603050405020304" pitchFamily="18" charset="0"/>
                          <a:ea typeface="Times New Roman" panose="02020603050405020304" pitchFamily="18" charset="0"/>
                        </a:rPr>
                        <a:t>42,8%</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36,1%</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79416386"/>
                  </a:ext>
                </a:extLst>
              </a:tr>
              <a:tr h="647393">
                <a:tc rowSpan="2">
                  <a:txBody>
                    <a:bodyPr/>
                    <a:lstStyle/>
                    <a:p>
                      <a:pPr algn="ctr"/>
                      <a:r>
                        <a:rPr lang="en-US" sz="2200" b="1">
                          <a:effectLst/>
                          <a:latin typeface="Times New Roman" panose="02020603050405020304" pitchFamily="18" charset="0"/>
                          <a:ea typeface="Times New Roman" panose="02020603050405020304" pitchFamily="18" charset="0"/>
                        </a:rPr>
                        <a:t>Hoàn thành</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b="1">
                          <a:effectLst/>
                          <a:latin typeface="Times New Roman" panose="02020603050405020304" pitchFamily="18" charset="0"/>
                          <a:ea typeface="Times New Roman" panose="02020603050405020304" pitchFamily="18" charset="0"/>
                        </a:rPr>
                        <a:t>Số lượng</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22</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200">
                          <a:effectLst/>
                          <a:latin typeface="Times New Roman" panose="02020603050405020304" pitchFamily="18" charset="0"/>
                          <a:ea typeface="Times New Roman" panose="02020603050405020304" pitchFamily="18" charset="0"/>
                        </a:rPr>
                        <a:t>20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23</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22</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r>
                        <a:rPr lang="en-US" sz="2200" dirty="0">
                          <a:effectLst/>
                          <a:latin typeface="Times New Roman" panose="02020603050405020304" pitchFamily="18" charset="0"/>
                          <a:ea typeface="Times New Roman" panose="02020603050405020304" pitchFamily="18" charset="0"/>
                        </a:rPr>
                        <a:t>20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23</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78673094"/>
                  </a:ext>
                </a:extLst>
              </a:tr>
              <a:tr h="535641">
                <a:tc vMerge="1">
                  <a:txBody>
                    <a:bodyPr/>
                    <a:lstStyle/>
                    <a:p>
                      <a:endParaRPr lang="en-US"/>
                    </a:p>
                  </a:txBody>
                  <a:tcPr/>
                </a:tc>
                <a:tc>
                  <a:txBody>
                    <a:bodyPr/>
                    <a:lstStyle/>
                    <a:p>
                      <a:pPr algn="ctr"/>
                      <a:r>
                        <a:rPr lang="en-US" sz="2200" b="1">
                          <a:effectLst/>
                          <a:latin typeface="Times New Roman" panose="02020603050405020304" pitchFamily="18" charset="0"/>
                          <a:ea typeface="Times New Roman" panose="02020603050405020304" pitchFamily="18" charset="0"/>
                        </a:rPr>
                        <a:t>Tỷ lệ</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62,8%</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200">
                          <a:effectLst/>
                          <a:latin typeface="Times New Roman" panose="02020603050405020304" pitchFamily="18" charset="0"/>
                          <a:ea typeface="Times New Roman" panose="02020603050405020304" pitchFamily="18" charset="0"/>
                        </a:rPr>
                        <a:t>57,1%</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63,8%</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57,1%</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r>
                        <a:rPr lang="en-US" sz="2200">
                          <a:effectLst/>
                          <a:latin typeface="Times New Roman" panose="02020603050405020304" pitchFamily="18" charset="0"/>
                          <a:ea typeface="Times New Roman" panose="02020603050405020304" pitchFamily="18" charset="0"/>
                        </a:rPr>
                        <a:t>57,1%</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63,8%</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321637549"/>
                  </a:ext>
                </a:extLst>
              </a:tr>
              <a:tr h="647393">
                <a:tc rowSpan="2">
                  <a:txBody>
                    <a:bodyPr/>
                    <a:lstStyle/>
                    <a:p>
                      <a:pPr algn="ctr"/>
                      <a:r>
                        <a:rPr lang="en-US" sz="2200" b="1">
                          <a:effectLst/>
                          <a:latin typeface="Times New Roman" panose="02020603050405020304" pitchFamily="18" charset="0"/>
                          <a:ea typeface="Times New Roman" panose="02020603050405020304" pitchFamily="18" charset="0"/>
                        </a:rPr>
                        <a:t>Chưa hoàn thành</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b="1">
                          <a:effectLst/>
                          <a:latin typeface="Times New Roman" panose="02020603050405020304" pitchFamily="18" charset="0"/>
                          <a:ea typeface="Times New Roman" panose="02020603050405020304" pitchFamily="18" charset="0"/>
                        </a:rPr>
                        <a:t>Số lượng</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3</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200">
                          <a:effectLst/>
                          <a:latin typeface="Times New Roman" panose="02020603050405020304" pitchFamily="18" charset="0"/>
                          <a:ea typeface="Times New Roman" panose="02020603050405020304" pitchFamily="18" charset="0"/>
                        </a:rPr>
                        <a:t>5</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2</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r>
                        <a:rPr lang="en-US" sz="2200">
                          <a:effectLst/>
                          <a:latin typeface="Times New Roman" panose="02020603050405020304" pitchFamily="18" charset="0"/>
                          <a:ea typeface="Times New Roman" panose="02020603050405020304" pitchFamily="18" charset="0"/>
                        </a:rPr>
                        <a:t>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28555129"/>
                  </a:ext>
                </a:extLst>
              </a:tr>
              <a:tr h="537567">
                <a:tc vMerge="1">
                  <a:txBody>
                    <a:bodyPr/>
                    <a:lstStyle/>
                    <a:p>
                      <a:endParaRPr lang="en-US"/>
                    </a:p>
                  </a:txBody>
                  <a:tcPr/>
                </a:tc>
                <a:tc>
                  <a:txBody>
                    <a:bodyPr/>
                    <a:lstStyle/>
                    <a:p>
                      <a:pPr algn="ctr"/>
                      <a:r>
                        <a:rPr lang="en-US" sz="2200" b="1">
                          <a:effectLst/>
                          <a:latin typeface="Times New Roman" panose="02020603050405020304" pitchFamily="18" charset="0"/>
                          <a:ea typeface="Times New Roman" panose="02020603050405020304" pitchFamily="18" charset="0"/>
                        </a:rPr>
                        <a:t>Tỷ lệ</a:t>
                      </a:r>
                      <a:endParaRPr lang="en-US" sz="2200">
                        <a:effectLst/>
                        <a:latin typeface="Times New Roman" panose="02020603050405020304" pitchFamily="18" charset="0"/>
                        <a:ea typeface="Times New Roman" panose="02020603050405020304" pitchFamily="18" charset="0"/>
                      </a:endParaRP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8,5%</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200">
                          <a:effectLst/>
                          <a:latin typeface="Times New Roman" panose="02020603050405020304" pitchFamily="18" charset="0"/>
                          <a:ea typeface="Times New Roman" panose="02020603050405020304" pitchFamily="18" charset="0"/>
                        </a:rPr>
                        <a:t>14,2%</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5.5%</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r>
                        <a:rPr lang="en-US" sz="2200">
                          <a:effectLst/>
                          <a:latin typeface="Times New Roman" panose="02020603050405020304" pitchFamily="18" charset="0"/>
                          <a:ea typeface="Times New Roman" panose="02020603050405020304" pitchFamily="18" charset="0"/>
                        </a:rPr>
                        <a:t>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200" dirty="0">
                          <a:effectLst/>
                          <a:latin typeface="Times New Roman" panose="02020603050405020304" pitchFamily="18" charset="0"/>
                          <a:ea typeface="Times New Roman" panose="02020603050405020304" pitchFamily="18" charset="0"/>
                        </a:rPr>
                        <a:t>0%</a:t>
                      </a:r>
                    </a:p>
                  </a:txBody>
                  <a:tcPr marL="65992" marR="6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3820795"/>
                  </a:ext>
                </a:extLst>
              </a:tr>
            </a:tbl>
          </a:graphicData>
        </a:graphic>
      </p:graphicFrame>
    </p:spTree>
    <p:extLst>
      <p:ext uri="{BB962C8B-B14F-4D97-AF65-F5344CB8AC3E}">
        <p14:creationId xmlns:p14="http://schemas.microsoft.com/office/powerpoint/2010/main" val="2925460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6907B899-7CE4-56EC-9D4A-F7956D179DE2}"/>
              </a:ext>
            </a:extLst>
          </p:cNvPr>
          <p:cNvGraphicFramePr>
            <a:graphicFrameLocks noGrp="1"/>
          </p:cNvGraphicFramePr>
          <p:nvPr>
            <p:extLst>
              <p:ext uri="{D42A27DB-BD31-4B8C-83A1-F6EECF244321}">
                <p14:modId xmlns:p14="http://schemas.microsoft.com/office/powerpoint/2010/main" val="38125944"/>
              </p:ext>
            </p:extLst>
          </p:nvPr>
        </p:nvGraphicFramePr>
        <p:xfrm>
          <a:off x="0" y="1447800"/>
          <a:ext cx="9144003" cy="3695700"/>
        </p:xfrm>
        <a:graphic>
          <a:graphicData uri="http://schemas.openxmlformats.org/drawingml/2006/table">
            <a:tbl>
              <a:tblPr firstRow="1" firstCol="1" bandRow="1"/>
              <a:tblGrid>
                <a:gridCol w="1234771">
                  <a:extLst>
                    <a:ext uri="{9D8B030D-6E8A-4147-A177-3AD203B41FA5}">
                      <a16:colId xmlns:a16="http://schemas.microsoft.com/office/drawing/2014/main" val="619470325"/>
                    </a:ext>
                  </a:extLst>
                </a:gridCol>
                <a:gridCol w="629946">
                  <a:extLst>
                    <a:ext uri="{9D8B030D-6E8A-4147-A177-3AD203B41FA5}">
                      <a16:colId xmlns:a16="http://schemas.microsoft.com/office/drawing/2014/main" val="666449127"/>
                    </a:ext>
                  </a:extLst>
                </a:gridCol>
                <a:gridCol w="1234771">
                  <a:extLst>
                    <a:ext uri="{9D8B030D-6E8A-4147-A177-3AD203B41FA5}">
                      <a16:colId xmlns:a16="http://schemas.microsoft.com/office/drawing/2014/main" val="491689673"/>
                    </a:ext>
                  </a:extLst>
                </a:gridCol>
                <a:gridCol w="1234771">
                  <a:extLst>
                    <a:ext uri="{9D8B030D-6E8A-4147-A177-3AD203B41FA5}">
                      <a16:colId xmlns:a16="http://schemas.microsoft.com/office/drawing/2014/main" val="340699472"/>
                    </a:ext>
                  </a:extLst>
                </a:gridCol>
                <a:gridCol w="1234771">
                  <a:extLst>
                    <a:ext uri="{9D8B030D-6E8A-4147-A177-3AD203B41FA5}">
                      <a16:colId xmlns:a16="http://schemas.microsoft.com/office/drawing/2014/main" val="3304180380"/>
                    </a:ext>
                  </a:extLst>
                </a:gridCol>
                <a:gridCol w="1234771">
                  <a:extLst>
                    <a:ext uri="{9D8B030D-6E8A-4147-A177-3AD203B41FA5}">
                      <a16:colId xmlns:a16="http://schemas.microsoft.com/office/drawing/2014/main" val="243542753"/>
                    </a:ext>
                  </a:extLst>
                </a:gridCol>
                <a:gridCol w="1234771">
                  <a:extLst>
                    <a:ext uri="{9D8B030D-6E8A-4147-A177-3AD203B41FA5}">
                      <a16:colId xmlns:a16="http://schemas.microsoft.com/office/drawing/2014/main" val="4243261822"/>
                    </a:ext>
                  </a:extLst>
                </a:gridCol>
                <a:gridCol w="1105431">
                  <a:extLst>
                    <a:ext uri="{9D8B030D-6E8A-4147-A177-3AD203B41FA5}">
                      <a16:colId xmlns:a16="http://schemas.microsoft.com/office/drawing/2014/main" val="1765888401"/>
                    </a:ext>
                  </a:extLst>
                </a:gridCol>
              </a:tblGrid>
              <a:tr h="856974">
                <a:tc rowSpan="2">
                  <a:txBody>
                    <a:bodyPr/>
                    <a:lstStyle/>
                    <a:p>
                      <a:pPr algn="ctr"/>
                      <a:r>
                        <a:rPr lang="en-US" sz="2400" b="1">
                          <a:effectLst/>
                          <a:latin typeface="Times New Roman" panose="02020603050405020304" pitchFamily="18" charset="0"/>
                          <a:ea typeface="Times New Roman" panose="02020603050405020304" pitchFamily="18" charset="0"/>
                        </a:rPr>
                        <a:t>Lớp</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rowSpan="2">
                  <a:txBody>
                    <a:bodyPr/>
                    <a:lstStyle/>
                    <a:p>
                      <a:pPr algn="ctr"/>
                      <a:r>
                        <a:rPr lang="en-US" sz="2400" b="1">
                          <a:effectLst/>
                          <a:latin typeface="Times New Roman" panose="02020603050405020304" pitchFamily="18" charset="0"/>
                          <a:ea typeface="Times New Roman" panose="02020603050405020304" pitchFamily="18" charset="0"/>
                        </a:rPr>
                        <a:t>Số HS</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gridSpan="2">
                  <a:txBody>
                    <a:bodyPr/>
                    <a:lstStyle/>
                    <a:p>
                      <a:pPr algn="ctr"/>
                      <a:r>
                        <a:rPr lang="en-US" sz="2400" b="1" dirty="0">
                          <a:effectLst/>
                          <a:latin typeface="Times New Roman" panose="02020603050405020304" pitchFamily="18" charset="0"/>
                          <a:ea typeface="Times New Roman" panose="02020603050405020304" pitchFamily="18" charset="0"/>
                        </a:rPr>
                        <a:t>Hoàn </a:t>
                      </a:r>
                      <a:r>
                        <a:rPr lang="en-US" sz="2400" b="1" dirty="0" err="1">
                          <a:effectLst/>
                          <a:latin typeface="Times New Roman" panose="02020603050405020304" pitchFamily="18" charset="0"/>
                          <a:ea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tốt</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hMerge="1">
                  <a:txBody>
                    <a:bodyPr/>
                    <a:lstStyle/>
                    <a:p>
                      <a:endParaRPr lang="en-US"/>
                    </a:p>
                  </a:txBody>
                  <a:tcPr/>
                </a:tc>
                <a:tc gridSpan="2">
                  <a:txBody>
                    <a:bodyPr/>
                    <a:lstStyle/>
                    <a:p>
                      <a:pPr algn="ctr"/>
                      <a:r>
                        <a:rPr lang="en-US" sz="2400" b="1">
                          <a:effectLst/>
                          <a:latin typeface="Times New Roman" panose="02020603050405020304" pitchFamily="18" charset="0"/>
                          <a:ea typeface="Times New Roman" panose="02020603050405020304" pitchFamily="18" charset="0"/>
                        </a:rPr>
                        <a:t>Hoàn thành</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hMerge="1">
                  <a:txBody>
                    <a:bodyPr/>
                    <a:lstStyle/>
                    <a:p>
                      <a:endParaRPr lang="en-US"/>
                    </a:p>
                  </a:txBody>
                  <a:tcPr/>
                </a:tc>
                <a:tc gridSpan="2">
                  <a:txBody>
                    <a:bodyPr/>
                    <a:lstStyle/>
                    <a:p>
                      <a:pPr algn="ctr"/>
                      <a:r>
                        <a:rPr lang="en-US" sz="2400" b="1">
                          <a:effectLst/>
                          <a:latin typeface="Times New Roman" panose="02020603050405020304" pitchFamily="18" charset="0"/>
                          <a:ea typeface="Times New Roman" panose="02020603050405020304" pitchFamily="18" charset="0"/>
                        </a:rPr>
                        <a:t>Chưa hoàn thành</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hMerge="1">
                  <a:txBody>
                    <a:bodyPr/>
                    <a:lstStyle/>
                    <a:p>
                      <a:endParaRPr lang="en-US"/>
                    </a:p>
                  </a:txBody>
                  <a:tcPr/>
                </a:tc>
                <a:extLst>
                  <a:ext uri="{0D108BD9-81ED-4DB2-BD59-A6C34878D82A}">
                    <a16:rowId xmlns:a16="http://schemas.microsoft.com/office/drawing/2014/main" val="2486017947"/>
                  </a:ext>
                </a:extLst>
              </a:tr>
              <a:tr h="856974">
                <a:tc vMerge="1">
                  <a:txBody>
                    <a:bodyPr/>
                    <a:lstStyle/>
                    <a:p>
                      <a:endParaRPr lang="en-US"/>
                    </a:p>
                  </a:txBody>
                  <a:tcPr/>
                </a:tc>
                <a:tc vMerge="1">
                  <a:txBody>
                    <a:bodyPr/>
                    <a:lstStyle/>
                    <a:p>
                      <a:endParaRPr lang="en-US"/>
                    </a:p>
                  </a:txBody>
                  <a:tcPr/>
                </a:tc>
                <a:tc>
                  <a:txBody>
                    <a:bodyPr/>
                    <a:lstStyle/>
                    <a:p>
                      <a:pPr algn="ctr"/>
                      <a:r>
                        <a:rPr lang="en-US" sz="2400" i="1">
                          <a:effectLst/>
                          <a:latin typeface="Times New Roman" panose="02020603050405020304" pitchFamily="18" charset="0"/>
                          <a:ea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i="1">
                          <a:effectLst/>
                          <a:latin typeface="Times New Roman" panose="02020603050405020304" pitchFamily="18" charset="0"/>
                          <a:ea typeface="Times New Roman" panose="02020603050405020304" pitchFamily="18" charset="0"/>
                        </a:rPr>
                        <a:t>Tỷ lệ</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i="1">
                          <a:effectLst/>
                          <a:latin typeface="Times New Roman" panose="02020603050405020304" pitchFamily="18" charset="0"/>
                          <a:ea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i="1">
                          <a:effectLst/>
                          <a:latin typeface="Times New Roman" panose="02020603050405020304" pitchFamily="18" charset="0"/>
                          <a:ea typeface="Times New Roman" panose="02020603050405020304" pitchFamily="18" charset="0"/>
                        </a:rPr>
                        <a:t>Tỷ lệ</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i="1">
                          <a:effectLst/>
                          <a:latin typeface="Times New Roman" panose="02020603050405020304" pitchFamily="18" charset="0"/>
                          <a:ea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i="1">
                          <a:effectLst/>
                          <a:latin typeface="Times New Roman" panose="02020603050405020304" pitchFamily="18" charset="0"/>
                          <a:ea typeface="Times New Roman" panose="02020603050405020304" pitchFamily="18" charset="0"/>
                        </a:rPr>
                        <a:t>Tỷ lệ</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extLst>
                  <a:ext uri="{0D108BD9-81ED-4DB2-BD59-A6C34878D82A}">
                    <a16:rowId xmlns:a16="http://schemas.microsoft.com/office/drawing/2014/main" val="1323064402"/>
                  </a:ext>
                </a:extLst>
              </a:tr>
              <a:tr h="660584">
                <a:tc>
                  <a:txBody>
                    <a:bodyPr/>
                    <a:lstStyle/>
                    <a:p>
                      <a:pPr algn="ctr"/>
                      <a:r>
                        <a:rPr lang="en-US" sz="2400">
                          <a:effectLst/>
                          <a:latin typeface="Times New Roman" panose="02020603050405020304" pitchFamily="18" charset="0"/>
                          <a:ea typeface="Times New Roman" panose="02020603050405020304" pitchFamily="18" charset="0"/>
                        </a:rPr>
                        <a:t>7A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28,5 %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71,5%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extLst>
                  <a:ext uri="{0D108BD9-81ED-4DB2-BD59-A6C34878D82A}">
                    <a16:rowId xmlns:a16="http://schemas.microsoft.com/office/drawing/2014/main" val="2663236078"/>
                  </a:ext>
                </a:extLst>
              </a:tr>
              <a:tr h="660584">
                <a:tc>
                  <a:txBody>
                    <a:bodyPr/>
                    <a:lstStyle/>
                    <a:p>
                      <a:pPr algn="ctr"/>
                      <a:r>
                        <a:rPr lang="en-US" sz="2400">
                          <a:effectLst/>
                          <a:latin typeface="Times New Roman" panose="02020603050405020304" pitchFamily="18" charset="0"/>
                          <a:ea typeface="Times New Roman" panose="02020603050405020304" pitchFamily="18" charset="0"/>
                        </a:rPr>
                        <a:t>7B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28,5%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71,5%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extLst>
                  <a:ext uri="{0D108BD9-81ED-4DB2-BD59-A6C34878D82A}">
                    <a16:rowId xmlns:a16="http://schemas.microsoft.com/office/drawing/2014/main" val="2574497651"/>
                  </a:ext>
                </a:extLst>
              </a:tr>
              <a:tr h="660584">
                <a:tc>
                  <a:txBody>
                    <a:bodyPr/>
                    <a:lstStyle/>
                    <a:p>
                      <a:pPr algn="ctr"/>
                      <a:r>
                        <a:rPr lang="en-US" sz="2400">
                          <a:effectLst/>
                          <a:latin typeface="Times New Roman" panose="02020603050405020304" pitchFamily="18" charset="0"/>
                          <a:ea typeface="Times New Roman" panose="02020603050405020304" pitchFamily="18" charset="0"/>
                        </a:rPr>
                        <a:t>7C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22,2%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a:effectLst/>
                          <a:latin typeface="Times New Roman" panose="02020603050405020304" pitchFamily="18" charset="0"/>
                          <a:ea typeface="Times New Roman" panose="02020603050405020304" pitchFamily="18" charset="0"/>
                        </a:rPr>
                        <a:t>77,8%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dirty="0">
                          <a:effectLst/>
                          <a:latin typeface="Times New Roman" panose="02020603050405020304" pitchFamily="18" charset="0"/>
                          <a:ea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tc>
                  <a:txBody>
                    <a:bodyPr/>
                    <a:lstStyle/>
                    <a:p>
                      <a:pPr algn="ctr"/>
                      <a:r>
                        <a:rPr lang="en-US" sz="2400" dirty="0">
                          <a:effectLst/>
                          <a:latin typeface="Times New Roman" panose="02020603050405020304" pitchFamily="18" charset="0"/>
                          <a:ea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FE1"/>
                    </a:solidFill>
                  </a:tcPr>
                </a:tc>
                <a:extLst>
                  <a:ext uri="{0D108BD9-81ED-4DB2-BD59-A6C34878D82A}">
                    <a16:rowId xmlns:a16="http://schemas.microsoft.com/office/drawing/2014/main" val="3567573815"/>
                  </a:ext>
                </a:extLst>
              </a:tr>
            </a:tbl>
          </a:graphicData>
        </a:graphic>
      </p:graphicFrame>
      <p:sp>
        <p:nvSpPr>
          <p:cNvPr id="4" name="Hộp Văn bản 3">
            <a:extLst>
              <a:ext uri="{FF2B5EF4-FFF2-40B4-BE49-F238E27FC236}">
                <a16:creationId xmlns:a16="http://schemas.microsoft.com/office/drawing/2014/main" id="{AB2F52FB-990E-A8DF-D08A-B228ECDC17F2}"/>
              </a:ext>
            </a:extLst>
          </p:cNvPr>
          <p:cNvSpPr txBox="1"/>
          <p:nvPr/>
        </p:nvSpPr>
        <p:spPr>
          <a:xfrm>
            <a:off x="546098" y="234146"/>
            <a:ext cx="7747000" cy="954107"/>
          </a:xfrm>
          <a:prstGeom prst="rect">
            <a:avLst/>
          </a:prstGeom>
          <a:noFill/>
        </p:spPr>
        <p:txBody>
          <a:bodyPr wrap="square">
            <a:spAutoFit/>
          </a:bodyPr>
          <a:lstStyle/>
          <a:p>
            <a:pPr indent="457200" algn="ctr"/>
            <a:r>
              <a:rPr lang="vi-VN" sz="2800" b="1" dirty="0" err="1">
                <a:effectLst/>
                <a:latin typeface="Times New Roman" panose="02020603050405020304" pitchFamily="18" charset="0"/>
                <a:ea typeface="Calibri" panose="020F0502020204030204" pitchFamily="34" charset="0"/>
              </a:rPr>
              <a:t>Kết</a:t>
            </a:r>
            <a:r>
              <a:rPr lang="vi-VN" sz="2800" b="1" dirty="0">
                <a:effectLst/>
                <a:latin typeface="Times New Roman" panose="02020603050405020304" pitchFamily="18" charset="0"/>
                <a:ea typeface="Calibri" panose="020F0502020204030204" pitchFamily="34" charset="0"/>
              </a:rPr>
              <a:t> </a:t>
            </a:r>
            <a:r>
              <a:rPr lang="vi-VN" sz="2800" b="1" dirty="0" err="1">
                <a:effectLst/>
                <a:latin typeface="Times New Roman" panose="02020603050405020304" pitchFamily="18" charset="0"/>
                <a:ea typeface="Calibri" panose="020F0502020204030204" pitchFamily="34" charset="0"/>
              </a:rPr>
              <a:t>quả</a:t>
            </a:r>
            <a:r>
              <a:rPr lang="vi-VN" sz="2800" b="1" dirty="0">
                <a:effectLst/>
                <a:latin typeface="Times New Roman" panose="02020603050405020304" pitchFamily="18" charset="0"/>
                <a:ea typeface="Calibri" panose="020F0502020204030204" pitchFamily="34" charset="0"/>
              </a:rPr>
              <a:t> </a:t>
            </a:r>
            <a:r>
              <a:rPr lang="vi-VN" sz="2800" b="1" dirty="0" err="1">
                <a:effectLst/>
                <a:latin typeface="Times New Roman" panose="02020603050405020304" pitchFamily="18" charset="0"/>
                <a:ea typeface="Calibri" panose="020F0502020204030204" pitchFamily="34" charset="0"/>
              </a:rPr>
              <a:t>khảo</a:t>
            </a:r>
            <a:r>
              <a:rPr lang="vi-VN" sz="2800" b="1" dirty="0">
                <a:effectLst/>
                <a:latin typeface="Times New Roman" panose="02020603050405020304" pitchFamily="18" charset="0"/>
                <a:ea typeface="Calibri" panose="020F0502020204030204" pitchFamily="34" charset="0"/>
              </a:rPr>
              <a:t> </a:t>
            </a:r>
            <a:r>
              <a:rPr lang="vi-VN" sz="2800" b="1" dirty="0" err="1">
                <a:effectLst/>
                <a:latin typeface="Times New Roman" panose="02020603050405020304" pitchFamily="18" charset="0"/>
                <a:ea typeface="Calibri" panose="020F0502020204030204" pitchFamily="34" charset="0"/>
              </a:rPr>
              <a:t>sát</a:t>
            </a:r>
            <a:r>
              <a:rPr lang="vi-VN" sz="2800" b="1" dirty="0">
                <a:effectLst/>
                <a:latin typeface="Times New Roman" panose="02020603050405020304" pitchFamily="18" charset="0"/>
                <a:ea typeface="Calibri" panose="020F0502020204030204" pitchFamily="34" charset="0"/>
              </a:rPr>
              <a:t> </a:t>
            </a:r>
            <a:r>
              <a:rPr lang="vi-VN" sz="2800" b="1" dirty="0" err="1">
                <a:effectLst/>
                <a:latin typeface="Times New Roman" panose="02020603050405020304" pitchFamily="18" charset="0"/>
                <a:ea typeface="Calibri" panose="020F0502020204030204" pitchFamily="34" charset="0"/>
              </a:rPr>
              <a:t>đầu</a:t>
            </a:r>
            <a:r>
              <a:rPr lang="vi-VN" sz="2800" b="1" dirty="0">
                <a:effectLst/>
                <a:latin typeface="Times New Roman" panose="02020603050405020304" pitchFamily="18" charset="0"/>
                <a:ea typeface="Calibri" panose="020F0502020204030204" pitchFamily="34" charset="0"/>
              </a:rPr>
              <a:t> năm </a:t>
            </a:r>
            <a:r>
              <a:rPr lang="vi-VN" sz="2800" b="1" dirty="0" err="1">
                <a:effectLst/>
                <a:latin typeface="Times New Roman" panose="02020603050405020304" pitchFamily="18" charset="0"/>
                <a:ea typeface="Calibri" panose="020F0502020204030204" pitchFamily="34" charset="0"/>
              </a:rPr>
              <a:t>học</a:t>
            </a:r>
            <a:r>
              <a:rPr lang="vi-VN" sz="2800" b="1" dirty="0">
                <a:effectLst/>
                <a:latin typeface="Times New Roman" panose="02020603050405020304" pitchFamily="18" charset="0"/>
                <a:ea typeface="Calibri" panose="020F0502020204030204" pitchFamily="34" charset="0"/>
              </a:rPr>
              <a:t> 202</a:t>
            </a:r>
            <a:r>
              <a:rPr lang="en-US" sz="2800" b="1" dirty="0">
                <a:effectLst/>
                <a:latin typeface="Times New Roman" panose="02020603050405020304" pitchFamily="18" charset="0"/>
                <a:ea typeface="Calibri" panose="020F0502020204030204" pitchFamily="34" charset="0"/>
              </a:rPr>
              <a:t>2</a:t>
            </a:r>
            <a:r>
              <a:rPr lang="vi-VN" sz="2800" b="1" dirty="0">
                <a:effectLst/>
                <a:latin typeface="Times New Roman" panose="02020603050405020304" pitchFamily="18" charset="0"/>
                <a:ea typeface="Calibri" panose="020F0502020204030204" pitchFamily="34" charset="0"/>
              </a:rPr>
              <a:t> – 202</a:t>
            </a:r>
            <a:r>
              <a:rPr lang="en-US" sz="2800" b="1" dirty="0">
                <a:effectLst/>
                <a:latin typeface="Times New Roman" panose="02020603050405020304" pitchFamily="18" charset="0"/>
                <a:ea typeface="Calibri" panose="020F0502020204030204" pitchFamily="34" charset="0"/>
              </a:rPr>
              <a:t>3 (</a:t>
            </a:r>
            <a:r>
              <a:rPr lang="en-US" sz="2800" b="1" dirty="0" err="1">
                <a:effectLst/>
                <a:latin typeface="Times New Roman" panose="02020603050405020304" pitchFamily="18" charset="0"/>
                <a:ea typeface="Calibri" panose="020F0502020204030204" pitchFamily="34" charset="0"/>
              </a:rPr>
              <a:t>tính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đến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thời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điểm</a:t>
            </a:r>
            <a:r>
              <a:rPr lang="en-US" sz="2800" b="1" dirty="0">
                <a:effectLst/>
                <a:latin typeface="Times New Roman" panose="02020603050405020304" pitchFamily="18" charset="0"/>
                <a:ea typeface="Calibri" panose="020F0502020204030204" pitchFamily="34" charset="0"/>
              </a:rPr>
              <a:t> 10/2022)</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7198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F2ADD1A-6434-AE32-0F00-33C8CE9D28D3}"/>
              </a:ext>
            </a:extLst>
          </p:cNvPr>
          <p:cNvSpPr txBox="1"/>
          <p:nvPr/>
        </p:nvSpPr>
        <p:spPr>
          <a:xfrm>
            <a:off x="439478" y="599862"/>
            <a:ext cx="8350103" cy="3600986"/>
          </a:xfrm>
          <a:prstGeom prst="rect">
            <a:avLst/>
          </a:prstGeom>
          <a:noFill/>
        </p:spPr>
        <p:txBody>
          <a:bodyPr wrap="square">
            <a:spAutoFit/>
          </a:bodyPr>
          <a:lstStyle/>
          <a:p>
            <a:pPr algn="ctr">
              <a:lnSpc>
                <a:spcPct val="150000"/>
              </a:lnSpc>
            </a:pPr>
            <a:r>
              <a:rPr lang="en-US" sz="2800" b="1" dirty="0">
                <a:effectLst/>
                <a:latin typeface="Times New Roman" panose="02020603050405020304" pitchFamily="18" charset="0"/>
                <a:ea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rPr>
              <a:t>ĐIỀU KIỆN VÀ KHẢ NĂNG ÁP DỤNG </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lnSpc>
                <a:spcPct val="150000"/>
              </a:lnSpc>
            </a:pPr>
            <a:r>
              <a:rPr lang="nl-NL" sz="2800" dirty="0">
                <a:solidFill>
                  <a:srgbClr val="FF0000"/>
                </a:solidFill>
                <a:effectLst/>
                <a:latin typeface="Times New Roman" panose="02020603050405020304" pitchFamily="18" charset="0"/>
                <a:ea typeface="Calibri" panose="020F0502020204030204" pitchFamily="34" charset="0"/>
              </a:rPr>
              <a:t> 	</a:t>
            </a:r>
            <a:r>
              <a:rPr lang="vi-VN" sz="2400" dirty="0">
                <a:latin typeface="Times New Roman" panose="02020603050405020304" pitchFamily="18" charset="0"/>
                <a:ea typeface="Calibri" panose="020F0502020204030204" pitchFamily="34" charset="0"/>
              </a:rPr>
              <a:t>C</a:t>
            </a:r>
            <a:r>
              <a:rPr lang="nl-NL" sz="2400" dirty="0" smtClean="0">
                <a:effectLst/>
                <a:latin typeface="Times New Roman" panose="02020603050405020304" pitchFamily="18" charset="0"/>
                <a:ea typeface="Calibri" panose="020F0502020204030204" pitchFamily="34" charset="0"/>
              </a:rPr>
              <a:t>ó </a:t>
            </a:r>
            <a:r>
              <a:rPr lang="nl-NL" sz="2400" dirty="0">
                <a:effectLst/>
                <a:latin typeface="Times New Roman" panose="02020603050405020304" pitchFamily="18" charset="0"/>
                <a:ea typeface="Calibri" panose="020F0502020204030204" pitchFamily="34" charset="0"/>
              </a:rPr>
              <a:t>thể áp </a:t>
            </a:r>
            <a:r>
              <a:rPr lang="nl-NL" sz="2400" dirty="0" smtClean="0">
                <a:effectLst/>
                <a:latin typeface="Times New Roman" panose="02020603050405020304" pitchFamily="18" charset="0"/>
                <a:ea typeface="Calibri" panose="020F0502020204030204" pitchFamily="34" charset="0"/>
              </a:rPr>
              <a:t>dụng</a:t>
            </a:r>
            <a:r>
              <a:rPr lang="vi-VN" sz="2400" dirty="0" smtClean="0">
                <a:effectLst/>
                <a:latin typeface="Times New Roman" panose="02020603050405020304" pitchFamily="18" charset="0"/>
                <a:ea typeface="Calibri" panose="020F0502020204030204" pitchFamily="34" charset="0"/>
              </a:rPr>
              <a:t> biện pháp</a:t>
            </a:r>
            <a:r>
              <a:rPr lang="nl-NL" sz="2400" dirty="0" smtClean="0">
                <a:effectLst/>
                <a:latin typeface="Times New Roman" panose="02020603050405020304" pitchFamily="18" charset="0"/>
                <a:ea typeface="Calibri" panose="020F0502020204030204" pitchFamily="34" charset="0"/>
              </a:rPr>
              <a:t> </a:t>
            </a:r>
            <a:r>
              <a:rPr lang="nl-NL" sz="2400" dirty="0">
                <a:effectLst/>
                <a:latin typeface="Times New Roman" panose="02020603050405020304" pitchFamily="18" charset="0"/>
                <a:ea typeface="Calibri" panose="020F0502020204030204" pitchFamily="34" charset="0"/>
              </a:rPr>
              <a:t>rộng rãi </a:t>
            </a:r>
            <a:r>
              <a:rPr lang="nl-NL" sz="2400" dirty="0" smtClean="0">
                <a:effectLst/>
                <a:latin typeface="Times New Roman" panose="02020603050405020304" pitchFamily="18" charset="0"/>
                <a:ea typeface="Calibri" panose="020F0502020204030204" pitchFamily="34" charset="0"/>
              </a:rPr>
              <a:t>trong</a:t>
            </a:r>
            <a:r>
              <a:rPr lang="vi-VN" sz="2400" dirty="0" smtClean="0">
                <a:effectLst/>
                <a:latin typeface="Times New Roman" panose="02020603050405020304" pitchFamily="18" charset="0"/>
                <a:ea typeface="Calibri" panose="020F0502020204030204" pitchFamily="34" charset="0"/>
              </a:rPr>
              <a:t> </a:t>
            </a:r>
            <a:r>
              <a:rPr lang="nl-NL" sz="2400" dirty="0" smtClean="0">
                <a:effectLst/>
                <a:latin typeface="Times New Roman" panose="02020603050405020304" pitchFamily="18" charset="0"/>
                <a:ea typeface="Calibri" panose="020F0502020204030204" pitchFamily="34" charset="0"/>
              </a:rPr>
              <a:t>các </a:t>
            </a:r>
            <a:r>
              <a:rPr lang="nl-NL" sz="2400" dirty="0">
                <a:effectLst/>
                <a:latin typeface="Times New Roman" panose="02020603050405020304" pitchFamily="18" charset="0"/>
                <a:ea typeface="Calibri" panose="020F0502020204030204" pitchFamily="34" charset="0"/>
              </a:rPr>
              <a:t>trường học ở tất cả các khối lớp trong </a:t>
            </a:r>
            <a:r>
              <a:rPr lang="nl-NL" sz="2400" dirty="0" smtClean="0">
                <a:effectLst/>
                <a:latin typeface="Times New Roman" panose="02020603050405020304" pitchFamily="18" charset="0"/>
                <a:ea typeface="Calibri" panose="020F0502020204030204" pitchFamily="34" charset="0"/>
              </a:rPr>
              <a:t>cấp </a:t>
            </a:r>
            <a:r>
              <a:rPr lang="nl-NL" sz="2400" dirty="0">
                <a:effectLst/>
                <a:latin typeface="Times New Roman" panose="02020603050405020304" pitchFamily="18" charset="0"/>
                <a:ea typeface="Calibri" panose="020F0502020204030204" pitchFamily="34" charset="0"/>
              </a:rPr>
              <a:t>THCS và nhân rộng biện pháp đối với các trường ở tất cả các cấp học. </a:t>
            </a:r>
            <a:r>
              <a:rPr lang="nl-NL" sz="2400" dirty="0" smtClean="0">
                <a:latin typeface="Times New Roman" panose="02020603050405020304" pitchFamily="18" charset="0"/>
                <a:ea typeface="Calibri" panose="020F0502020204030204" pitchFamily="34" charset="0"/>
              </a:rPr>
              <a:t>Biện</a:t>
            </a:r>
            <a:r>
              <a:rPr lang="nl-NL" sz="2400" dirty="0" smtClean="0">
                <a:effectLst/>
                <a:latin typeface="Times New Roman" panose="02020603050405020304" pitchFamily="18" charset="0"/>
                <a:ea typeface="Calibri" panose="020F0502020204030204" pitchFamily="34" charset="0"/>
              </a:rPr>
              <a:t> </a:t>
            </a:r>
            <a:r>
              <a:rPr lang="nl-NL" sz="2400" dirty="0">
                <a:effectLst/>
                <a:latin typeface="Times New Roman" panose="02020603050405020304" pitchFamily="18" charset="0"/>
                <a:ea typeface="Calibri" panose="020F0502020204030204" pitchFamily="34" charset="0"/>
              </a:rPr>
              <a:t>pháp vừa đáp ứng được yêu cầu dễ làm, dễ thực hiện, tiết kiệm và </a:t>
            </a:r>
            <a:r>
              <a:rPr lang="vi-VN" sz="2400" dirty="0" smtClean="0">
                <a:latin typeface="Times New Roman" panose="02020603050405020304" pitchFamily="18" charset="0"/>
                <a:ea typeface="Calibri" panose="020F0502020204030204" pitchFamily="34" charset="0"/>
              </a:rPr>
              <a:t>có tính</a:t>
            </a:r>
            <a:r>
              <a:rPr lang="nl-NL" sz="2400" dirty="0" smtClean="0">
                <a:effectLst/>
                <a:latin typeface="Times New Roman" panose="02020603050405020304" pitchFamily="18" charset="0"/>
                <a:ea typeface="Calibri" panose="020F0502020204030204" pitchFamily="34" charset="0"/>
              </a:rPr>
              <a:t> </a:t>
            </a:r>
            <a:r>
              <a:rPr lang="nl-NL" sz="2400" dirty="0">
                <a:effectLst/>
                <a:latin typeface="Times New Roman" panose="02020603050405020304" pitchFamily="18" charset="0"/>
                <a:ea typeface="Calibri" panose="020F0502020204030204" pitchFamily="34" charset="0"/>
              </a:rPr>
              <a:t>khả </a:t>
            </a:r>
            <a:r>
              <a:rPr lang="nl-NL" sz="2400" dirty="0" smtClean="0">
                <a:effectLst/>
                <a:latin typeface="Times New Roman" panose="02020603050405020304" pitchFamily="18" charset="0"/>
                <a:ea typeface="Calibri" panose="020F0502020204030204" pitchFamily="34" charset="0"/>
              </a:rPr>
              <a:t>thi</a:t>
            </a:r>
            <a:r>
              <a:rPr lang="vi-VN" sz="2400" dirty="0" smtClean="0">
                <a:effectLst/>
                <a:latin typeface="Times New Roman" panose="02020603050405020304" pitchFamily="18" charset="0"/>
                <a:ea typeface="Calibri" panose="020F0502020204030204" pitchFamily="34" charset="0"/>
              </a:rPr>
              <a:t> cao</a:t>
            </a:r>
            <a:r>
              <a:rPr lang="nl-NL" sz="2400" dirty="0" smtClean="0">
                <a:effectLst/>
                <a:latin typeface="Times New Roman" panose="02020603050405020304" pitchFamily="18" charset="0"/>
                <a:ea typeface="Calibri" panose="020F0502020204030204" pitchFamily="34" charset="0"/>
              </a:rPr>
              <a:t>, </a:t>
            </a:r>
            <a:r>
              <a:rPr lang="nl-NL" sz="2400" dirty="0">
                <a:effectLst/>
                <a:latin typeface="Times New Roman" panose="02020603050405020304" pitchFamily="18" charset="0"/>
                <a:ea typeface="Calibri" panose="020F0502020204030204" pitchFamily="34" charset="0"/>
              </a:rPr>
              <a:t>đáp ứng các yêu cầu trong dạy và học hiện nay.</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3877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1479" y="262270"/>
            <a:ext cx="3503872" cy="458617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273847"/>
            <a:ext cx="4007149" cy="21973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750288"/>
            <a:ext cx="4014236" cy="2098159"/>
          </a:xfrm>
          <a:prstGeom prst="rect">
            <a:avLst/>
          </a:prstGeom>
        </p:spPr>
      </p:pic>
    </p:spTree>
    <p:extLst>
      <p:ext uri="{BB962C8B-B14F-4D97-AF65-F5344CB8AC3E}">
        <p14:creationId xmlns:p14="http://schemas.microsoft.com/office/powerpoint/2010/main" val="3033641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srcRect/>
          <a:stretch>
            <a:fillRect/>
          </a:stretch>
        </p:blipFill>
        <p:spPr>
          <a:xfrm>
            <a:off x="-140969" y="-158"/>
            <a:ext cx="8269605" cy="2707958"/>
          </a:xfrm>
          <a:prstGeom prst="rect">
            <a:avLst/>
          </a:prstGeom>
        </p:spPr>
      </p:pic>
      <p:sp>
        <p:nvSpPr>
          <p:cNvPr id="5" name="文本框 4"/>
          <p:cNvSpPr txBox="1"/>
          <p:nvPr/>
        </p:nvSpPr>
        <p:spPr>
          <a:xfrm rot="21360000">
            <a:off x="940730" y="1159255"/>
            <a:ext cx="7595824" cy="955644"/>
          </a:xfrm>
          <a:prstGeom prst="rect">
            <a:avLst/>
          </a:prstGeom>
          <a:noFill/>
        </p:spPr>
        <p:txBody>
          <a:bodyPr wrap="square" lIns="68573" tIns="34289" rIns="68573" bIns="34289" rtlCol="0">
            <a:spAutoFit/>
          </a:bodyPr>
          <a:lstStyle/>
          <a:p>
            <a:pPr algn="ctr" defTabSz="685800">
              <a:lnSpc>
                <a:spcPct val="80000"/>
              </a:lnSpc>
              <a:defRPr/>
            </a:pPr>
            <a:r>
              <a:rPr lang="en-US" altLang="zh-CN" sz="3600" dirty="0">
                <a:solidFill>
                  <a:srgbClr val="4984BA"/>
                </a:solidFill>
                <a:latin typeface="Times New Roman" panose="02020603050405020304" pitchFamily="18" charset="0"/>
                <a:ea typeface="字体管家棉花糖" panose="00020600040101010101" charset="-122"/>
                <a:cs typeface="Times New Roman" panose="02020603050405020304" pitchFamily="18" charset="0"/>
              </a:rPr>
              <a:t>CẢM ƠN QÚY THẦY CÔ </a:t>
            </a:r>
          </a:p>
          <a:p>
            <a:pPr algn="ctr" defTabSz="685800">
              <a:lnSpc>
                <a:spcPct val="80000"/>
              </a:lnSpc>
              <a:defRPr/>
            </a:pPr>
            <a:r>
              <a:rPr lang="en-US" altLang="zh-CN" sz="3600" dirty="0">
                <a:solidFill>
                  <a:srgbClr val="4984BA"/>
                </a:solidFill>
                <a:latin typeface="Times New Roman" panose="02020603050405020304" pitchFamily="18" charset="0"/>
                <a:ea typeface="字体管家棉花糖" panose="00020600040101010101" charset="-122"/>
                <a:cs typeface="Times New Roman" panose="02020603050405020304" pitchFamily="18" charset="0"/>
              </a:rPr>
              <a:t>BAN GIÁM KHẢO ĐÃ LẮNG NGHE!</a:t>
            </a:r>
            <a:endParaRPr lang="zh-CN" altLang="en-US" sz="3600" dirty="0">
              <a:solidFill>
                <a:srgbClr val="4984BA"/>
              </a:solidFill>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2" name="TextBox 1"/>
          <p:cNvSpPr txBox="1"/>
          <p:nvPr/>
        </p:nvSpPr>
        <p:spPr>
          <a:xfrm>
            <a:off x="4738642" y="2718479"/>
            <a:ext cx="3674692" cy="307777"/>
          </a:xfrm>
          <a:prstGeom prst="rect">
            <a:avLst/>
          </a:prstGeom>
          <a:noFill/>
        </p:spPr>
        <p:txBody>
          <a:bodyPr wrap="square" rtlCol="0">
            <a:spAutoFit/>
          </a:bodyPr>
          <a:lstStyle/>
          <a:p>
            <a:r>
              <a:rPr lang="en-US" b="1" dirty="0" smtClean="0">
                <a:ln w="22225">
                  <a:solidFill>
                    <a:schemeClr val="accent2"/>
                  </a:solidFill>
                  <a:prstDash val="solid"/>
                </a:ln>
                <a:solidFill>
                  <a:schemeClr val="accent2">
                    <a:lumMod val="40000"/>
                    <a:lumOff val="60000"/>
                  </a:schemeClr>
                </a:solidFill>
              </a:rPr>
              <a:t>XIN </a:t>
            </a:r>
            <a:r>
              <a:rPr lang="vi-VN" b="1" dirty="0" smtClean="0">
                <a:ln w="22225">
                  <a:solidFill>
                    <a:schemeClr val="accent2"/>
                  </a:solidFill>
                  <a:prstDash val="solid"/>
                </a:ln>
                <a:solidFill>
                  <a:schemeClr val="accent2">
                    <a:lumMod val="40000"/>
                    <a:lumOff val="60000"/>
                  </a:schemeClr>
                </a:solidFill>
              </a:rPr>
              <a:t>CH</a:t>
            </a:r>
            <a:r>
              <a:rPr lang="en-US" b="1" dirty="0" smtClean="0">
                <a:ln w="22225">
                  <a:solidFill>
                    <a:schemeClr val="accent2"/>
                  </a:solidFill>
                  <a:prstDash val="solid"/>
                </a:ln>
                <a:solidFill>
                  <a:schemeClr val="accent2">
                    <a:lumMod val="40000"/>
                    <a:lumOff val="60000"/>
                  </a:schemeClr>
                </a:solidFill>
              </a:rPr>
              <a:t>ÂN THÀNH CẢM ƠN!</a:t>
            </a:r>
            <a:endParaRPr lang="en-US" b="1" dirty="0">
              <a:ln w="22225">
                <a:solidFill>
                  <a:schemeClr val="accent2"/>
                </a:solidFill>
                <a:prstDash val="solid"/>
              </a:ln>
              <a:solidFill>
                <a:schemeClr val="accent2">
                  <a:lumMod val="40000"/>
                  <a:lumOff val="60000"/>
                </a:schemeClr>
              </a:solidFill>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31E0550E-6666-E877-B09A-1795F39983B3}"/>
              </a:ext>
            </a:extLst>
          </p:cNvPr>
          <p:cNvGrpSpPr>
            <a:grpSpLocks/>
          </p:cNvGrpSpPr>
          <p:nvPr/>
        </p:nvGrpSpPr>
        <p:grpSpPr bwMode="auto">
          <a:xfrm>
            <a:off x="0" y="858041"/>
            <a:ext cx="3008120" cy="3513934"/>
            <a:chOff x="3234251" y="2030186"/>
            <a:chExt cx="2821709" cy="2836506"/>
          </a:xfrm>
        </p:grpSpPr>
        <p:sp>
          <p:nvSpPr>
            <p:cNvPr id="8" name="AutoShape 4">
              <a:extLst>
                <a:ext uri="{FF2B5EF4-FFF2-40B4-BE49-F238E27FC236}">
                  <a16:creationId xmlns:a16="http://schemas.microsoft.com/office/drawing/2014/main" id="{F72CC6B0-1503-70F3-FE31-847D1F630150}"/>
                </a:ext>
              </a:extLst>
            </p:cNvPr>
            <p:cNvSpPr>
              <a:spLocks noChangeArrowheads="1"/>
            </p:cNvSpPr>
            <p:nvPr/>
          </p:nvSpPr>
          <p:spPr bwMode="ltGray">
            <a:xfrm>
              <a:off x="3234251" y="2030186"/>
              <a:ext cx="2821709" cy="2836506"/>
            </a:xfrm>
            <a:prstGeom prst="chevron">
              <a:avLst>
                <a:gd name="adj" fmla="val 17842"/>
              </a:avLst>
            </a:prstGeom>
            <a:gradFill rotWithShape="1">
              <a:gsLst>
                <a:gs pos="0">
                  <a:srgbClr val="3790D3"/>
                </a:gs>
                <a:gs pos="100000">
                  <a:srgbClr val="3790D3">
                    <a:gamma/>
                    <a:shade val="46275"/>
                    <a:invGamma/>
                  </a:srgbClr>
                </a:gs>
              </a:gsLst>
              <a:lin ang="0" scaled="1"/>
            </a:gradFill>
            <a:ln w="38100">
              <a:solidFill>
                <a:srgbClr val="EAEAEA"/>
              </a:solidFill>
              <a:miter lim="800000"/>
              <a:headEnd/>
              <a:tailEnd/>
            </a:ln>
            <a:effectLst>
              <a:outerShdw dist="109250" dir="3267739" algn="ctr" rotWithShape="0">
                <a:srgbClr val="333333">
                  <a:alpha val="50000"/>
                </a:srgbClr>
              </a:outerShdw>
            </a:effec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AutoShape 7">
              <a:extLst>
                <a:ext uri="{FF2B5EF4-FFF2-40B4-BE49-F238E27FC236}">
                  <a16:creationId xmlns:a16="http://schemas.microsoft.com/office/drawing/2014/main" id="{50ABCF06-2D45-A167-958E-9A03BB3848A3}"/>
                </a:ext>
              </a:extLst>
            </p:cNvPr>
            <p:cNvSpPr>
              <a:spLocks noChangeArrowheads="1"/>
            </p:cNvSpPr>
            <p:nvPr/>
          </p:nvSpPr>
          <p:spPr bwMode="ltGray">
            <a:xfrm>
              <a:off x="3684088" y="2775675"/>
              <a:ext cx="2350536" cy="1333036"/>
            </a:xfrm>
            <a:prstGeom prst="roundRect">
              <a:avLst>
                <a:gd name="adj" fmla="val 50000"/>
              </a:avLst>
            </a:prstGeom>
            <a:gradFill rotWithShape="1">
              <a:gsLst>
                <a:gs pos="0">
                  <a:srgbClr val="3790D3"/>
                </a:gs>
                <a:gs pos="100000">
                  <a:srgbClr val="3790D3">
                    <a:gamma/>
                    <a:shade val="46275"/>
                    <a:invGamma/>
                  </a:srgb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rPr>
                <a:t>NỘI DUNG</a:t>
              </a:r>
            </a:p>
          </p:txBody>
        </p:sp>
      </p:grpSp>
      <p:grpSp>
        <p:nvGrpSpPr>
          <p:cNvPr id="10" name="Nhóm 9">
            <a:extLst>
              <a:ext uri="{FF2B5EF4-FFF2-40B4-BE49-F238E27FC236}">
                <a16:creationId xmlns:a16="http://schemas.microsoft.com/office/drawing/2014/main" id="{5C08D17B-9AB3-C422-D7FC-7390CED1E961}"/>
              </a:ext>
            </a:extLst>
          </p:cNvPr>
          <p:cNvGrpSpPr>
            <a:grpSpLocks/>
          </p:cNvGrpSpPr>
          <p:nvPr/>
        </p:nvGrpSpPr>
        <p:grpSpPr bwMode="auto">
          <a:xfrm>
            <a:off x="2985374" y="858041"/>
            <a:ext cx="3073593" cy="3600450"/>
            <a:chOff x="4789309" y="2059467"/>
            <a:chExt cx="2677006" cy="2836506"/>
          </a:xfrm>
        </p:grpSpPr>
        <p:sp>
          <p:nvSpPr>
            <p:cNvPr id="11" name="AutoShape 3">
              <a:extLst>
                <a:ext uri="{FF2B5EF4-FFF2-40B4-BE49-F238E27FC236}">
                  <a16:creationId xmlns:a16="http://schemas.microsoft.com/office/drawing/2014/main" id="{F5AC3D4D-3CBE-9A22-7F83-D41EFC1EADD5}"/>
                </a:ext>
              </a:extLst>
            </p:cNvPr>
            <p:cNvSpPr>
              <a:spLocks noChangeArrowheads="1"/>
            </p:cNvSpPr>
            <p:nvPr/>
          </p:nvSpPr>
          <p:spPr bwMode="ltGray">
            <a:xfrm>
              <a:off x="4789309" y="2059467"/>
              <a:ext cx="2677006" cy="2836506"/>
            </a:xfrm>
            <a:prstGeom prst="chevron">
              <a:avLst>
                <a:gd name="adj" fmla="val 16468"/>
              </a:avLst>
            </a:prstGeom>
            <a:gradFill rotWithShape="1">
              <a:gsLst>
                <a:gs pos="0">
                  <a:srgbClr val="CBBA3B"/>
                </a:gs>
                <a:gs pos="100000">
                  <a:srgbClr val="CBBA3B">
                    <a:gamma/>
                    <a:shade val="46275"/>
                    <a:invGamma/>
                  </a:srgbClr>
                </a:gs>
              </a:gsLst>
              <a:lin ang="0" scaled="1"/>
            </a:gradFill>
            <a:ln w="38100">
              <a:solidFill>
                <a:srgbClr val="EAEAEA"/>
              </a:solidFill>
              <a:miter lim="800000"/>
              <a:headEnd/>
              <a:tailEnd/>
            </a:ln>
            <a:effectLst>
              <a:outerShdw dist="109250" dir="3267739" algn="ctr" rotWithShape="0">
                <a:srgbClr val="333333">
                  <a:alpha val="50000"/>
                </a:srgbClr>
              </a:outerShdw>
            </a:effec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8">
              <a:extLst>
                <a:ext uri="{FF2B5EF4-FFF2-40B4-BE49-F238E27FC236}">
                  <a16:creationId xmlns:a16="http://schemas.microsoft.com/office/drawing/2014/main" id="{987D5EE7-030E-E2D6-E09F-F3D8902135E4}"/>
                </a:ext>
              </a:extLst>
            </p:cNvPr>
            <p:cNvSpPr>
              <a:spLocks noChangeArrowheads="1"/>
            </p:cNvSpPr>
            <p:nvPr/>
          </p:nvSpPr>
          <p:spPr bwMode="ltGray">
            <a:xfrm>
              <a:off x="5216669" y="2773285"/>
              <a:ext cx="2172961" cy="1340712"/>
            </a:xfrm>
            <a:prstGeom prst="roundRect">
              <a:avLst>
                <a:gd name="adj" fmla="val 50000"/>
              </a:avLst>
            </a:prstGeom>
            <a:gradFill rotWithShape="1">
              <a:gsLst>
                <a:gs pos="0">
                  <a:srgbClr val="CBBA3B"/>
                </a:gs>
                <a:gs pos="100000">
                  <a:srgbClr val="CBBA3B">
                    <a:gamma/>
                    <a:shade val="46275"/>
                    <a:invGamma/>
                  </a:srgb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000" b="1" i="0" u="none" strike="noStrike" kern="0" cap="none" spc="0" normalizeH="0" baseline="0" noProof="0" dirty="0">
                  <a:ln>
                    <a:noFill/>
                  </a:ln>
                  <a:solidFill>
                    <a:srgbClr val="FFFFFF"/>
                  </a:solidFill>
                  <a:effectLst/>
                  <a:uLnTx/>
                  <a:uFillTx/>
                </a:rPr>
                <a:t>HIỆU QUẢ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000" b="1" i="0" u="none" strike="noStrike" kern="0" cap="none" spc="0" normalizeH="0" baseline="0" noProof="0" dirty="0">
                  <a:ln>
                    <a:noFill/>
                  </a:ln>
                  <a:solidFill>
                    <a:srgbClr val="FFFFFF"/>
                  </a:solidFill>
                  <a:effectLst/>
                  <a:uLnTx/>
                  <a:uFillTx/>
                </a:rPr>
                <a:t>ĐẠT ĐƯỢC</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ndParaRPr>
            </a:p>
          </p:txBody>
        </p:sp>
      </p:grpSp>
      <p:grpSp>
        <p:nvGrpSpPr>
          <p:cNvPr id="13" name="Nhóm 12">
            <a:extLst>
              <a:ext uri="{FF2B5EF4-FFF2-40B4-BE49-F238E27FC236}">
                <a16:creationId xmlns:a16="http://schemas.microsoft.com/office/drawing/2014/main" id="{24EBA3FC-B9C9-CF1F-9AB3-11463A5FD3E4}"/>
              </a:ext>
            </a:extLst>
          </p:cNvPr>
          <p:cNvGrpSpPr>
            <a:grpSpLocks/>
          </p:cNvGrpSpPr>
          <p:nvPr/>
        </p:nvGrpSpPr>
        <p:grpSpPr bwMode="auto">
          <a:xfrm>
            <a:off x="6158626" y="858041"/>
            <a:ext cx="2985374" cy="3600450"/>
            <a:chOff x="6869113" y="1985963"/>
            <a:chExt cx="2519362" cy="3600450"/>
          </a:xfrm>
        </p:grpSpPr>
        <p:sp>
          <p:nvSpPr>
            <p:cNvPr id="14" name="AutoShape 3">
              <a:extLst>
                <a:ext uri="{FF2B5EF4-FFF2-40B4-BE49-F238E27FC236}">
                  <a16:creationId xmlns:a16="http://schemas.microsoft.com/office/drawing/2014/main" id="{EC853031-62FA-173D-C672-2289046494B2}"/>
                </a:ext>
              </a:extLst>
            </p:cNvPr>
            <p:cNvSpPr>
              <a:spLocks noChangeArrowheads="1"/>
            </p:cNvSpPr>
            <p:nvPr/>
          </p:nvSpPr>
          <p:spPr bwMode="ltGray">
            <a:xfrm>
              <a:off x="6869113" y="1985963"/>
              <a:ext cx="2519362" cy="3600450"/>
            </a:xfrm>
            <a:prstGeom prst="chevron">
              <a:avLst>
                <a:gd name="adj" fmla="val 16468"/>
              </a:avLst>
            </a:prstGeom>
            <a:solidFill>
              <a:srgbClr val="FF3399"/>
            </a:solidFill>
            <a:ln w="38100">
              <a:solidFill>
                <a:srgbClr val="EAEAEA"/>
              </a:solidFill>
              <a:miter lim="800000"/>
              <a:headEnd/>
              <a:tailEnd/>
            </a:ln>
            <a:effectLst>
              <a:outerShdw dist="109250" dir="3267739" algn="ctr" rotWithShape="0">
                <a:srgbClr val="333333">
                  <a:alpha val="50000"/>
                </a:srgbClr>
              </a:outerShdw>
            </a:effectLst>
          </p:spPr>
          <p:txBody>
            <a:bodyPr anchor="ct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 name="AutoShape 8">
              <a:extLst>
                <a:ext uri="{FF2B5EF4-FFF2-40B4-BE49-F238E27FC236}">
                  <a16:creationId xmlns:a16="http://schemas.microsoft.com/office/drawing/2014/main" id="{B65CB197-3645-3A74-9111-25B4530D7EB7}"/>
                </a:ext>
              </a:extLst>
            </p:cNvPr>
            <p:cNvSpPr>
              <a:spLocks noChangeArrowheads="1"/>
            </p:cNvSpPr>
            <p:nvPr/>
          </p:nvSpPr>
          <p:spPr bwMode="ltGray">
            <a:xfrm>
              <a:off x="7248815" y="2887663"/>
              <a:ext cx="2044700" cy="1701799"/>
            </a:xfrm>
            <a:prstGeom prst="roundRect">
              <a:avLst>
                <a:gd name="adj" fmla="val 50000"/>
              </a:avLst>
            </a:prstGeom>
            <a:solidFill>
              <a:srgbClr val="FF3399"/>
            </a:solidFill>
            <a:ln w="38100" algn="ctr">
              <a:solidFill>
                <a:srgbClr val="FFFFFF"/>
              </a:solidFill>
              <a:round/>
              <a:headEnd/>
              <a:tailEnd/>
            </a:ln>
            <a:effectLst>
              <a:outerShdw dist="63500" dir="3187806" algn="ctr" rotWithShape="0">
                <a:srgbClr val="001D3A"/>
              </a:outerShdw>
            </a:effec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altLang="vi-VN" sz="2000" b="1" i="0" u="none" strike="noStrike" kern="0" cap="none" spc="0" normalizeH="0" baseline="0" noProof="0" dirty="0">
                  <a:ln>
                    <a:noFill/>
                  </a:ln>
                  <a:solidFill>
                    <a:srgbClr val="FFFFFF"/>
                  </a:solidFill>
                  <a:effectLst/>
                  <a:uLnTx/>
                  <a:uFillTx/>
                  <a:latin typeface="Arial" panose="020B0604020202020204" pitchFamily="34" charset="0"/>
                </a:rPr>
                <a:t>ĐIỀU KIỆN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vi-VN" altLang="vi-VN" sz="2000" b="1" i="0" u="none" strike="noStrike" kern="0" cap="none" spc="0" normalizeH="0" baseline="0" noProof="0" dirty="0">
                  <a:ln>
                    <a:noFill/>
                  </a:ln>
                  <a:solidFill>
                    <a:srgbClr val="FFFFFF"/>
                  </a:solidFill>
                  <a:effectLst/>
                  <a:uLnTx/>
                  <a:uFillTx/>
                  <a:latin typeface="Arial" panose="020B0604020202020204" pitchFamily="34" charset="0"/>
                </a:rPr>
                <a:t>VÀ KHẢ NĂNG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vi-VN" altLang="vi-VN" sz="2000" b="1" i="0" u="none" strike="noStrike" kern="0" cap="none" spc="0" normalizeH="0" baseline="0" noProof="0" dirty="0">
                  <a:ln>
                    <a:noFill/>
                  </a:ln>
                  <a:solidFill>
                    <a:srgbClr val="FFFFFF"/>
                  </a:solidFill>
                  <a:effectLst/>
                  <a:uLnTx/>
                  <a:uFillTx/>
                  <a:latin typeface="Arial" panose="020B0604020202020204" pitchFamily="34" charset="0"/>
                </a:rPr>
                <a:t>ÁP DỤNG</a:t>
              </a:r>
              <a:endParaRPr kumimoji="0" lang="en-US" altLang="vi-VN" sz="2000" b="1" i="0" u="none" strike="noStrike" kern="0" cap="none" spc="0" normalizeH="0" baseline="0" noProof="0" dirty="0">
                <a:ln>
                  <a:noFill/>
                </a:ln>
                <a:solidFill>
                  <a:srgbClr val="FFFFFF"/>
                </a:solidFill>
                <a:effectLst/>
                <a:uLnTx/>
                <a:uFillTx/>
                <a:latin typeface="Arial" panose="020B0604020202020204" pitchFamily="34" charset="0"/>
              </a:endParaRPr>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5"/>
          <p:cNvPicPr>
            <a:picLocks noChangeAspect="1"/>
          </p:cNvPicPr>
          <p:nvPr/>
        </p:nvPicPr>
        <p:blipFill>
          <a:blip r:embed="rId4" cstate="print"/>
          <a:srcRect/>
          <a:stretch>
            <a:fillRect/>
          </a:stretch>
        </p:blipFill>
        <p:spPr>
          <a:xfrm>
            <a:off x="161296" y="0"/>
            <a:ext cx="738758" cy="801480"/>
          </a:xfrm>
          <a:prstGeom prst="rect">
            <a:avLst/>
          </a:prstGeom>
        </p:spPr>
      </p:pic>
      <p:pic>
        <p:nvPicPr>
          <p:cNvPr id="25" name="Picture 6"/>
          <p:cNvPicPr>
            <a:picLocks noChangeAspect="1"/>
          </p:cNvPicPr>
          <p:nvPr/>
        </p:nvPicPr>
        <p:blipFill>
          <a:blip r:embed="rId5" cstate="print"/>
          <a:srcRect/>
          <a:stretch>
            <a:fillRect/>
          </a:stretch>
        </p:blipFill>
        <p:spPr>
          <a:xfrm>
            <a:off x="8280400" y="13001"/>
            <a:ext cx="863600" cy="866739"/>
          </a:xfrm>
          <a:prstGeom prst="rect">
            <a:avLst/>
          </a:prstGeom>
        </p:spPr>
      </p:pic>
      <p:sp>
        <p:nvSpPr>
          <p:cNvPr id="17" name="Rectangle 16"/>
          <p:cNvSpPr/>
          <p:nvPr/>
        </p:nvSpPr>
        <p:spPr>
          <a:xfrm>
            <a:off x="5434730" y="979963"/>
            <a:ext cx="3709269" cy="13849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4"/>
          </a:lnRef>
          <a:fillRef idx="1">
            <a:schemeClr val="lt1"/>
          </a:fillRef>
          <a:effectRef idx="0">
            <a:schemeClr val="accent4"/>
          </a:effectRef>
          <a:fontRef idx="minor">
            <a:schemeClr val="dk1"/>
          </a:fontRef>
        </p:style>
        <p:txBody>
          <a:bodyPr wrap="square" lIns="91436" tIns="45718" rIns="91436" bIns="45718">
            <a:spAutoFit/>
          </a:bodyPr>
          <a:lstStyle/>
          <a:p>
            <a:r>
              <a:rPr lang="en-US" sz="2800" b="1" dirty="0">
                <a:latin typeface="Times New Roman" pitchFamily="18" charset="0"/>
                <a:cs typeface="Times New Roman" pitchFamily="18" charset="0"/>
              </a:rPr>
              <a:t>1. Thực </a:t>
            </a:r>
            <a:r>
              <a:rPr lang="en-US" sz="2800" b="1" dirty="0" err="1">
                <a:latin typeface="Times New Roman" pitchFamily="18" charset="0"/>
                <a:cs typeface="Times New Roman" pitchFamily="18" charset="0"/>
              </a:rPr>
              <a:t>trạng</a:t>
            </a:r>
            <a:r>
              <a:rPr lang="en-US" sz="2800" b="1" dirty="0">
                <a:latin typeface="Times New Roman" pitchFamily="18" charset="0"/>
                <a:cs typeface="Times New Roman" pitchFamily="18" charset="0"/>
              </a:rPr>
              <a:t> bộ </a:t>
            </a:r>
            <a:r>
              <a:rPr lang="en-US" sz="2800" b="1" dirty="0" err="1">
                <a:latin typeface="Times New Roman" pitchFamily="18" charset="0"/>
                <a:cs typeface="Times New Roman" pitchFamily="18" charset="0"/>
              </a:rPr>
              <a:t>môn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dạy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endParaRPr lang="en-US" sz="2800" dirty="0">
              <a:latin typeface="Times New Roman" pitchFamily="18" charset="0"/>
              <a:cs typeface="Times New Roman" pitchFamily="18" charset="0"/>
            </a:endParaRPr>
          </a:p>
        </p:txBody>
      </p:sp>
      <p:sp>
        <p:nvSpPr>
          <p:cNvPr id="21" name="Rectangle 20"/>
          <p:cNvSpPr/>
          <p:nvPr/>
        </p:nvSpPr>
        <p:spPr>
          <a:xfrm>
            <a:off x="5457827" y="3323960"/>
            <a:ext cx="3686173" cy="83099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2"/>
          </a:lnRef>
          <a:fillRef idx="1">
            <a:schemeClr val="lt1"/>
          </a:fillRef>
          <a:effectRef idx="0">
            <a:schemeClr val="accent2"/>
          </a:effectRef>
          <a:fontRef idx="minor">
            <a:schemeClr val="dk1"/>
          </a:fontRef>
        </p:style>
        <p:txBody>
          <a:bodyPr wrap="square" lIns="91436" tIns="45718" rIns="91436" bIns="45718">
            <a:spAutoFit/>
          </a:bodyPr>
          <a:lstStyle/>
          <a:p>
            <a:r>
              <a:rPr lang="en-US" sz="2000" b="1" dirty="0">
                <a:solidFill>
                  <a:srgbClr val="FF0000"/>
                </a:solidFill>
                <a:latin typeface="Times New Roman" pitchFamily="18" charset="0"/>
                <a:cs typeface="Times New Roman" pitchFamily="18" charset="0"/>
              </a:rPr>
              <a:t> </a:t>
            </a:r>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Nội</a:t>
            </a:r>
            <a:r>
              <a:rPr lang="en-US" sz="2800" b="1" dirty="0">
                <a:latin typeface="Times New Roman" pitchFamily="18" charset="0"/>
                <a:cs typeface="Times New Roman" pitchFamily="18" charset="0"/>
              </a:rPr>
              <a:t> dung </a:t>
            </a:r>
            <a:r>
              <a:rPr lang="en-US" sz="2800" b="1" dirty="0" err="1">
                <a:latin typeface="Times New Roman" pitchFamily="18" charset="0"/>
                <a:cs typeface="Times New Roman" pitchFamily="18" charset="0"/>
              </a:rPr>
              <a:t>biện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endParaRPr lang="en-US" sz="2800" dirty="0">
              <a:latin typeface="Times New Roman" pitchFamily="18" charset="0"/>
              <a:cs typeface="Times New Roman" pitchFamily="18" charset="0"/>
            </a:endParaRPr>
          </a:p>
          <a:p>
            <a:endParaRPr lang="en-US" sz="2000" dirty="0">
              <a:solidFill>
                <a:srgbClr val="FF0000"/>
              </a:solidFill>
              <a:latin typeface="Times New Roman" pitchFamily="18" charset="0"/>
              <a:cs typeface="Times New Roman" pitchFamily="18" charset="0"/>
            </a:endParaRPr>
          </a:p>
        </p:txBody>
      </p:sp>
      <p:sp>
        <p:nvSpPr>
          <p:cNvPr id="15" name="Cloud Callout 14"/>
          <p:cNvSpPr/>
          <p:nvPr/>
        </p:nvSpPr>
        <p:spPr>
          <a:xfrm>
            <a:off x="-11414" y="1512041"/>
            <a:ext cx="3230144" cy="2123090"/>
          </a:xfrm>
          <a:prstGeom prst="cloudCallout">
            <a:avLst>
              <a:gd name="adj1" fmla="val 46726"/>
              <a:gd name="adj2" fmla="val -1227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a:lnSpc>
                <a:spcPct val="105000"/>
              </a:lnSpc>
            </a:pPr>
            <a:r>
              <a:rPr lang="en-US" sz="2800" b="1" dirty="0">
                <a:solidFill>
                  <a:schemeClr val="tx1"/>
                </a:solidFill>
                <a:latin typeface="Times New Roman" pitchFamily="18" charset="0"/>
                <a:ea typeface="SimSun" panose="02010600030101010101" pitchFamily="2" charset="-122"/>
                <a:cs typeface="Times New Roman" pitchFamily="18" charset="0"/>
              </a:rPr>
              <a:t>NỘI DUNG</a:t>
            </a:r>
          </a:p>
        </p:txBody>
      </p:sp>
      <p:sp>
        <p:nvSpPr>
          <p:cNvPr id="23" name="Curved Up Arrow 22"/>
          <p:cNvSpPr/>
          <p:nvPr/>
        </p:nvSpPr>
        <p:spPr>
          <a:xfrm>
            <a:off x="2338086" y="3495554"/>
            <a:ext cx="81023" cy="4571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6" name="Curved Up Arrow 25"/>
          <p:cNvSpPr/>
          <p:nvPr/>
        </p:nvSpPr>
        <p:spPr>
          <a:xfrm rot="1334815">
            <a:off x="2542654" y="3300788"/>
            <a:ext cx="2983055" cy="1239159"/>
          </a:xfrm>
          <a:prstGeom prst="curvedUpArrow">
            <a:avLst/>
          </a:prstGeom>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9" name="Curved Down Arrow 28"/>
          <p:cNvSpPr/>
          <p:nvPr/>
        </p:nvSpPr>
        <p:spPr>
          <a:xfrm rot="20199488">
            <a:off x="2697234" y="517276"/>
            <a:ext cx="2830638" cy="1197398"/>
          </a:xfrm>
          <a:prstGeom prst="curvedDownArrow">
            <a:avLst>
              <a:gd name="adj1" fmla="val 25000"/>
              <a:gd name="adj2" fmla="val 50000"/>
              <a:gd name="adj3" fmla="val 27764"/>
            </a:avLst>
          </a:prstGeom>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2000"/>
                                        <p:tgtEl>
                                          <p:spTgt spid="29"/>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2000"/>
                                        <p:tgtEl>
                                          <p:spTgt spid="2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15" grpId="0" animBg="1"/>
      <p:bldP spid="26"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0579" y="0"/>
            <a:ext cx="8913394" cy="492438"/>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1">
            <a:schemeClr val="accent4"/>
          </a:lnRef>
          <a:fillRef idx="2">
            <a:schemeClr val="accent4"/>
          </a:fillRef>
          <a:effectRef idx="1">
            <a:schemeClr val="accent4"/>
          </a:effectRef>
          <a:fontRef idx="minor">
            <a:schemeClr val="dk1"/>
          </a:fontRef>
        </p:style>
        <p:txBody>
          <a:bodyPr wrap="none" lIns="91436" tIns="45718" rIns="91436" bIns="45718">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Thực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bộ</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môn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giảng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dạy</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trước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khi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áp</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dụng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biện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pháp</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24577" name="Rectangle 1"/>
          <p:cNvSpPr>
            <a:spLocks noChangeArrowheads="1"/>
          </p:cNvSpPr>
          <p:nvPr/>
        </p:nvSpPr>
        <p:spPr bwMode="auto">
          <a:xfrm>
            <a:off x="3229335" y="662542"/>
            <a:ext cx="2930165" cy="584775"/>
          </a:xfrm>
          <a:prstGeom prst="rect">
            <a:avLst/>
          </a:prstGeom>
          <a:pattFill prst="pct30">
            <a:fgClr>
              <a:srgbClr val="00B0F0"/>
            </a:fgClr>
            <a:bgClr>
              <a:schemeClr val="bg1"/>
            </a:bgClr>
          </a:patt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defTabSz="914400" fontAlgn="base">
              <a:spcBef>
                <a:spcPct val="0"/>
              </a:spcBef>
              <a:spcAft>
                <a:spcPct val="0"/>
              </a:spcAft>
            </a:pPr>
            <a:r>
              <a:rPr lang="vi-VN"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Thuận</a:t>
            </a: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vi-VN"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lợi</a:t>
            </a:r>
            <a:endParaRPr kumimoji="0" lang="en-US" sz="3200" b="1" i="0" u="none" strike="noStrike" normalizeH="0" baseline="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sp>
        <p:nvSpPr>
          <p:cNvPr id="24578" name="Rectangle 2"/>
          <p:cNvSpPr>
            <a:spLocks noChangeArrowheads="1"/>
          </p:cNvSpPr>
          <p:nvPr/>
        </p:nvSpPr>
        <p:spPr bwMode="auto">
          <a:xfrm>
            <a:off x="-11618" y="2985683"/>
            <a:ext cx="4313178" cy="1938992"/>
          </a:xfrm>
          <a:prstGeom prst="rect">
            <a:avLst/>
          </a:prstGeom>
          <a:solidFill>
            <a:schemeClr val="accent2">
              <a:lumMod val="60000"/>
              <a:lumOff val="40000"/>
            </a:schemeClr>
          </a:solidFill>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algn="just" defTabSz="914400" fontAlgn="base">
              <a:spcBef>
                <a:spcPct val="0"/>
              </a:spcBef>
              <a:spcAft>
                <a:spcPct val="0"/>
              </a:spcAft>
            </a:pP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GV có </a:t>
            </a:r>
            <a:r>
              <a:rPr lang="vi-VN" sz="20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a:t>
            </a:r>
            <a:r>
              <a:rPr lang="en-US" sz="20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ình</a:t>
            </a:r>
            <a:r>
              <a:rPr lang="vi-VN" sz="20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 tay nghề và năng lực vững vàng, được đào tạo chuẩn nghề nghiệp, được trau dồi kiến thức, phương pháp thông qua các lớp tập huấn, các chuyên đề </a:t>
            </a:r>
            <a:r>
              <a:rPr lang="vi-VN" sz="20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do </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SGD </a:t>
            </a:r>
            <a:r>
              <a:rPr lang="vi-VN" sz="20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 </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PGD tổ chức.</a:t>
            </a:r>
            <a:endParaRPr kumimoji="0" lang="vi-V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4579" name="Rectangle 3"/>
          <p:cNvSpPr>
            <a:spLocks noChangeArrowheads="1"/>
          </p:cNvSpPr>
          <p:nvPr/>
        </p:nvSpPr>
        <p:spPr bwMode="auto">
          <a:xfrm>
            <a:off x="5025503" y="2985683"/>
            <a:ext cx="4118497" cy="1938992"/>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 defTabSz="914400" fontAlgn="base">
              <a:spcBef>
                <a:spcPct val="0"/>
              </a:spcBef>
              <a:spcAft>
                <a:spcPct val="0"/>
              </a:spcAft>
            </a:pP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lang="vi-VN" sz="2000" dirty="0">
                <a:solidFill>
                  <a:srgbClr val="000000"/>
                </a:solidFill>
                <a:latin typeface="Times New Roman" pitchFamily="18" charset="0"/>
                <a:ea typeface="Times New Roman" pitchFamily="18" charset="0"/>
                <a:cs typeface="Times New Roman" pitchFamily="18" charset="0"/>
              </a:rPr>
              <a:t>Đa số học sinh thích học Mĩ thuật, thông qua các quy </a:t>
            </a:r>
            <a:r>
              <a:rPr lang="vi-VN" sz="2000" dirty="0" smtClean="0">
                <a:solidFill>
                  <a:srgbClr val="000000"/>
                </a:solidFill>
                <a:latin typeface="Times New Roman" pitchFamily="18" charset="0"/>
                <a:ea typeface="Times New Roman" pitchFamily="18" charset="0"/>
                <a:cs typeface="Times New Roman" pitchFamily="18" charset="0"/>
              </a:rPr>
              <a:t>trình </a:t>
            </a:r>
            <a:r>
              <a:rPr lang="vi-VN" sz="2000" dirty="0">
                <a:solidFill>
                  <a:srgbClr val="000000"/>
                </a:solidFill>
                <a:latin typeface="Times New Roman" pitchFamily="18" charset="0"/>
                <a:ea typeface="Times New Roman" pitchFamily="18" charset="0"/>
                <a:cs typeface="Times New Roman" pitchFamily="18" charset="0"/>
              </a:rPr>
              <a:t>học tập các em biết quan sát, </a:t>
            </a:r>
            <a:r>
              <a:rPr lang="vi-VN" sz="2000" dirty="0" smtClean="0">
                <a:solidFill>
                  <a:srgbClr val="000000"/>
                </a:solidFill>
                <a:latin typeface="Times New Roman" pitchFamily="18" charset="0"/>
                <a:ea typeface="Times New Roman" pitchFamily="18" charset="0"/>
                <a:cs typeface="Times New Roman" pitchFamily="18" charset="0"/>
              </a:rPr>
              <a:t>sáng </a:t>
            </a:r>
            <a:r>
              <a:rPr lang="vi-VN" sz="2000" dirty="0">
                <a:solidFill>
                  <a:srgbClr val="000000"/>
                </a:solidFill>
                <a:latin typeface="Times New Roman" pitchFamily="18" charset="0"/>
                <a:ea typeface="Times New Roman" pitchFamily="18" charset="0"/>
                <a:cs typeface="Times New Roman" pitchFamily="18" charset="0"/>
              </a:rPr>
              <a:t>tạo, biết tư duy, biết thể hiện bản thân và hơn hết các em tìm thấy niềm vui, sự hứng khởi trong học tập</a:t>
            </a:r>
            <a:endParaRPr kumimoji="0" lang="vi-VN" sz="2000" b="0" i="0" u="none" strike="noStrike" cap="none" normalizeH="0" baseline="0" dirty="0">
              <a:ln>
                <a:noFill/>
              </a:ln>
              <a:solidFill>
                <a:schemeClr val="tx1"/>
              </a:solidFill>
              <a:effectLst/>
              <a:latin typeface="+mj-lt"/>
              <a:cs typeface="Arial" pitchFamily="34" charset="0"/>
            </a:endParaRPr>
          </a:p>
        </p:txBody>
      </p:sp>
      <p:sp>
        <p:nvSpPr>
          <p:cNvPr id="12" name="Bent-Up Arrow 11"/>
          <p:cNvSpPr/>
          <p:nvPr/>
        </p:nvSpPr>
        <p:spPr>
          <a:xfrm flipH="1" flipV="1">
            <a:off x="1905000" y="963444"/>
            <a:ext cx="1321882" cy="584775"/>
          </a:xfrm>
          <a:prstGeom prst="bentUp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Bent-Up Arrow 13"/>
          <p:cNvSpPr/>
          <p:nvPr/>
        </p:nvSpPr>
        <p:spPr>
          <a:xfrm flipV="1">
            <a:off x="6159500" y="915283"/>
            <a:ext cx="1321882" cy="623266"/>
          </a:xfrm>
          <a:prstGeom prst="bentUp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Down Arrow 14"/>
          <p:cNvSpPr/>
          <p:nvPr/>
        </p:nvSpPr>
        <p:spPr>
          <a:xfrm>
            <a:off x="7193784" y="2165699"/>
            <a:ext cx="312516" cy="819983"/>
          </a:xfrm>
          <a:prstGeom prst="down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id="{9B92F72A-38DD-4A5A-DB33-218968224B2A}"/>
              </a:ext>
            </a:extLst>
          </p:cNvPr>
          <p:cNvSpPr>
            <a:spLocks noChangeArrowheads="1"/>
          </p:cNvSpPr>
          <p:nvPr/>
        </p:nvSpPr>
        <p:spPr bwMode="auto">
          <a:xfrm>
            <a:off x="439919" y="1573042"/>
            <a:ext cx="2930165" cy="584775"/>
          </a:xfrm>
          <a:prstGeom prst="rect">
            <a:avLst/>
          </a:prstGeom>
          <a:pattFill prst="pct30">
            <a:fgClr>
              <a:srgbClr val="00B0F0"/>
            </a:fgClr>
            <a:bgClr>
              <a:schemeClr val="bg1"/>
            </a:bgClr>
          </a:patt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defTabSz="914400" fontAlgn="base">
              <a:spcBef>
                <a:spcPct val="0"/>
              </a:spcBef>
              <a:spcAft>
                <a:spcPct val="0"/>
              </a:spcAft>
            </a:pPr>
            <a:r>
              <a:rPr lang="vi-VN"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Giáo</a:t>
            </a: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viên</a:t>
            </a:r>
            <a:endParaRPr kumimoji="0" lang="en-US" sz="3200" b="1" i="0" u="none" strike="noStrike" normalizeH="0" baseline="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sp>
        <p:nvSpPr>
          <p:cNvPr id="3" name="Rectangle 1">
            <a:extLst>
              <a:ext uri="{FF2B5EF4-FFF2-40B4-BE49-F238E27FC236}">
                <a16:creationId xmlns:a16="http://schemas.microsoft.com/office/drawing/2014/main" id="{CB29E304-EDE4-67DF-C839-57EF6B0EC005}"/>
              </a:ext>
            </a:extLst>
          </p:cNvPr>
          <p:cNvSpPr>
            <a:spLocks noChangeArrowheads="1"/>
          </p:cNvSpPr>
          <p:nvPr/>
        </p:nvSpPr>
        <p:spPr bwMode="auto">
          <a:xfrm>
            <a:off x="5773917" y="1538549"/>
            <a:ext cx="2930165" cy="584775"/>
          </a:xfrm>
          <a:prstGeom prst="rect">
            <a:avLst/>
          </a:prstGeom>
          <a:pattFill prst="pct30">
            <a:fgClr>
              <a:srgbClr val="00B0F0"/>
            </a:fgClr>
            <a:bgClr>
              <a:schemeClr val="bg1"/>
            </a:bgClr>
          </a:patt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defTabSz="914400" fontAlgn="base">
              <a:spcBef>
                <a:spcPct val="0"/>
              </a:spcBef>
              <a:spcAft>
                <a:spcPct val="0"/>
              </a:spcAft>
            </a:pP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vi-VN"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Học</a:t>
            </a: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sinh</a:t>
            </a:r>
            <a:endParaRPr kumimoji="0" lang="en-US" sz="3200" b="1" i="0" u="none" strike="noStrike" normalizeH="0" baseline="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sp>
        <p:nvSpPr>
          <p:cNvPr id="4" name="Down Arrow 14">
            <a:extLst>
              <a:ext uri="{FF2B5EF4-FFF2-40B4-BE49-F238E27FC236}">
                <a16:creationId xmlns:a16="http://schemas.microsoft.com/office/drawing/2014/main" id="{90FEAAD6-6BCF-ABB5-CB07-9586F6F2D3DA}"/>
              </a:ext>
            </a:extLst>
          </p:cNvPr>
          <p:cNvSpPr/>
          <p:nvPr/>
        </p:nvSpPr>
        <p:spPr>
          <a:xfrm>
            <a:off x="1905000" y="2180692"/>
            <a:ext cx="312516" cy="819983"/>
          </a:xfrm>
          <a:prstGeom prst="down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577" grpId="0" animBg="1"/>
      <p:bldP spid="24578" grpId="0" animBg="1"/>
      <p:bldP spid="24579" grpId="0" animBg="1"/>
      <p:bldP spid="12" grpId="0" animBg="1"/>
      <p:bldP spid="14" grpId="0" animBg="1"/>
      <p:bldP spid="15" grpId="0" animBg="1"/>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3280135" y="0"/>
            <a:ext cx="2930165" cy="584775"/>
          </a:xfrm>
          <a:prstGeom prst="rect">
            <a:avLst/>
          </a:prstGeom>
          <a:pattFill prst="pct30">
            <a:fgClr>
              <a:srgbClr val="00B0F0"/>
            </a:fgClr>
            <a:bgClr>
              <a:schemeClr val="bg1"/>
            </a:bgClr>
          </a:patt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defTabSz="914400" fontAlgn="base">
              <a:spcBef>
                <a:spcPct val="0"/>
              </a:spcBef>
              <a:spcAft>
                <a:spcPct val="0"/>
              </a:spcAft>
            </a:pPr>
            <a:r>
              <a:rPr lang="vi-VN"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Khó</a:t>
            </a: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khăn</a:t>
            </a:r>
            <a:endParaRPr kumimoji="0" lang="en-US" sz="3200" b="1" i="0" u="none" strike="noStrike" normalizeH="0" baseline="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sp>
        <p:nvSpPr>
          <p:cNvPr id="24578" name="Rectangle 2"/>
          <p:cNvSpPr>
            <a:spLocks noChangeArrowheads="1"/>
          </p:cNvSpPr>
          <p:nvPr/>
        </p:nvSpPr>
        <p:spPr bwMode="auto">
          <a:xfrm>
            <a:off x="-21230" y="1995028"/>
            <a:ext cx="3156634" cy="3170099"/>
          </a:xfrm>
          <a:prstGeom prst="rect">
            <a:avLst/>
          </a:prstGeom>
          <a:solidFill>
            <a:schemeClr val="accent2">
              <a:lumMod val="60000"/>
              <a:lumOff val="40000"/>
            </a:schemeClr>
          </a:solidFill>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algn="just" defTabSz="914400" fontAlgn="base">
              <a:spcBef>
                <a:spcPct val="0"/>
              </a:spcBef>
              <a:spcAft>
                <a:spcPct val="0"/>
              </a:spcAft>
            </a:pP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Chưa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bộ</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môn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Mĩ</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chưa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đủ</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tủ</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riêng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sinh hay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tủ</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sản</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cất</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giữ</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sản</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cho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còn</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khó</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khăn.</a:t>
            </a:r>
          </a:p>
          <a:p>
            <a:pPr lvl="0" indent="457200" algn="just" defTabSz="914400" fontAlgn="base">
              <a:spcBef>
                <a:spcPct val="0"/>
              </a:spcBef>
              <a:spcAft>
                <a:spcPct val="0"/>
              </a:spcAft>
            </a:pPr>
            <a:r>
              <a:rPr lang="vi-VN" sz="2000" dirty="0" err="1">
                <a:solidFill>
                  <a:schemeClr val="tx1"/>
                </a:solidFill>
                <a:latin typeface="Times New Roman" panose="02020603050405020304" pitchFamily="18" charset="0"/>
                <a:cs typeface="Times New Roman" panose="02020603050405020304" pitchFamily="18" charset="0"/>
              </a:rPr>
              <a:t>Thiết</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bị</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dạy</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học</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còn</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thiếu</a:t>
            </a:r>
            <a:endParaRPr kumimoji="0" lang="vi-V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4579" name="Rectangle 3"/>
          <p:cNvSpPr>
            <a:spLocks noChangeArrowheads="1"/>
          </p:cNvSpPr>
          <p:nvPr/>
        </p:nvSpPr>
        <p:spPr bwMode="auto">
          <a:xfrm>
            <a:off x="6210300" y="1995029"/>
            <a:ext cx="2870741" cy="3170099"/>
          </a:xfrm>
          <a:prstGeom prst="rect">
            <a:avLst/>
          </a:prstGeom>
          <a:solidFill>
            <a:srgbClr val="F9DFE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 defTabSz="914400" fontAlgn="base">
              <a:spcBef>
                <a:spcPct val="0"/>
              </a:spcBef>
              <a:spcAft>
                <a:spcPct val="0"/>
              </a:spcAft>
            </a:pPr>
            <a:r>
              <a:rPr lang="vi-VN" sz="2000" dirty="0">
                <a:solidFill>
                  <a:srgbClr val="000000"/>
                </a:solidFill>
                <a:latin typeface="Times New Roman" pitchFamily="18" charset="0"/>
                <a:ea typeface="Times New Roman" pitchFamily="18" charset="0"/>
                <a:cs typeface="Times New Roman" pitchFamily="18" charset="0"/>
              </a:rPr>
              <a:t>Một số </a:t>
            </a:r>
            <a:r>
              <a:rPr lang="vi-VN" sz="2000" dirty="0" smtClean="0">
                <a:solidFill>
                  <a:srgbClr val="000000"/>
                </a:solidFill>
                <a:latin typeface="Times New Roman" pitchFamily="18" charset="0"/>
                <a:ea typeface="Times New Roman" pitchFamily="18" charset="0"/>
                <a:cs typeface="Times New Roman" pitchFamily="18" charset="0"/>
              </a:rPr>
              <a:t>HS</a:t>
            </a:r>
            <a:r>
              <a:rPr lang="vi-VN" sz="2000" dirty="0">
                <a:solidFill>
                  <a:srgbClr val="000000"/>
                </a:solidFill>
                <a:latin typeface="Times New Roman" pitchFamily="18" charset="0"/>
                <a:ea typeface="Times New Roman" pitchFamily="18" charset="0"/>
                <a:cs typeface="Times New Roman" pitchFamily="18" charset="0"/>
              </a:rPr>
              <a:t> chưa chủ động trong học </a:t>
            </a:r>
            <a:r>
              <a:rPr lang="vi-VN" sz="2000" dirty="0" smtClean="0">
                <a:solidFill>
                  <a:srgbClr val="000000"/>
                </a:solidFill>
                <a:latin typeface="Times New Roman" pitchFamily="18" charset="0"/>
                <a:ea typeface="Times New Roman" pitchFamily="18" charset="0"/>
                <a:cs typeface="Times New Roman" pitchFamily="18" charset="0"/>
              </a:rPr>
              <a:t>tập, </a:t>
            </a:r>
            <a:r>
              <a:rPr lang="vi-VN" sz="2000" dirty="0">
                <a:solidFill>
                  <a:srgbClr val="000000"/>
                </a:solidFill>
                <a:latin typeface="Times New Roman" pitchFamily="18" charset="0"/>
                <a:ea typeface="Times New Roman" pitchFamily="18" charset="0"/>
                <a:cs typeface="Times New Roman" pitchFamily="18" charset="0"/>
              </a:rPr>
              <a:t>còn nhút nhát, chưa mạnh dạn trình bày ý tưởng sáng </a:t>
            </a:r>
            <a:r>
              <a:rPr lang="vi-VN" sz="2000" dirty="0" smtClean="0">
                <a:solidFill>
                  <a:srgbClr val="000000"/>
                </a:solidFill>
                <a:latin typeface="Times New Roman" pitchFamily="18" charset="0"/>
                <a:ea typeface="Times New Roman" pitchFamily="18" charset="0"/>
                <a:cs typeface="Times New Roman" pitchFamily="18" charset="0"/>
              </a:rPr>
              <a:t>tạo. </a:t>
            </a:r>
            <a:r>
              <a:rPr lang="vi-VN" sz="2000" dirty="0" err="1">
                <a:solidFill>
                  <a:srgbClr val="000000"/>
                </a:solidFill>
                <a:latin typeface="Times New Roman" pitchFamily="18" charset="0"/>
                <a:ea typeface="Times New Roman" pitchFamily="18" charset="0"/>
                <a:cs typeface="Times New Roman" pitchFamily="18" charset="0"/>
              </a:rPr>
              <a:t>Một</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vài</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phụ</a:t>
            </a:r>
            <a:r>
              <a:rPr lang="vi-VN" sz="2000" dirty="0">
                <a:solidFill>
                  <a:srgbClr val="000000"/>
                </a:solidFill>
                <a:latin typeface="Times New Roman" pitchFamily="18" charset="0"/>
                <a:ea typeface="Times New Roman" pitchFamily="18" charset="0"/>
                <a:cs typeface="Times New Roman" pitchFamily="18" charset="0"/>
              </a:rPr>
              <a:t> huynh chưa quan tâm </a:t>
            </a:r>
            <a:r>
              <a:rPr lang="vi-VN" sz="2000" dirty="0" err="1">
                <a:solidFill>
                  <a:srgbClr val="000000"/>
                </a:solidFill>
                <a:latin typeface="Times New Roman" pitchFamily="18" charset="0"/>
                <a:ea typeface="Times New Roman" pitchFamily="18" charset="0"/>
                <a:cs typeface="Times New Roman" pitchFamily="18" charset="0"/>
              </a:rPr>
              <a:t>đến</a:t>
            </a:r>
            <a:r>
              <a:rPr lang="vi-VN" sz="2000" dirty="0">
                <a:solidFill>
                  <a:srgbClr val="000000"/>
                </a:solidFill>
                <a:latin typeface="Times New Roman" pitchFamily="18" charset="0"/>
                <a:ea typeface="Times New Roman" pitchFamily="18" charset="0"/>
                <a:cs typeface="Times New Roman" pitchFamily="18" charset="0"/>
              </a:rPr>
              <a:t> v</a:t>
            </a:r>
            <a:r>
              <a:rPr lang="en-US" sz="2000" dirty="0" err="1">
                <a:solidFill>
                  <a:srgbClr val="000000"/>
                </a:solidFill>
                <a:latin typeface="Times New Roman" pitchFamily="18" charset="0"/>
                <a:ea typeface="Times New Roman" pitchFamily="18" charset="0"/>
                <a:cs typeface="Times New Roman" pitchFamily="18" charset="0"/>
              </a:rPr>
              <a:t>iệc</a:t>
            </a:r>
            <a:r>
              <a:rPr lang="vi-VN" sz="2000" dirty="0">
                <a:solidFill>
                  <a:srgbClr val="000000"/>
                </a:solidFill>
                <a:latin typeface="Times New Roman" pitchFamily="18" charset="0"/>
                <a:ea typeface="Times New Roman" pitchFamily="18" charset="0"/>
                <a:cs typeface="Times New Roman" pitchFamily="18" charset="0"/>
              </a:rPr>
              <a:t> học của con em mình dẫn đến tình trạng khó khăn cho </a:t>
            </a:r>
            <a:r>
              <a:rPr lang="vi-VN" sz="2000" dirty="0" smtClean="0">
                <a:solidFill>
                  <a:srgbClr val="000000"/>
                </a:solidFill>
                <a:latin typeface="Times New Roman" pitchFamily="18" charset="0"/>
                <a:ea typeface="Times New Roman" pitchFamily="18" charset="0"/>
                <a:cs typeface="Times New Roman" pitchFamily="18" charset="0"/>
              </a:rPr>
              <a:t> GV </a:t>
            </a:r>
            <a:r>
              <a:rPr lang="vi-VN" sz="2000" dirty="0">
                <a:solidFill>
                  <a:srgbClr val="000000"/>
                </a:solidFill>
                <a:latin typeface="Times New Roman" pitchFamily="18" charset="0"/>
                <a:ea typeface="Times New Roman" pitchFamily="18" charset="0"/>
                <a:cs typeface="Times New Roman" pitchFamily="18" charset="0"/>
              </a:rPr>
              <a:t>việc tổ</a:t>
            </a:r>
            <a:r>
              <a:rPr lang="en-US" sz="2000" dirty="0">
                <a:solidFill>
                  <a:srgbClr val="000000"/>
                </a:solidFill>
                <a:latin typeface="Times New Roman" pitchFamily="18" charset="0"/>
                <a:ea typeface="Times New Roman" pitchFamily="18" charset="0"/>
                <a:cs typeface="Times New Roman" pitchFamily="18" charset="0"/>
              </a:rPr>
              <a:t> </a:t>
            </a:r>
            <a:r>
              <a:rPr lang="en-US" sz="2000" dirty="0" err="1">
                <a:solidFill>
                  <a:srgbClr val="000000"/>
                </a:solidFill>
                <a:latin typeface="Times New Roman" pitchFamily="18" charset="0"/>
                <a:ea typeface="Times New Roman" pitchFamily="18" charset="0"/>
                <a:cs typeface="Times New Roman" pitchFamily="18" charset="0"/>
              </a:rPr>
              <a:t>chức</a:t>
            </a:r>
            <a:r>
              <a:rPr lang="vi-VN" sz="2000" dirty="0">
                <a:solidFill>
                  <a:srgbClr val="000000"/>
                </a:solidFill>
                <a:latin typeface="Times New Roman" pitchFamily="18" charset="0"/>
                <a:ea typeface="Times New Roman" pitchFamily="18" charset="0"/>
                <a:cs typeface="Times New Roman" pitchFamily="18" charset="0"/>
              </a:rPr>
              <a:t> cho </a:t>
            </a:r>
            <a:r>
              <a:rPr lang="vi-VN" sz="2000" dirty="0" err="1">
                <a:solidFill>
                  <a:srgbClr val="000000"/>
                </a:solidFill>
                <a:latin typeface="Times New Roman" pitchFamily="18" charset="0"/>
                <a:ea typeface="Times New Roman" pitchFamily="18" charset="0"/>
                <a:cs typeface="Times New Roman" pitchFamily="18" charset="0"/>
              </a:rPr>
              <a:t>các</a:t>
            </a:r>
            <a:r>
              <a:rPr lang="vi-VN" sz="2000" dirty="0">
                <a:solidFill>
                  <a:srgbClr val="000000"/>
                </a:solidFill>
                <a:latin typeface="Times New Roman" pitchFamily="18" charset="0"/>
                <a:ea typeface="Times New Roman" pitchFamily="18" charset="0"/>
                <a:cs typeface="Times New Roman" pitchFamily="18" charset="0"/>
              </a:rPr>
              <a:t> em </a:t>
            </a:r>
            <a:r>
              <a:rPr lang="vi-VN" sz="2000" dirty="0" err="1">
                <a:solidFill>
                  <a:srgbClr val="000000"/>
                </a:solidFill>
                <a:latin typeface="Times New Roman" pitchFamily="18" charset="0"/>
                <a:ea typeface="Times New Roman" pitchFamily="18" charset="0"/>
                <a:cs typeface="Times New Roman" pitchFamily="18" charset="0"/>
              </a:rPr>
              <a:t>thực</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hành</a:t>
            </a:r>
            <a:r>
              <a:rPr lang="vi-VN" sz="2000" dirty="0">
                <a:solidFill>
                  <a:srgbClr val="000000"/>
                </a:solidFill>
                <a:latin typeface="Times New Roman" pitchFamily="18" charset="0"/>
                <a:ea typeface="Times New Roman" pitchFamily="18" charset="0"/>
                <a:cs typeface="Times New Roman" pitchFamily="18" charset="0"/>
              </a:rPr>
              <a:t>.</a:t>
            </a:r>
            <a:endParaRPr kumimoji="0" lang="vi-VN" sz="2000" b="0" i="0" u="none" strike="noStrike" cap="none" normalizeH="0" baseline="0" dirty="0">
              <a:ln>
                <a:noFill/>
              </a:ln>
              <a:solidFill>
                <a:schemeClr val="tx1"/>
              </a:solidFill>
              <a:effectLst/>
              <a:latin typeface="+mj-lt"/>
              <a:cs typeface="Arial" pitchFamily="34" charset="0"/>
            </a:endParaRPr>
          </a:p>
        </p:txBody>
      </p:sp>
      <p:sp>
        <p:nvSpPr>
          <p:cNvPr id="12" name="Bent-Up Arrow 11"/>
          <p:cNvSpPr/>
          <p:nvPr/>
        </p:nvSpPr>
        <p:spPr>
          <a:xfrm flipH="1" flipV="1">
            <a:off x="1567353" y="291231"/>
            <a:ext cx="1689099" cy="584775"/>
          </a:xfrm>
          <a:prstGeom prst="bentUp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Bent-Up Arrow 13"/>
          <p:cNvSpPr/>
          <p:nvPr/>
        </p:nvSpPr>
        <p:spPr>
          <a:xfrm flipV="1">
            <a:off x="6210300" y="252741"/>
            <a:ext cx="1689100" cy="623266"/>
          </a:xfrm>
          <a:prstGeom prst="bentUp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Down Arrow 14"/>
          <p:cNvSpPr/>
          <p:nvPr/>
        </p:nvSpPr>
        <p:spPr>
          <a:xfrm>
            <a:off x="7608956" y="1503158"/>
            <a:ext cx="312516" cy="502950"/>
          </a:xfrm>
          <a:prstGeom prst="down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id="{9B92F72A-38DD-4A5A-DB33-218968224B2A}"/>
              </a:ext>
            </a:extLst>
          </p:cNvPr>
          <p:cNvSpPr>
            <a:spLocks noChangeArrowheads="1"/>
          </p:cNvSpPr>
          <p:nvPr/>
        </p:nvSpPr>
        <p:spPr bwMode="auto">
          <a:xfrm>
            <a:off x="-21230" y="876007"/>
            <a:ext cx="2930165" cy="584775"/>
          </a:xfrm>
          <a:prstGeom prst="rect">
            <a:avLst/>
          </a:prstGeom>
          <a:pattFill prst="pct30">
            <a:fgClr>
              <a:srgbClr val="00B0F0"/>
            </a:fgClr>
            <a:bgClr>
              <a:schemeClr val="bg1"/>
            </a:bgClr>
          </a:patt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defTabSz="914400" fontAlgn="base">
              <a:spcBef>
                <a:spcPct val="0"/>
              </a:spcBef>
              <a:spcAft>
                <a:spcPct val="0"/>
              </a:spcAft>
            </a:pPr>
            <a:r>
              <a:rPr lang="vi-VN"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Nhà</a:t>
            </a: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vi-VN"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trường</a:t>
            </a:r>
            <a:endParaRPr kumimoji="0" lang="en-US" sz="3200" b="1" i="0" u="none" strike="noStrike" normalizeH="0" baseline="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sp>
        <p:nvSpPr>
          <p:cNvPr id="3" name="Rectangle 1">
            <a:extLst>
              <a:ext uri="{FF2B5EF4-FFF2-40B4-BE49-F238E27FC236}">
                <a16:creationId xmlns:a16="http://schemas.microsoft.com/office/drawing/2014/main" id="{CB29E304-EDE4-67DF-C839-57EF6B0EC005}"/>
              </a:ext>
            </a:extLst>
          </p:cNvPr>
          <p:cNvSpPr>
            <a:spLocks noChangeArrowheads="1"/>
          </p:cNvSpPr>
          <p:nvPr/>
        </p:nvSpPr>
        <p:spPr bwMode="auto">
          <a:xfrm>
            <a:off x="6210300" y="897195"/>
            <a:ext cx="2930165" cy="584775"/>
          </a:xfrm>
          <a:prstGeom prst="rect">
            <a:avLst/>
          </a:prstGeom>
          <a:pattFill prst="pct30">
            <a:fgClr>
              <a:srgbClr val="00B0F0"/>
            </a:fgClr>
            <a:bgClr>
              <a:schemeClr val="bg1"/>
            </a:bgClr>
          </a:patt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defTabSz="914400" fontAlgn="base">
              <a:spcBef>
                <a:spcPct val="0"/>
              </a:spcBef>
              <a:spcAft>
                <a:spcPct val="0"/>
              </a:spcAft>
            </a:pP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vi-VN"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Học</a:t>
            </a: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sinh</a:t>
            </a:r>
            <a:endParaRPr kumimoji="0" lang="en-US" sz="3200" b="1" i="0" u="none" strike="noStrike" normalizeH="0" baseline="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sp>
        <p:nvSpPr>
          <p:cNvPr id="4" name="Down Arrow 14">
            <a:extLst>
              <a:ext uri="{FF2B5EF4-FFF2-40B4-BE49-F238E27FC236}">
                <a16:creationId xmlns:a16="http://schemas.microsoft.com/office/drawing/2014/main" id="{90FEAAD6-6BCF-ABB5-CB07-9586F6F2D3DA}"/>
              </a:ext>
            </a:extLst>
          </p:cNvPr>
          <p:cNvSpPr/>
          <p:nvPr/>
        </p:nvSpPr>
        <p:spPr>
          <a:xfrm>
            <a:off x="1432325" y="1492078"/>
            <a:ext cx="312516" cy="502950"/>
          </a:xfrm>
          <a:prstGeom prst="down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3">
            <a:extLst>
              <a:ext uri="{FF2B5EF4-FFF2-40B4-BE49-F238E27FC236}">
                <a16:creationId xmlns:a16="http://schemas.microsoft.com/office/drawing/2014/main" id="{6445E3CA-04A0-08AE-B53D-A07DBD019A34}"/>
              </a:ext>
            </a:extLst>
          </p:cNvPr>
          <p:cNvSpPr>
            <a:spLocks noChangeArrowheads="1"/>
          </p:cNvSpPr>
          <p:nvPr/>
        </p:nvSpPr>
        <p:spPr bwMode="auto">
          <a:xfrm>
            <a:off x="3841898" y="1973401"/>
            <a:ext cx="1665767" cy="3170099"/>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 defTabSz="914400" fontAlgn="base">
              <a:spcBef>
                <a:spcPct val="0"/>
              </a:spcBef>
              <a:spcAft>
                <a:spcPct val="0"/>
              </a:spcAft>
            </a:pPr>
            <a:r>
              <a:rPr lang="vi-VN" sz="2000" dirty="0" err="1">
                <a:solidFill>
                  <a:srgbClr val="000000"/>
                </a:solidFill>
                <a:latin typeface="Times New Roman" pitchFamily="18" charset="0"/>
                <a:ea typeface="Times New Roman" pitchFamily="18" charset="0"/>
                <a:cs typeface="Times New Roman" pitchFamily="18" charset="0"/>
              </a:rPr>
              <a:t>Tài</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liệu</a:t>
            </a:r>
            <a:r>
              <a:rPr lang="vi-VN" sz="2000" dirty="0">
                <a:solidFill>
                  <a:srgbClr val="000000"/>
                </a:solidFill>
                <a:latin typeface="Times New Roman" pitchFamily="18" charset="0"/>
                <a:ea typeface="Times New Roman" pitchFamily="18" charset="0"/>
                <a:cs typeface="Times New Roman" pitchFamily="18" charset="0"/>
              </a:rPr>
              <a:t> tham </a:t>
            </a:r>
            <a:r>
              <a:rPr lang="vi-VN" sz="2000" dirty="0" err="1">
                <a:solidFill>
                  <a:srgbClr val="000000"/>
                </a:solidFill>
                <a:latin typeface="Times New Roman" pitchFamily="18" charset="0"/>
                <a:ea typeface="Times New Roman" pitchFamily="18" charset="0"/>
                <a:cs typeface="Times New Roman" pitchFamily="18" charset="0"/>
              </a:rPr>
              <a:t>khảo</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của</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bộ</a:t>
            </a:r>
            <a:r>
              <a:rPr lang="vi-VN" sz="2000" dirty="0">
                <a:solidFill>
                  <a:srgbClr val="000000"/>
                </a:solidFill>
                <a:latin typeface="Times New Roman" pitchFamily="18" charset="0"/>
                <a:ea typeface="Times New Roman" pitchFamily="18" charset="0"/>
                <a:cs typeface="Times New Roman" pitchFamily="18" charset="0"/>
              </a:rPr>
              <a:t> môn chưa </a:t>
            </a:r>
            <a:r>
              <a:rPr lang="vi-VN" sz="2000" dirty="0" err="1">
                <a:solidFill>
                  <a:srgbClr val="000000"/>
                </a:solidFill>
                <a:latin typeface="Times New Roman" pitchFamily="18" charset="0"/>
                <a:ea typeface="Times New Roman" pitchFamily="18" charset="0"/>
                <a:cs typeface="Times New Roman" pitchFamily="18" charset="0"/>
              </a:rPr>
              <a:t>nhiều</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giáo</a:t>
            </a:r>
            <a:r>
              <a:rPr lang="vi-VN" sz="2000" dirty="0">
                <a:solidFill>
                  <a:srgbClr val="000000"/>
                </a:solidFill>
                <a:latin typeface="Times New Roman" pitchFamily="18" charset="0"/>
                <a:ea typeface="Times New Roman" pitchFamily="18" charset="0"/>
                <a:cs typeface="Times New Roman" pitchFamily="18" charset="0"/>
              </a:rPr>
              <a:t> viên </a:t>
            </a:r>
            <a:r>
              <a:rPr lang="vi-VN" sz="2000" dirty="0" err="1">
                <a:solidFill>
                  <a:srgbClr val="000000"/>
                </a:solidFill>
                <a:latin typeface="Times New Roman" pitchFamily="18" charset="0"/>
                <a:ea typeface="Times New Roman" pitchFamily="18" charset="0"/>
                <a:cs typeface="Times New Roman" pitchFamily="18" charset="0"/>
              </a:rPr>
              <a:t>gặp</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nhiều</a:t>
            </a:r>
            <a:r>
              <a:rPr lang="vi-VN" sz="2000" dirty="0">
                <a:solidFill>
                  <a:srgbClr val="000000"/>
                </a:solidFill>
                <a:latin typeface="Times New Roman" pitchFamily="18" charset="0"/>
                <a:ea typeface="Times New Roman" pitchFamily="18" charset="0"/>
                <a:cs typeface="Times New Roman" pitchFamily="18" charset="0"/>
              </a:rPr>
              <a:t> </a:t>
            </a:r>
            <a:r>
              <a:rPr lang="vi-VN" sz="2000" dirty="0" err="1">
                <a:solidFill>
                  <a:srgbClr val="000000"/>
                </a:solidFill>
                <a:latin typeface="Times New Roman" pitchFamily="18" charset="0"/>
                <a:ea typeface="Times New Roman" pitchFamily="18" charset="0"/>
                <a:cs typeface="Times New Roman" pitchFamily="18" charset="0"/>
              </a:rPr>
              <a:t>khó</a:t>
            </a:r>
            <a:r>
              <a:rPr lang="vi-VN" sz="2000" dirty="0">
                <a:solidFill>
                  <a:srgbClr val="000000"/>
                </a:solidFill>
                <a:latin typeface="Times New Roman" pitchFamily="18" charset="0"/>
                <a:ea typeface="Times New Roman" pitchFamily="18" charset="0"/>
                <a:cs typeface="Times New Roman" pitchFamily="18" charset="0"/>
              </a:rPr>
              <a:t> khăn trong v</a:t>
            </a:r>
            <a:r>
              <a:rPr lang="en-US" sz="2000" dirty="0" err="1">
                <a:solidFill>
                  <a:srgbClr val="000000"/>
                </a:solidFill>
                <a:latin typeface="Times New Roman" pitchFamily="18" charset="0"/>
                <a:ea typeface="Times New Roman" pitchFamily="18" charset="0"/>
                <a:cs typeface="Times New Roman" pitchFamily="18" charset="0"/>
              </a:rPr>
              <a:t>iệ</a:t>
            </a:r>
            <a:r>
              <a:rPr lang="vi-VN" sz="2000" dirty="0" smtClean="0">
                <a:solidFill>
                  <a:srgbClr val="000000"/>
                </a:solidFill>
                <a:latin typeface="Times New Roman" pitchFamily="18" charset="0"/>
                <a:ea typeface="Times New Roman" pitchFamily="18" charset="0"/>
                <a:cs typeface="Times New Roman" pitchFamily="18" charset="0"/>
              </a:rPr>
              <a:t>c</a:t>
            </a:r>
            <a:r>
              <a:rPr lang="en-US" sz="2000" dirty="0" smtClean="0">
                <a:solidFill>
                  <a:srgbClr val="000000"/>
                </a:solidFill>
                <a:latin typeface="Times New Roman" pitchFamily="18" charset="0"/>
                <a:ea typeface="Times New Roman" pitchFamily="18" charset="0"/>
                <a:cs typeface="Times New Roman" pitchFamily="18" charset="0"/>
              </a:rPr>
              <a:t> </a:t>
            </a:r>
            <a:r>
              <a:rPr lang="en-US" sz="2000" dirty="0" err="1" smtClean="0">
                <a:solidFill>
                  <a:srgbClr val="000000"/>
                </a:solidFill>
                <a:latin typeface="Times New Roman" pitchFamily="18" charset="0"/>
                <a:ea typeface="Times New Roman" pitchFamily="18" charset="0"/>
                <a:cs typeface="Times New Roman" pitchFamily="18" charset="0"/>
              </a:rPr>
              <a:t>nghiên</a:t>
            </a:r>
            <a:r>
              <a:rPr lang="en-US" sz="2000" dirty="0" smtClean="0">
                <a:solidFill>
                  <a:srgbClr val="000000"/>
                </a:solidFill>
                <a:latin typeface="Times New Roman" pitchFamily="18" charset="0"/>
                <a:ea typeface="Times New Roman" pitchFamily="18" charset="0"/>
                <a:cs typeface="Times New Roman" pitchFamily="18" charset="0"/>
              </a:rPr>
              <a:t> </a:t>
            </a:r>
            <a:r>
              <a:rPr lang="en-US" sz="2000" dirty="0" err="1" smtClean="0">
                <a:solidFill>
                  <a:srgbClr val="000000"/>
                </a:solidFill>
                <a:latin typeface="Times New Roman" pitchFamily="18" charset="0"/>
                <a:ea typeface="Times New Roman" pitchFamily="18" charset="0"/>
                <a:cs typeface="Times New Roman" pitchFamily="18" charset="0"/>
              </a:rPr>
              <a:t>cứu</a:t>
            </a:r>
            <a:r>
              <a:rPr lang="en-US" sz="2000" dirty="0" smtClean="0">
                <a:solidFill>
                  <a:srgbClr val="000000"/>
                </a:solidFill>
                <a:latin typeface="Times New Roman" pitchFamily="18" charset="0"/>
                <a:ea typeface="Times New Roman" pitchFamily="18" charset="0"/>
                <a:cs typeface="Times New Roman" pitchFamily="18" charset="0"/>
              </a:rPr>
              <a:t> </a:t>
            </a:r>
            <a:r>
              <a:rPr lang="en-US" sz="2000" dirty="0" err="1" smtClean="0">
                <a:solidFill>
                  <a:srgbClr val="000000"/>
                </a:solidFill>
                <a:latin typeface="Times New Roman" pitchFamily="18" charset="0"/>
                <a:ea typeface="Times New Roman" pitchFamily="18" charset="0"/>
                <a:cs typeface="Times New Roman" pitchFamily="18" charset="0"/>
              </a:rPr>
              <a:t>và</a:t>
            </a:r>
            <a:r>
              <a:rPr lang="vi-VN" sz="2000" dirty="0" smtClean="0">
                <a:solidFill>
                  <a:srgbClr val="000000"/>
                </a:solidFill>
                <a:latin typeface="Times New Roman" pitchFamily="18" charset="0"/>
                <a:ea typeface="Times New Roman" pitchFamily="18" charset="0"/>
                <a:cs typeface="Times New Roman" pitchFamily="18" charset="0"/>
              </a:rPr>
              <a:t> </a:t>
            </a:r>
            <a:r>
              <a:rPr lang="vi-VN" sz="2000" dirty="0">
                <a:solidFill>
                  <a:srgbClr val="000000"/>
                </a:solidFill>
                <a:latin typeface="Times New Roman" pitchFamily="18" charset="0"/>
                <a:ea typeface="Times New Roman" pitchFamily="18" charset="0"/>
                <a:cs typeface="Times New Roman" pitchFamily="18" charset="0"/>
              </a:rPr>
              <a:t>giảng dạy</a:t>
            </a:r>
            <a:endParaRPr kumimoji="0" lang="vi-VN" sz="2000" b="0" i="0" u="none" strike="noStrike" cap="none" normalizeH="0" baseline="0" dirty="0">
              <a:ln>
                <a:noFill/>
              </a:ln>
              <a:solidFill>
                <a:schemeClr val="tx1"/>
              </a:solidFill>
              <a:effectLst/>
              <a:latin typeface="+mj-lt"/>
              <a:cs typeface="Arial" pitchFamily="34" charset="0"/>
            </a:endParaRPr>
          </a:p>
        </p:txBody>
      </p:sp>
      <p:sp>
        <p:nvSpPr>
          <p:cNvPr id="6" name="Down Arrow 14">
            <a:extLst>
              <a:ext uri="{FF2B5EF4-FFF2-40B4-BE49-F238E27FC236}">
                <a16:creationId xmlns:a16="http://schemas.microsoft.com/office/drawing/2014/main" id="{734167F1-64DC-BBFE-74CC-76F3CECED165}"/>
              </a:ext>
            </a:extLst>
          </p:cNvPr>
          <p:cNvSpPr/>
          <p:nvPr/>
        </p:nvSpPr>
        <p:spPr>
          <a:xfrm>
            <a:off x="4458101" y="1470451"/>
            <a:ext cx="312516" cy="502949"/>
          </a:xfrm>
          <a:prstGeom prst="down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1">
            <a:extLst>
              <a:ext uri="{FF2B5EF4-FFF2-40B4-BE49-F238E27FC236}">
                <a16:creationId xmlns:a16="http://schemas.microsoft.com/office/drawing/2014/main" id="{75D4FAFD-E5DE-56AB-49E4-D63FFEDEFB50}"/>
              </a:ext>
            </a:extLst>
          </p:cNvPr>
          <p:cNvSpPr>
            <a:spLocks noChangeArrowheads="1"/>
          </p:cNvSpPr>
          <p:nvPr/>
        </p:nvSpPr>
        <p:spPr bwMode="auto">
          <a:xfrm>
            <a:off x="3106917" y="907303"/>
            <a:ext cx="2930165" cy="584775"/>
          </a:xfrm>
          <a:prstGeom prst="rect">
            <a:avLst/>
          </a:prstGeom>
          <a:pattFill prst="pct30">
            <a:fgClr>
              <a:srgbClr val="00B0F0"/>
            </a:fgClr>
            <a:bgClr>
              <a:schemeClr val="bg1"/>
            </a:bgClr>
          </a:patt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defTabSz="914400" fontAlgn="base">
              <a:spcBef>
                <a:spcPct val="0"/>
              </a:spcBef>
              <a:spcAft>
                <a:spcPct val="0"/>
              </a:spcAft>
            </a:pPr>
            <a:r>
              <a:rPr lang="vi-VN"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Giáo</a:t>
            </a:r>
            <a:r>
              <a:rPr lang="en-US"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viên</a:t>
            </a:r>
            <a:endParaRPr kumimoji="0" lang="en-US" sz="3200" b="1" i="0" u="none" strike="noStrike" normalizeH="0" baseline="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sp>
        <p:nvSpPr>
          <p:cNvPr id="8" name="Down Arrow 14">
            <a:extLst>
              <a:ext uri="{FF2B5EF4-FFF2-40B4-BE49-F238E27FC236}">
                <a16:creationId xmlns:a16="http://schemas.microsoft.com/office/drawing/2014/main" id="{38C26DB5-0DBC-C4A6-8656-41CA2ED7C0EA}"/>
              </a:ext>
            </a:extLst>
          </p:cNvPr>
          <p:cNvSpPr/>
          <p:nvPr/>
        </p:nvSpPr>
        <p:spPr>
          <a:xfrm>
            <a:off x="4403359" y="537659"/>
            <a:ext cx="312516" cy="406652"/>
          </a:xfrm>
          <a:prstGeom prst="downArrow">
            <a:avLst/>
          </a:prstGeom>
          <a:pattFill prst="pct8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90923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animBg="1"/>
      <p:bldP spid="24578" grpId="0" animBg="1"/>
      <p:bldP spid="24579" grpId="0" animBg="1"/>
      <p:bldP spid="12" grpId="0" animBg="1"/>
      <p:bldP spid="14" grpId="0" animBg="1"/>
      <p:bldP spid="15" grpId="0" animBg="1"/>
      <p:bldP spid="2" grpId="0" animBg="1"/>
      <p:bldP spid="3" grpId="0" animBg="1"/>
      <p:bldP spid="4" grpId="0" animBg="1"/>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0" y="61277"/>
            <a:ext cx="9143999" cy="113350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ea typeface="Calibri" pitchFamily="34" charset="0"/>
                <a:cs typeface="Times New Roman" pitchFamily="18" charset="0"/>
              </a:rPr>
              <a:t>Kết</a:t>
            </a:r>
            <a:r>
              <a:rPr lang="en-US" sz="2400" b="1" dirty="0">
                <a:solidFill>
                  <a:schemeClr val="tx1"/>
                </a:solidFill>
                <a:latin typeface="Times New Roman" pitchFamily="18" charset="0"/>
                <a:ea typeface="Calibri" pitchFamily="34" charset="0"/>
                <a:cs typeface="Times New Roman" pitchFamily="18" charset="0"/>
              </a:rPr>
              <a:t> </a:t>
            </a:r>
            <a:r>
              <a:rPr lang="en-US" sz="2400" b="1" dirty="0" err="1">
                <a:solidFill>
                  <a:schemeClr val="tx1"/>
                </a:solidFill>
                <a:latin typeface="Times New Roman" pitchFamily="18" charset="0"/>
                <a:ea typeface="Calibri" pitchFamily="34" charset="0"/>
                <a:cs typeface="Times New Roman" pitchFamily="18" charset="0"/>
              </a:rPr>
              <a:t>quả</a:t>
            </a:r>
            <a:r>
              <a:rPr lang="en-US" sz="2400" b="1" dirty="0">
                <a:solidFill>
                  <a:schemeClr val="tx1"/>
                </a:solidFill>
                <a:latin typeface="Times New Roman" pitchFamily="18" charset="0"/>
                <a:ea typeface="Calibri" pitchFamily="34" charset="0"/>
                <a:cs typeface="Times New Roman" pitchFamily="18" charset="0"/>
              </a:rPr>
              <a:t> </a:t>
            </a:r>
            <a:r>
              <a:rPr lang="en-US" sz="2400" b="1" dirty="0" err="1">
                <a:solidFill>
                  <a:schemeClr val="tx1"/>
                </a:solidFill>
                <a:latin typeface="Times New Roman" pitchFamily="18" charset="0"/>
                <a:ea typeface="Calibri" pitchFamily="34" charset="0"/>
                <a:cs typeface="Times New Roman" pitchFamily="18" charset="0"/>
              </a:rPr>
              <a:t>khảo</a:t>
            </a:r>
            <a:r>
              <a:rPr lang="en-US" sz="2400" b="1" dirty="0">
                <a:solidFill>
                  <a:schemeClr val="tx1"/>
                </a:solidFill>
                <a:latin typeface="Times New Roman" pitchFamily="18" charset="0"/>
                <a:ea typeface="Calibri" pitchFamily="34" charset="0"/>
                <a:cs typeface="Times New Roman" pitchFamily="18" charset="0"/>
              </a:rPr>
              <a:t> </a:t>
            </a:r>
            <a:r>
              <a:rPr lang="vi-VN" sz="2400" b="1" dirty="0">
                <a:solidFill>
                  <a:schemeClr val="tx1"/>
                </a:solidFill>
                <a:latin typeface="Times New Roman" pitchFamily="18" charset="0"/>
                <a:ea typeface="Calibri" pitchFamily="34" charset="0"/>
                <a:cs typeface="Times New Roman" pitchFamily="18" charset="0"/>
              </a:rPr>
              <a:t>sát đầu </a:t>
            </a:r>
            <a:r>
              <a:rPr lang="vi-VN" sz="2400" b="1" dirty="0" smtClean="0">
                <a:solidFill>
                  <a:schemeClr val="tx1"/>
                </a:solidFill>
                <a:latin typeface="Times New Roman" pitchFamily="18" charset="0"/>
                <a:ea typeface="Calibri" pitchFamily="34" charset="0"/>
                <a:cs typeface="Times New Roman" pitchFamily="18" charset="0"/>
              </a:rPr>
              <a:t>năm</a:t>
            </a:r>
            <a:r>
              <a:rPr lang="en-US" sz="2400" b="1" dirty="0" smtClean="0">
                <a:solidFill>
                  <a:schemeClr val="tx1"/>
                </a:solidFill>
                <a:latin typeface="Times New Roman" pitchFamily="18" charset="0"/>
                <a:ea typeface="Calibri" pitchFamily="34" charset="0"/>
                <a:cs typeface="Times New Roman" pitchFamily="18" charset="0"/>
              </a:rPr>
              <a:t> </a:t>
            </a:r>
            <a:r>
              <a:rPr lang="en-US" sz="2400" b="1" dirty="0" err="1" smtClean="0">
                <a:solidFill>
                  <a:schemeClr val="tx1"/>
                </a:solidFill>
                <a:latin typeface="Times New Roman" pitchFamily="18" charset="0"/>
                <a:ea typeface="Calibri" pitchFamily="34" charset="0"/>
                <a:cs typeface="Times New Roman" pitchFamily="18" charset="0"/>
              </a:rPr>
              <a:t>học</a:t>
            </a:r>
            <a:r>
              <a:rPr lang="en-US" sz="2400" b="1" dirty="0" smtClean="0">
                <a:solidFill>
                  <a:schemeClr val="tx1"/>
                </a:solidFill>
                <a:latin typeface="Times New Roman" pitchFamily="18" charset="0"/>
                <a:ea typeface="Calibri" pitchFamily="34" charset="0"/>
                <a:cs typeface="Times New Roman" pitchFamily="18" charset="0"/>
              </a:rPr>
              <a:t>:</a:t>
            </a:r>
            <a:r>
              <a:rPr lang="vi-VN" sz="2400" b="1" dirty="0" smtClean="0">
                <a:solidFill>
                  <a:schemeClr val="tx1"/>
                </a:solidFill>
                <a:latin typeface="Times New Roman" pitchFamily="18" charset="0"/>
                <a:ea typeface="Calibri" pitchFamily="34" charset="0"/>
                <a:cs typeface="Times New Roman" pitchFamily="18" charset="0"/>
              </a:rPr>
              <a:t> </a:t>
            </a:r>
            <a:r>
              <a:rPr lang="vi-VN" sz="2400" b="1" dirty="0">
                <a:solidFill>
                  <a:schemeClr val="tx1"/>
                </a:solidFill>
                <a:latin typeface="Times New Roman" pitchFamily="18" charset="0"/>
                <a:ea typeface="Calibri" pitchFamily="34" charset="0"/>
                <a:cs typeface="Times New Roman" pitchFamily="18" charset="0"/>
              </a:rPr>
              <a:t>2021 </a:t>
            </a:r>
            <a:r>
              <a:rPr lang="vi-VN" sz="2400" b="1" dirty="0" smtClean="0">
                <a:solidFill>
                  <a:schemeClr val="tx1"/>
                </a:solidFill>
                <a:latin typeface="Times New Roman" pitchFamily="18" charset="0"/>
                <a:ea typeface="Calibri" pitchFamily="34" charset="0"/>
                <a:cs typeface="Times New Roman" pitchFamily="18" charset="0"/>
              </a:rPr>
              <a:t>– 2022</a:t>
            </a:r>
            <a:endParaRPr lang="en-US" sz="2400" b="1" dirty="0" smtClean="0">
              <a:solidFill>
                <a:schemeClr val="tx1"/>
              </a:solidFill>
              <a:latin typeface="Times New Roman" pitchFamily="18" charset="0"/>
              <a:ea typeface="Calibri" pitchFamily="34" charset="0"/>
              <a:cs typeface="Times New Roman" pitchFamily="18" charset="0"/>
            </a:endParaRPr>
          </a:p>
          <a:p>
            <a:pPr algn="ctr"/>
            <a:r>
              <a:rPr lang="en-US" sz="2400" b="1" dirty="0" smtClean="0">
                <a:solidFill>
                  <a:schemeClr val="tx1"/>
                </a:solidFill>
                <a:latin typeface="Times New Roman" pitchFamily="18" charset="0"/>
                <a:ea typeface="Calibri" pitchFamily="34" charset="0"/>
                <a:cs typeface="Times New Roman" pitchFamily="18" charset="0"/>
              </a:rPr>
              <a:t>( </a:t>
            </a:r>
            <a:r>
              <a:rPr lang="vi-VN" sz="2400" b="1" dirty="0" smtClean="0">
                <a:solidFill>
                  <a:schemeClr val="tx1"/>
                </a:solidFill>
                <a:latin typeface="Times New Roman" pitchFamily="18" charset="0"/>
                <a:ea typeface="Calibri" pitchFamily="34" charset="0"/>
                <a:cs typeface="Times New Roman" pitchFamily="18" charset="0"/>
              </a:rPr>
              <a:t>Trướ</a:t>
            </a:r>
            <a:r>
              <a:rPr lang="en-US" sz="2400" b="1" dirty="0">
                <a:solidFill>
                  <a:schemeClr val="tx1"/>
                </a:solidFill>
                <a:latin typeface="Times New Roman" pitchFamily="18" charset="0"/>
                <a:ea typeface="Calibri" pitchFamily="34" charset="0"/>
                <a:cs typeface="Times New Roman" pitchFamily="18" charset="0"/>
              </a:rPr>
              <a:t>c</a:t>
            </a:r>
            <a:r>
              <a:rPr lang="en-US" sz="2400" b="1" dirty="0" smtClean="0">
                <a:solidFill>
                  <a:schemeClr val="tx1"/>
                </a:solidFill>
                <a:latin typeface="Times New Roman" pitchFamily="18" charset="0"/>
                <a:ea typeface="Calibri" pitchFamily="34" charset="0"/>
                <a:cs typeface="Times New Roman" pitchFamily="18" charset="0"/>
              </a:rPr>
              <a:t> khi thực hiện biện pháp)</a:t>
            </a:r>
            <a:r>
              <a:rPr lang="vi-VN" sz="2400" b="1" dirty="0" smtClean="0">
                <a:solidFill>
                  <a:schemeClr val="tx1"/>
                </a:solidFill>
                <a:latin typeface="Times New Roman" pitchFamily="18" charset="0"/>
                <a:ea typeface="Calibri" pitchFamily="34" charset="0"/>
                <a:cs typeface="Times New Roman" pitchFamily="18" charset="0"/>
              </a:rPr>
              <a:t> </a:t>
            </a:r>
            <a:endParaRPr lang="vi-VN" sz="2400" b="1" dirty="0">
              <a:solidFill>
                <a:schemeClr val="tx1"/>
              </a:solidFill>
            </a:endParaRPr>
          </a:p>
        </p:txBody>
      </p:sp>
      <p:graphicFrame>
        <p:nvGraphicFramePr>
          <p:cNvPr id="2" name="Bảng 1">
            <a:extLst>
              <a:ext uri="{FF2B5EF4-FFF2-40B4-BE49-F238E27FC236}">
                <a16:creationId xmlns:a16="http://schemas.microsoft.com/office/drawing/2014/main" id="{985D5664-C4A2-3D1C-3292-5E0C778FD820}"/>
              </a:ext>
            </a:extLst>
          </p:cNvPr>
          <p:cNvGraphicFramePr>
            <a:graphicFrameLocks noGrp="1"/>
          </p:cNvGraphicFramePr>
          <p:nvPr>
            <p:extLst>
              <p:ext uri="{D42A27DB-BD31-4B8C-83A1-F6EECF244321}">
                <p14:modId xmlns:p14="http://schemas.microsoft.com/office/powerpoint/2010/main" val="4187010984"/>
              </p:ext>
            </p:extLst>
          </p:nvPr>
        </p:nvGraphicFramePr>
        <p:xfrm>
          <a:off x="68603" y="1335604"/>
          <a:ext cx="8976159" cy="3807896"/>
        </p:xfrm>
        <a:graphic>
          <a:graphicData uri="http://schemas.openxmlformats.org/drawingml/2006/table">
            <a:tbl>
              <a:tblPr firstRow="1" firstCol="1" bandRow="1"/>
              <a:tblGrid>
                <a:gridCol w="1195200">
                  <a:extLst>
                    <a:ext uri="{9D8B030D-6E8A-4147-A177-3AD203B41FA5}">
                      <a16:colId xmlns:a16="http://schemas.microsoft.com/office/drawing/2014/main" val="3285878860"/>
                    </a:ext>
                  </a:extLst>
                </a:gridCol>
                <a:gridCol w="609759">
                  <a:extLst>
                    <a:ext uri="{9D8B030D-6E8A-4147-A177-3AD203B41FA5}">
                      <a16:colId xmlns:a16="http://schemas.microsoft.com/office/drawing/2014/main" val="3483692474"/>
                    </a:ext>
                  </a:extLst>
                </a:gridCol>
                <a:gridCol w="1195200">
                  <a:extLst>
                    <a:ext uri="{9D8B030D-6E8A-4147-A177-3AD203B41FA5}">
                      <a16:colId xmlns:a16="http://schemas.microsoft.com/office/drawing/2014/main" val="3534263198"/>
                    </a:ext>
                  </a:extLst>
                </a:gridCol>
                <a:gridCol w="1195200">
                  <a:extLst>
                    <a:ext uri="{9D8B030D-6E8A-4147-A177-3AD203B41FA5}">
                      <a16:colId xmlns:a16="http://schemas.microsoft.com/office/drawing/2014/main" val="400987125"/>
                    </a:ext>
                  </a:extLst>
                </a:gridCol>
                <a:gridCol w="1195200">
                  <a:extLst>
                    <a:ext uri="{9D8B030D-6E8A-4147-A177-3AD203B41FA5}">
                      <a16:colId xmlns:a16="http://schemas.microsoft.com/office/drawing/2014/main" val="3806377447"/>
                    </a:ext>
                  </a:extLst>
                </a:gridCol>
                <a:gridCol w="1195200">
                  <a:extLst>
                    <a:ext uri="{9D8B030D-6E8A-4147-A177-3AD203B41FA5}">
                      <a16:colId xmlns:a16="http://schemas.microsoft.com/office/drawing/2014/main" val="3380237801"/>
                    </a:ext>
                  </a:extLst>
                </a:gridCol>
                <a:gridCol w="1195200">
                  <a:extLst>
                    <a:ext uri="{9D8B030D-6E8A-4147-A177-3AD203B41FA5}">
                      <a16:colId xmlns:a16="http://schemas.microsoft.com/office/drawing/2014/main" val="1727397167"/>
                    </a:ext>
                  </a:extLst>
                </a:gridCol>
                <a:gridCol w="1195200">
                  <a:extLst>
                    <a:ext uri="{9D8B030D-6E8A-4147-A177-3AD203B41FA5}">
                      <a16:colId xmlns:a16="http://schemas.microsoft.com/office/drawing/2014/main" val="2696219893"/>
                    </a:ext>
                  </a:extLst>
                </a:gridCol>
              </a:tblGrid>
              <a:tr h="768925">
                <a:tc rowSpan="2">
                  <a:txBody>
                    <a:bodyPr/>
                    <a:lstStyle/>
                    <a:p>
                      <a:pPr algn="ctr"/>
                      <a:r>
                        <a:rPr lang="en-US" sz="2400" b="1" dirty="0">
                          <a:effectLst/>
                          <a:latin typeface="Times New Roman" panose="02020603050405020304" pitchFamily="18" charset="0"/>
                          <a:ea typeface="Times New Roman" panose="02020603050405020304" pitchFamily="18" charset="0"/>
                        </a:rPr>
                        <a:t>Lớp</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rowSpan="2">
                  <a:txBody>
                    <a:bodyPr/>
                    <a:lstStyle/>
                    <a:p>
                      <a:pPr algn="ctr"/>
                      <a:r>
                        <a:rPr lang="en-US" sz="2400" b="1">
                          <a:effectLst/>
                          <a:latin typeface="Times New Roman" panose="02020603050405020304" pitchFamily="18" charset="0"/>
                          <a:ea typeface="Times New Roman" panose="02020603050405020304" pitchFamily="18" charset="0"/>
                        </a:rPr>
                        <a:t>Số HS</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gridSpan="2">
                  <a:txBody>
                    <a:bodyPr/>
                    <a:lstStyle/>
                    <a:p>
                      <a:pPr algn="ctr"/>
                      <a:r>
                        <a:rPr lang="en-US" sz="2400" b="1">
                          <a:effectLst/>
                          <a:latin typeface="Times New Roman" panose="02020603050405020304" pitchFamily="18" charset="0"/>
                          <a:ea typeface="Times New Roman" panose="02020603050405020304" pitchFamily="18" charset="0"/>
                        </a:rPr>
                        <a:t>Hoàn thành tốt</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algn="ctr"/>
                      <a:r>
                        <a:rPr lang="en-US" sz="2400" b="1">
                          <a:effectLst/>
                          <a:latin typeface="Times New Roman" panose="02020603050405020304" pitchFamily="18" charset="0"/>
                          <a:ea typeface="Times New Roman" panose="02020603050405020304" pitchFamily="18" charset="0"/>
                        </a:rPr>
                        <a:t>Hoàn thành</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algn="ctr"/>
                      <a:r>
                        <a:rPr lang="en-US" sz="2400" b="1">
                          <a:effectLst/>
                          <a:latin typeface="Times New Roman" panose="02020603050405020304" pitchFamily="18" charset="0"/>
                          <a:ea typeface="Times New Roman" panose="02020603050405020304" pitchFamily="18" charset="0"/>
                        </a:rPr>
                        <a:t>Chưa hoàn thành</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4033475511"/>
                  </a:ext>
                </a:extLst>
              </a:tr>
              <a:tr h="768925">
                <a:tc vMerge="1">
                  <a:txBody>
                    <a:bodyPr/>
                    <a:lstStyle/>
                    <a:p>
                      <a:endParaRPr lang="en-US"/>
                    </a:p>
                  </a:txBody>
                  <a:tcPr/>
                </a:tc>
                <a:tc vMerge="1">
                  <a:txBody>
                    <a:bodyPr/>
                    <a:lstStyle/>
                    <a:p>
                      <a:endParaRPr lang="en-US"/>
                    </a:p>
                  </a:txBody>
                  <a:tcPr/>
                </a:tc>
                <a:tc>
                  <a:txBody>
                    <a:bodyPr/>
                    <a:lstStyle/>
                    <a:p>
                      <a:pPr algn="ctr"/>
                      <a:r>
                        <a:rPr lang="en-US" sz="2400" b="1">
                          <a:effectLst/>
                          <a:latin typeface="Times New Roman" panose="02020603050405020304" pitchFamily="18" charset="0"/>
                          <a:ea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b="1">
                          <a:effectLst/>
                          <a:latin typeface="Times New Roman" panose="02020603050405020304" pitchFamily="18" charset="0"/>
                          <a:ea typeface="Times New Roman" panose="02020603050405020304" pitchFamily="18" charset="0"/>
                        </a:rPr>
                        <a:t>Tỷ lệ</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b="1">
                          <a:effectLst/>
                          <a:latin typeface="Times New Roman" panose="02020603050405020304" pitchFamily="18" charset="0"/>
                          <a:ea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b="1">
                          <a:effectLst/>
                          <a:latin typeface="Times New Roman" panose="02020603050405020304" pitchFamily="18" charset="0"/>
                          <a:ea typeface="Times New Roman" panose="02020603050405020304" pitchFamily="18" charset="0"/>
                        </a:rPr>
                        <a:t>Tỷ lệ</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b="1">
                          <a:effectLst/>
                          <a:latin typeface="Times New Roman" panose="02020603050405020304" pitchFamily="18" charset="0"/>
                          <a:ea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b="1">
                          <a:effectLst/>
                          <a:latin typeface="Times New Roman" panose="02020603050405020304" pitchFamily="18" charset="0"/>
                          <a:ea typeface="Times New Roman" panose="02020603050405020304" pitchFamily="18" charset="0"/>
                        </a:rPr>
                        <a:t>Tỷ lệ</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78004887"/>
                  </a:ext>
                </a:extLst>
              </a:tr>
              <a:tr h="756682">
                <a:tc>
                  <a:txBody>
                    <a:bodyPr/>
                    <a:lstStyle/>
                    <a:p>
                      <a:pPr algn="ctr"/>
                      <a:r>
                        <a:rPr lang="en-US" sz="2400">
                          <a:effectLst/>
                          <a:latin typeface="Times New Roman" panose="02020603050405020304" pitchFamily="18" charset="0"/>
                          <a:ea typeface="Times New Roman" panose="02020603050405020304" pitchFamily="18" charset="0"/>
                        </a:rPr>
                        <a:t>6A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28.5 %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62,8%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85806676"/>
                  </a:ext>
                </a:extLst>
              </a:tr>
              <a:tr h="756682">
                <a:tc>
                  <a:txBody>
                    <a:bodyPr/>
                    <a:lstStyle/>
                    <a:p>
                      <a:pPr algn="ctr"/>
                      <a:r>
                        <a:rPr lang="en-US" sz="2400">
                          <a:effectLst/>
                          <a:latin typeface="Times New Roman" panose="02020603050405020304" pitchFamily="18" charset="0"/>
                          <a:ea typeface="Times New Roman" panose="02020603050405020304" pitchFamily="18" charset="0"/>
                        </a:rPr>
                        <a:t>6B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28,5%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57,1%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14,2%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99991282"/>
                  </a:ext>
                </a:extLst>
              </a:tr>
              <a:tr h="756682">
                <a:tc>
                  <a:txBody>
                    <a:bodyPr/>
                    <a:lstStyle/>
                    <a:p>
                      <a:pPr algn="ctr"/>
                      <a:r>
                        <a:rPr lang="en-US" sz="2400">
                          <a:effectLst/>
                          <a:latin typeface="Times New Roman" panose="02020603050405020304" pitchFamily="18" charset="0"/>
                          <a:ea typeface="Times New Roman" panose="02020603050405020304" pitchFamily="18" charset="0"/>
                        </a:rPr>
                        <a:t>6C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30.5%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63,8%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a:effectLst/>
                          <a:latin typeface="Times New Roman" panose="02020603050405020304" pitchFamily="18" charset="0"/>
                          <a:ea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400" dirty="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34659228"/>
                  </a:ext>
                </a:extLst>
              </a:tr>
            </a:tbl>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1">
            <a:extLst>
              <a:ext uri="{FF2B5EF4-FFF2-40B4-BE49-F238E27FC236}">
                <a16:creationId xmlns:a16="http://schemas.microsoft.com/office/drawing/2014/main" id="{10902D3F-9123-8FE5-AAD4-4F6E639EF63C}"/>
              </a:ext>
            </a:extLst>
          </p:cNvPr>
          <p:cNvSpPr txBox="1">
            <a:spLocks noChangeArrowheads="1"/>
          </p:cNvSpPr>
          <p:nvPr/>
        </p:nvSpPr>
        <p:spPr bwMode="white">
          <a:xfrm>
            <a:off x="685800" y="228600"/>
            <a:ext cx="7848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anose="020B0604020202020204" pitchFamily="34" charset="0"/>
              </a:defRPr>
            </a:lvl2pPr>
            <a:lvl3pPr algn="ctr" rtl="0" eaLnBrk="0" fontAlgn="base" hangingPunct="0">
              <a:spcBef>
                <a:spcPct val="0"/>
              </a:spcBef>
              <a:spcAft>
                <a:spcPct val="0"/>
              </a:spcAft>
              <a:defRPr sz="2800" b="1">
                <a:solidFill>
                  <a:schemeClr val="bg1"/>
                </a:solidFill>
                <a:latin typeface="Arial" panose="020B0604020202020204" pitchFamily="34" charset="0"/>
              </a:defRPr>
            </a:lvl3pPr>
            <a:lvl4pPr algn="ctr" rtl="0" eaLnBrk="0" fontAlgn="base" hangingPunct="0">
              <a:spcBef>
                <a:spcPct val="0"/>
              </a:spcBef>
              <a:spcAft>
                <a:spcPct val="0"/>
              </a:spcAft>
              <a:defRPr sz="2800" b="1">
                <a:solidFill>
                  <a:schemeClr val="bg1"/>
                </a:solidFill>
                <a:latin typeface="Arial" panose="020B0604020202020204" pitchFamily="34" charset="0"/>
              </a:defRPr>
            </a:lvl4pPr>
            <a:lvl5pPr algn="ctr" rtl="0" eaLnBrk="0" fontAlgn="base" hangingPunct="0">
              <a:spcBef>
                <a:spcPct val="0"/>
              </a:spcBef>
              <a:spcAft>
                <a:spcPct val="0"/>
              </a:spcAft>
              <a:defRPr sz="2800" b="1">
                <a:solidFill>
                  <a:schemeClr val="bg1"/>
                </a:solidFill>
                <a:latin typeface="Arial" panose="020B0604020202020204" pitchFamily="34" charset="0"/>
              </a:defRPr>
            </a:lvl5pPr>
            <a:lvl6pPr marL="457200" algn="ctr" rtl="0" eaLnBrk="1" fontAlgn="base" hangingPunct="1">
              <a:spcBef>
                <a:spcPct val="0"/>
              </a:spcBef>
              <a:spcAft>
                <a:spcPct val="0"/>
              </a:spcAft>
              <a:defRPr sz="2800" b="1">
                <a:solidFill>
                  <a:schemeClr val="bg1"/>
                </a:solidFill>
                <a:latin typeface="Arial" panose="020B0604020202020204" pitchFamily="34" charset="0"/>
              </a:defRPr>
            </a:lvl6pPr>
            <a:lvl7pPr marL="914400" algn="ctr" rtl="0" eaLnBrk="1" fontAlgn="base" hangingPunct="1">
              <a:spcBef>
                <a:spcPct val="0"/>
              </a:spcBef>
              <a:spcAft>
                <a:spcPct val="0"/>
              </a:spcAft>
              <a:defRPr sz="2800" b="1">
                <a:solidFill>
                  <a:schemeClr val="bg1"/>
                </a:solidFill>
                <a:latin typeface="Arial" panose="020B0604020202020204" pitchFamily="34" charset="0"/>
              </a:defRPr>
            </a:lvl7pPr>
            <a:lvl8pPr marL="1371600" algn="ctr" rtl="0" eaLnBrk="1" fontAlgn="base" hangingPunct="1">
              <a:spcBef>
                <a:spcPct val="0"/>
              </a:spcBef>
              <a:spcAft>
                <a:spcPct val="0"/>
              </a:spcAft>
              <a:defRPr sz="2800" b="1">
                <a:solidFill>
                  <a:schemeClr val="bg1"/>
                </a:solidFill>
                <a:latin typeface="Arial" panose="020B0604020202020204" pitchFamily="34" charset="0"/>
              </a:defRPr>
            </a:lvl8pPr>
            <a:lvl9pPr marL="1828800" algn="ctr" rtl="0" eaLnBrk="1" fontAlgn="base" hangingPunct="1">
              <a:spcBef>
                <a:spcPct val="0"/>
              </a:spcBef>
              <a:spcAft>
                <a:spcPct val="0"/>
              </a:spcAft>
              <a:defRPr sz="28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MỤC TIÊU CỦA </a:t>
            </a:r>
            <a:r>
              <a:rPr lang="en-US" altLang="en-US" dirty="0" smtClean="0">
                <a:solidFill>
                  <a:srgbClr val="FF0000"/>
                </a:solidFill>
                <a:latin typeface="Times New Roman" panose="02020603050405020304" pitchFamily="18" charset="0"/>
                <a:cs typeface="Times New Roman" panose="02020603050405020304" pitchFamily="18" charset="0"/>
              </a:rPr>
              <a:t>BIỆN</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PHÁP</a:t>
            </a:r>
          </a:p>
        </p:txBody>
      </p:sp>
      <p:sp>
        <p:nvSpPr>
          <p:cNvPr id="5" name="Hộp Văn bản 4">
            <a:extLst>
              <a:ext uri="{FF2B5EF4-FFF2-40B4-BE49-F238E27FC236}">
                <a16:creationId xmlns:a16="http://schemas.microsoft.com/office/drawing/2014/main" id="{848A46CC-4278-1054-A930-3E279F498B1F}"/>
              </a:ext>
            </a:extLst>
          </p:cNvPr>
          <p:cNvSpPr txBox="1"/>
          <p:nvPr/>
        </p:nvSpPr>
        <p:spPr>
          <a:xfrm>
            <a:off x="354419" y="926592"/>
            <a:ext cx="8605284" cy="3847207"/>
          </a:xfrm>
          <a:prstGeom prst="rect">
            <a:avLst/>
          </a:prstGeom>
          <a:noFill/>
        </p:spPr>
        <p:txBody>
          <a:bodyPr wrap="square">
            <a:spAutoFit/>
          </a:bodyPr>
          <a:lstStyle/>
          <a:p>
            <a:r>
              <a:rPr lang="vi-VN" sz="2800" dirty="0">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Ngoài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mục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tiêu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nâng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cao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chất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lượng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giảng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dạy</a:t>
            </a:r>
            <a:r>
              <a:rPr lang="en-US" sz="2400" dirty="0">
                <a:solidFill>
                  <a:srgbClr val="0000FF"/>
                </a:solidFill>
                <a:effectLst/>
                <a:latin typeface="Times New Roman" panose="02020603050405020304" pitchFamily="18" charset="0"/>
                <a:ea typeface="Times New Roman" panose="02020603050405020304" pitchFamily="18" charset="0"/>
              </a:rPr>
              <a:t>, việc </a:t>
            </a:r>
            <a:r>
              <a:rPr lang="en-US" sz="2400" dirty="0" err="1">
                <a:solidFill>
                  <a:srgbClr val="0000FF"/>
                </a:solidFill>
                <a:effectLst/>
                <a:latin typeface="Times New Roman" panose="02020603050405020304" pitchFamily="18" charset="0"/>
                <a:ea typeface="Times New Roman" panose="02020603050405020304" pitchFamily="18" charset="0"/>
              </a:rPr>
              <a:t>sáng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tạo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sản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phẩm</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mĩ</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thuật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từ</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liệu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phế</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thải</a:t>
            </a:r>
            <a:r>
              <a:rPr lang="en-US" sz="2400" dirty="0">
                <a:solidFill>
                  <a:srgbClr val="0000FF"/>
                </a:solidFill>
                <a:effectLst/>
                <a:latin typeface="Times New Roman" panose="02020603050405020304" pitchFamily="18" charset="0"/>
                <a:ea typeface="Times New Roman" panose="02020603050405020304" pitchFamily="18" charset="0"/>
              </a:rPr>
              <a:t> còn </a:t>
            </a:r>
            <a:r>
              <a:rPr lang="en-US" sz="2400" dirty="0" err="1">
                <a:solidFill>
                  <a:srgbClr val="0000FF"/>
                </a:solidFill>
                <a:effectLst/>
                <a:latin typeface="Times New Roman" panose="02020603050405020304" pitchFamily="18" charset="0"/>
                <a:ea typeface="Times New Roman" panose="02020603050405020304" pitchFamily="18" charset="0"/>
              </a:rPr>
              <a:t>hỗ</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trợ</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nâng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cao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chất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lượng</a:t>
            </a:r>
            <a:r>
              <a:rPr lang="en-US" sz="2400" dirty="0">
                <a:solidFill>
                  <a:srgbClr val="0000FF"/>
                </a:solidFill>
                <a:effectLst/>
                <a:latin typeface="Times New Roman" panose="02020603050405020304" pitchFamily="18" charset="0"/>
                <a:ea typeface="Times New Roman" panose="02020603050405020304" pitchFamily="18" charset="0"/>
              </a:rPr>
              <a:t> học tập và </a:t>
            </a:r>
            <a:r>
              <a:rPr lang="en-US" sz="2400" dirty="0" err="1">
                <a:solidFill>
                  <a:srgbClr val="0000FF"/>
                </a:solidFill>
                <a:effectLst/>
                <a:latin typeface="Times New Roman" panose="02020603050405020304" pitchFamily="18" charset="0"/>
                <a:ea typeface="Times New Roman" panose="02020603050405020304" pitchFamily="18" charset="0"/>
              </a:rPr>
              <a:t>vui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chơi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cho</a:t>
            </a:r>
            <a:r>
              <a:rPr lang="en-US" sz="2400" dirty="0">
                <a:solidFill>
                  <a:srgbClr val="0000FF"/>
                </a:solidFill>
                <a:effectLst/>
                <a:latin typeface="Times New Roman" panose="02020603050405020304" pitchFamily="18" charset="0"/>
                <a:ea typeface="Times New Roman" panose="02020603050405020304" pitchFamily="18" charset="0"/>
              </a:rPr>
              <a:t> học </a:t>
            </a:r>
            <a:r>
              <a:rPr lang="en-US" sz="2400" dirty="0" err="1">
                <a:solidFill>
                  <a:srgbClr val="0000FF"/>
                </a:solidFill>
                <a:effectLst/>
                <a:latin typeface="Times New Roman" panose="02020603050405020304" pitchFamily="18" charset="0"/>
                <a:ea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Đồng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thời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tạo</a:t>
            </a:r>
            <a:r>
              <a:rPr lang="en-US" sz="2400" dirty="0">
                <a:solidFill>
                  <a:srgbClr val="0000FF"/>
                </a:solidFill>
                <a:effectLst/>
                <a:latin typeface="Times New Roman" panose="02020603050405020304" pitchFamily="18" charset="0"/>
                <a:ea typeface="Times New Roman" panose="02020603050405020304" pitchFamily="18" charset="0"/>
              </a:rPr>
              <a:t> cơ </a:t>
            </a:r>
            <a:r>
              <a:rPr lang="en-US" sz="2400" dirty="0" err="1">
                <a:solidFill>
                  <a:srgbClr val="0000FF"/>
                </a:solidFill>
                <a:effectLst/>
                <a:latin typeface="Times New Roman" panose="02020603050405020304" pitchFamily="18" charset="0"/>
                <a:ea typeface="Times New Roman" panose="02020603050405020304" pitchFamily="18" charset="0"/>
              </a:rPr>
              <a:t>hội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cho</a:t>
            </a:r>
            <a:r>
              <a:rPr lang="en-US" sz="2400" dirty="0">
                <a:solidFill>
                  <a:srgbClr val="0000FF"/>
                </a:solidFill>
                <a:effectLst/>
                <a:latin typeface="Times New Roman" panose="02020603050405020304" pitchFamily="18" charset="0"/>
                <a:ea typeface="Times New Roman" panose="02020603050405020304" pitchFamily="18" charset="0"/>
              </a:rPr>
              <a:t> học </a:t>
            </a:r>
            <a:r>
              <a:rPr lang="en-US" sz="2400" dirty="0" err="1">
                <a:solidFill>
                  <a:srgbClr val="0000FF"/>
                </a:solidFill>
                <a:effectLst/>
                <a:latin typeface="Times New Roman" panose="02020603050405020304" pitchFamily="18" charset="0"/>
                <a:ea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thoải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mái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sáng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tạo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trong</a:t>
            </a:r>
            <a:r>
              <a:rPr lang="en-US" sz="2400" dirty="0">
                <a:solidFill>
                  <a:srgbClr val="0000FF"/>
                </a:solidFill>
                <a:effectLst/>
                <a:latin typeface="Times New Roman" panose="02020603050405020304" pitchFamily="18" charset="0"/>
                <a:ea typeface="Times New Roman" panose="02020603050405020304" pitchFamily="18" charset="0"/>
              </a:rPr>
              <a:t> học tập và </a:t>
            </a:r>
            <a:r>
              <a:rPr lang="en-US" sz="2400" dirty="0" err="1">
                <a:solidFill>
                  <a:srgbClr val="0000FF"/>
                </a:solidFill>
                <a:effectLst/>
                <a:latin typeface="Times New Roman" panose="02020603050405020304" pitchFamily="18" charset="0"/>
                <a:ea typeface="Times New Roman" panose="02020603050405020304" pitchFamily="18" charset="0"/>
              </a:rPr>
              <a:t>nâng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cao</a:t>
            </a:r>
            <a:r>
              <a:rPr lang="en-US" sz="2400" dirty="0">
                <a:solidFill>
                  <a:srgbClr val="0000FF"/>
                </a:solidFill>
                <a:effectLst/>
                <a:latin typeface="Times New Roman" panose="02020603050405020304" pitchFamily="18" charset="0"/>
                <a:ea typeface="Times New Roman" panose="02020603050405020304" pitchFamily="18" charset="0"/>
              </a:rPr>
              <a:t> ý thức </a:t>
            </a:r>
            <a:r>
              <a:rPr lang="en-US" sz="2400" dirty="0" err="1">
                <a:solidFill>
                  <a:srgbClr val="0000FF"/>
                </a:solidFill>
                <a:effectLst/>
                <a:latin typeface="Times New Roman" panose="02020603050405020304" pitchFamily="18" charset="0"/>
                <a:ea typeface="Times New Roman" panose="02020603050405020304" pitchFamily="18" charset="0"/>
              </a:rPr>
              <a:t>bảo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vệ</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môi</a:t>
            </a:r>
            <a:r>
              <a:rPr lang="en-US" sz="2400" dirty="0">
                <a:solidFill>
                  <a:srgbClr val="0000FF"/>
                </a:solidFill>
                <a:effectLst/>
                <a:latin typeface="Times New Roman" panose="02020603050405020304" pitchFamily="18" charset="0"/>
                <a:ea typeface="Times New Roman" panose="02020603050405020304" pitchFamily="18" charset="0"/>
              </a:rPr>
              <a:t> </a:t>
            </a:r>
            <a:r>
              <a:rPr lang="vi-VN" sz="2400" dirty="0" err="1">
                <a:solidFill>
                  <a:srgbClr val="0000FF"/>
                </a:solidFill>
                <a:effectLst/>
                <a:latin typeface="Times New Roman" panose="02020603050405020304" pitchFamily="18" charset="0"/>
                <a:ea typeface="Times New Roman" panose="02020603050405020304" pitchFamily="18" charset="0"/>
              </a:rPr>
              <a:t>trường</a:t>
            </a:r>
            <a:r>
              <a:rPr lang="vi-VN" sz="2400" dirty="0">
                <a:solidFill>
                  <a:srgbClr val="0000FF"/>
                </a:solidFill>
                <a:effectLst/>
                <a:latin typeface="Times New Roman" panose="02020603050405020304" pitchFamily="18" charset="0"/>
                <a:ea typeface="Times New Roman" panose="02020603050405020304" pitchFamily="18" charset="0"/>
              </a:rPr>
              <a:t>.</a:t>
            </a:r>
          </a:p>
          <a:p>
            <a:r>
              <a:rPr lang="vi-VN" sz="2400" dirty="0">
                <a:solidFill>
                  <a:srgbClr val="0000FF"/>
                </a:solidFill>
                <a:effectLst/>
                <a:latin typeface="Times New Roman" panose="02020603050405020304" pitchFamily="18" charset="0"/>
                <a:ea typeface="Times New Roman" panose="02020603050405020304" pitchFamily="18" charset="0"/>
              </a:rPr>
              <a:t>	Nhiều sản phẩm dưới sự hướng dẫn gợi ý của giáo viên và sự quan sát, sáng tạo của học sinh đã trở thành những đồ dùng, vật dụng, đồ chơi </a:t>
            </a:r>
            <a:r>
              <a:rPr lang="vi-VN" sz="2400" dirty="0" smtClean="0">
                <a:solidFill>
                  <a:srgbClr val="0000FF"/>
                </a:solidFill>
                <a:effectLst/>
                <a:latin typeface="Times New Roman" panose="02020603050405020304" pitchFamily="18" charset="0"/>
                <a:ea typeface="Times New Roman" panose="02020603050405020304" pitchFamily="18" charset="0"/>
              </a:rPr>
              <a:t>lạ</a:t>
            </a:r>
            <a:r>
              <a:rPr lang="en-US" sz="2400" dirty="0" smtClean="0">
                <a:solidFill>
                  <a:srgbClr val="0000FF"/>
                </a:solidFill>
                <a:effectLst/>
                <a:latin typeface="Times New Roman" panose="02020603050405020304" pitchFamily="18" charset="0"/>
                <a:ea typeface="Times New Roman" panose="02020603050405020304" pitchFamily="18" charset="0"/>
              </a:rPr>
              <a:t> </a:t>
            </a:r>
            <a:r>
              <a:rPr lang="en-US" sz="2400" dirty="0" err="1" smtClean="0">
                <a:solidFill>
                  <a:srgbClr val="0000FF"/>
                </a:solidFill>
                <a:effectLst/>
                <a:latin typeface="Times New Roman" panose="02020603050405020304" pitchFamily="18" charset="0"/>
                <a:ea typeface="Times New Roman" panose="02020603050405020304" pitchFamily="18" charset="0"/>
              </a:rPr>
              <a:t>mắt</a:t>
            </a:r>
            <a:r>
              <a:rPr lang="vi-VN" sz="2400" dirty="0" smtClean="0">
                <a:solidFill>
                  <a:srgbClr val="0000FF"/>
                </a:solidFill>
                <a:effectLst/>
                <a:latin typeface="Times New Roman" panose="02020603050405020304" pitchFamily="18" charset="0"/>
                <a:ea typeface="Times New Roman" panose="02020603050405020304" pitchFamily="18" charset="0"/>
              </a:rPr>
              <a:t>,</a:t>
            </a:r>
            <a:r>
              <a:rPr lang="vi-VN" sz="2400" dirty="0">
                <a:solidFill>
                  <a:srgbClr val="0000FF"/>
                </a:solidFill>
                <a:effectLst/>
                <a:latin typeface="Times New Roman" panose="02020603050405020304" pitchFamily="18" charset="0"/>
                <a:ea typeface="Times New Roman" panose="02020603050405020304" pitchFamily="18" charset="0"/>
              </a:rPr>
              <a:t> </a:t>
            </a:r>
            <a:r>
              <a:rPr lang="vi-VN" sz="2400" dirty="0" smtClean="0">
                <a:solidFill>
                  <a:srgbClr val="0000FF"/>
                </a:solidFill>
                <a:effectLst/>
                <a:latin typeface="Times New Roman" panose="02020603050405020304" pitchFamily="18" charset="0"/>
                <a:ea typeface="Times New Roman" panose="02020603050405020304" pitchFamily="18" charset="0"/>
              </a:rPr>
              <a:t>bền </a:t>
            </a:r>
            <a:r>
              <a:rPr lang="vi-VN" sz="2400" dirty="0">
                <a:solidFill>
                  <a:srgbClr val="0000FF"/>
                </a:solidFill>
                <a:effectLst/>
                <a:latin typeface="Times New Roman" panose="02020603050405020304" pitchFamily="18" charset="0"/>
                <a:ea typeface="Times New Roman" panose="02020603050405020304" pitchFamily="18" charset="0"/>
              </a:rPr>
              <a:t>đẹp, có giá trị sử dụng cao. Việc dùng vật liệu phế thải trong thực hành, sáng tạo mĩ thuật đã được nhân rộng </a:t>
            </a:r>
            <a:r>
              <a:rPr lang="vi-VN" sz="2400" dirty="0" smtClean="0">
                <a:solidFill>
                  <a:srgbClr val="0000FF"/>
                </a:solidFill>
                <a:effectLst/>
                <a:latin typeface="Times New Roman" panose="02020603050405020304" pitchFamily="18" charset="0"/>
                <a:ea typeface="Times New Roman" panose="02020603050405020304" pitchFamily="18" charset="0"/>
              </a:rPr>
              <a:t>trong nhà trường những năm </a:t>
            </a:r>
            <a:r>
              <a:rPr lang="vi-VN" sz="2400" dirty="0">
                <a:solidFill>
                  <a:srgbClr val="0000FF"/>
                </a:solidFill>
                <a:effectLst/>
                <a:latin typeface="Times New Roman" panose="02020603050405020304" pitchFamily="18" charset="0"/>
                <a:ea typeface="Times New Roman" panose="02020603050405020304" pitchFamily="18" charset="0"/>
              </a:rPr>
              <a:t>qua. </a:t>
            </a:r>
            <a:endParaRPr lang="en-US" sz="2400" dirty="0">
              <a:solidFill>
                <a:srgbClr val="0000FF"/>
              </a:solidFill>
            </a:endParaRPr>
          </a:p>
        </p:txBody>
      </p:sp>
    </p:spTree>
    <p:extLst>
      <p:ext uri="{BB962C8B-B14F-4D97-AF65-F5344CB8AC3E}">
        <p14:creationId xmlns:p14="http://schemas.microsoft.com/office/powerpoint/2010/main" val="357865284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6" name="Nhóm 79">
            <a:extLst>
              <a:ext uri="{FF2B5EF4-FFF2-40B4-BE49-F238E27FC236}">
                <a16:creationId xmlns:a16="http://schemas.microsoft.com/office/drawing/2014/main" id="{7365457D-E0C9-5E0B-6EB7-D84B2AC383CA}"/>
              </a:ext>
            </a:extLst>
          </p:cNvPr>
          <p:cNvGrpSpPr/>
          <p:nvPr/>
        </p:nvGrpSpPr>
        <p:grpSpPr>
          <a:xfrm>
            <a:off x="758456" y="470573"/>
            <a:ext cx="7756894" cy="707882"/>
            <a:chOff x="2282104" y="-9892"/>
            <a:chExt cx="5448611" cy="707882"/>
          </a:xfrm>
        </p:grpSpPr>
        <p:sp>
          <p:nvSpPr>
            <p:cNvPr id="7" name="Rectangle: Rounded Corners 43">
              <a:extLst>
                <a:ext uri="{FF2B5EF4-FFF2-40B4-BE49-F238E27FC236}">
                  <a16:creationId xmlns:a16="http://schemas.microsoft.com/office/drawing/2014/main" id="{199FB6DD-D1E6-FF06-5A9C-3B51479FCD06}"/>
                </a:ext>
              </a:extLst>
            </p:cNvPr>
            <p:cNvSpPr/>
            <p:nvPr/>
          </p:nvSpPr>
          <p:spPr>
            <a:xfrm>
              <a:off x="2282104" y="39667"/>
              <a:ext cx="5278111" cy="562281"/>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lIns="91436" tIns="45718" rIns="91436" bIns="45718"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8" name="Rectangle 1">
              <a:extLst>
                <a:ext uri="{FF2B5EF4-FFF2-40B4-BE49-F238E27FC236}">
                  <a16:creationId xmlns:a16="http://schemas.microsoft.com/office/drawing/2014/main" id="{33BECD57-78BE-D6C2-6BAE-85599D76E18D}"/>
                </a:ext>
              </a:extLst>
            </p:cNvPr>
            <p:cNvSpPr/>
            <p:nvPr/>
          </p:nvSpPr>
          <p:spPr>
            <a:xfrm>
              <a:off x="3225964" y="-9892"/>
              <a:ext cx="4504751" cy="707882"/>
            </a:xfrm>
            <a:prstGeom prst="rect">
              <a:avLst/>
            </a:prstGeom>
          </p:spPr>
          <p:txBody>
            <a:bodyPr wrap="none" lIns="91436" tIns="45718" rIns="91436" bIns="45718">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 biện pháp</a:t>
              </a:r>
            </a:p>
          </p:txBody>
        </p:sp>
      </p:grpSp>
    </p:spTree>
    <p:extLst>
      <p:ext uri="{BB962C8B-B14F-4D97-AF65-F5344CB8AC3E}">
        <p14:creationId xmlns:p14="http://schemas.microsoft.com/office/powerpoint/2010/main" val="252708158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学校读书分享教育培训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定义设计方案">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B738FB2-89EB-4CD7-A9C7-E04176B2BC72}">
  <we:reference id="e849ddb8-6bbd-4833-bd4b-59030099d63e" version="1.0.0.0" store="EXCatalog" storeType="EXCatalog"/>
  <we:alternateReferences>
    <we:reference id="WA200000113"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5819</TotalTime>
  <Words>1994</Words>
  <PresentationFormat>On-screen Show (16:9)</PresentationFormat>
  <Paragraphs>242</Paragraphs>
  <Slides>29</Slides>
  <Notes>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Century Gothic</vt:lpstr>
      <vt:lpstr>等线</vt:lpstr>
      <vt:lpstr>等线 Light</vt:lpstr>
      <vt:lpstr>Microsoft YaHei</vt:lpstr>
      <vt:lpstr>SimSun</vt:lpstr>
      <vt:lpstr>SimSun</vt:lpstr>
      <vt:lpstr>字体管家棉花糖</vt:lpstr>
      <vt:lpstr>Arial</vt:lpstr>
      <vt:lpstr>Calibri</vt:lpstr>
      <vt:lpstr>Calibri Light</vt:lpstr>
      <vt:lpstr>Times New Roman</vt:lpstr>
      <vt:lpstr>Office 主题​​</vt:lpstr>
      <vt:lpstr>自定义设计方案</vt:lpstr>
      <vt:lpstr>1_自定义设计方案</vt:lpstr>
      <vt:lpstr>5_自定义设计方案</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Printed>2022-10-27T01:26:05Z</cp:lastPrinted>
  <dcterms:created xsi:type="dcterms:W3CDTF">2017-03-04T06:55:00Z</dcterms:created>
  <dcterms:modified xsi:type="dcterms:W3CDTF">2022-11-09T02:50:38Z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EDE15C15AF5C49C589743BF9DED93E25</vt:lpwstr>
  </property>
  <property fmtid="{D5CDD505-2E9C-101B-9397-08002B2CF9AE}" pid="3" name="KSOProductBuildVer">
    <vt:lpwstr>1033-11.2.0.11029</vt:lpwstr>
  </property>
</Properties>
</file>