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62" r:id="rId4"/>
    <p:sldId id="547" r:id="rId5"/>
    <p:sldId id="616" r:id="rId6"/>
    <p:sldId id="614" r:id="rId7"/>
    <p:sldId id="721" r:id="rId8"/>
    <p:sldId id="722" r:id="rId9"/>
    <p:sldId id="717" r:id="rId10"/>
    <p:sldId id="72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AE5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B304D-1C20-482D-9A32-B3E890201964}" v="505" dt="2021-10-13T10:57:08.265"/>
    <p1510:client id="{BE16DB02-8C76-4369-B962-4C62D34E4EEA}" v="2962" dt="2021-10-12T15:50:11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93970" autoAdjust="0"/>
  </p:normalViewPr>
  <p:slideViewPr>
    <p:cSldViewPr snapToGrid="0">
      <p:cViewPr varScale="1">
        <p:scale>
          <a:sx n="66" d="100"/>
          <a:sy n="66" d="100"/>
        </p:scale>
        <p:origin x="-684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BE16DB02-8C76-4369-B962-4C62D34E4EEA}"/>
    <pc:docChg chg="custSel addSld modSld">
      <pc:chgData name="Nguyen Chi Son" userId="606856d02e9d83ac" providerId="LiveId" clId="{BE16DB02-8C76-4369-B962-4C62D34E4EEA}" dt="2021-10-12T15:50:11.153" v="5497" actId="20577"/>
      <pc:docMkLst>
        <pc:docMk/>
      </pc:docMkLst>
      <pc:sldChg chg="modSp mod">
        <pc:chgData name="Nguyen Chi Son" userId="606856d02e9d83ac" providerId="LiveId" clId="{BE16DB02-8C76-4369-B962-4C62D34E4EEA}" dt="2021-10-12T15:08:20.149" v="82" actId="255"/>
        <pc:sldMkLst>
          <pc:docMk/>
          <pc:sldMk cId="2922349590" sldId="256"/>
        </pc:sldMkLst>
        <pc:spChg chg="mod">
          <ac:chgData name="Nguyen Chi Son" userId="606856d02e9d83ac" providerId="LiveId" clId="{BE16DB02-8C76-4369-B962-4C62D34E4EEA}" dt="2021-10-12T15:08:20.149" v="82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E16DB02-8C76-4369-B962-4C62D34E4EEA}" dt="2021-10-12T15:10:37.712" v="105" actId="20577"/>
        <pc:sldMkLst>
          <pc:docMk/>
          <pc:sldMk cId="2812505328" sldId="362"/>
        </pc:sldMkLst>
        <pc:spChg chg="mod">
          <ac:chgData name="Nguyen Chi Son" userId="606856d02e9d83ac" providerId="LiveId" clId="{BE16DB02-8C76-4369-B962-4C62D34E4EEA}" dt="2021-10-12T15:10:37.712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BE16DB02-8C76-4369-B962-4C62D34E4EEA}" dt="2021-10-12T15:23:49.685" v="1829" actId="20577"/>
        <pc:sldMkLst>
          <pc:docMk/>
          <pc:sldMk cId="3298182474" sldId="547"/>
        </pc:sldMkLst>
        <pc:spChg chg="mod">
          <ac:chgData name="Nguyen Chi Son" userId="606856d02e9d83ac" providerId="LiveId" clId="{BE16DB02-8C76-4369-B962-4C62D34E4EEA}" dt="2021-10-12T15:11:27.435" v="26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BE16DB02-8C76-4369-B962-4C62D34E4EEA}" dt="2021-10-12T15:21:28.939" v="1023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BE16DB02-8C76-4369-B962-4C62D34E4EEA}" dt="2021-10-12T15:11:14.505" v="135" actId="478"/>
          <ac:spMkLst>
            <pc:docMk/>
            <pc:sldMk cId="3298182474" sldId="547"/>
            <ac:spMk id="8" creationId="{528EE5ED-EA1C-459C-BF71-590A3ADCFD9D}"/>
          </ac:spMkLst>
        </pc:spChg>
        <pc:spChg chg="add mod">
          <ac:chgData name="Nguyen Chi Son" userId="606856d02e9d83ac" providerId="LiveId" clId="{BE16DB02-8C76-4369-B962-4C62D34E4EEA}" dt="2021-10-12T15:16:51.440" v="562" actId="571"/>
          <ac:spMkLst>
            <pc:docMk/>
            <pc:sldMk cId="3298182474" sldId="547"/>
            <ac:spMk id="9" creationId="{40854511-88CB-46AD-B032-86C8945C40D4}"/>
          </ac:spMkLst>
        </pc:spChg>
        <pc:spChg chg="add mod">
          <ac:chgData name="Nguyen Chi Son" userId="606856d02e9d83ac" providerId="LiveId" clId="{BE16DB02-8C76-4369-B962-4C62D34E4EEA}" dt="2021-10-12T15:21:32.986" v="1024" actId="207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BE16DB02-8C76-4369-B962-4C62D34E4EEA}" dt="2021-10-12T15:23:49.685" v="1829" actId="20577"/>
          <ac:spMkLst>
            <pc:docMk/>
            <pc:sldMk cId="3298182474" sldId="547"/>
            <ac:spMk id="13" creationId="{A1F05AB6-6F21-4D52-B849-E0B5A3D4629A}"/>
          </ac:spMkLst>
        </pc:spChg>
        <pc:picChg chg="del">
          <ac:chgData name="Nguyen Chi Son" userId="606856d02e9d83ac" providerId="LiveId" clId="{BE16DB02-8C76-4369-B962-4C62D34E4EEA}" dt="2021-10-12T15:11:13.229" v="134" actId="478"/>
          <ac:picMkLst>
            <pc:docMk/>
            <pc:sldMk cId="3298182474" sldId="547"/>
            <ac:picMk id="5" creationId="{5E9AE56D-8530-4F15-B3B2-B1842EEAB76A}"/>
          </ac:picMkLst>
        </pc:picChg>
        <pc:picChg chg="del">
          <ac:chgData name="Nguyen Chi Son" userId="606856d02e9d83ac" providerId="LiveId" clId="{BE16DB02-8C76-4369-B962-4C62D34E4EEA}" dt="2021-10-12T15:11:12.792" v="133" actId="478"/>
          <ac:picMkLst>
            <pc:docMk/>
            <pc:sldMk cId="3298182474" sldId="547"/>
            <ac:picMk id="6" creationId="{F3576036-A3D2-4364-A527-D17001D3E79F}"/>
          </ac:picMkLst>
        </pc:picChg>
        <pc:picChg chg="add mod">
          <ac:chgData name="Nguyen Chi Son" userId="606856d02e9d83ac" providerId="LiveId" clId="{BE16DB02-8C76-4369-B962-4C62D34E4EEA}" dt="2021-10-12T15:16:51.440" v="562" actId="571"/>
          <ac:picMkLst>
            <pc:docMk/>
            <pc:sldMk cId="3298182474" sldId="547"/>
            <ac:picMk id="10" creationId="{BB979E39-2BD8-40AD-8345-ED757D07F8C3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6" creationId="{738B9090-97ED-476D-B3D4-DB890F7DEF89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8" creationId="{58F1461E-FC0D-4DA4-B5E8-799D8B592AE5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BE16DB02-8C76-4369-B962-4C62D34E4EEA}" dt="2021-10-12T15:33:56.255" v="2721" actId="207"/>
        <pc:sldMkLst>
          <pc:docMk/>
          <pc:sldMk cId="3023646297" sldId="614"/>
        </pc:sldMkLst>
        <pc:spChg chg="mod">
          <ac:chgData name="Nguyen Chi Son" userId="606856d02e9d83ac" providerId="LiveId" clId="{BE16DB02-8C76-4369-B962-4C62D34E4EEA}" dt="2021-10-12T15:28:19.392" v="2187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33:56.255" v="2721" actId="207"/>
          <ac:spMkLst>
            <pc:docMk/>
            <pc:sldMk cId="3023646297" sldId="614"/>
            <ac:spMk id="9" creationId="{0A435016-268D-49D1-8B57-6BD98FB8EBD9}"/>
          </ac:spMkLst>
        </pc:spChg>
        <pc:picChg chg="add del mod">
          <ac:chgData name="Nguyen Chi Son" userId="606856d02e9d83ac" providerId="LiveId" clId="{BE16DB02-8C76-4369-B962-4C62D34E4EEA}" dt="2021-10-12T15:27:26.754" v="2000" actId="478"/>
          <ac:picMkLst>
            <pc:docMk/>
            <pc:sldMk cId="3023646297" sldId="614"/>
            <ac:picMk id="4" creationId="{0A973C47-5DA8-4D3E-9999-0E91F332F876}"/>
          </ac:picMkLst>
        </pc:picChg>
        <pc:picChg chg="add mod modCrop">
          <ac:chgData name="Nguyen Chi Son" userId="606856d02e9d83ac" providerId="LiveId" clId="{BE16DB02-8C76-4369-B962-4C62D34E4EEA}" dt="2021-10-12T15:33:25.365" v="2714" actId="1076"/>
          <ac:picMkLst>
            <pc:docMk/>
            <pc:sldMk cId="3023646297" sldId="614"/>
            <ac:picMk id="6" creationId="{F4ADB876-31CA-4F54-9853-F72A623A5823}"/>
          </ac:picMkLst>
        </pc:picChg>
        <pc:picChg chg="del">
          <ac:chgData name="Nguyen Chi Son" userId="606856d02e9d83ac" providerId="LiveId" clId="{BE16DB02-8C76-4369-B962-4C62D34E4EEA}" dt="2021-10-12T15:24:16.708" v="1910" actId="478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BE16DB02-8C76-4369-B962-4C62D34E4EEA}" dt="2021-10-12T15:24:14.216" v="1909" actId="478"/>
          <ac:picMkLst>
            <pc:docMk/>
            <pc:sldMk cId="3023646297" sldId="614"/>
            <ac:picMk id="1026" creationId="{310F6338-0061-4384-AB4B-3E1FC47C01A2}"/>
          </ac:picMkLst>
        </pc:picChg>
      </pc:sldChg>
      <pc:sldChg chg="modSp mod">
        <pc:chgData name="Nguyen Chi Son" userId="606856d02e9d83ac" providerId="LiveId" clId="{BE16DB02-8C76-4369-B962-4C62D34E4EEA}" dt="2021-10-12T15:24:10.091" v="1908" actId="1036"/>
        <pc:sldMkLst>
          <pc:docMk/>
          <pc:sldMk cId="3607990327" sldId="616"/>
        </pc:sldMkLst>
        <pc:spChg chg="mod">
          <ac:chgData name="Nguyen Chi Son" userId="606856d02e9d83ac" providerId="LiveId" clId="{BE16DB02-8C76-4369-B962-4C62D34E4EEA}" dt="2021-10-12T15:24:05.216" v="1884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24:10.091" v="1908" actId="1036"/>
          <ac:spMkLst>
            <pc:docMk/>
            <pc:sldMk cId="3607990327" sldId="616"/>
            <ac:spMk id="3" creationId="{8CD51C9F-FCB0-4185-93E6-835FC05E1B10}"/>
          </ac:spMkLst>
        </pc:spChg>
      </pc:sldChg>
      <pc:sldChg chg="addSp modSp mod modAnim">
        <pc:chgData name="Nguyen Chi Son" userId="606856d02e9d83ac" providerId="LiveId" clId="{BE16DB02-8C76-4369-B962-4C62D34E4EEA}" dt="2021-10-12T15:48:52.233" v="5473"/>
        <pc:sldMkLst>
          <pc:docMk/>
          <pc:sldMk cId="3964383563" sldId="716"/>
        </pc:sldMkLst>
        <pc:spChg chg="mod">
          <ac:chgData name="Nguyen Chi Son" userId="606856d02e9d83ac" providerId="LiveId" clId="{BE16DB02-8C76-4369-B962-4C62D34E4EEA}" dt="2021-10-12T15:23:44.326" v="1813" actId="20577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22:46.322" v="1293" actId="1036"/>
          <ac:spMkLst>
            <pc:docMk/>
            <pc:sldMk cId="3964383563" sldId="716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22:42.010" v="1283" actId="20577"/>
          <ac:spMkLst>
            <pc:docMk/>
            <pc:sldMk cId="3964383563" sldId="716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6" creationId="{DE3022AF-48EB-49FE-8CE8-F8A7272039EC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7" creationId="{3A6A3E84-FCB4-4246-801E-AB686CD7FFDE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8" creationId="{C50E3AB7-F288-482A-A051-3F1B40A7A38B}"/>
          </ac:picMkLst>
        </pc:picChg>
      </pc:sldChg>
      <pc:sldChg chg="delSp modSp mod modAnim">
        <pc:chgData name="Nguyen Chi Son" userId="606856d02e9d83ac" providerId="LiveId" clId="{BE16DB02-8C76-4369-B962-4C62D34E4EEA}" dt="2021-10-12T15:49:45.091" v="5496" actId="20577"/>
        <pc:sldMkLst>
          <pc:docMk/>
          <pc:sldMk cId="2132589863" sldId="717"/>
        </pc:sldMkLst>
        <pc:spChg chg="mod">
          <ac:chgData name="Nguyen Chi Son" userId="606856d02e9d83ac" providerId="LiveId" clId="{BE16DB02-8C76-4369-B962-4C62D34E4EEA}" dt="2021-10-12T15:49:45.091" v="5496" actId="20577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37:41.789" v="4094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37:38.243" v="4070" actId="20577"/>
          <ac:spMkLst>
            <pc:docMk/>
            <pc:sldMk cId="2132589863" sldId="717"/>
            <ac:spMk id="19" creationId="{9C339D16-68E4-43C4-A62E-D0146138D23B}"/>
          </ac:spMkLst>
        </pc:spChg>
        <pc:picChg chg="del">
          <ac:chgData name="Nguyen Chi Son" userId="606856d02e9d83ac" providerId="LiveId" clId="{BE16DB02-8C76-4369-B962-4C62D34E4EEA}" dt="2021-10-12T15:34:33.385" v="2722" actId="478"/>
          <ac:picMkLst>
            <pc:docMk/>
            <pc:sldMk cId="2132589863" sldId="717"/>
            <ac:picMk id="6" creationId="{E2DB30ED-A651-4A99-99FF-98B5DFD609B0}"/>
          </ac:picMkLst>
        </pc:picChg>
      </pc:sldChg>
      <pc:sldChg chg="modSp add mod">
        <pc:chgData name="Nguyen Chi Son" userId="606856d02e9d83ac" providerId="LiveId" clId="{BE16DB02-8C76-4369-B962-4C62D34E4EEA}" dt="2021-10-12T15:38:56.872" v="4321" actId="20577"/>
        <pc:sldMkLst>
          <pc:docMk/>
          <pc:sldMk cId="2563395140" sldId="718"/>
        </pc:sldMkLst>
        <pc:spChg chg="mod">
          <ac:chgData name="Nguyen Chi Son" userId="606856d02e9d83ac" providerId="LiveId" clId="{BE16DB02-8C76-4369-B962-4C62D34E4EEA}" dt="2021-10-12T15:38:56.872" v="4321" actId="20577"/>
          <ac:spMkLst>
            <pc:docMk/>
            <pc:sldMk cId="2563395140" sldId="718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38:52.183" v="4278" actId="20577"/>
          <ac:spMkLst>
            <pc:docMk/>
            <pc:sldMk cId="2563395140" sldId="71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BE16DB02-8C76-4369-B962-4C62D34E4EEA}" dt="2021-10-12T15:49:01.082" v="5474"/>
        <pc:sldMkLst>
          <pc:docMk/>
          <pc:sldMk cId="1775800129" sldId="719"/>
        </pc:sldMkLst>
        <pc:spChg chg="mod">
          <ac:chgData name="Nguyen Chi Son" userId="606856d02e9d83ac" providerId="LiveId" clId="{BE16DB02-8C76-4369-B962-4C62D34E4EEA}" dt="2021-10-12T15:39:23.394" v="4486" actId="20577"/>
          <ac:spMkLst>
            <pc:docMk/>
            <pc:sldMk cId="1775800129" sldId="719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8" creationId="{535DF136-E233-4A03-B7AD-044EB6D9A3FE}"/>
          </ac:spMkLst>
        </pc:spChg>
        <pc:spChg chg="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9" creationId="{0A435016-268D-49D1-8B57-6BD98FB8EBD9}"/>
          </ac:spMkLst>
        </pc:spChg>
        <pc:picChg chg="add mod">
          <ac:chgData name="Nguyen Chi Son" userId="606856d02e9d83ac" providerId="LiveId" clId="{BE16DB02-8C76-4369-B962-4C62D34E4EEA}" dt="2021-10-12T15:42:00.589" v="4861" actId="1076"/>
          <ac:picMkLst>
            <pc:docMk/>
            <pc:sldMk cId="1775800129" sldId="719"/>
            <ac:picMk id="5" creationId="{941E28AC-C8D1-49F9-B26E-F771C07652D3}"/>
          </ac:picMkLst>
        </pc:picChg>
        <pc:picChg chg="del">
          <ac:chgData name="Nguyen Chi Son" userId="606856d02e9d83ac" providerId="LiveId" clId="{BE16DB02-8C76-4369-B962-4C62D34E4EEA}" dt="2021-10-12T15:39:01.139" v="4323" actId="478"/>
          <ac:picMkLst>
            <pc:docMk/>
            <pc:sldMk cId="1775800129" sldId="719"/>
            <ac:picMk id="6" creationId="{F4ADB876-31CA-4F54-9853-F72A623A5823}"/>
          </ac:picMkLst>
        </pc:picChg>
        <pc:picChg chg="add mod">
          <ac:chgData name="Nguyen Chi Son" userId="606856d02e9d83ac" providerId="LiveId" clId="{BE16DB02-8C76-4369-B962-4C62D34E4EEA}" dt="2021-10-12T15:41:56.287" v="4860" actId="1076"/>
          <ac:picMkLst>
            <pc:docMk/>
            <pc:sldMk cId="1775800129" sldId="719"/>
            <ac:picMk id="7" creationId="{4B536C8D-AEED-4657-845A-BE2DE2B651B9}"/>
          </ac:picMkLst>
        </pc:picChg>
      </pc:sldChg>
      <pc:sldChg chg="addSp delSp modSp add mod modAnim">
        <pc:chgData name="Nguyen Chi Son" userId="606856d02e9d83ac" providerId="LiveId" clId="{BE16DB02-8C76-4369-B962-4C62D34E4EEA}" dt="2021-10-12T15:50:11.153" v="5497" actId="20577"/>
        <pc:sldMkLst>
          <pc:docMk/>
          <pc:sldMk cId="358649922" sldId="720"/>
        </pc:sldMkLst>
        <pc:spChg chg="add del">
          <ac:chgData name="Nguyen Chi Son" userId="606856d02e9d83ac" providerId="LiveId" clId="{BE16DB02-8C76-4369-B962-4C62D34E4EEA}" dt="2021-10-12T15:45:59.313" v="5243" actId="478"/>
          <ac:spMkLst>
            <pc:docMk/>
            <pc:sldMk cId="358649922" sldId="720"/>
            <ac:spMk id="2" creationId="{8283F6B5-1DD6-46A0-B64B-D4BA1128564D}"/>
          </ac:spMkLst>
        </pc:spChg>
        <pc:spChg chg="mod">
          <ac:chgData name="Nguyen Chi Son" userId="606856d02e9d83ac" providerId="LiveId" clId="{BE16DB02-8C76-4369-B962-4C62D34E4EEA}" dt="2021-10-12T15:50:11.153" v="5497" actId="20577"/>
          <ac:spMkLst>
            <pc:docMk/>
            <pc:sldMk cId="358649922" sldId="720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42:38.132" v="5009" actId="1035"/>
          <ac:spMkLst>
            <pc:docMk/>
            <pc:sldMk cId="358649922" sldId="720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42:34.072" v="4978" actId="20577"/>
          <ac:spMkLst>
            <pc:docMk/>
            <pc:sldMk cId="358649922" sldId="720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7:58.110" v="5458" actId="1076"/>
          <ac:picMkLst>
            <pc:docMk/>
            <pc:sldMk cId="358649922" sldId="720"/>
            <ac:picMk id="6" creationId="{20004E69-971B-42CA-AA9D-0F86947414D1}"/>
          </ac:picMkLst>
        </pc:picChg>
        <pc:picChg chg="add mod">
          <ac:chgData name="Nguyen Chi Son" userId="606856d02e9d83ac" providerId="LiveId" clId="{BE16DB02-8C76-4369-B962-4C62D34E4EEA}" dt="2021-10-12T15:47:55.454" v="5456" actId="1076"/>
          <ac:picMkLst>
            <pc:docMk/>
            <pc:sldMk cId="358649922" sldId="720"/>
            <ac:picMk id="2052" creationId="{F028C028-E2E6-444C-97AA-A2B8CF6E45E6}"/>
          </ac:picMkLst>
        </pc:pic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145B304D-1C20-482D-9A32-B3E890201964}"/>
    <pc:docChg chg="undo custSel addSld delSld modSld">
      <pc:chgData name="Nguyen Chi Son" userId="606856d02e9d83ac" providerId="LiveId" clId="{145B304D-1C20-482D-9A32-B3E890201964}" dt="2021-10-13T11:28:59.032" v="3829" actId="20577"/>
      <pc:docMkLst>
        <pc:docMk/>
      </pc:docMkLst>
      <pc:sldChg chg="modSp mod">
        <pc:chgData name="Nguyen Chi Son" userId="606856d02e9d83ac" providerId="LiveId" clId="{145B304D-1C20-482D-9A32-B3E890201964}" dt="2021-10-13T10:23:30.366" v="50" actId="255"/>
        <pc:sldMkLst>
          <pc:docMk/>
          <pc:sldMk cId="2922349590" sldId="256"/>
        </pc:sldMkLst>
        <pc:spChg chg="mod">
          <ac:chgData name="Nguyen Chi Son" userId="606856d02e9d83ac" providerId="LiveId" clId="{145B304D-1C20-482D-9A32-B3E890201964}" dt="2021-10-13T10:23:30.366" v="5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45B304D-1C20-482D-9A32-B3E890201964}" dt="2021-10-13T10:23:42.801" v="97" actId="20577"/>
        <pc:sldMkLst>
          <pc:docMk/>
          <pc:sldMk cId="2812505328" sldId="362"/>
        </pc:sldMkLst>
        <pc:spChg chg="mod">
          <ac:chgData name="Nguyen Chi Son" userId="606856d02e9d83ac" providerId="LiveId" clId="{145B304D-1C20-482D-9A32-B3E890201964}" dt="2021-10-13T10:23:42.801" v="97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45B304D-1C20-482D-9A32-B3E890201964}" dt="2021-10-13T10:31:56.159" v="917" actId="20577"/>
        <pc:sldMkLst>
          <pc:docMk/>
          <pc:sldMk cId="3298182474" sldId="547"/>
        </pc:sldMkLst>
        <pc:spChg chg="mod">
          <ac:chgData name="Nguyen Chi Son" userId="606856d02e9d83ac" providerId="LiveId" clId="{145B304D-1C20-482D-9A32-B3E890201964}" dt="2021-10-13T10:24:18.391" v="27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145B304D-1C20-482D-9A32-B3E890201964}" dt="2021-10-13T10:31:30.190" v="900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145B304D-1C20-482D-9A32-B3E890201964}" dt="2021-10-13T10:23:48.693" v="102" actId="478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145B304D-1C20-482D-9A32-B3E890201964}" dt="2021-10-13T10:31:39.791" v="902" actId="207"/>
          <ac:spMkLst>
            <pc:docMk/>
            <pc:sldMk cId="3298182474" sldId="547"/>
            <ac:spMk id="12" creationId="{C106BD37-AB41-4F88-BF97-4F33395FC606}"/>
          </ac:spMkLst>
        </pc:spChg>
        <pc:spChg chg="del">
          <ac:chgData name="Nguyen Chi Son" userId="606856d02e9d83ac" providerId="LiveId" clId="{145B304D-1C20-482D-9A32-B3E890201964}" dt="2021-10-13T10:23:47.637" v="101" actId="478"/>
          <ac:spMkLst>
            <pc:docMk/>
            <pc:sldMk cId="3298182474" sldId="547"/>
            <ac:spMk id="13" creationId="{A1F05AB6-6F21-4D52-B849-E0B5A3D4629A}"/>
          </ac:spMkLst>
        </pc:spChg>
        <pc:spChg chg="add mod">
          <ac:chgData name="Nguyen Chi Son" userId="606856d02e9d83ac" providerId="LiveId" clId="{145B304D-1C20-482D-9A32-B3E890201964}" dt="2021-10-13T10:31:56.159" v="917" actId="20577"/>
          <ac:spMkLst>
            <pc:docMk/>
            <pc:sldMk cId="3298182474" sldId="547"/>
            <ac:spMk id="15" creationId="{6A857EF1-52D9-4D64-A14C-EECC953EA1B1}"/>
          </ac:spMkLst>
        </pc:spChg>
        <pc:picChg chg="add del mod">
          <ac:chgData name="Nguyen Chi Son" userId="606856d02e9d83ac" providerId="LiveId" clId="{145B304D-1C20-482D-9A32-B3E890201964}" dt="2021-10-13T10:26:05.825" v="498" actId="478"/>
          <ac:picMkLst>
            <pc:docMk/>
            <pc:sldMk cId="3298182474" sldId="547"/>
            <ac:picMk id="3" creationId="{01E9D3E6-AD52-4C90-AB7A-FADE3D882BB2}"/>
          </ac:picMkLst>
        </pc:picChg>
        <pc:picChg chg="add mod modCrop">
          <ac:chgData name="Nguyen Chi Son" userId="606856d02e9d83ac" providerId="LiveId" clId="{145B304D-1C20-482D-9A32-B3E890201964}" dt="2021-10-13T10:30:37.761" v="884" actId="1076"/>
          <ac:picMkLst>
            <pc:docMk/>
            <pc:sldMk cId="3298182474" sldId="547"/>
            <ac:picMk id="5" creationId="{371D989D-9381-4EC7-968F-C1B4B4A1F422}"/>
          </ac:picMkLst>
        </pc:picChg>
        <pc:picChg chg="add mod modCrop">
          <ac:chgData name="Nguyen Chi Son" userId="606856d02e9d83ac" providerId="LiveId" clId="{145B304D-1C20-482D-9A32-B3E890201964}" dt="2021-10-13T10:30:45.483" v="889" actId="1076"/>
          <ac:picMkLst>
            <pc:docMk/>
            <pc:sldMk cId="3298182474" sldId="547"/>
            <ac:picMk id="8" creationId="{6534B307-162E-4B93-8C1D-B5D922FE1591}"/>
          </ac:picMkLst>
        </pc:picChg>
        <pc:picChg chg="add mod">
          <ac:chgData name="Nguyen Chi Son" userId="606856d02e9d83ac" providerId="LiveId" clId="{145B304D-1C20-482D-9A32-B3E890201964}" dt="2021-10-13T10:30:47.280" v="890" actId="1076"/>
          <ac:picMkLst>
            <pc:docMk/>
            <pc:sldMk cId="3298182474" sldId="547"/>
            <ac:picMk id="14" creationId="{15FDF2F8-67A2-4D5D-81E5-ACC31B9C223D}"/>
          </ac:picMkLst>
        </pc:picChg>
        <pc:picChg chg="del">
          <ac:chgData name="Nguyen Chi Son" userId="606856d02e9d83ac" providerId="LiveId" clId="{145B304D-1C20-482D-9A32-B3E890201964}" dt="2021-10-13T10:23:45.675" v="98" actId="478"/>
          <ac:picMkLst>
            <pc:docMk/>
            <pc:sldMk cId="3298182474" sldId="547"/>
            <ac:picMk id="1026" creationId="{738B9090-97ED-476D-B3D4-DB890F7DEF89}"/>
          </ac:picMkLst>
        </pc:picChg>
        <pc:picChg chg="del">
          <ac:chgData name="Nguyen Chi Son" userId="606856d02e9d83ac" providerId="LiveId" clId="{145B304D-1C20-482D-9A32-B3E890201964}" dt="2021-10-13T10:23:46.112" v="99" actId="478"/>
          <ac:picMkLst>
            <pc:docMk/>
            <pc:sldMk cId="3298182474" sldId="547"/>
            <ac:picMk id="1028" creationId="{58F1461E-FC0D-4DA4-B5E8-799D8B592AE5}"/>
          </ac:picMkLst>
        </pc:picChg>
        <pc:picChg chg="del">
          <ac:chgData name="Nguyen Chi Son" userId="606856d02e9d83ac" providerId="LiveId" clId="{145B304D-1C20-482D-9A32-B3E890201964}" dt="2021-10-13T10:23:46.518" v="100" actId="478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145B304D-1C20-482D-9A32-B3E890201964}" dt="2021-10-13T10:48:26.403" v="2299" actId="1035"/>
        <pc:sldMkLst>
          <pc:docMk/>
          <pc:sldMk cId="3023646297" sldId="614"/>
        </pc:sldMkLst>
        <pc:spChg chg="mod">
          <ac:chgData name="Nguyen Chi Son" userId="606856d02e9d83ac" providerId="LiveId" clId="{145B304D-1C20-482D-9A32-B3E890201964}" dt="2021-10-13T10:33:29.709" v="1144" actId="20577"/>
          <ac:spMkLst>
            <pc:docMk/>
            <pc:sldMk cId="3023646297" sldId="614"/>
            <ac:spMk id="2" creationId="{BA8A6260-CA4B-46A9-A06E-C71EE59E6992}"/>
          </ac:spMkLst>
        </pc:spChg>
        <pc:spChg chg="del">
          <ac:chgData name="Nguyen Chi Son" userId="606856d02e9d83ac" providerId="LiveId" clId="{145B304D-1C20-482D-9A32-B3E890201964}" dt="2021-10-13T10:33:34.398" v="1145" actId="478"/>
          <ac:spMkLst>
            <pc:docMk/>
            <pc:sldMk cId="3023646297" sldId="614"/>
            <ac:spMk id="9" creationId="{0A435016-268D-49D1-8B57-6BD98FB8EBD9}"/>
          </ac:spMkLst>
        </pc:spChg>
        <pc:graphicFrameChg chg="add mod modGraphic">
          <ac:chgData name="Nguyen Chi Son" userId="606856d02e9d83ac" providerId="LiveId" clId="{145B304D-1C20-482D-9A32-B3E890201964}" dt="2021-10-13T10:48:22.079" v="2275" actId="1035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add mod">
          <ac:chgData name="Nguyen Chi Son" userId="606856d02e9d83ac" providerId="LiveId" clId="{145B304D-1C20-482D-9A32-B3E890201964}" dt="2021-10-13T10:48:25.199" v="2289" actId="1035"/>
          <ac:picMkLst>
            <pc:docMk/>
            <pc:sldMk cId="3023646297" sldId="614"/>
            <ac:picMk id="5" creationId="{06172EDA-468B-46C2-A8D2-9DDDEB9905FE}"/>
          </ac:picMkLst>
        </pc:picChg>
        <pc:picChg chg="del">
          <ac:chgData name="Nguyen Chi Son" userId="606856d02e9d83ac" providerId="LiveId" clId="{145B304D-1C20-482D-9A32-B3E890201964}" dt="2021-10-13T10:32:34.776" v="961" actId="478"/>
          <ac:picMkLst>
            <pc:docMk/>
            <pc:sldMk cId="3023646297" sldId="614"/>
            <ac:picMk id="6" creationId="{F4ADB876-31CA-4F54-9853-F72A623A5823}"/>
          </ac:picMkLst>
        </pc:picChg>
        <pc:picChg chg="add mod">
          <ac:chgData name="Nguyen Chi Son" userId="606856d02e9d83ac" providerId="LiveId" clId="{145B304D-1C20-482D-9A32-B3E890201964}" dt="2021-10-13T10:48:26.403" v="2299" actId="1035"/>
          <ac:picMkLst>
            <pc:docMk/>
            <pc:sldMk cId="3023646297" sldId="614"/>
            <ac:picMk id="8" creationId="{3FED42E0-3ED2-4125-9CF5-06B2CD2294CC}"/>
          </ac:picMkLst>
        </pc:picChg>
      </pc:sldChg>
      <pc:sldChg chg="modSp mod">
        <pc:chgData name="Nguyen Chi Son" userId="606856d02e9d83ac" providerId="LiveId" clId="{145B304D-1C20-482D-9A32-B3E890201964}" dt="2021-10-13T10:32:24.280" v="960" actId="20577"/>
        <pc:sldMkLst>
          <pc:docMk/>
          <pc:sldMk cId="3607990327" sldId="616"/>
        </pc:sldMkLst>
        <pc:spChg chg="mod">
          <ac:chgData name="Nguyen Chi Son" userId="606856d02e9d83ac" providerId="LiveId" clId="{145B304D-1C20-482D-9A32-B3E890201964}" dt="2021-10-13T10:32:24.280" v="960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145B304D-1C20-482D-9A32-B3E890201964}" dt="2021-10-13T10:32:16.432" v="918" actId="47"/>
        <pc:sldMkLst>
          <pc:docMk/>
          <pc:sldMk cId="3964383563" sldId="716"/>
        </pc:sldMkLst>
      </pc:sldChg>
      <pc:sldChg chg="addSp modSp mod modAnim">
        <pc:chgData name="Nguyen Chi Son" userId="606856d02e9d83ac" providerId="LiveId" clId="{145B304D-1C20-482D-9A32-B3E890201964}" dt="2021-10-13T10:57:00.502" v="3824"/>
        <pc:sldMkLst>
          <pc:docMk/>
          <pc:sldMk cId="2132589863" sldId="717"/>
        </pc:sldMkLst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49:49.233" v="2470" actId="2057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145B304D-1C20-482D-9A32-B3E890201964}" dt="2021-10-13T10:56:45.740" v="3801" actId="1076"/>
          <ac:picMkLst>
            <pc:docMk/>
            <pc:sldMk cId="2132589863" sldId="717"/>
            <ac:picMk id="3" creationId="{73B6171E-2343-4611-9FBE-7A60F5BED847}"/>
          </ac:picMkLst>
        </pc:picChg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2563395140" sldId="718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1775800129" sldId="719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358649922" sldId="720"/>
        </pc:sldMkLst>
      </pc:sldChg>
      <pc:sldChg chg="addSp delSp modSp add mod">
        <pc:chgData name="Nguyen Chi Son" userId="606856d02e9d83ac" providerId="LiveId" clId="{145B304D-1C20-482D-9A32-B3E890201964}" dt="2021-10-13T10:48:42.720" v="2305" actId="1076"/>
        <pc:sldMkLst>
          <pc:docMk/>
          <pc:sldMk cId="523868378" sldId="721"/>
        </pc:sldMkLst>
        <pc:graphicFrameChg chg="mod modGraphic">
          <ac:chgData name="Nguyen Chi Son" userId="606856d02e9d83ac" providerId="LiveId" clId="{145B304D-1C20-482D-9A32-B3E890201964}" dt="2021-10-13T10:48:09.084" v="2259" actId="1036"/>
          <ac:graphicFrameMkLst>
            <pc:docMk/>
            <pc:sldMk cId="523868378" sldId="721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145B304D-1C20-482D-9A32-B3E890201964}" dt="2021-10-13T10:39:31.834" v="1811" actId="478"/>
          <ac:picMkLst>
            <pc:docMk/>
            <pc:sldMk cId="523868378" sldId="721"/>
            <ac:picMk id="5" creationId="{06172EDA-468B-46C2-A8D2-9DDDEB9905FE}"/>
          </ac:picMkLst>
        </pc:picChg>
        <pc:picChg chg="add mod modCrop">
          <ac:chgData name="Nguyen Chi Son" userId="606856d02e9d83ac" providerId="LiveId" clId="{145B304D-1C20-482D-9A32-B3E890201964}" dt="2021-10-13T10:47:03.932" v="2223" actId="1076"/>
          <ac:picMkLst>
            <pc:docMk/>
            <pc:sldMk cId="523868378" sldId="721"/>
            <ac:picMk id="6" creationId="{FE5E96B5-BDDB-46D8-9C04-749B9CCE756E}"/>
          </ac:picMkLst>
        </pc:picChg>
        <pc:picChg chg="del">
          <ac:chgData name="Nguyen Chi Son" userId="606856d02e9d83ac" providerId="LiveId" clId="{145B304D-1C20-482D-9A32-B3E890201964}" dt="2021-10-13T10:40:44.885" v="1818" actId="478"/>
          <ac:picMkLst>
            <pc:docMk/>
            <pc:sldMk cId="523868378" sldId="721"/>
            <ac:picMk id="8" creationId="{3FED42E0-3ED2-4125-9CF5-06B2CD2294CC}"/>
          </ac:picMkLst>
        </pc:picChg>
        <pc:picChg chg="add del mod">
          <ac:chgData name="Nguyen Chi Son" userId="606856d02e9d83ac" providerId="LiveId" clId="{145B304D-1C20-482D-9A32-B3E890201964}" dt="2021-10-13T10:40:49.037" v="1821" actId="478"/>
          <ac:picMkLst>
            <pc:docMk/>
            <pc:sldMk cId="523868378" sldId="721"/>
            <ac:picMk id="9" creationId="{FECF958A-0017-4BB8-BDA9-1AA5D872CFE6}"/>
          </ac:picMkLst>
        </pc:picChg>
        <pc:picChg chg="add mod modCrop">
          <ac:chgData name="Nguyen Chi Son" userId="606856d02e9d83ac" providerId="LiveId" clId="{145B304D-1C20-482D-9A32-B3E890201964}" dt="2021-10-13T10:48:35.793" v="2303" actId="1076"/>
          <ac:picMkLst>
            <pc:docMk/>
            <pc:sldMk cId="523868378" sldId="721"/>
            <ac:picMk id="11" creationId="{41670401-6172-440A-BAC9-483BA171BB43}"/>
          </ac:picMkLst>
        </pc:picChg>
        <pc:picChg chg="add mod modCrop">
          <ac:chgData name="Nguyen Chi Son" userId="606856d02e9d83ac" providerId="LiveId" clId="{145B304D-1C20-482D-9A32-B3E890201964}" dt="2021-10-13T10:48:13.002" v="2261" actId="1076"/>
          <ac:picMkLst>
            <pc:docMk/>
            <pc:sldMk cId="523868378" sldId="721"/>
            <ac:picMk id="12" creationId="{0D2075D0-8274-4A39-9FAE-800F0FB18996}"/>
          </ac:picMkLst>
        </pc:picChg>
        <pc:picChg chg="add mod modCrop">
          <ac:chgData name="Nguyen Chi Son" userId="606856d02e9d83ac" providerId="LiveId" clId="{145B304D-1C20-482D-9A32-B3E890201964}" dt="2021-10-13T10:48:34.606" v="2302" actId="1076"/>
          <ac:picMkLst>
            <pc:docMk/>
            <pc:sldMk cId="523868378" sldId="721"/>
            <ac:picMk id="13" creationId="{BCB03F5E-12BF-42D9-B668-3693468ED3D9}"/>
          </ac:picMkLst>
        </pc:picChg>
        <pc:picChg chg="add mod">
          <ac:chgData name="Nguyen Chi Son" userId="606856d02e9d83ac" providerId="LiveId" clId="{145B304D-1C20-482D-9A32-B3E890201964}" dt="2021-10-13T10:48:42.720" v="2305" actId="1076"/>
          <ac:picMkLst>
            <pc:docMk/>
            <pc:sldMk cId="523868378" sldId="721"/>
            <ac:picMk id="14" creationId="{3E9AC703-FF55-40BF-ABB8-8BD35BD3255E}"/>
          </ac:picMkLst>
        </pc:picChg>
      </pc:sldChg>
      <pc:sldChg chg="addSp delSp modSp add mod">
        <pc:chgData name="Nguyen Chi Son" userId="606856d02e9d83ac" providerId="LiveId" clId="{145B304D-1C20-482D-9A32-B3E890201964}" dt="2021-10-13T11:28:59.032" v="3829" actId="20577"/>
        <pc:sldMkLst>
          <pc:docMk/>
          <pc:sldMk cId="973533013" sldId="722"/>
        </pc:sldMkLst>
        <pc:graphicFrameChg chg="modGraphic">
          <ac:chgData name="Nguyen Chi Son" userId="606856d02e9d83ac" providerId="LiveId" clId="{145B304D-1C20-482D-9A32-B3E890201964}" dt="2021-10-13T11:28:59.032" v="3829" actId="20577"/>
          <ac:graphicFrameMkLst>
            <pc:docMk/>
            <pc:sldMk cId="973533013" sldId="722"/>
            <ac:graphicFrameMk id="3" creationId="{5E466E66-F729-422C-B556-7F16DC921A34}"/>
          </ac:graphicFrameMkLst>
        </pc:graphicFrameChg>
        <pc:picChg chg="add del mod">
          <ac:chgData name="Nguyen Chi Son" userId="606856d02e9d83ac" providerId="LiveId" clId="{145B304D-1C20-482D-9A32-B3E890201964}" dt="2021-10-13T10:48:56.226" v="2307" actId="478"/>
          <ac:picMkLst>
            <pc:docMk/>
            <pc:sldMk cId="973533013" sldId="722"/>
            <ac:picMk id="5" creationId="{8AFE62F0-A3F3-4B42-8B22-4B60A7B06705}"/>
          </ac:picMkLst>
        </pc:picChg>
        <pc:picChg chg="del">
          <ac:chgData name="Nguyen Chi Son" userId="606856d02e9d83ac" providerId="LiveId" clId="{145B304D-1C20-482D-9A32-B3E890201964}" dt="2021-10-13T10:42:10.946" v="2062" actId="478"/>
          <ac:picMkLst>
            <pc:docMk/>
            <pc:sldMk cId="973533013" sldId="722"/>
            <ac:picMk id="6" creationId="{FE5E96B5-BDDB-46D8-9C04-749B9CCE756E}"/>
          </ac:picMkLst>
        </pc:picChg>
        <pc:picChg chg="add mod">
          <ac:chgData name="Nguyen Chi Son" userId="606856d02e9d83ac" providerId="LiveId" clId="{145B304D-1C20-482D-9A32-B3E890201964}" dt="2021-10-13T10:49:06.651" v="2311" actId="1076"/>
          <ac:picMkLst>
            <pc:docMk/>
            <pc:sldMk cId="973533013" sldId="722"/>
            <ac:picMk id="8" creationId="{26CD6554-A1BF-46F5-855B-9164A0F2D8CA}"/>
          </ac:picMkLst>
        </pc:picChg>
        <pc:picChg chg="add del mod">
          <ac:chgData name="Nguyen Chi Son" userId="606856d02e9d83ac" providerId="LiveId" clId="{145B304D-1C20-482D-9A32-B3E890201964}" dt="2021-10-13T10:45:13.387" v="2203" actId="478"/>
          <ac:picMkLst>
            <pc:docMk/>
            <pc:sldMk cId="973533013" sldId="722"/>
            <ac:picMk id="10" creationId="{2A6BCC3F-3B79-4DB0-AE6E-D6A49E415304}"/>
          </ac:picMkLst>
        </pc:picChg>
        <pc:picChg chg="del">
          <ac:chgData name="Nguyen Chi Son" userId="606856d02e9d83ac" providerId="LiveId" clId="{145B304D-1C20-482D-9A32-B3E890201964}" dt="2021-10-13T10:42:11.758" v="2063" actId="478"/>
          <ac:picMkLst>
            <pc:docMk/>
            <pc:sldMk cId="973533013" sldId="722"/>
            <ac:picMk id="11" creationId="{41670401-6172-440A-BAC9-483BA171BB43}"/>
          </ac:picMkLst>
        </pc:picChg>
        <pc:picChg chg="add mod">
          <ac:chgData name="Nguyen Chi Son" userId="606856d02e9d83ac" providerId="LiveId" clId="{145B304D-1C20-482D-9A32-B3E890201964}" dt="2021-10-13T10:49:18.943" v="2321" actId="1076"/>
          <ac:picMkLst>
            <pc:docMk/>
            <pc:sldMk cId="973533013" sldId="722"/>
            <ac:picMk id="13" creationId="{34298208-0085-4DF3-828C-C24EFB36FAC4}"/>
          </ac:picMkLst>
        </pc:picChg>
      </pc:sldChg>
      <pc:sldChg chg="addSp delSp modSp add mod modAnim">
        <pc:chgData name="Nguyen Chi Son" userId="606856d02e9d83ac" providerId="LiveId" clId="{145B304D-1C20-482D-9A32-B3E890201964}" dt="2021-10-13T10:57:08.265" v="3828"/>
        <pc:sldMkLst>
          <pc:docMk/>
          <pc:sldMk cId="2704005240" sldId="723"/>
        </pc:sldMkLst>
        <pc:spChg chg="mod">
          <ac:chgData name="Nguyen Chi Son" userId="606856d02e9d83ac" providerId="LiveId" clId="{145B304D-1C20-482D-9A32-B3E890201964}" dt="2021-10-13T10:54:58.172" v="3745" actId="20577"/>
          <ac:spMkLst>
            <pc:docMk/>
            <pc:sldMk cId="2704005240" sldId="723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4:38.237" v="3711" actId="1036"/>
          <ac:spMkLst>
            <pc:docMk/>
            <pc:sldMk cId="2704005240" sldId="723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51:26.195" v="2728" actId="20577"/>
          <ac:spMkLst>
            <pc:docMk/>
            <pc:sldMk cId="2704005240" sldId="723"/>
            <ac:spMk id="19" creationId="{9C339D16-68E4-43C4-A62E-D0146138D23B}"/>
          </ac:spMkLst>
        </pc:spChg>
        <pc:graphicFrameChg chg="add mod modGraphic">
          <ac:chgData name="Nguyen Chi Son" userId="606856d02e9d83ac" providerId="LiveId" clId="{145B304D-1C20-482D-9A32-B3E890201964}" dt="2021-10-13T10:54:34.212" v="3683" actId="1036"/>
          <ac:graphicFrameMkLst>
            <pc:docMk/>
            <pc:sldMk cId="2704005240" sldId="723"/>
            <ac:graphicFrameMk id="2" creationId="{E2F16E80-7B71-493D-A3B5-3A25BEBD4B3A}"/>
          </ac:graphicFrameMkLst>
        </pc:graphicFrameChg>
        <pc:picChg chg="del">
          <ac:chgData name="Nguyen Chi Son" userId="606856d02e9d83ac" providerId="LiveId" clId="{145B304D-1C20-482D-9A32-B3E890201964}" dt="2021-10-13T10:50:32.060" v="2583" actId="478"/>
          <ac:picMkLst>
            <pc:docMk/>
            <pc:sldMk cId="2704005240" sldId="723"/>
            <ac:picMk id="3" creationId="{73B6171E-2343-4611-9FBE-7A60F5BED847}"/>
          </ac:picMkLst>
        </pc:pic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="" xmlns:a16="http://schemas.microsoft.com/office/drawing/2014/main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47. Một số dạng năng lượng </a:t>
            </a:r>
          </a:p>
        </p:txBody>
      </p:sp>
      <p:cxnSp>
        <p:nvCxnSpPr>
          <p:cNvPr id="196" name="Google Shape;338;p33">
            <a:extLst>
              <a:ext uri="{FF2B5EF4-FFF2-40B4-BE49-F238E27FC236}">
                <a16:creationId xmlns="" xmlns:a16="http://schemas.microsoft.com/office/drawing/2014/main" id="{1E37B4B8-6953-48EB-B19C-B888F7D0BE77}"/>
              </a:ext>
            </a:extLst>
          </p:cNvPr>
          <p:cNvCxnSpPr>
            <a:cxnSpLocks/>
          </p:cNvCxnSpPr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>
            <a:extLst>
              <a:ext uri="{FF2B5EF4-FFF2-40B4-BE49-F238E27FC236}">
                <a16:creationId xmlns="" xmlns:a16="http://schemas.microsoft.com/office/drawing/2014/main" id="{3A9CE0EE-E8A7-485D-B7B9-01588BB75C9D}"/>
              </a:ext>
            </a:extLst>
          </p:cNvPr>
          <p:cNvSpPr txBox="1">
            <a:spLocks/>
          </p:cNvSpPr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Khoa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học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tự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nhiên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6 –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Kết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nối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tri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thức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cuộc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sống</a:t>
            </a: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 dirty="0">
              <a:solidFill>
                <a:schemeClr val="bg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>
            <a:extLst>
              <a:ext uri="{FF2B5EF4-FFF2-40B4-BE49-F238E27FC236}">
                <a16:creationId xmlns="" xmlns:a16="http://schemas.microsoft.com/office/drawing/2014/main" id="{94BED2A2-5F1A-4E2F-94C2-A56AE6C86A97}"/>
              </a:ext>
            </a:extLst>
          </p:cNvPr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969;p59">
            <a:extLst>
              <a:ext uri="{FF2B5EF4-FFF2-40B4-BE49-F238E27FC236}">
                <a16:creationId xmlns="" xmlns:a16="http://schemas.microsoft.com/office/drawing/2014/main" id="{B578B6AA-A1EB-470A-A132-A84C921CCF7C}"/>
              </a:ext>
            </a:extLst>
          </p:cNvPr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>
              <a:extLst>
                <a:ext uri="{FF2B5EF4-FFF2-40B4-BE49-F238E27FC236}">
                  <a16:creationId xmlns="" xmlns:a16="http://schemas.microsoft.com/office/drawing/2014/main" id="{CE548BED-59FC-47C5-AD3E-2EBA03D6EAB1}"/>
                </a:ext>
              </a:extLst>
            </p:cNvPr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971;p59">
              <a:extLst>
                <a:ext uri="{FF2B5EF4-FFF2-40B4-BE49-F238E27FC236}">
                  <a16:creationId xmlns="" xmlns:a16="http://schemas.microsoft.com/office/drawing/2014/main" id="{F1711A15-7C7F-4115-A30E-2BD0392918A3}"/>
                </a:ext>
              </a:extLst>
            </p:cNvPr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oogle Shape;2972;p59">
            <a:extLst>
              <a:ext uri="{FF2B5EF4-FFF2-40B4-BE49-F238E27FC236}">
                <a16:creationId xmlns="" xmlns:a16="http://schemas.microsoft.com/office/drawing/2014/main" id="{A6089FCB-82E0-4B60-9745-24BDE854E96D}"/>
              </a:ext>
            </a:extLst>
          </p:cNvPr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>
              <a:extLst>
                <a:ext uri="{FF2B5EF4-FFF2-40B4-BE49-F238E27FC236}">
                  <a16:creationId xmlns="" xmlns:a16="http://schemas.microsoft.com/office/drawing/2014/main" id="{D5BC76C1-6E76-435A-A897-654F9E709282}"/>
                </a:ext>
              </a:extLst>
            </p:cNvPr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974;p59">
              <a:extLst>
                <a:ext uri="{FF2B5EF4-FFF2-40B4-BE49-F238E27FC236}">
                  <a16:creationId xmlns="" xmlns:a16="http://schemas.microsoft.com/office/drawing/2014/main" id="{30587461-AA56-49BD-98D0-FE0066899894}"/>
                </a:ext>
              </a:extLst>
            </p:cNvPr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2975;p59">
            <a:extLst>
              <a:ext uri="{FF2B5EF4-FFF2-40B4-BE49-F238E27FC236}">
                <a16:creationId xmlns="" xmlns:a16="http://schemas.microsoft.com/office/drawing/2014/main" id="{C7F8E5C0-1C19-408A-B00A-B048FD474348}"/>
              </a:ext>
            </a:extLst>
          </p:cNvPr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>
              <a:extLst>
                <a:ext uri="{FF2B5EF4-FFF2-40B4-BE49-F238E27FC236}">
                  <a16:creationId xmlns="" xmlns:a16="http://schemas.microsoft.com/office/drawing/2014/main" id="{0BC6332F-8741-43D1-81F2-9DC0DBC976A7}"/>
                </a:ext>
              </a:extLst>
            </p:cNvPr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>
                <a:extLst>
                  <a:ext uri="{FF2B5EF4-FFF2-40B4-BE49-F238E27FC236}">
                    <a16:creationId xmlns="" xmlns:a16="http://schemas.microsoft.com/office/drawing/2014/main" id="{595B7CB8-CC60-4AD1-A2B9-3D77D5FECBF4}"/>
                  </a:ext>
                </a:extLst>
              </p:cNvPr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" name="Google Shape;2978;p59">
                <a:extLst>
                  <a:ext uri="{FF2B5EF4-FFF2-40B4-BE49-F238E27FC236}">
                    <a16:creationId xmlns="" xmlns:a16="http://schemas.microsoft.com/office/drawing/2014/main" id="{07A74427-D7EC-4EA4-AAF2-DDB6F0B34514}"/>
                  </a:ext>
                </a:extLst>
              </p:cNvPr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>
                  <a:extLst>
                    <a:ext uri="{FF2B5EF4-FFF2-40B4-BE49-F238E27FC236}">
                      <a16:creationId xmlns="" xmlns:a16="http://schemas.microsoft.com/office/drawing/2014/main" id="{A32D004A-7170-4938-B16F-51473716AF72}"/>
                    </a:ext>
                  </a:extLst>
                </p:cNvPr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980;p59">
                  <a:extLst>
                    <a:ext uri="{FF2B5EF4-FFF2-40B4-BE49-F238E27FC236}">
                      <a16:creationId xmlns="" xmlns:a16="http://schemas.microsoft.com/office/drawing/2014/main" id="{81EF2A23-AA5D-45BD-A8E2-E4F8C7FADCD3}"/>
                    </a:ext>
                  </a:extLst>
                </p:cNvPr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981;p59">
                  <a:extLst>
                    <a:ext uri="{FF2B5EF4-FFF2-40B4-BE49-F238E27FC236}">
                      <a16:creationId xmlns="" xmlns:a16="http://schemas.microsoft.com/office/drawing/2014/main" id="{43EBF1AC-8B48-4E6A-8852-E2EE42DE6184}"/>
                    </a:ext>
                  </a:extLst>
                </p:cNvPr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982;p59">
                  <a:extLst>
                    <a:ext uri="{FF2B5EF4-FFF2-40B4-BE49-F238E27FC236}">
                      <a16:creationId xmlns="" xmlns:a16="http://schemas.microsoft.com/office/drawing/2014/main" id="{EECBD8EF-ACB4-47AF-BE5B-927AA1B60495}"/>
                    </a:ext>
                  </a:extLst>
                </p:cNvPr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83;p59">
                  <a:extLst>
                    <a:ext uri="{FF2B5EF4-FFF2-40B4-BE49-F238E27FC236}">
                      <a16:creationId xmlns="" xmlns:a16="http://schemas.microsoft.com/office/drawing/2014/main" id="{FB0F296A-1857-4AAD-9818-EFBE4F81005E}"/>
                    </a:ext>
                  </a:extLst>
                </p:cNvPr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984;p59">
                  <a:extLst>
                    <a:ext uri="{FF2B5EF4-FFF2-40B4-BE49-F238E27FC236}">
                      <a16:creationId xmlns="" xmlns:a16="http://schemas.microsoft.com/office/drawing/2014/main" id="{7608996B-7B6C-4FD0-995F-1D3D97FBDBC5}"/>
                    </a:ext>
                  </a:extLst>
                </p:cNvPr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985;p59">
                  <a:extLst>
                    <a:ext uri="{FF2B5EF4-FFF2-40B4-BE49-F238E27FC236}">
                      <a16:creationId xmlns="" xmlns:a16="http://schemas.microsoft.com/office/drawing/2014/main" id="{5A22BEF9-B379-4D91-B174-B840118AF6C1}"/>
                    </a:ext>
                  </a:extLst>
                </p:cNvPr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986;p59">
                  <a:extLst>
                    <a:ext uri="{FF2B5EF4-FFF2-40B4-BE49-F238E27FC236}">
                      <a16:creationId xmlns="" xmlns:a16="http://schemas.microsoft.com/office/drawing/2014/main" id="{6637412D-B317-4984-8686-DCD6428EC987}"/>
                    </a:ext>
                  </a:extLst>
                </p:cNvPr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2987;p59">
                  <a:extLst>
                    <a:ext uri="{FF2B5EF4-FFF2-40B4-BE49-F238E27FC236}">
                      <a16:creationId xmlns="" xmlns:a16="http://schemas.microsoft.com/office/drawing/2014/main" id="{D4CEECE5-9577-4424-9301-D693FEF7B08E}"/>
                    </a:ext>
                  </a:extLst>
                </p:cNvPr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988;p59">
                  <a:extLst>
                    <a:ext uri="{FF2B5EF4-FFF2-40B4-BE49-F238E27FC236}">
                      <a16:creationId xmlns="" xmlns:a16="http://schemas.microsoft.com/office/drawing/2014/main" id="{1BF1AD8E-B9B5-4E1E-9985-3CEC921CB16C}"/>
                    </a:ext>
                  </a:extLst>
                </p:cNvPr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" name="Google Shape;2989;p59">
              <a:extLst>
                <a:ext uri="{FF2B5EF4-FFF2-40B4-BE49-F238E27FC236}">
                  <a16:creationId xmlns="" xmlns:a16="http://schemas.microsoft.com/office/drawing/2014/main" id="{34A578ED-84FA-40ED-928B-D0A6F53AE83B}"/>
                </a:ext>
              </a:extLst>
            </p:cNvPr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>
                <a:extLst>
                  <a:ext uri="{FF2B5EF4-FFF2-40B4-BE49-F238E27FC236}">
                    <a16:creationId xmlns="" xmlns:a16="http://schemas.microsoft.com/office/drawing/2014/main" id="{488F5660-F5C0-4997-8A94-8BCF97174AC4}"/>
                  </a:ext>
                </a:extLst>
              </p:cNvPr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2991;p59">
                <a:extLst>
                  <a:ext uri="{FF2B5EF4-FFF2-40B4-BE49-F238E27FC236}">
                    <a16:creationId xmlns="" xmlns:a16="http://schemas.microsoft.com/office/drawing/2014/main" id="{63F7D5EE-2B3E-4D48-B043-0FE5FB1B8713}"/>
                  </a:ext>
                </a:extLst>
              </p:cNvPr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2992;p59">
                <a:extLst>
                  <a:ext uri="{FF2B5EF4-FFF2-40B4-BE49-F238E27FC236}">
                    <a16:creationId xmlns="" xmlns:a16="http://schemas.microsoft.com/office/drawing/2014/main" id="{B52BFA6C-74D1-492F-A79B-4D4AB1535553}"/>
                  </a:ext>
                </a:extLst>
              </p:cNvPr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993;p59">
                <a:extLst>
                  <a:ext uri="{FF2B5EF4-FFF2-40B4-BE49-F238E27FC236}">
                    <a16:creationId xmlns="" xmlns:a16="http://schemas.microsoft.com/office/drawing/2014/main" id="{E593E50E-388D-4861-BFC6-9E11237CEFB5}"/>
                  </a:ext>
                </a:extLst>
              </p:cNvPr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994;p59">
                <a:extLst>
                  <a:ext uri="{FF2B5EF4-FFF2-40B4-BE49-F238E27FC236}">
                    <a16:creationId xmlns="" xmlns:a16="http://schemas.microsoft.com/office/drawing/2014/main" id="{E77EB3FE-76CC-4E2F-A9F2-29BBFBE9D53E}"/>
                  </a:ext>
                </a:extLst>
              </p:cNvPr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995;p59">
                <a:extLst>
                  <a:ext uri="{FF2B5EF4-FFF2-40B4-BE49-F238E27FC236}">
                    <a16:creationId xmlns="" xmlns:a16="http://schemas.microsoft.com/office/drawing/2014/main" id="{C97953DB-AF51-4936-AC55-A4E6DCD5B185}"/>
                  </a:ext>
                </a:extLst>
              </p:cNvPr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2996;p59">
            <a:extLst>
              <a:ext uri="{FF2B5EF4-FFF2-40B4-BE49-F238E27FC236}">
                <a16:creationId xmlns="" xmlns:a16="http://schemas.microsoft.com/office/drawing/2014/main" id="{C682B195-17E5-40A3-9049-8268E080B5B0}"/>
              </a:ext>
            </a:extLst>
          </p:cNvPr>
          <p:cNvSpPr txBox="1">
            <a:spLocks/>
          </p:cNvSpPr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</a:p>
        </p:txBody>
      </p:sp>
      <p:sp>
        <p:nvSpPr>
          <p:cNvPr id="36" name="Google Shape;2997;p59">
            <a:extLst>
              <a:ext uri="{FF2B5EF4-FFF2-40B4-BE49-F238E27FC236}">
                <a16:creationId xmlns="" xmlns:a16="http://schemas.microsoft.com/office/drawing/2014/main" id="{B4C64120-116A-4E6E-A3E4-6D677D5EF447}"/>
              </a:ext>
            </a:extLst>
          </p:cNvPr>
          <p:cNvSpPr txBox="1">
            <a:spLocks/>
          </p:cNvSpPr>
          <p:nvPr/>
        </p:nvSpPr>
        <p:spPr>
          <a:xfrm>
            <a:off x="5642389" y="3640155"/>
            <a:ext cx="5047200" cy="1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b="1" kern="0" dirty="0" err="1">
                <a:solidFill>
                  <a:srgbClr val="F8F8F8"/>
                </a:solidFill>
              </a:rPr>
              <a:t>Các</a:t>
            </a:r>
            <a:r>
              <a:rPr lang="en-US" sz="2200" b="1" kern="0">
                <a:solidFill>
                  <a:srgbClr val="F8F8F8"/>
                </a:solidFill>
              </a:rPr>
              <a:t> em có thể lên website: </a:t>
            </a:r>
            <a:r>
              <a:rPr lang="en-US" sz="2200" b="1" kern="0">
                <a:solidFill>
                  <a:schemeClr val="accent5">
                    <a:lumMod val="75000"/>
                  </a:schemeClr>
                </a:solidFill>
              </a:rPr>
              <a:t>thaynguyenchison.vn </a:t>
            </a:r>
            <a:r>
              <a:rPr lang="en-US" sz="2200" b="1" kern="0">
                <a:solidFill>
                  <a:srgbClr val="F8F8F8"/>
                </a:solidFill>
              </a:rPr>
              <a:t>để xem thêm nhiều bài giảng khác nữa nhé </a:t>
            </a:r>
            <a:endParaRPr lang="en-US" sz="2200" kern="0">
              <a:solidFill>
                <a:srgbClr val="F8F8F8"/>
              </a:solidFill>
            </a:endParaRPr>
          </a:p>
        </p:txBody>
      </p:sp>
      <p:sp>
        <p:nvSpPr>
          <p:cNvPr id="66" name="Google Shape;3028;p59">
            <a:extLst>
              <a:ext uri="{FF2B5EF4-FFF2-40B4-BE49-F238E27FC236}">
                <a16:creationId xmlns="" xmlns:a16="http://schemas.microsoft.com/office/drawing/2014/main" id="{C5923B3F-C0A4-483E-8D93-0E873A087FF0}"/>
              </a:ext>
            </a:extLst>
          </p:cNvPr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" name="Google Shape;3029;p59">
            <a:extLst>
              <a:ext uri="{FF2B5EF4-FFF2-40B4-BE49-F238E27FC236}">
                <a16:creationId xmlns="" xmlns:a16="http://schemas.microsoft.com/office/drawing/2014/main" id="{22A981B6-1AE6-4C3E-B0BC-85A028D21EAA}"/>
              </a:ext>
            </a:extLst>
          </p:cNvPr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>
              <a:extLst>
                <a:ext uri="{FF2B5EF4-FFF2-40B4-BE49-F238E27FC236}">
                  <a16:creationId xmlns="" xmlns:a16="http://schemas.microsoft.com/office/drawing/2014/main" id="{34A74A57-FC6C-4D81-B0C4-41B45634C653}"/>
                </a:ext>
              </a:extLst>
            </p:cNvPr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031;p59">
              <a:extLst>
                <a:ext uri="{FF2B5EF4-FFF2-40B4-BE49-F238E27FC236}">
                  <a16:creationId xmlns="" xmlns:a16="http://schemas.microsoft.com/office/drawing/2014/main" id="{7F568049-6DA3-41B9-8473-5DCB962BEE9C}"/>
                </a:ext>
              </a:extLst>
            </p:cNvPr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032;p59">
              <a:extLst>
                <a:ext uri="{FF2B5EF4-FFF2-40B4-BE49-F238E27FC236}">
                  <a16:creationId xmlns="" xmlns:a16="http://schemas.microsoft.com/office/drawing/2014/main" id="{CC32E316-016A-4781-B295-3D3AAEA28361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033;p59">
              <a:extLst>
                <a:ext uri="{FF2B5EF4-FFF2-40B4-BE49-F238E27FC236}">
                  <a16:creationId xmlns="" xmlns:a16="http://schemas.microsoft.com/office/drawing/2014/main" id="{8211AD49-82F2-421E-97D7-CA4494435844}"/>
                </a:ext>
              </a:extLst>
            </p:cNvPr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034;p59">
              <a:extLst>
                <a:ext uri="{FF2B5EF4-FFF2-40B4-BE49-F238E27FC236}">
                  <a16:creationId xmlns="" xmlns:a16="http://schemas.microsoft.com/office/drawing/2014/main" id="{D6A16ABC-B696-4E8C-9B80-744BC1AA5322}"/>
                </a:ext>
              </a:extLst>
            </p:cNvPr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035;p59">
              <a:extLst>
                <a:ext uri="{FF2B5EF4-FFF2-40B4-BE49-F238E27FC236}">
                  <a16:creationId xmlns="" xmlns:a16="http://schemas.microsoft.com/office/drawing/2014/main" id="{0EDC42D6-4FC4-4647-853E-3D4064DE2DE5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3036;p59">
              <a:extLst>
                <a:ext uri="{FF2B5EF4-FFF2-40B4-BE49-F238E27FC236}">
                  <a16:creationId xmlns="" xmlns:a16="http://schemas.microsoft.com/office/drawing/2014/main" id="{53A8CD3F-65CB-4BD6-807F-22B127D620AA}"/>
                </a:ext>
              </a:extLst>
            </p:cNvPr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3037;p59">
              <a:extLst>
                <a:ext uri="{FF2B5EF4-FFF2-40B4-BE49-F238E27FC236}">
                  <a16:creationId xmlns="" xmlns:a16="http://schemas.microsoft.com/office/drawing/2014/main" id="{FB37BF76-76E6-4969-9262-BB362F0B3F65}"/>
                </a:ext>
              </a:extLst>
            </p:cNvPr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3038;p59">
              <a:extLst>
                <a:ext uri="{FF2B5EF4-FFF2-40B4-BE49-F238E27FC236}">
                  <a16:creationId xmlns="" xmlns:a16="http://schemas.microsoft.com/office/drawing/2014/main" id="{9889776D-15F7-46D3-8137-3D8DB66A1BBC}"/>
                </a:ext>
              </a:extLst>
            </p:cNvPr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3039;p59">
              <a:extLst>
                <a:ext uri="{FF2B5EF4-FFF2-40B4-BE49-F238E27FC236}">
                  <a16:creationId xmlns="" xmlns:a16="http://schemas.microsoft.com/office/drawing/2014/main" id="{B6766653-3F37-4508-AEEE-D10AAB6381DA}"/>
                </a:ext>
              </a:extLst>
            </p:cNvPr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040;p59">
              <a:extLst>
                <a:ext uri="{FF2B5EF4-FFF2-40B4-BE49-F238E27FC236}">
                  <a16:creationId xmlns="" xmlns:a16="http://schemas.microsoft.com/office/drawing/2014/main" id="{FE93FD9F-04B7-48F4-9A5B-E00AB220A965}"/>
                </a:ext>
              </a:extLst>
            </p:cNvPr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041;p59">
              <a:extLst>
                <a:ext uri="{FF2B5EF4-FFF2-40B4-BE49-F238E27FC236}">
                  <a16:creationId xmlns="" xmlns:a16="http://schemas.microsoft.com/office/drawing/2014/main" id="{48A8719A-23FF-477D-B621-E671093B95A3}"/>
                </a:ext>
              </a:extLst>
            </p:cNvPr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042;p59">
              <a:extLst>
                <a:ext uri="{FF2B5EF4-FFF2-40B4-BE49-F238E27FC236}">
                  <a16:creationId xmlns="" xmlns:a16="http://schemas.microsoft.com/office/drawing/2014/main" id="{2BB6F87F-DA96-48AF-A328-3F3CFA46E9CB}"/>
                </a:ext>
              </a:extLst>
            </p:cNvPr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043;p59">
              <a:extLst>
                <a:ext uri="{FF2B5EF4-FFF2-40B4-BE49-F238E27FC236}">
                  <a16:creationId xmlns="" xmlns:a16="http://schemas.microsoft.com/office/drawing/2014/main" id="{28983A63-D415-499D-8D77-9FC0C71C4129}"/>
                </a:ext>
              </a:extLst>
            </p:cNvPr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044;p59">
              <a:extLst>
                <a:ext uri="{FF2B5EF4-FFF2-40B4-BE49-F238E27FC236}">
                  <a16:creationId xmlns="" xmlns:a16="http://schemas.microsoft.com/office/drawing/2014/main" id="{A1C26848-5F08-420C-8773-3E0C10A4DEEB}"/>
                </a:ext>
              </a:extLst>
            </p:cNvPr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045;p59">
              <a:extLst>
                <a:ext uri="{FF2B5EF4-FFF2-40B4-BE49-F238E27FC236}">
                  <a16:creationId xmlns="" xmlns:a16="http://schemas.microsoft.com/office/drawing/2014/main" id="{D9385076-7B42-44C5-8FBB-B2C549588DDC}"/>
                </a:ext>
              </a:extLst>
            </p:cNvPr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046;p59">
              <a:extLst>
                <a:ext uri="{FF2B5EF4-FFF2-40B4-BE49-F238E27FC236}">
                  <a16:creationId xmlns="" xmlns:a16="http://schemas.microsoft.com/office/drawing/2014/main" id="{EB642C93-EF53-4978-B1E3-D5328FCE5EA5}"/>
                </a:ext>
              </a:extLst>
            </p:cNvPr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047;p59">
              <a:extLst>
                <a:ext uri="{FF2B5EF4-FFF2-40B4-BE49-F238E27FC236}">
                  <a16:creationId xmlns="" xmlns:a16="http://schemas.microsoft.com/office/drawing/2014/main" id="{C73DF656-F64F-4919-8E7C-023AB14484EA}"/>
                </a:ext>
              </a:extLst>
            </p:cNvPr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048;p59">
              <a:extLst>
                <a:ext uri="{FF2B5EF4-FFF2-40B4-BE49-F238E27FC236}">
                  <a16:creationId xmlns="" xmlns:a16="http://schemas.microsoft.com/office/drawing/2014/main" id="{5D05C773-8E7E-4CE5-838B-CCEAE749232C}"/>
                </a:ext>
              </a:extLst>
            </p:cNvPr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049;p59">
              <a:extLst>
                <a:ext uri="{FF2B5EF4-FFF2-40B4-BE49-F238E27FC236}">
                  <a16:creationId xmlns="" xmlns:a16="http://schemas.microsoft.com/office/drawing/2014/main" id="{44A179FA-A12F-465F-B52B-8325500CDEB2}"/>
                </a:ext>
              </a:extLst>
            </p:cNvPr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050;p59">
              <a:extLst>
                <a:ext uri="{FF2B5EF4-FFF2-40B4-BE49-F238E27FC236}">
                  <a16:creationId xmlns="" xmlns:a16="http://schemas.microsoft.com/office/drawing/2014/main" id="{126CC1F4-3ED4-4DA0-B041-DC2CBA2F9BDE}"/>
                </a:ext>
              </a:extLst>
            </p:cNvPr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051;p59">
              <a:extLst>
                <a:ext uri="{FF2B5EF4-FFF2-40B4-BE49-F238E27FC236}">
                  <a16:creationId xmlns="" xmlns:a16="http://schemas.microsoft.com/office/drawing/2014/main" id="{DAC3B0C5-411C-4B13-8A6B-F109F3484E77}"/>
                </a:ext>
              </a:extLst>
            </p:cNvPr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" name="Google Shape;3052;p59">
            <a:extLst>
              <a:ext uri="{FF2B5EF4-FFF2-40B4-BE49-F238E27FC236}">
                <a16:creationId xmlns="" xmlns:a16="http://schemas.microsoft.com/office/drawing/2014/main" id="{BB064F4F-FF14-4453-972F-7777A6759EAF}"/>
              </a:ext>
            </a:extLst>
          </p:cNvPr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>
              <a:extLst>
                <a:ext uri="{FF2B5EF4-FFF2-40B4-BE49-F238E27FC236}">
                  <a16:creationId xmlns="" xmlns:a16="http://schemas.microsoft.com/office/drawing/2014/main" id="{4CB98ED1-C1CC-47EE-B442-9CA7139637C1}"/>
                </a:ext>
              </a:extLst>
            </p:cNvPr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>
                <a:extLst>
                  <a:ext uri="{FF2B5EF4-FFF2-40B4-BE49-F238E27FC236}">
                    <a16:creationId xmlns="" xmlns:a16="http://schemas.microsoft.com/office/drawing/2014/main" id="{E24DE0A0-56B2-49BF-ADCC-F9ABC4E6FC0E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3055;p59">
                <a:extLst>
                  <a:ext uri="{FF2B5EF4-FFF2-40B4-BE49-F238E27FC236}">
                    <a16:creationId xmlns="" xmlns:a16="http://schemas.microsoft.com/office/drawing/2014/main" id="{93FC852E-7B20-4E0F-AF61-7CCD7DB174D1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3056;p59">
                <a:extLst>
                  <a:ext uri="{FF2B5EF4-FFF2-40B4-BE49-F238E27FC236}">
                    <a16:creationId xmlns="" xmlns:a16="http://schemas.microsoft.com/office/drawing/2014/main" id="{A6452101-4DC5-4FDD-A450-546375FFA6BC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3057;p59">
                <a:extLst>
                  <a:ext uri="{FF2B5EF4-FFF2-40B4-BE49-F238E27FC236}">
                    <a16:creationId xmlns="" xmlns:a16="http://schemas.microsoft.com/office/drawing/2014/main" id="{88AFE1D0-479E-4BF6-9BD1-00E8FF0F91C5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3058;p59">
                <a:extLst>
                  <a:ext uri="{FF2B5EF4-FFF2-40B4-BE49-F238E27FC236}">
                    <a16:creationId xmlns="" xmlns:a16="http://schemas.microsoft.com/office/drawing/2014/main" id="{536E4B9D-CFE0-4128-BF51-5C6C935E7DBF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3059;p59">
              <a:extLst>
                <a:ext uri="{FF2B5EF4-FFF2-40B4-BE49-F238E27FC236}">
                  <a16:creationId xmlns="" xmlns:a16="http://schemas.microsoft.com/office/drawing/2014/main" id="{839A394D-B790-4B9E-95CD-B42CB31CF28B}"/>
                </a:ext>
              </a:extLst>
            </p:cNvPr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060;p59">
              <a:extLst>
                <a:ext uri="{FF2B5EF4-FFF2-40B4-BE49-F238E27FC236}">
                  <a16:creationId xmlns="" xmlns:a16="http://schemas.microsoft.com/office/drawing/2014/main" id="{155CE243-5BEB-4D2B-A445-40F00EF1EB5D}"/>
                </a:ext>
              </a:extLst>
            </p:cNvPr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061;p59">
              <a:extLst>
                <a:ext uri="{FF2B5EF4-FFF2-40B4-BE49-F238E27FC236}">
                  <a16:creationId xmlns="" xmlns:a16="http://schemas.microsoft.com/office/drawing/2014/main" id="{86B680D5-B911-4595-9D5C-D6FCF611B2C2}"/>
                </a:ext>
              </a:extLst>
            </p:cNvPr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062;p59">
              <a:extLst>
                <a:ext uri="{FF2B5EF4-FFF2-40B4-BE49-F238E27FC236}">
                  <a16:creationId xmlns="" xmlns:a16="http://schemas.microsoft.com/office/drawing/2014/main" id="{E5264B5A-6BEB-4067-8449-F50CD6580F20}"/>
                </a:ext>
              </a:extLst>
            </p:cNvPr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3063;p59">
              <a:extLst>
                <a:ext uri="{FF2B5EF4-FFF2-40B4-BE49-F238E27FC236}">
                  <a16:creationId xmlns="" xmlns:a16="http://schemas.microsoft.com/office/drawing/2014/main" id="{DBC4C233-673C-431B-A7E0-0118FD7D5308}"/>
                </a:ext>
              </a:extLst>
            </p:cNvPr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3064;p59">
              <a:extLst>
                <a:ext uri="{FF2B5EF4-FFF2-40B4-BE49-F238E27FC236}">
                  <a16:creationId xmlns="" xmlns:a16="http://schemas.microsoft.com/office/drawing/2014/main" id="{EA58FA3B-8A70-411C-B43F-AFC6BA2F8008}"/>
                </a:ext>
              </a:extLst>
            </p:cNvPr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3065;p59">
              <a:extLst>
                <a:ext uri="{FF2B5EF4-FFF2-40B4-BE49-F238E27FC236}">
                  <a16:creationId xmlns="" xmlns:a16="http://schemas.microsoft.com/office/drawing/2014/main" id="{B647B80A-AB3C-44C8-9AAB-CD2B6B0C6E0C}"/>
                </a:ext>
              </a:extLst>
            </p:cNvPr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3066;p59">
            <a:extLst>
              <a:ext uri="{FF2B5EF4-FFF2-40B4-BE49-F238E27FC236}">
                <a16:creationId xmlns="" xmlns:a16="http://schemas.microsoft.com/office/drawing/2014/main" id="{6FC6D118-3C82-4E4F-A283-E9284D3FFD89}"/>
              </a:ext>
            </a:extLst>
          </p:cNvPr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>
              <a:extLst>
                <a:ext uri="{FF2B5EF4-FFF2-40B4-BE49-F238E27FC236}">
                  <a16:creationId xmlns="" xmlns:a16="http://schemas.microsoft.com/office/drawing/2014/main" id="{B1B9F0C1-8FB3-4A81-92C0-AB4E4E8CFD3B}"/>
                </a:ext>
              </a:extLst>
            </p:cNvPr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>
                <a:extLst>
                  <a:ext uri="{FF2B5EF4-FFF2-40B4-BE49-F238E27FC236}">
                    <a16:creationId xmlns="" xmlns:a16="http://schemas.microsoft.com/office/drawing/2014/main" id="{C01D4E8D-95A1-4737-8FAD-9D8F5A3CAE7B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069;p59">
                <a:extLst>
                  <a:ext uri="{FF2B5EF4-FFF2-40B4-BE49-F238E27FC236}">
                    <a16:creationId xmlns="" xmlns:a16="http://schemas.microsoft.com/office/drawing/2014/main" id="{05A8E4D5-F14C-4E90-9025-0FAA7497C7A0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0;p59">
                <a:extLst>
                  <a:ext uri="{FF2B5EF4-FFF2-40B4-BE49-F238E27FC236}">
                    <a16:creationId xmlns="" xmlns:a16="http://schemas.microsoft.com/office/drawing/2014/main" id="{DA9F7988-4866-490F-B455-BAE35D5CF485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1;p59">
                <a:extLst>
                  <a:ext uri="{FF2B5EF4-FFF2-40B4-BE49-F238E27FC236}">
                    <a16:creationId xmlns="" xmlns:a16="http://schemas.microsoft.com/office/drawing/2014/main" id="{BC17DB2A-E674-464D-9A34-1AE79C98B19F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2;p59">
                <a:extLst>
                  <a:ext uri="{FF2B5EF4-FFF2-40B4-BE49-F238E27FC236}">
                    <a16:creationId xmlns="" xmlns:a16="http://schemas.microsoft.com/office/drawing/2014/main" id="{2DB92853-998F-44E1-9853-174BF8152C9E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3073;p59">
              <a:extLst>
                <a:ext uri="{FF2B5EF4-FFF2-40B4-BE49-F238E27FC236}">
                  <a16:creationId xmlns="" xmlns:a16="http://schemas.microsoft.com/office/drawing/2014/main" id="{25A446E6-3531-4087-887B-20944031D5F8}"/>
                </a:ext>
              </a:extLst>
            </p:cNvPr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3074;p59">
              <a:extLst>
                <a:ext uri="{FF2B5EF4-FFF2-40B4-BE49-F238E27FC236}">
                  <a16:creationId xmlns="" xmlns:a16="http://schemas.microsoft.com/office/drawing/2014/main" id="{02621296-AC1C-42A9-8C00-B1C543D08AFC}"/>
                </a:ext>
              </a:extLst>
            </p:cNvPr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3075;p59">
              <a:extLst>
                <a:ext uri="{FF2B5EF4-FFF2-40B4-BE49-F238E27FC236}">
                  <a16:creationId xmlns="" xmlns:a16="http://schemas.microsoft.com/office/drawing/2014/main" id="{AF7C485C-BC8B-445A-A38D-2DBC2128A3C3}"/>
                </a:ext>
              </a:extLst>
            </p:cNvPr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3076;p59">
              <a:extLst>
                <a:ext uri="{FF2B5EF4-FFF2-40B4-BE49-F238E27FC236}">
                  <a16:creationId xmlns="" xmlns:a16="http://schemas.microsoft.com/office/drawing/2014/main" id="{6BC5CD8B-E94B-43ED-B719-A1915C9B0778}"/>
                </a:ext>
              </a:extLst>
            </p:cNvPr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3077;p59">
              <a:extLst>
                <a:ext uri="{FF2B5EF4-FFF2-40B4-BE49-F238E27FC236}">
                  <a16:creationId xmlns="" xmlns:a16="http://schemas.microsoft.com/office/drawing/2014/main" id="{B7CB38DC-645B-4622-BDE7-C9947CCF1D70}"/>
                </a:ext>
              </a:extLst>
            </p:cNvPr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3078;p59">
              <a:extLst>
                <a:ext uri="{FF2B5EF4-FFF2-40B4-BE49-F238E27FC236}">
                  <a16:creationId xmlns="" xmlns:a16="http://schemas.microsoft.com/office/drawing/2014/main" id="{A9D56360-6C81-4093-987A-96AF00C1BDFA}"/>
                </a:ext>
              </a:extLst>
            </p:cNvPr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3079;p59">
              <a:extLst>
                <a:ext uri="{FF2B5EF4-FFF2-40B4-BE49-F238E27FC236}">
                  <a16:creationId xmlns="" xmlns:a16="http://schemas.microsoft.com/office/drawing/2014/main" id="{B4BB93C8-5DB9-40AB-B415-FD2A7CC6533B}"/>
                </a:ext>
              </a:extLst>
            </p:cNvPr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18" name="Google Shape;3080;p59">
            <a:extLst>
              <a:ext uri="{FF2B5EF4-FFF2-40B4-BE49-F238E27FC236}">
                <a16:creationId xmlns="" xmlns:a16="http://schemas.microsoft.com/office/drawing/2014/main" id="{CB99D730-1892-4D69-A19C-D578DD3A2612}"/>
              </a:ext>
            </a:extLst>
          </p:cNvPr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8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Nhận biết năng lượng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880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5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Trong cuộc sống hằng ngày, chúng ta có thể nhận ra năng lượng nhờ các biểu hiện của nó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Google Shape;1794;p49">
            <a:extLst>
              <a:ext uri="{FF2B5EF4-FFF2-40B4-BE49-F238E27FC236}">
                <a16:creationId xmlns="" xmlns:a16="http://schemas.microsoft.com/office/drawing/2014/main" id="{CF632240-EE73-4E45-BA66-6CA6C40409AF}"/>
              </a:ext>
            </a:extLst>
          </p:cNvPr>
          <p:cNvSpPr txBox="1">
            <a:spLocks/>
          </p:cNvSpPr>
          <p:nvPr/>
        </p:nvSpPr>
        <p:spPr>
          <a:xfrm>
            <a:off x="152400" y="4456895"/>
            <a:ext cx="343457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Nhận biết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điện năng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từ ổ cắm cung cấp cho máy tính qua các biểu hiện: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ánh sáng, âm thanh, nhiệt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do máy tính phát ra </a:t>
            </a:r>
          </a:p>
        </p:txBody>
      </p:sp>
      <p:pic>
        <p:nvPicPr>
          <p:cNvPr id="5" name="Picture 4" descr="A picture containing text, electronics, monitor, computer&#10;&#10;Description automatically generated">
            <a:extLst>
              <a:ext uri="{FF2B5EF4-FFF2-40B4-BE49-F238E27FC236}">
                <a16:creationId xmlns="" xmlns:a16="http://schemas.microsoft.com/office/drawing/2014/main" id="{371D989D-9381-4EC7-968F-C1B4B4A1F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434" r="39036" b="16411"/>
          <a:stretch/>
        </p:blipFill>
        <p:spPr>
          <a:xfrm>
            <a:off x="152400" y="1265448"/>
            <a:ext cx="3434576" cy="3200400"/>
          </a:xfrm>
          <a:prstGeom prst="rect">
            <a:avLst/>
          </a:prstGeom>
        </p:spPr>
      </p:pic>
      <p:sp>
        <p:nvSpPr>
          <p:cNvPr id="12" name="Google Shape;1794;p49">
            <a:extLst>
              <a:ext uri="{FF2B5EF4-FFF2-40B4-BE49-F238E27FC236}">
                <a16:creationId xmlns="" xmlns:a16="http://schemas.microsoft.com/office/drawing/2014/main" id="{C106BD37-AB41-4F88-BF97-4F33395FC606}"/>
              </a:ext>
            </a:extLst>
          </p:cNvPr>
          <p:cNvSpPr txBox="1">
            <a:spLocks/>
          </p:cNvSpPr>
          <p:nvPr/>
        </p:nvSpPr>
        <p:spPr>
          <a:xfrm>
            <a:off x="3822497" y="4456895"/>
            <a:ext cx="400692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Nhận biết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hóa năng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do thức ăn cung cấp cho cơ thể thông qua các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hoạt động hằng ngày </a:t>
            </a:r>
          </a:p>
        </p:txBody>
      </p:sp>
      <p:pic>
        <p:nvPicPr>
          <p:cNvPr id="14" name="Picture 2" descr="小朋友的一天PNG图片素材下载_小朋友PNG_熊猫办公">
            <a:extLst>
              <a:ext uri="{FF2B5EF4-FFF2-40B4-BE49-F238E27FC236}">
                <a16:creationId xmlns="" xmlns:a16="http://schemas.microsoft.com/office/drawing/2014/main" id="{15FDF2F8-67A2-4D5D-81E5-ACC31B9C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87" y="1265448"/>
            <a:ext cx="400692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6A857EF1-52D9-4D64-A14C-EECC953EA1B1}"/>
              </a:ext>
            </a:extLst>
          </p:cNvPr>
          <p:cNvSpPr txBox="1">
            <a:spLocks/>
          </p:cNvSpPr>
          <p:nvPr/>
        </p:nvSpPr>
        <p:spPr>
          <a:xfrm>
            <a:off x="7829419" y="4456895"/>
            <a:ext cx="420669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Nhận biết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âm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qua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rung nhẹ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của bàn tay khi chạm vào loa </a:t>
            </a:r>
          </a:p>
        </p:txBody>
      </p:sp>
      <p:pic>
        <p:nvPicPr>
          <p:cNvPr id="8" name="Picture 7" descr="A group of speakers&#10;&#10;Description automatically generated with low confidence">
            <a:extLst>
              <a:ext uri="{FF2B5EF4-FFF2-40B4-BE49-F238E27FC236}">
                <a16:creationId xmlns="" xmlns:a16="http://schemas.microsoft.com/office/drawing/2014/main" id="{6534B307-162E-4B93-8C1D-B5D922FE1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2959" r="21662" b="19085"/>
          <a:stretch/>
        </p:blipFill>
        <p:spPr>
          <a:xfrm>
            <a:off x="7832908" y="1265448"/>
            <a:ext cx="42066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dạng năng lượng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114129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79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Dựa vào nguồn phát ra năng lượng, người ta chia thành 7 dạng năng lượng thường gặp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5E466E66-F729-422C-B556-7F16DC921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87930"/>
              </p:ext>
            </p:extLst>
          </p:nvPr>
        </p:nvGraphicFramePr>
        <p:xfrm>
          <a:off x="152400" y="1216608"/>
          <a:ext cx="118872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175">
                  <a:extLst>
                    <a:ext uri="{9D8B030D-6E8A-4147-A177-3AD203B41FA5}">
                      <a16:colId xmlns="" xmlns:a16="http://schemas.microsoft.com/office/drawing/2014/main" val="2049981764"/>
                    </a:ext>
                  </a:extLst>
                </a:gridCol>
                <a:gridCol w="2562225">
                  <a:extLst>
                    <a:ext uri="{9D8B030D-6E8A-4147-A177-3AD203B41FA5}">
                      <a16:colId xmlns="" xmlns:a16="http://schemas.microsoft.com/office/drawing/2014/main" val="166198641"/>
                    </a:ext>
                  </a:extLst>
                </a:gridCol>
                <a:gridCol w="7543800">
                  <a:extLst>
                    <a:ext uri="{9D8B030D-6E8A-4147-A177-3AD203B41FA5}">
                      <a16:colId xmlns="" xmlns:a16="http://schemas.microsoft.com/office/drawing/2014/main" val="234233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Dạng năng lượng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Nguồn phát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Ví dụ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102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1. Động năng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Do chuyển động của vật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661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2. Thế năng hấp dẫn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Do vật ở trên cao so với mặt đất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153840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06172EDA-468B-46C2-A8D2-9DDDEB990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94" y="2263819"/>
            <a:ext cx="6905210" cy="164592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FED42E0-3ED2-4125-9CF5-06B2CD229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35" y="4167323"/>
            <a:ext cx="554892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Dựa vào nguồn phát ra năng lượng, người ta chia thành 7 dạng năng lượng thường gặp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5E466E66-F729-422C-B556-7F16DC921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72391"/>
              </p:ext>
            </p:extLst>
          </p:nvPr>
        </p:nvGraphicFramePr>
        <p:xfrm>
          <a:off x="152400" y="1207083"/>
          <a:ext cx="11887200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475">
                  <a:extLst>
                    <a:ext uri="{9D8B030D-6E8A-4147-A177-3AD203B41FA5}">
                      <a16:colId xmlns="" xmlns:a16="http://schemas.microsoft.com/office/drawing/2014/main" val="2049981764"/>
                    </a:ext>
                  </a:extLst>
                </a:gridCol>
                <a:gridCol w="2790825">
                  <a:extLst>
                    <a:ext uri="{9D8B030D-6E8A-4147-A177-3AD203B41FA5}">
                      <a16:colId xmlns="" xmlns:a16="http://schemas.microsoft.com/office/drawing/2014/main" val="166198641"/>
                    </a:ext>
                  </a:extLst>
                </a:gridCol>
                <a:gridCol w="6819900">
                  <a:extLst>
                    <a:ext uri="{9D8B030D-6E8A-4147-A177-3AD203B41FA5}">
                      <a16:colId xmlns="" xmlns:a16="http://schemas.microsoft.com/office/drawing/2014/main" val="234233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Dạng năng lượng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Nguồn phát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Ví dụ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102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3. Năng lượng hóa học (hóa năng)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Sinh ra do phản ứng hóa học của các hóa chất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661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4. Năng lượng điện (điện năng)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Tạo ra bởi dòng điện (cung cấp bởi máy phát điện, pin)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15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5. Năng lượng ánh sáng (quang năng)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Phát ra từ các nguồn sáng (tự nhiên hoặc nhân tạo)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9214324"/>
                  </a:ext>
                </a:extLst>
              </a:tr>
            </a:tbl>
          </a:graphicData>
        </a:graphic>
      </p:graphicFrame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FE5E96B5-BDDB-46D8-9C04-749B9CCE7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63"/>
          <a:stretch/>
        </p:blipFill>
        <p:spPr>
          <a:xfrm>
            <a:off x="6014761" y="2043458"/>
            <a:ext cx="1833839" cy="164592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41670401-6172-440A-BAC9-483BA171B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0"/>
          <a:stretch/>
        </p:blipFill>
        <p:spPr>
          <a:xfrm>
            <a:off x="8838585" y="3680021"/>
            <a:ext cx="2211028" cy="1645920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0D2075D0-8274-4A39-9FAE-800F0FB1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8"/>
          <a:stretch/>
        </p:blipFill>
        <p:spPr>
          <a:xfrm>
            <a:off x="8730747" y="2099120"/>
            <a:ext cx="2211027" cy="164592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BCB03F5E-12BF-42D9-B668-3693468ED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51"/>
          <a:stretch/>
        </p:blipFill>
        <p:spPr>
          <a:xfrm>
            <a:off x="6014760" y="3461298"/>
            <a:ext cx="1833839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E9AC703-FF55-40BF-ABB8-8BD35BD32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9372" l="2505" r="95198">
                        <a14:foregroundMark x1="86013" y1="23188" x2="84760" y2="64251"/>
                        <a14:foregroundMark x1="84760" y1="64251" x2="84969" y2="66184"/>
                        <a14:foregroundMark x1="87056" y1="15942" x2="90397" y2="19324"/>
                        <a14:foregroundMark x1="3340" y1="9662" x2="8768" y2="84541"/>
                        <a14:foregroundMark x1="8768" y1="84541" x2="50731" y2="89372"/>
                        <a14:foregroundMark x1="50731" y1="89372" x2="62630" y2="73430"/>
                        <a14:foregroundMark x1="62630" y1="73430" x2="62213" y2="32367"/>
                        <a14:foregroundMark x1="62213" y1="32367" x2="43841" y2="11111"/>
                        <a14:foregroundMark x1="25596" y1="8613" x2="8559" y2="6280"/>
                        <a14:foregroundMark x1="43841" y1="11111" x2="40080" y2="10596"/>
                        <a14:foregroundMark x1="8559" y1="6280" x2="3549" y2="10145"/>
                        <a14:foregroundMark x1="22338" y1="22222" x2="21921" y2="29952"/>
                        <a14:foregroundMark x1="88727" y1="73430" x2="89770" y2="72464"/>
                        <a14:foregroundMark x1="88935" y1="67633" x2="88727" y2="79710"/>
                        <a14:foregroundMark x1="81211" y1="71981" x2="91441" y2="84541"/>
                        <a14:foregroundMark x1="91441" y1="84541" x2="93528" y2="80676"/>
                        <a14:foregroundMark x1="93946" y1="68599" x2="95407" y2="42512"/>
                        <a14:foregroundMark x1="95407" y1="42512" x2="92067" y2="14493"/>
                        <a14:foregroundMark x1="92067" y1="14493" x2="91232" y2="14976"/>
                        <a14:foregroundMark x1="81837" y1="16425" x2="78079" y2="41546"/>
                        <a14:foregroundMark x1="78079" y1="41546" x2="77453" y2="65700"/>
                        <a14:foregroundMark x1="77453" y1="65700" x2="84134" y2="71498"/>
                        <a14:foregroundMark x1="80585" y1="34300" x2="79541" y2="66667"/>
                        <a14:foregroundMark x1="79541" y1="66667" x2="80585" y2="54589"/>
                        <a14:foregroundMark x1="92067" y1="23188" x2="92693" y2="60386"/>
                        <a14:foregroundMark x1="92693" y1="60386" x2="90605" y2="65700"/>
                        <a14:foregroundMark x1="2505" y1="34300" x2="3132" y2="64251"/>
                        <a14:foregroundMark x1="2505" y1="40580" x2="2923" y2="65700"/>
                        <a14:foregroundMark x1="2505" y1="63285" x2="2296" y2="50242"/>
                        <a14:foregroundMark x1="30480" y1="7729" x2="33612" y2="8213"/>
                        <a14:foregroundMark x1="34029" y1="6280" x2="31524" y2="5314"/>
                        <a14:backgroundMark x1="35293" y1="2360" x2="49061" y2="1449"/>
                        <a14:backgroundMark x1="27140" y1="2899" x2="30862" y2="2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776" y="5270279"/>
            <a:ext cx="380867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Dựa vào nguồn phát ra năng lượng, người ta chia thành 7 dạng năng lượng thường gặp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5E466E66-F729-422C-B556-7F16DC921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77780"/>
              </p:ext>
            </p:extLst>
          </p:nvPr>
        </p:nvGraphicFramePr>
        <p:xfrm>
          <a:off x="152400" y="1397583"/>
          <a:ext cx="11887200" cy="522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175">
                  <a:extLst>
                    <a:ext uri="{9D8B030D-6E8A-4147-A177-3AD203B41FA5}">
                      <a16:colId xmlns="" xmlns:a16="http://schemas.microsoft.com/office/drawing/2014/main" val="2049981764"/>
                    </a:ext>
                  </a:extLst>
                </a:gridCol>
                <a:gridCol w="2562225">
                  <a:extLst>
                    <a:ext uri="{9D8B030D-6E8A-4147-A177-3AD203B41FA5}">
                      <a16:colId xmlns="" xmlns:a16="http://schemas.microsoft.com/office/drawing/2014/main" val="166198641"/>
                    </a:ext>
                  </a:extLst>
                </a:gridCol>
                <a:gridCol w="7543800">
                  <a:extLst>
                    <a:ext uri="{9D8B030D-6E8A-4147-A177-3AD203B41FA5}">
                      <a16:colId xmlns="" xmlns:a16="http://schemas.microsoft.com/office/drawing/2014/main" val="234233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Dạng năng lượng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Nguồn phát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Ví dụ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102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6. Năng lượng âm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Lan truyền từ các nguồn âm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15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7. Năng lượng nhiệt (nhiệt năng)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Sinh ra từ các nguồn nhiệt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984552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26CD6554-A1BF-46F5-855B-9164A0F2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486025"/>
            <a:ext cx="6954012" cy="164592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4298208-0085-4DF3-828C-C24EFB36F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45" y="4531729"/>
            <a:ext cx="69056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Gọi tên dạng năng lượng chính được sử dụng trong mỗi tình huống sau đây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986072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Năng lượng ánh sáng 	b) Thế năng hấp dẫn 	c) Điện năng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547481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B6171E-2343-4611-9FBE-7A60F5BE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27" y="751099"/>
            <a:ext cx="58829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Hãy chọn tên dạng năng lượng (ở cột A) phù hợp với phần mô tả (ở cột B)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889511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1-d, 2-a, 3-e, 4-b, 5-c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453221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E2F16E80-7B71-493D-A3B5-3A25BEBD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87167"/>
              </p:ext>
            </p:extLst>
          </p:nvPr>
        </p:nvGraphicFramePr>
        <p:xfrm>
          <a:off x="152400" y="1010794"/>
          <a:ext cx="11887200" cy="473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5">
                  <a:extLst>
                    <a:ext uri="{9D8B030D-6E8A-4147-A177-3AD203B41FA5}">
                      <a16:colId xmlns="" xmlns:a16="http://schemas.microsoft.com/office/drawing/2014/main" val="3941653614"/>
                    </a:ext>
                  </a:extLst>
                </a:gridCol>
                <a:gridCol w="9858375">
                  <a:extLst>
                    <a:ext uri="{9D8B030D-6E8A-4147-A177-3AD203B41FA5}">
                      <a16:colId xmlns="" xmlns:a16="http://schemas.microsoft.com/office/drawing/2014/main" val="267348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Dạng năng lượng (cột A)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Mô tả (cột B)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454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1. Hóa năng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a) Tỏa ra từ Mặt Trời, ngọn lửa, bóng đèn sợi đốt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430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2. Nhiệt năng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b) Tạo ra từ pin, acquy, máy phát điện, pin mặt trời, thủy điện, sét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40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3. Năng lượng âm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c) Phát ra từ Mặt Trời, từ các phản ứng hóa học, từ một số loài động vật (đom đóm, sứa biến)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228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4. Điện năng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d) Lưu trữ trong các hóa chất tạo thành vật (trong thực phẩm, pin, nến, diêm, pháo hoa)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325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5. Quang năng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e) Được lan truyền từ một nguồn phát âm (dây đàn, mặt trống, màng loa)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61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0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12949</TotalTime>
  <Words>531</Words>
  <PresentationFormat>Custom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Dinsey Cute Animals Newsletter by Slidesgo</vt:lpstr>
      <vt:lpstr>PowerPoint Presentation</vt:lpstr>
      <vt:lpstr>Nhận biết năng lượng </vt:lpstr>
      <vt:lpstr>Trong cuộc sống hằng ngày, chúng ta có thể nhận ra năng lượng nhờ các biểu hiện của nó </vt:lpstr>
      <vt:lpstr>Các dạng năng lượng </vt:lpstr>
      <vt:lpstr>Dựa vào nguồn phát ra năng lượng, người ta chia thành 7 dạng năng lượng thường gặp</vt:lpstr>
      <vt:lpstr>Dựa vào nguồn phát ra năng lượng, người ta chia thành 7 dạng năng lượng thường gặp</vt:lpstr>
      <vt:lpstr>Dựa vào nguồn phát ra năng lượng, người ta chia thành 7 dạng năng lượng thường gặp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2023-04-04T02:24:10Z</dcterms:modified>
</cp:coreProperties>
</file>