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9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431C19-A607-47AE-B0E1-362C46722FA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88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9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4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92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82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67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0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5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6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7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3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7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46C95B-564A-44EC-BA4D-4290111DF5D0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49AA5D-C95D-45E2-8621-54FCD9A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6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7" Type="http://schemas.openxmlformats.org/officeDocument/2006/relationships/image" Target="../media/image13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6.wmf"/><Relationship Id="rId4" Type="http://schemas.openxmlformats.org/officeDocument/2006/relationships/image" Target="../media/image16.png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4C146F-81A7-4986-B08D-BDA722928DFE}"/>
              </a:ext>
            </a:extLst>
          </p:cNvPr>
          <p:cNvSpPr/>
          <p:nvPr/>
        </p:nvSpPr>
        <p:spPr>
          <a:xfrm>
            <a:off x="631030" y="2710640"/>
            <a:ext cx="11075468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3: PHÉP CỘNG, PHÉP TRỪ ĐA THỨC MỘT BIẾN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212E46-7BB0-4DAC-8E01-2ED1079B81D6}"/>
              </a:ext>
            </a:extLst>
          </p:cNvPr>
          <p:cNvSpPr/>
          <p:nvPr/>
        </p:nvSpPr>
        <p:spPr>
          <a:xfrm>
            <a:off x="1269477" y="1244338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59EBD-015A-49EF-ABDC-1BA0C03215FE}"/>
              </a:ext>
            </a:extLst>
          </p:cNvPr>
          <p:cNvSpPr txBox="1"/>
          <p:nvPr/>
        </p:nvSpPr>
        <p:spPr>
          <a:xfrm>
            <a:off x="794994" y="2403835"/>
            <a:ext cx="113215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đ</a:t>
            </a:r>
            <a:r>
              <a:rPr lang="vi-V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9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EB0041-9A80-44BE-8D4E-D118D98B9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7">
            <a:extLst>
              <a:ext uri="{FF2B5EF4-FFF2-40B4-BE49-F238E27FC236}">
                <a16:creationId xmlns:a16="http://schemas.microsoft.com/office/drawing/2014/main" id="{F581DF95-F995-46E3-B06F-C644E44D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26" y="618675"/>
            <a:ext cx="1451728" cy="6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D7D73A-D24E-4649-A1EC-DE9EEDFB8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25" y="2209630"/>
            <a:ext cx="8773749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421A36-3E6E-4AAD-876A-8EB6AEDA4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2809" y="462597"/>
            <a:ext cx="901150" cy="838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11F5C5-5049-480A-BA6A-3F48E9A5A1B4}"/>
                  </a:ext>
                </a:extLst>
              </p:cNvPr>
              <p:cNvSpPr/>
              <p:nvPr/>
            </p:nvSpPr>
            <p:spPr>
              <a:xfrm>
                <a:off x="1567991" y="881748"/>
                <a:ext cx="6096000" cy="14164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</m:oMath>
                  </m:oMathPara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11F5C5-5049-480A-BA6A-3F48E9A5A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91" y="881748"/>
                <a:ext cx="6096000" cy="1416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374F55-CE0A-4420-93F9-E7244E7EEE8F}"/>
                  </a:ext>
                </a:extLst>
              </p:cNvPr>
              <p:cNvSpPr/>
              <p:nvPr/>
            </p:nvSpPr>
            <p:spPr>
              <a:xfrm>
                <a:off x="361664" y="2474026"/>
                <a:ext cx="6096000" cy="2919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dọc</a:t>
                </a:r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+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solidFill>
                                    <a:srgbClr val="1F37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)=2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+5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)=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+4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+6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ba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)=−6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</m:oMath>
                  </m:oMathPara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374F55-CE0A-4420-93F9-E7244E7EE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64" y="2474026"/>
                <a:ext cx="6096000" cy="2919582"/>
              </a:xfrm>
              <a:prstGeom prst="rect">
                <a:avLst/>
              </a:prstGeom>
              <a:blipFill>
                <a:blip r:embed="rId4"/>
                <a:stretch>
                  <a:fillRect l="-2000" t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D6B89B-E031-4F6A-9A77-C3075107BF42}"/>
                  </a:ext>
                </a:extLst>
              </p:cNvPr>
              <p:cNvSpPr/>
              <p:nvPr/>
            </p:nvSpPr>
            <p:spPr>
              <a:xfrm>
                <a:off x="6598762" y="2257525"/>
                <a:ext cx="5593237" cy="4515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)=(2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−2)+(−8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+6)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)+(6−2)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</m:oMath>
                  </m:oMathPara>
                </a14:m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D6B89B-E031-4F6A-9A77-C3075107B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762" y="2257525"/>
                <a:ext cx="5593237" cy="4515210"/>
              </a:xfrm>
              <a:prstGeom prst="rect">
                <a:avLst/>
              </a:prstGeom>
              <a:blipFill>
                <a:blip r:embed="rId5"/>
                <a:stretch>
                  <a:fillRect l="-2179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7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8879E8-6308-4F73-BEEE-1D5F2A822827}"/>
              </a:ext>
            </a:extLst>
          </p:cNvPr>
          <p:cNvSpPr/>
          <p:nvPr/>
        </p:nvSpPr>
        <p:spPr>
          <a:xfrm>
            <a:off x="1195683" y="1669146"/>
            <a:ext cx="402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AA1DD-9B8E-45DF-B907-F79CC031A671}"/>
              </a:ext>
            </a:extLst>
          </p:cNvPr>
          <p:cNvSpPr/>
          <p:nvPr/>
        </p:nvSpPr>
        <p:spPr>
          <a:xfrm>
            <a:off x="1195683" y="2786825"/>
            <a:ext cx="6096000" cy="1008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vi-VN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  <a:endParaRPr lang="en-US" sz="280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vi-VN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thuộc: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8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E3E9C4-4773-4AD0-AD16-ABD174CD0FFF}"/>
              </a:ext>
            </a:extLst>
          </p:cNvPr>
          <p:cNvSpPr/>
          <p:nvPr/>
        </p:nvSpPr>
        <p:spPr>
          <a:xfrm>
            <a:off x="5435528" y="2845250"/>
            <a:ext cx="1889098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4400" b="1" kern="0" dirty="0">
                <a:solidFill>
                  <a:srgbClr val="2F549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0" dirty="0">
                <a:solidFill>
                  <a:srgbClr val="2F549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kern="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2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06C113-991E-4F86-AE7B-EFDC98C1EEB8}"/>
              </a:ext>
            </a:extLst>
          </p:cNvPr>
          <p:cNvSpPr/>
          <p:nvPr/>
        </p:nvSpPr>
        <p:spPr>
          <a:xfrm>
            <a:off x="583027" y="454289"/>
            <a:ext cx="586891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TRỪ HAI ĐA THỨC MỘT BIẾN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15EAA7-CAFD-4B90-9F47-7C465BEC1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94" y="5561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19">
            <a:extLst>
              <a:ext uri="{FF2B5EF4-FFF2-40B4-BE49-F238E27FC236}">
                <a16:creationId xmlns:a16="http://schemas.microsoft.com/office/drawing/2014/main" id="{E0DBC860-5FDF-4B8B-9489-0CE3B5144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4" y="1317818"/>
            <a:ext cx="1131217" cy="5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6BF7ED53-B08B-43ED-97D8-4F64F54C5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94" y="13054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A9B9C9-5CD2-4CA3-A642-938E39D3F549}"/>
                  </a:ext>
                </a:extLst>
              </p:cNvPr>
              <p:cNvSpPr/>
              <p:nvPr/>
            </p:nvSpPr>
            <p:spPr>
              <a:xfrm>
                <a:off x="724343" y="2926760"/>
                <a:ext cx="11467657" cy="1469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=(2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6)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A9B9C9-5CD2-4CA3-A642-938E39D3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3" y="2926760"/>
                <a:ext cx="11467657" cy="1469954"/>
              </a:xfrm>
              <a:prstGeom prst="rect">
                <a:avLst/>
              </a:prstGeom>
              <a:blipFill>
                <a:blip r:embed="rId3"/>
                <a:stretch>
                  <a:fillRect l="-1116" t="-4149" b="-10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7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7ED063-2412-46F6-8D7B-ED18A0791F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3170" y="445217"/>
            <a:ext cx="802507" cy="572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764A24-8949-4478-A08C-92388B27521E}"/>
                  </a:ext>
                </a:extLst>
              </p:cNvPr>
              <p:cNvSpPr/>
              <p:nvPr/>
            </p:nvSpPr>
            <p:spPr>
              <a:xfrm>
                <a:off x="913170" y="1120019"/>
                <a:ext cx="10201031" cy="52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800" b="1" i="0" smtClean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764A24-8949-4478-A08C-92388B275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70" y="1120019"/>
                <a:ext cx="10201031" cy="521681"/>
              </a:xfrm>
              <a:prstGeom prst="rect">
                <a:avLst/>
              </a:prstGeom>
              <a:blipFill>
                <a:blip r:embed="rId3"/>
                <a:stretch>
                  <a:fillRect l="-125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958E6B4-40E9-46A3-8504-7FD3576724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428546"/>
                  </p:ext>
                </p:extLst>
              </p:nvPr>
            </p:nvGraphicFramePr>
            <p:xfrm>
              <a:off x="721995" y="2307225"/>
              <a:ext cx="11174632" cy="24714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79424">
                      <a:extLst>
                        <a:ext uri="{9D8B030D-6E8A-4147-A177-3AD203B41FA5}">
                          <a16:colId xmlns:a16="http://schemas.microsoft.com/office/drawing/2014/main" val="489418876"/>
                        </a:ext>
                      </a:extLst>
                    </a:gridCol>
                    <a:gridCol w="3205380">
                      <a:extLst>
                        <a:ext uri="{9D8B030D-6E8A-4147-A177-3AD203B41FA5}">
                          <a16:colId xmlns:a16="http://schemas.microsoft.com/office/drawing/2014/main" val="3601069409"/>
                        </a:ext>
                      </a:extLst>
                    </a:gridCol>
                    <a:gridCol w="2794914">
                      <a:extLst>
                        <a:ext uri="{9D8B030D-6E8A-4147-A177-3AD203B41FA5}">
                          <a16:colId xmlns:a16="http://schemas.microsoft.com/office/drawing/2014/main" val="2956849643"/>
                        </a:ext>
                      </a:extLst>
                    </a:gridCol>
                    <a:gridCol w="2794914">
                      <a:extLst>
                        <a:ext uri="{9D8B030D-6E8A-4147-A177-3AD203B41FA5}">
                          <a16:colId xmlns:a16="http://schemas.microsoft.com/office/drawing/2014/main" val="1477683643"/>
                        </a:ext>
                      </a:extLst>
                    </a:gridCol>
                  </a:tblGrid>
                  <a:tr h="5832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 thức</a:t>
                          </a:r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 thức chứa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 thức chứa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hạng tự do</a:t>
                          </a:r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85491193"/>
                      </a:ext>
                    </a:extLst>
                  </a:tr>
                  <a:tr h="6293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47069656"/>
                      </a:ext>
                    </a:extLst>
                  </a:tr>
                  <a:tr h="6293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06731940"/>
                      </a:ext>
                    </a:extLst>
                  </a:tr>
                  <a:tr h="6293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47418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958E6B4-40E9-46A3-8504-7FD3576724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428546"/>
                  </p:ext>
                </p:extLst>
              </p:nvPr>
            </p:nvGraphicFramePr>
            <p:xfrm>
              <a:off x="721995" y="2307225"/>
              <a:ext cx="11174632" cy="24714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79424">
                      <a:extLst>
                        <a:ext uri="{9D8B030D-6E8A-4147-A177-3AD203B41FA5}">
                          <a16:colId xmlns:a16="http://schemas.microsoft.com/office/drawing/2014/main" val="489418876"/>
                        </a:ext>
                      </a:extLst>
                    </a:gridCol>
                    <a:gridCol w="3205380">
                      <a:extLst>
                        <a:ext uri="{9D8B030D-6E8A-4147-A177-3AD203B41FA5}">
                          <a16:colId xmlns:a16="http://schemas.microsoft.com/office/drawing/2014/main" val="3601069409"/>
                        </a:ext>
                      </a:extLst>
                    </a:gridCol>
                    <a:gridCol w="2794914">
                      <a:extLst>
                        <a:ext uri="{9D8B030D-6E8A-4147-A177-3AD203B41FA5}">
                          <a16:colId xmlns:a16="http://schemas.microsoft.com/office/drawing/2014/main" val="2956849643"/>
                        </a:ext>
                      </a:extLst>
                    </a:gridCol>
                    <a:gridCol w="2794914">
                      <a:extLst>
                        <a:ext uri="{9D8B030D-6E8A-4147-A177-3AD203B41FA5}">
                          <a16:colId xmlns:a16="http://schemas.microsoft.com/office/drawing/2014/main" val="1477683643"/>
                        </a:ext>
                      </a:extLst>
                    </a:gridCol>
                  </a:tblGrid>
                  <a:tr h="5832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 thức</a:t>
                          </a:r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4525" t="-18750" r="-175095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0437" t="-18750" r="-101092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hạng tự do</a:t>
                          </a:r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85491193"/>
                      </a:ext>
                    </a:extLst>
                  </a:tr>
                  <a:tr h="629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56" t="-110680" r="-370077" b="-202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4525" t="-110680" r="-175095" b="-202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0437" t="-110680" r="-101092" b="-202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47069656"/>
                      </a:ext>
                    </a:extLst>
                  </a:tr>
                  <a:tr h="629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56" t="-208654" r="-370077" b="-1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4525" t="-208654" r="-175095" b="-1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0437" t="-208654" r="-101092" b="-1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06731940"/>
                      </a:ext>
                    </a:extLst>
                  </a:tr>
                  <a:tr h="629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56" t="-311650" r="-370077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4525" t="-311650" r="-175095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0437" t="-311650" r="-101092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47418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1">
            <a:extLst>
              <a:ext uri="{FF2B5EF4-FFF2-40B4-BE49-F238E27FC236}">
                <a16:creationId xmlns:a16="http://schemas.microsoft.com/office/drawing/2014/main" id="{0BD5C118-9EA6-4A5F-9098-19B313890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427" y="1759042"/>
            <a:ext cx="574196" cy="73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FF1D6B-F2CE-480F-8B8B-02EE5B7854FD}"/>
                  </a:ext>
                </a:extLst>
              </p:cNvPr>
              <p:cNvSpPr/>
              <p:nvPr/>
            </p:nvSpPr>
            <p:spPr>
              <a:xfrm>
                <a:off x="721995" y="5307236"/>
                <a:ext cx="3748206" cy="521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FF1D6B-F2CE-480F-8B8B-02EE5B785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95" y="5307236"/>
                <a:ext cx="3748206" cy="521681"/>
              </a:xfrm>
              <a:prstGeom prst="rect">
                <a:avLst/>
              </a:prstGeom>
              <a:blipFill>
                <a:blip r:embed="rId5"/>
                <a:stretch>
                  <a:fillRect l="-3252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3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52C8F8-EC71-411B-BE40-CDD64EA29A24}"/>
              </a:ext>
            </a:extLst>
          </p:cNvPr>
          <p:cNvSpPr/>
          <p:nvPr/>
        </p:nvSpPr>
        <p:spPr>
          <a:xfrm>
            <a:off x="1398854" y="1150535"/>
            <a:ext cx="1588897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D9337-F06B-4E9F-8FD0-5B41B8E9E394}"/>
              </a:ext>
            </a:extLst>
          </p:cNvPr>
          <p:cNvSpPr txBox="1"/>
          <p:nvPr/>
        </p:nvSpPr>
        <p:spPr>
          <a:xfrm>
            <a:off x="1577419" y="2422688"/>
            <a:ext cx="87857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Q(x)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P(x)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Q(x) ở 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1">
            <a:extLst>
              <a:ext uri="{FF2B5EF4-FFF2-40B4-BE49-F238E27FC236}">
                <a16:creationId xmlns:a16="http://schemas.microsoft.com/office/drawing/2014/main" id="{E44291B1-F322-41BA-ACE4-B98A1779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46101"/>
            <a:ext cx="1159727" cy="48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22">
            <a:extLst>
              <a:ext uri="{FF2B5EF4-FFF2-40B4-BE49-F238E27FC236}">
                <a16:creationId xmlns:a16="http://schemas.microsoft.com/office/drawing/2014/main" id="{C48B57A4-E2DA-4897-8F86-510D4E79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3" y="1113981"/>
            <a:ext cx="4246134" cy="22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3">
            <a:extLst>
              <a:ext uri="{FF2B5EF4-FFF2-40B4-BE49-F238E27FC236}">
                <a16:creationId xmlns:a16="http://schemas.microsoft.com/office/drawing/2014/main" id="{603A8D1D-19F9-456B-9AB7-EBD1BC74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48" y="612053"/>
            <a:ext cx="115972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24">
            <a:extLst>
              <a:ext uri="{FF2B5EF4-FFF2-40B4-BE49-F238E27FC236}">
                <a16:creationId xmlns:a16="http://schemas.microsoft.com/office/drawing/2014/main" id="{25D80A28-1D87-434A-9A70-070427DD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86" y="1460825"/>
            <a:ext cx="4666007" cy="27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7E625A31-FB52-42DF-A7C8-09C7068F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EB8572-6F1C-4C11-822C-5BAA5E617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5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4964267-38F2-421E-A141-3B49B5277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2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DD1BB6D-7344-4BB6-B1D2-B4B656CF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3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90F0CD4-49BC-4DA8-B2E8-0B6113AB6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40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61FA1-4776-40E2-96BE-0FA9DB74E1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1592" y="329935"/>
            <a:ext cx="1014659" cy="857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1624A8-711F-4042-9F7E-FB84EDB9F1D2}"/>
                  </a:ext>
                </a:extLst>
              </p:cNvPr>
              <p:cNvSpPr/>
              <p:nvPr/>
            </p:nvSpPr>
            <p:spPr>
              <a:xfrm>
                <a:off x="2746342" y="1910186"/>
                <a:ext cx="7340337" cy="2311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1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)=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1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   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1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)=−6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8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mr>
                          </m:m>
                        </m:e>
                      </m:ba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en-US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1624A8-711F-4042-9F7E-FB84EDB9F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42" y="1910186"/>
                <a:ext cx="7340337" cy="2311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94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F3A712-9AA3-4D0F-8C7B-89DA218E3CAB}"/>
              </a:ext>
            </a:extLst>
          </p:cNvPr>
          <p:cNvSpPr/>
          <p:nvPr/>
        </p:nvSpPr>
        <p:spPr>
          <a:xfrm>
            <a:off x="326199" y="661678"/>
            <a:ext cx="1634575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3200" b="1" kern="0" dirty="0">
                <a:solidFill>
                  <a:srgbClr val="2F549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kern="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00A5E2-D121-4BB3-AEC3-E787DE3B35C8}"/>
                  </a:ext>
                </a:extLst>
              </p:cNvPr>
              <p:cNvSpPr/>
              <p:nvPr/>
            </p:nvSpPr>
            <p:spPr>
              <a:xfrm>
                <a:off x="210532" y="1307244"/>
                <a:ext cx="8405567" cy="2241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sz="32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sz="32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2(m).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00A5E2-D121-4BB3-AEC3-E787DE3B3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32" y="1307244"/>
                <a:ext cx="8405567" cy="2241511"/>
              </a:xfrm>
              <a:prstGeom prst="rect">
                <a:avLst/>
              </a:prstGeom>
              <a:blipFill>
                <a:blip r:embed="rId2"/>
                <a:stretch>
                  <a:fillRect l="-1887" t="-3804" b="-7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656379-D425-4B2D-A499-9FE728CF6901}"/>
                  </a:ext>
                </a:extLst>
              </p:cNvPr>
              <p:cNvSpPr/>
              <p:nvPr/>
            </p:nvSpPr>
            <p:spPr>
              <a:xfrm>
                <a:off x="210532" y="3786231"/>
                <a:ext cx="12986123" cy="1146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2.2.(2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)=4.3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</m:t>
                      </m:r>
                      <m:r>
                        <a:rPr lang="en-US" sz="32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32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656379-D425-4B2D-A499-9FE728CF6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32" y="3786231"/>
                <a:ext cx="12986123" cy="1146211"/>
              </a:xfrm>
              <a:prstGeom prst="rect">
                <a:avLst/>
              </a:prstGeom>
              <a:blipFill>
                <a:blip r:embed="rId3"/>
                <a:stretch>
                  <a:fillRect l="-1221" t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E6021A-C46C-4D66-B478-C657CA76BAA5}"/>
                  </a:ext>
                </a:extLst>
              </p:cNvPr>
              <p:cNvSpPr/>
              <p:nvPr/>
            </p:nvSpPr>
            <p:spPr>
              <a:xfrm>
                <a:off x="210532" y="4932442"/>
                <a:ext cx="11597713" cy="583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E6021A-C46C-4D66-B478-C657CA76B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32" y="4932442"/>
                <a:ext cx="11597713" cy="583045"/>
              </a:xfrm>
              <a:prstGeom prst="rect">
                <a:avLst/>
              </a:prstGeom>
              <a:blipFill>
                <a:blip r:embed="rId4"/>
                <a:stretch>
                  <a:fillRect l="-1367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B07807E-52F7-47BF-B086-B82DBCBCB263}"/>
                  </a:ext>
                </a:extLst>
              </p:cNvPr>
              <p:cNvSpPr/>
              <p:nvPr/>
            </p:nvSpPr>
            <p:spPr>
              <a:xfrm>
                <a:off x="135117" y="5550756"/>
                <a:ext cx="12986123" cy="583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B07807E-52F7-47BF-B086-B82DBCBCB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7" y="5550756"/>
                <a:ext cx="12986123" cy="583045"/>
              </a:xfrm>
              <a:prstGeom prst="rect">
                <a:avLst/>
              </a:prstGeom>
              <a:blipFill>
                <a:blip r:embed="rId5"/>
                <a:stretch>
                  <a:fillRect l="-1174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8C43CD5F-7CBA-4589-ACC4-CB840F88C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28" y="1599508"/>
            <a:ext cx="23907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CC248C8-8B65-47FC-9574-3091FEC2F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26">
            <a:extLst>
              <a:ext uri="{FF2B5EF4-FFF2-40B4-BE49-F238E27FC236}">
                <a16:creationId xmlns:a16="http://schemas.microsoft.com/office/drawing/2014/main" id="{96E6E762-3289-42FB-85D9-02EAB2D70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0" y="457200"/>
            <a:ext cx="1206631" cy="7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F9F1810-BBAD-4D4D-B606-ED5EB797E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4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D91491-5FB9-41C7-9FC8-93F80C35D1CA}"/>
                  </a:ext>
                </a:extLst>
              </p:cNvPr>
              <p:cNvSpPr/>
              <p:nvPr/>
            </p:nvSpPr>
            <p:spPr>
              <a:xfrm>
                <a:off x="820130" y="1641286"/>
                <a:ext cx="10972802" cy="385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)=5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(5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)=−3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+2−(5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+1)=−3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+2−5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−1=(−3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)+(7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)+(2−1)</m:t>
                    </m:r>
                  </m:oMath>
                </a14:m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)=−3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+2−(5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br>
                  <a:rPr lang="en-US" sz="2800" b="1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+7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+2−5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=(−3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)+(7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)+(2−1)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=−8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+11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D91491-5FB9-41C7-9FC8-93F80C35D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30" y="1641286"/>
                <a:ext cx="10972802" cy="3857466"/>
              </a:xfrm>
              <a:prstGeom prst="rect">
                <a:avLst/>
              </a:prstGeom>
              <a:blipFill>
                <a:blip r:embed="rId3"/>
                <a:stretch>
                  <a:fillRect l="-1167" t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7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4B7390-ABB2-4DE8-9EF2-CD5A8A3F2ED6}"/>
              </a:ext>
            </a:extLst>
          </p:cNvPr>
          <p:cNvSpPr/>
          <p:nvPr/>
        </p:nvSpPr>
        <p:spPr>
          <a:xfrm>
            <a:off x="1502550" y="877157"/>
            <a:ext cx="1588897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29B32-1E86-40F6-A380-40AA702EBABA}"/>
              </a:ext>
            </a:extLst>
          </p:cNvPr>
          <p:cNvSpPr txBox="1"/>
          <p:nvPr/>
        </p:nvSpPr>
        <p:spPr>
          <a:xfrm>
            <a:off x="575035" y="2007909"/>
            <a:ext cx="113404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Q(x)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P(x)-Q(x)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Q(x)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Q(x),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4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>
            <a:extLst>
              <a:ext uri="{FF2B5EF4-FFF2-40B4-BE49-F238E27FC236}">
                <a16:creationId xmlns:a16="http://schemas.microsoft.com/office/drawing/2014/main" id="{B424679A-4AE8-4CB4-BADD-E6D02F1A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17" y="881034"/>
            <a:ext cx="1416078" cy="45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28">
            <a:extLst>
              <a:ext uri="{FF2B5EF4-FFF2-40B4-BE49-F238E27FC236}">
                <a16:creationId xmlns:a16="http://schemas.microsoft.com/office/drawing/2014/main" id="{DFAF082F-9395-40B6-B111-B681D0BE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46" y="2093863"/>
            <a:ext cx="9121873" cy="23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DDD2C5D-9C92-40B6-AD00-4C4F9D34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888DCD-7C3E-400A-A164-1DC13F0E2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7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1DFC11-0AC9-46AA-B379-CADDDAAE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D0F0FF-9C8B-4103-A012-1E62C45F3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0455" y="256720"/>
            <a:ext cx="970699" cy="704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E5358E-9EE1-495D-ADDF-51238CF57AAA}"/>
                  </a:ext>
                </a:extLst>
              </p:cNvPr>
              <p:cNvSpPr/>
              <p:nvPr/>
            </p:nvSpPr>
            <p:spPr>
              <a:xfrm>
                <a:off x="1791355" y="780094"/>
                <a:ext cx="6096000" cy="12908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m:oMathPara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E5358E-9EE1-495D-ADDF-51238CF57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355" y="780094"/>
                <a:ext cx="6096000" cy="1290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9C30650-40C5-4E3B-9E62-FE0DFD8BB59D}"/>
                  </a:ext>
                </a:extLst>
              </p:cNvPr>
              <p:cNvSpPr/>
              <p:nvPr/>
            </p:nvSpPr>
            <p:spPr>
              <a:xfrm>
                <a:off x="678730" y="2070897"/>
                <a:ext cx="10859678" cy="444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dọc</a:t>
                </a:r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solidFill>
                                    <a:srgbClr val="1F37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)=6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+8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+5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)=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+6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+2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ba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)=15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</m:t>
                      </m:r>
                    </m:oMath>
                  </m:oMathPara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−2−(−9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−2+9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)+(−2−3)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</m:t>
                      </m:r>
                    </m:oMath>
                  </m:oMathPara>
                </a14:m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9C30650-40C5-4E3B-9E62-FE0DFD8BB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0" y="2070897"/>
                <a:ext cx="10859678" cy="4444230"/>
              </a:xfrm>
              <a:prstGeom prst="rect">
                <a:avLst/>
              </a:prstGeom>
              <a:blipFill>
                <a:blip r:embed="rId4"/>
                <a:stretch>
                  <a:fillRect l="-112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06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1954F6-3E23-4A65-AF1B-682818AB5B6A}"/>
              </a:ext>
            </a:extLst>
          </p:cNvPr>
          <p:cNvSpPr/>
          <p:nvPr/>
        </p:nvSpPr>
        <p:spPr>
          <a:xfrm>
            <a:off x="1035046" y="765085"/>
            <a:ext cx="3760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1ADDAA-4886-446B-AEEF-59BDD6D0B24C}"/>
              </a:ext>
            </a:extLst>
          </p:cNvPr>
          <p:cNvSpPr/>
          <p:nvPr/>
        </p:nvSpPr>
        <p:spPr>
          <a:xfrm>
            <a:off x="1357460" y="2338149"/>
            <a:ext cx="7409468" cy="149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  <a:endParaRPr lang="en-US" sz="2800" b="1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thuộc: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fr-FR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fr-FR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59).</a:t>
            </a:r>
            <a:endParaRPr lang="en-US" sz="2800" b="1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0FED6A-9ADA-4252-8D23-EFA67D432961}"/>
              </a:ext>
            </a:extLst>
          </p:cNvPr>
          <p:cNvSpPr/>
          <p:nvPr/>
        </p:nvSpPr>
        <p:spPr>
          <a:xfrm>
            <a:off x="5353832" y="2773283"/>
            <a:ext cx="1861407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4400" b="1" kern="0" dirty="0">
                <a:solidFill>
                  <a:srgbClr val="2F549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0" dirty="0">
                <a:solidFill>
                  <a:srgbClr val="2F5496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400" b="1" kern="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kern="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10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8033C-207C-4759-9402-BAA7D50E79F7}"/>
              </a:ext>
            </a:extLst>
          </p:cNvPr>
          <p:cNvSpPr/>
          <p:nvPr/>
        </p:nvSpPr>
        <p:spPr>
          <a:xfrm>
            <a:off x="955249" y="491245"/>
            <a:ext cx="6096000" cy="1008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800" b="1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>
              <a:solidFill>
                <a:srgbClr val="1F376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2AF7E-95B9-48B0-8949-BEF3273DB2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49" y="1754520"/>
            <a:ext cx="10375770" cy="49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A7E03D-1DA3-4D27-997E-D99A48985325}"/>
              </a:ext>
            </a:extLst>
          </p:cNvPr>
          <p:cNvSpPr/>
          <p:nvPr/>
        </p:nvSpPr>
        <p:spPr>
          <a:xfrm>
            <a:off x="323654" y="483580"/>
            <a:ext cx="6096000" cy="14956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kern="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1(SGK </a:t>
            </a:r>
            <a:r>
              <a:rPr lang="en-US" sz="2800" b="1" dirty="0" err="1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1F37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05CAC5-3869-4E5E-9E5E-643FE8DF33F1}"/>
                  </a:ext>
                </a:extLst>
              </p:cNvPr>
              <p:cNvSpPr/>
              <p:nvPr/>
            </p:nvSpPr>
            <p:spPr>
              <a:xfrm>
                <a:off x="160256" y="1979182"/>
                <a:ext cx="11708090" cy="4095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2000" b="1" i="1" smtClean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 smtClean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)=−8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m:oMathPara>
                </a14:m>
                <a:endParaRPr lang="en-US" sz="20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)=(−8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+1)+</m:t>
                    </m:r>
                  </m:oMath>
                </a14:m>
                <a:br>
                  <a:rPr lang="en-US" sz="2000" b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+3)=(−8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)+(6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)+(2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)+(−5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+(3+1)</m:t>
                      </m:r>
                    </m:oMath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=−7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+3=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br>
                  <a:rPr lang="en-US" sz="2000" b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)+(6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)+(2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)+(1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3)</m:t>
                      </m:r>
                    </m:oMath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+14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05CAC5-3869-4E5E-9E5E-643FE8DF3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6" y="1979182"/>
                <a:ext cx="11708090" cy="4095480"/>
              </a:xfrm>
              <a:prstGeom prst="rect">
                <a:avLst/>
              </a:prstGeo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4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343B5A-C1E9-4640-98FF-2EF495E8A23D}"/>
                  </a:ext>
                </a:extLst>
              </p:cNvPr>
              <p:cNvSpPr/>
              <p:nvPr/>
            </p:nvSpPr>
            <p:spPr>
              <a:xfrm>
                <a:off x="559324" y="637326"/>
                <a:ext cx="10338062" cy="1485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2800" b="1" kern="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kern="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(SGK </a:t>
                </a:r>
                <a:r>
                  <a:rPr lang="en-US" sz="2800" b="1" kern="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kern="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59)</a:t>
                </a:r>
              </a:p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343B5A-C1E9-4640-98FF-2EF495E8A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24" y="637326"/>
                <a:ext cx="10338062" cy="1485920"/>
              </a:xfrm>
              <a:prstGeom prst="rect">
                <a:avLst/>
              </a:prstGeom>
              <a:blipFill>
                <a:blip r:embed="rId2"/>
                <a:stretch>
                  <a:fillRect l="-1238" t="-4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9459D-28EE-49EE-AD04-2EE571DA7C87}"/>
                  </a:ext>
                </a:extLst>
              </p:cNvPr>
              <p:cNvSpPr/>
              <p:nvPr/>
            </p:nvSpPr>
            <p:spPr>
              <a:xfrm>
                <a:off x="559324" y="1953151"/>
                <a:ext cx="4903265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9459D-28EE-49EE-AD04-2EE571DA7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24" y="1953151"/>
                <a:ext cx="4903265" cy="522259"/>
              </a:xfrm>
              <a:prstGeom prst="rect">
                <a:avLst/>
              </a:prstGeom>
              <a:blipFill>
                <a:blip r:embed="rId3"/>
                <a:stretch>
                  <a:fillRect l="-2612" t="-11628" r="-236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99E5F0-4E91-4F98-A430-968E7143F781}"/>
                  </a:ext>
                </a:extLst>
              </p:cNvPr>
              <p:cNvSpPr/>
              <p:nvPr/>
            </p:nvSpPr>
            <p:spPr>
              <a:xfrm>
                <a:off x="710152" y="2428112"/>
                <a:ext cx="9348247" cy="1815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)=(−8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+1)+(8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−3)=(−8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)+(6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)+(8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)+(2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)+(−5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)+(1−3)=6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99E5F0-4E91-4F98-A430-968E7143F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52" y="2428112"/>
                <a:ext cx="9348247" cy="18156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BB0C7A-1FF5-4EB2-BD9B-4ED2FC589467}"/>
                  </a:ext>
                </a:extLst>
              </p:cNvPr>
              <p:cNvSpPr/>
              <p:nvPr/>
            </p:nvSpPr>
            <p:spPr>
              <a:xfrm>
                <a:off x="1075951" y="4548668"/>
                <a:ext cx="3518335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BB0C7A-1FF5-4EB2-BD9B-4ED2FC589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51" y="4548668"/>
                <a:ext cx="3518335" cy="522259"/>
              </a:xfrm>
              <a:prstGeom prst="rect">
                <a:avLst/>
              </a:prstGeom>
              <a:blipFill>
                <a:blip r:embed="rId5"/>
                <a:stretch>
                  <a:fillRect l="-3640" t="-11628" r="-260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0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8C51D2A-22C0-4476-AA77-9E445608DD28}"/>
                  </a:ext>
                </a:extLst>
              </p:cNvPr>
              <p:cNvSpPr/>
              <p:nvPr/>
            </p:nvSpPr>
            <p:spPr>
              <a:xfrm>
                <a:off x="232528" y="1061647"/>
                <a:ext cx="11726944" cy="3873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FontTx/>
                  <a:buChar char="-"/>
                </a:pPr>
                <a:endParaRPr lang="en-US" sz="2800" b="1" i="1" dirty="0">
                  <a:solidFill>
                    <a:srgbClr val="2F5496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)=(−8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+1)−(8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−3)=−8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+3=(−8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)+(−5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)+(1+3)=−16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−8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−7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8C51D2A-22C0-4476-AA77-9E445608D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8" y="1061647"/>
                <a:ext cx="11726944" cy="3873048"/>
              </a:xfrm>
              <a:prstGeom prst="rect">
                <a:avLst/>
              </a:prstGeom>
              <a:blipFill>
                <a:blip r:embed="rId2"/>
                <a:stretch>
                  <a:fillRect l="-1040" t="-1575" b="-3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7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6E0899-E09F-481F-9187-1AE37619F8C8}"/>
              </a:ext>
            </a:extLst>
          </p:cNvPr>
          <p:cNvSpPr/>
          <p:nvPr/>
        </p:nvSpPr>
        <p:spPr>
          <a:xfrm>
            <a:off x="311085" y="1522164"/>
            <a:ext cx="11104775" cy="123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1B252-B4ED-42C7-8297-36B33E449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43" y="2760067"/>
            <a:ext cx="3520910" cy="35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71A4F7-5EAB-4969-B15B-C981ACA0A0E8}"/>
              </a:ext>
            </a:extLst>
          </p:cNvPr>
          <p:cNvSpPr/>
          <p:nvPr/>
        </p:nvSpPr>
        <p:spPr>
          <a:xfrm>
            <a:off x="796626" y="265753"/>
            <a:ext cx="3922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b="1" kern="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BD6A5F-AEFC-44E6-B340-3C988E5C4471}"/>
                  </a:ext>
                </a:extLst>
              </p:cNvPr>
              <p:cNvSpPr/>
              <p:nvPr/>
            </p:nvSpPr>
            <p:spPr>
              <a:xfrm>
                <a:off x="796626" y="1010824"/>
                <a:ext cx="11250830" cy="494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(SGK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59)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90+90(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+1,5)%=90+0,9(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+1,5)=90+0,9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+1,35=91,35+0,9</m:t>
                    </m:r>
                  </m:oMath>
                </a14:m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%=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𝟗𝐱</m:t>
                    </m:r>
                  </m:oMath>
                </a14:m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𝟗𝐱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𝟗𝟏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𝟗𝐱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𝟏𝟖𝟏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𝟖𝐱</m:t>
                    </m:r>
                  </m:oMath>
                </a14:m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BD6A5F-AEFC-44E6-B340-3C988E5C4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26" y="1010824"/>
                <a:ext cx="11250830" cy="4945393"/>
              </a:xfrm>
              <a:prstGeom prst="rect">
                <a:avLst/>
              </a:prstGeom>
              <a:blipFill>
                <a:blip r:embed="rId2"/>
                <a:stretch>
                  <a:fillRect l="-1138" t="-1356" b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489AE1-5FF9-473B-8465-EEF563CED0EE}"/>
                  </a:ext>
                </a:extLst>
              </p:cNvPr>
              <p:cNvSpPr/>
              <p:nvPr/>
            </p:nvSpPr>
            <p:spPr>
              <a:xfrm>
                <a:off x="813846" y="400299"/>
                <a:ext cx="10997939" cy="4799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2800" b="1" kern="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kern="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4(SGK </a:t>
                </a:r>
                <a:r>
                  <a:rPr lang="en-US" sz="2800" b="1" kern="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kern="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59)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rót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can sang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mực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h(cm)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20cm.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𝑑𝑚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h𝑐𝑚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h𝑑𝑚</m:t>
                      </m:r>
                    </m:oMath>
                  </m:oMathPara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rót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sang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=2.2.0,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=0,4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)=0,4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10−0,4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489AE1-5FF9-473B-8465-EEF563CED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6" y="400299"/>
                <a:ext cx="10997939" cy="4799712"/>
              </a:xfrm>
              <a:prstGeom prst="rect">
                <a:avLst/>
              </a:prstGeom>
              <a:blipFill>
                <a:blip r:embed="rId2"/>
                <a:stretch>
                  <a:fillRect l="-1164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6DF2636-34ED-4054-A6A5-D3539CF8D67A}"/>
                  </a:ext>
                </a:extLst>
              </p:cNvPr>
              <p:cNvSpPr/>
              <p:nvPr/>
            </p:nvSpPr>
            <p:spPr>
              <a:xfrm>
                <a:off x="226244" y="200100"/>
                <a:ext cx="11444140" cy="6147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2400" b="1" kern="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kern="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5(SGK </a:t>
                </a:r>
                <a:r>
                  <a:rPr lang="en-US" sz="2400" b="1" kern="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400" b="1" kern="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59)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Quân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2 </a:t>
                </a:r>
                <a:r>
                  <a:rPr lang="en-US" sz="2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+1=2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m:oMathPara>
                </a14:m>
                <a:endParaRPr lang="en-US" sz="24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2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4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)=(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)−(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6DF2636-34ED-4054-A6A5-D3539CF8D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44" y="200100"/>
                <a:ext cx="11444140" cy="6147196"/>
              </a:xfrm>
              <a:prstGeom prst="rect">
                <a:avLst/>
              </a:prstGeom>
              <a:blipFill>
                <a:blip r:embed="rId2"/>
                <a:stretch>
                  <a:fillRect l="-799" t="-794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6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76B7F8-0D62-4B5F-901E-DB49CED8118D}"/>
              </a:ext>
            </a:extLst>
          </p:cNvPr>
          <p:cNvSpPr/>
          <p:nvPr/>
        </p:nvSpPr>
        <p:spPr>
          <a:xfrm>
            <a:off x="1158347" y="585975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4A9F15-3EF2-4F14-A664-00E309D2C8E9}"/>
              </a:ext>
            </a:extLst>
          </p:cNvPr>
          <p:cNvSpPr/>
          <p:nvPr/>
        </p:nvSpPr>
        <p:spPr>
          <a:xfrm>
            <a:off x="1087224" y="1907164"/>
            <a:ext cx="8829774" cy="1956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vụ về  nhà:</a:t>
            </a:r>
            <a:endParaRPr lang="en-US" sz="2800" b="1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24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806775-832E-4282-BBEA-428E36BFBC22}"/>
              </a:ext>
            </a:extLst>
          </p:cNvPr>
          <p:cNvSpPr/>
          <p:nvPr/>
        </p:nvSpPr>
        <p:spPr>
          <a:xfrm>
            <a:off x="1982772" y="1417583"/>
            <a:ext cx="6096000" cy="1008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79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1D2A2B-1890-4347-A344-E9ABBBB0EDD6}"/>
              </a:ext>
            </a:extLst>
          </p:cNvPr>
          <p:cNvSpPr/>
          <p:nvPr/>
        </p:nvSpPr>
        <p:spPr>
          <a:xfrm>
            <a:off x="495856" y="614545"/>
            <a:ext cx="696857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CỘNG HAI  ĐA THỨC MỘT BIẾN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2A0A6-0804-4CCE-BC5B-2FA434D668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0993" y="1112002"/>
            <a:ext cx="1364367" cy="694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B8063D-AA1F-4AC6-879E-17C45BFAE83B}"/>
                  </a:ext>
                </a:extLst>
              </p:cNvPr>
              <p:cNvSpPr/>
              <p:nvPr/>
            </p:nvSpPr>
            <p:spPr>
              <a:xfrm>
                <a:off x="520993" y="1806715"/>
                <a:ext cx="11073975" cy="1939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fr-FR" sz="2800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=(5+7)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8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B8063D-AA1F-4AC6-879E-17C45BFAE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3" y="1806715"/>
                <a:ext cx="11073975" cy="1939249"/>
              </a:xfrm>
              <a:prstGeom prst="rect">
                <a:avLst/>
              </a:prstGeom>
              <a:blipFill>
                <a:blip r:embed="rId3"/>
                <a:stretch>
                  <a:fillRect l="-1101" t="-3145" r="-1101" b="-7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5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6B942-9366-4C96-84AB-1C1B43908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0730" y="671921"/>
            <a:ext cx="1138644" cy="733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F372E4-434A-424B-A914-70E78781549C}"/>
                  </a:ext>
                </a:extLst>
              </p:cNvPr>
              <p:cNvSpPr/>
              <p:nvPr/>
            </p:nvSpPr>
            <p:spPr>
              <a:xfrm>
                <a:off x="474482" y="1245582"/>
                <a:ext cx="6096000" cy="10083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)=5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F372E4-434A-424B-A914-70E787815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82" y="1245582"/>
                <a:ext cx="6096000" cy="1008353"/>
              </a:xfrm>
              <a:prstGeom prst="rect">
                <a:avLst/>
              </a:prstGeom>
              <a:blipFill>
                <a:blip r:embed="rId4"/>
                <a:stretch>
                  <a:fillRect l="-2100"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466A4715-D296-4955-BF0A-82DFE419BC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3312955"/>
                  </p:ext>
                </p:extLst>
              </p:nvPr>
            </p:nvGraphicFramePr>
            <p:xfrm>
              <a:off x="699272" y="2513675"/>
              <a:ext cx="10905124" cy="17954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91062">
                      <a:extLst>
                        <a:ext uri="{9D8B030D-6E8A-4147-A177-3AD203B41FA5}">
                          <a16:colId xmlns:a16="http://schemas.microsoft.com/office/drawing/2014/main" val="4183618294"/>
                        </a:ext>
                      </a:extLst>
                    </a:gridCol>
                    <a:gridCol w="3359048">
                      <a:extLst>
                        <a:ext uri="{9D8B030D-6E8A-4147-A177-3AD203B41FA5}">
                          <a16:colId xmlns:a16="http://schemas.microsoft.com/office/drawing/2014/main" val="28400791"/>
                        </a:ext>
                      </a:extLst>
                    </a:gridCol>
                    <a:gridCol w="2727507">
                      <a:extLst>
                        <a:ext uri="{9D8B030D-6E8A-4147-A177-3AD203B41FA5}">
                          <a16:colId xmlns:a16="http://schemas.microsoft.com/office/drawing/2014/main" val="3720074622"/>
                        </a:ext>
                      </a:extLst>
                    </a:gridCol>
                    <a:gridCol w="2727507">
                      <a:extLst>
                        <a:ext uri="{9D8B030D-6E8A-4147-A177-3AD203B41FA5}">
                          <a16:colId xmlns:a16="http://schemas.microsoft.com/office/drawing/2014/main" val="822948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 thức chứa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 thức chứa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hạng tự do</a:t>
                          </a:r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480927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116231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37090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461121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466A4715-D296-4955-BF0A-82DFE419BC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3312955"/>
                  </p:ext>
                </p:extLst>
              </p:nvPr>
            </p:nvGraphicFramePr>
            <p:xfrm>
              <a:off x="699272" y="2513675"/>
              <a:ext cx="10905124" cy="17954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91062">
                      <a:extLst>
                        <a:ext uri="{9D8B030D-6E8A-4147-A177-3AD203B41FA5}">
                          <a16:colId xmlns:a16="http://schemas.microsoft.com/office/drawing/2014/main" val="4183618294"/>
                        </a:ext>
                      </a:extLst>
                    </a:gridCol>
                    <a:gridCol w="3359048">
                      <a:extLst>
                        <a:ext uri="{9D8B030D-6E8A-4147-A177-3AD203B41FA5}">
                          <a16:colId xmlns:a16="http://schemas.microsoft.com/office/drawing/2014/main" val="28400791"/>
                        </a:ext>
                      </a:extLst>
                    </a:gridCol>
                    <a:gridCol w="2727507">
                      <a:extLst>
                        <a:ext uri="{9D8B030D-6E8A-4147-A177-3AD203B41FA5}">
                          <a16:colId xmlns:a16="http://schemas.microsoft.com/office/drawing/2014/main" val="3720074622"/>
                        </a:ext>
                      </a:extLst>
                    </a:gridCol>
                    <a:gridCol w="2727507">
                      <a:extLst>
                        <a:ext uri="{9D8B030D-6E8A-4147-A177-3AD203B41FA5}">
                          <a16:colId xmlns:a16="http://schemas.microsoft.com/office/drawing/2014/main" val="8229488"/>
                        </a:ext>
                      </a:extLst>
                    </a:gridCol>
                  </a:tblGrid>
                  <a:tr h="4257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62319" t="-25714" r="-162862" b="-3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0447" t="-25714" r="-101119" b="-3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hạng tự do</a:t>
                          </a:r>
                          <a:endParaRPr lang="en-US" sz="2800" b="1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4809277"/>
                      </a:ext>
                    </a:extLst>
                  </a:tr>
                  <a:tr h="4565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2" t="-117333" r="-423032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62319" t="-117333" r="-162862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0447" t="-117333" r="-101119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9777" t="-117333" r="-893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1623174"/>
                      </a:ext>
                    </a:extLst>
                  </a:tr>
                  <a:tr h="4565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2" t="-217333" r="-423032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62319" t="-217333" r="-162862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0447" t="-217333" r="-101119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3709088"/>
                      </a:ext>
                    </a:extLst>
                  </a:tr>
                  <a:tr h="4565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92" t="-317333" r="-423032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62319" t="-317333" r="-162862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0447" t="-317333" r="-101119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800" b="1" dirty="0">
                            <a:solidFill>
                              <a:srgbClr val="1F3763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461121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 11">
            <a:extLst>
              <a:ext uri="{FF2B5EF4-FFF2-40B4-BE49-F238E27FC236}">
                <a16:creationId xmlns:a16="http://schemas.microsoft.com/office/drawing/2014/main" id="{2181D1F2-3F92-417A-BED9-1415CA6AC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82" y="2002811"/>
            <a:ext cx="574196" cy="73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1E93C6A-7324-46F0-B053-180E3412B5F7}"/>
                  </a:ext>
                </a:extLst>
              </p:cNvPr>
              <p:cNvSpPr/>
              <p:nvPr/>
            </p:nvSpPr>
            <p:spPr>
              <a:xfrm>
                <a:off x="629232" y="5244047"/>
                <a:ext cx="3988977" cy="521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)=6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1E93C6A-7324-46F0-B053-180E3412B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32" y="5244047"/>
                <a:ext cx="3988977" cy="521681"/>
              </a:xfrm>
              <a:prstGeom prst="rect">
                <a:avLst/>
              </a:prstGeom>
              <a:blipFill>
                <a:blip r:embed="rId6"/>
                <a:stretch>
                  <a:fillRect l="-305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" name="Picture 10">
            <a:extLst>
              <a:ext uri="{FF2B5EF4-FFF2-40B4-BE49-F238E27FC236}">
                <a16:creationId xmlns:a16="http://schemas.microsoft.com/office/drawing/2014/main" id="{D8C507E5-F81E-4149-8568-48367431B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A646E454-DE73-47EB-A4AF-04337993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836CE55-8392-4631-9B1F-A438A3CD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6C1EE799-7AF2-4F25-B78D-1C157307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FD5B8D-E6E3-43A6-AA78-7F7281A36A58}"/>
              </a:ext>
            </a:extLst>
          </p:cNvPr>
          <p:cNvSpPr/>
          <p:nvPr/>
        </p:nvSpPr>
        <p:spPr>
          <a:xfrm>
            <a:off x="890967" y="1255567"/>
            <a:ext cx="2236510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BD08D-4FF1-4F5E-A065-BF19B2D2E1DF}"/>
              </a:ext>
            </a:extLst>
          </p:cNvPr>
          <p:cNvSpPr txBox="1"/>
          <p:nvPr/>
        </p:nvSpPr>
        <p:spPr>
          <a:xfrm>
            <a:off x="1065229" y="2305615"/>
            <a:ext cx="10237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1">
            <a:extLst>
              <a:ext uri="{FF2B5EF4-FFF2-40B4-BE49-F238E27FC236}">
                <a16:creationId xmlns:a16="http://schemas.microsoft.com/office/drawing/2014/main" id="{3A58FEFC-FF99-44E2-B895-6ED323FF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"/>
            <a:ext cx="1244338" cy="6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2">
            <a:extLst>
              <a:ext uri="{FF2B5EF4-FFF2-40B4-BE49-F238E27FC236}">
                <a16:creationId xmlns:a16="http://schemas.microsoft.com/office/drawing/2014/main" id="{10D0A844-A8E0-483F-A498-48F6FB1F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0" y="1092332"/>
            <a:ext cx="4433521" cy="177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3">
            <a:extLst>
              <a:ext uri="{FF2B5EF4-FFF2-40B4-BE49-F238E27FC236}">
                <a16:creationId xmlns:a16="http://schemas.microsoft.com/office/drawing/2014/main" id="{62998EB7-B666-4ED4-A3D1-91DA4327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67" y="459045"/>
            <a:ext cx="1172065" cy="4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>
            <a:extLst>
              <a:ext uri="{FF2B5EF4-FFF2-40B4-BE49-F238E27FC236}">
                <a16:creationId xmlns:a16="http://schemas.microsoft.com/office/drawing/2014/main" id="{C875AB2C-9247-49F8-81C6-1AA038D4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34" y="933679"/>
            <a:ext cx="5747211" cy="346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42FE1137-984E-466E-91F7-1F9B2723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94BCA2-4674-4CC3-90EF-59DBC9820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5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7A1ED6F-5DA2-4A5D-A33D-383144A97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AAF0F19-A00E-4473-8F9A-D75FBC87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7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BF9CA23-301D-4165-9D09-55335519B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17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EC504B-60EA-4A7B-ACA2-212691DE1407}"/>
              </a:ext>
            </a:extLst>
          </p:cNvPr>
          <p:cNvSpPr/>
          <p:nvPr/>
        </p:nvSpPr>
        <p:spPr>
          <a:xfrm>
            <a:off x="455629" y="4593975"/>
            <a:ext cx="1087539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7C257B-8783-4E44-95ED-031C91996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5047" y="538624"/>
            <a:ext cx="1023497" cy="724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6116C8-BA5D-4C74-87EF-A2F798AA4477}"/>
                  </a:ext>
                </a:extLst>
              </p:cNvPr>
              <p:cNvSpPr/>
              <p:nvPr/>
            </p:nvSpPr>
            <p:spPr>
              <a:xfrm>
                <a:off x="1059827" y="1859123"/>
                <a:ext cx="9790424" cy="2574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Dũng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bar>
                        <m:bar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+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solidFill>
                                    <a:srgbClr val="1F3763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)=6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)=8</m:t>
                                    </m:r>
                                    <m:sSup>
                                      <m:sSupPr>
                                        <m:ctrlP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>
                                            <a:solidFill>
                                              <a:srgbClr val="1F3763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+2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1F3763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+6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bar>
                    </m:oMath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)=14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1F376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1F376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6116C8-BA5D-4C74-87EF-A2F798AA4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7" y="1859123"/>
                <a:ext cx="9790424" cy="2574487"/>
              </a:xfrm>
              <a:prstGeom prst="rect">
                <a:avLst/>
              </a:prstGeom>
              <a:blipFill>
                <a:blip r:embed="rId3"/>
                <a:stretch>
                  <a:fillRect l="-1308" t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7EF036-56EC-460E-83D2-2CD5E0764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6">
            <a:extLst>
              <a:ext uri="{FF2B5EF4-FFF2-40B4-BE49-F238E27FC236}">
                <a16:creationId xmlns:a16="http://schemas.microsoft.com/office/drawing/2014/main" id="{FC54125A-6B08-4BA2-9024-6E2CE567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0" y="587741"/>
            <a:ext cx="1140643" cy="6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DA6211-18A3-45E6-9EE9-AE3AE337E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73662F-B985-4CD0-AD3E-CC567991E341}"/>
                  </a:ext>
                </a:extLst>
              </p:cNvPr>
              <p:cNvSpPr/>
              <p:nvPr/>
            </p:nvSpPr>
            <p:spPr>
              <a:xfrm>
                <a:off x="370788" y="2051816"/>
                <a:ext cx="11821212" cy="3425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)=3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28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1F376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+1+3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solidFill>
                              <a:srgbClr val="1F376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1" i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solidFill>
                          <a:srgbClr val="1F376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2800" b="1" dirty="0">
                  <a:solidFill>
                    <a:srgbClr val="1F376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i="1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 i="1" smtClean="0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+1+3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 i="1">
                        <a:solidFill>
                          <a:srgbClr val="2F549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2800" b="1" i="1" dirty="0">
                  <a:solidFill>
                    <a:srgbClr val="2F5496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=(−2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2F5496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)+(−5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1" i="1">
                          <a:solidFill>
                            <a:srgbClr val="2F5496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)+(4+1)</m:t>
                      </m:r>
                    </m:oMath>
                  </m:oMathPara>
                </a14:m>
                <a:endParaRPr lang="en-US" sz="2800" b="1" i="1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+1+3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4+1</m:t>
                        </m:r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73662F-B985-4CD0-AD3E-CC567991E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8" y="2051816"/>
                <a:ext cx="11821212" cy="3425156"/>
              </a:xfrm>
              <a:prstGeom prst="rect">
                <a:avLst/>
              </a:prstGeom>
              <a:blipFill>
                <a:blip r:embed="rId3"/>
                <a:stretch>
                  <a:fillRect l="-108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4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207</TotalTime>
  <Words>1927</Words>
  <PresentationFormat>Widescreen</PresentationFormat>
  <Paragraphs>168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created xsi:type="dcterms:W3CDTF">2022-08-14T09:01:51Z</dcterms:created>
  <dcterms:modified xsi:type="dcterms:W3CDTF">2022-08-14T12:31:38Z</dcterms:modified>
</cp:coreProperties>
</file>