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8115" indent="0" algn="ctr">
              <a:buNone/>
              <a:defRPr/>
            </a:lvl2pPr>
            <a:lvl3pPr marL="1076229" indent="0" algn="ctr">
              <a:buNone/>
              <a:defRPr/>
            </a:lvl3pPr>
            <a:lvl4pPr marL="1614344" indent="0" algn="ctr">
              <a:buNone/>
              <a:defRPr/>
            </a:lvl4pPr>
            <a:lvl5pPr marL="2152458" indent="0" algn="ctr">
              <a:buNone/>
              <a:defRPr/>
            </a:lvl5pPr>
            <a:lvl6pPr marL="2690573" indent="0" algn="ctr">
              <a:buNone/>
              <a:defRPr/>
            </a:lvl6pPr>
            <a:lvl7pPr marL="3228687" indent="0" algn="ctr">
              <a:buNone/>
              <a:defRPr/>
            </a:lvl7pPr>
            <a:lvl8pPr marL="3766803" indent="0" algn="ctr">
              <a:buNone/>
              <a:defRPr/>
            </a:lvl8pPr>
            <a:lvl9pPr marL="4304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43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69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14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13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71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322"/>
            </a:lvl1pPr>
            <a:lvl2pPr marL="538115" indent="0">
              <a:buNone/>
              <a:defRPr sz="2097"/>
            </a:lvl2pPr>
            <a:lvl3pPr marL="1076229" indent="0">
              <a:buNone/>
              <a:defRPr sz="1873"/>
            </a:lvl3pPr>
            <a:lvl4pPr marL="1614344" indent="0">
              <a:buNone/>
              <a:defRPr sz="1648"/>
            </a:lvl4pPr>
            <a:lvl5pPr marL="2152458" indent="0">
              <a:buNone/>
              <a:defRPr sz="1648"/>
            </a:lvl5pPr>
            <a:lvl6pPr marL="2690573" indent="0">
              <a:buNone/>
              <a:defRPr sz="1648"/>
            </a:lvl6pPr>
            <a:lvl7pPr marL="3228687" indent="0">
              <a:buNone/>
              <a:defRPr sz="1648"/>
            </a:lvl7pPr>
            <a:lvl8pPr marL="3766803" indent="0">
              <a:buNone/>
              <a:defRPr sz="1648"/>
            </a:lvl8pPr>
            <a:lvl9pPr marL="4304917" indent="0">
              <a:buNone/>
              <a:defRPr sz="16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4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9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5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8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72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745"/>
            </a:lvl1pPr>
            <a:lvl2pPr>
              <a:defRPr sz="3296"/>
            </a:lvl2pPr>
            <a:lvl3pPr>
              <a:defRPr sz="2846"/>
            </a:lvl3pPr>
            <a:lvl4pPr>
              <a:defRPr sz="2322"/>
            </a:lvl4pPr>
            <a:lvl5pPr>
              <a:defRPr sz="2322"/>
            </a:lvl5pPr>
            <a:lvl6pPr>
              <a:defRPr sz="2322"/>
            </a:lvl6pPr>
            <a:lvl7pPr>
              <a:defRPr sz="2322"/>
            </a:lvl7pPr>
            <a:lvl8pPr>
              <a:defRPr sz="2322"/>
            </a:lvl8pPr>
            <a:lvl9pPr>
              <a:defRPr sz="2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48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745"/>
            </a:lvl1pPr>
            <a:lvl2pPr marL="538115" indent="0">
              <a:buNone/>
              <a:defRPr sz="3296"/>
            </a:lvl2pPr>
            <a:lvl3pPr marL="1076229" indent="0">
              <a:buNone/>
              <a:defRPr sz="2846"/>
            </a:lvl3pPr>
            <a:lvl4pPr marL="1614344" indent="0">
              <a:buNone/>
              <a:defRPr sz="2322"/>
            </a:lvl4pPr>
            <a:lvl5pPr marL="2152458" indent="0">
              <a:buNone/>
              <a:defRPr sz="2322"/>
            </a:lvl5pPr>
            <a:lvl6pPr marL="2690573" indent="0">
              <a:buNone/>
              <a:defRPr sz="2322"/>
            </a:lvl6pPr>
            <a:lvl7pPr marL="3228687" indent="0">
              <a:buNone/>
              <a:defRPr sz="2322"/>
            </a:lvl7pPr>
            <a:lvl8pPr marL="3766803" indent="0">
              <a:buNone/>
              <a:defRPr sz="2322"/>
            </a:lvl8pPr>
            <a:lvl9pPr marL="4304917" indent="0">
              <a:buNone/>
              <a:defRPr sz="232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62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4829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48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00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5pPr>
      <a:lvl6pPr marL="538115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6pPr>
      <a:lvl7pPr marL="1076229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7pPr>
      <a:lvl8pPr marL="1614344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8pPr>
      <a:lvl9pPr marL="2152458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9pPr>
    </p:titleStyle>
    <p:bodyStyle>
      <a:lvl1pPr marL="403084" indent="-403084" algn="l" rtl="0" eaLnBrk="0" fontAlgn="base" hangingPunct="0">
        <a:spcBef>
          <a:spcPct val="20000"/>
        </a:spcBef>
        <a:spcAft>
          <a:spcPct val="0"/>
        </a:spcAft>
        <a:buChar char="•"/>
        <a:defRPr sz="3745">
          <a:solidFill>
            <a:schemeClr val="tx1"/>
          </a:solidFill>
          <a:latin typeface="+mn-lt"/>
          <a:ea typeface="+mn-ea"/>
          <a:cs typeface="+mn-cs"/>
        </a:defRPr>
      </a:lvl1pPr>
      <a:lvl2pPr marL="873943" indent="-335309" algn="l" rtl="0" eaLnBrk="0" fontAlgn="base" hangingPunct="0">
        <a:spcBef>
          <a:spcPct val="20000"/>
        </a:spcBef>
        <a:spcAft>
          <a:spcPct val="0"/>
        </a:spcAft>
        <a:buChar char="–"/>
        <a:defRPr sz="3296">
          <a:solidFill>
            <a:schemeClr val="tx1"/>
          </a:solidFill>
          <a:latin typeface="+mn-lt"/>
        </a:defRPr>
      </a:lvl2pPr>
      <a:lvl3pPr marL="1344802" indent="-268722" algn="l" rtl="0" eaLnBrk="0" fontAlgn="base" hangingPunct="0">
        <a:spcBef>
          <a:spcPct val="20000"/>
        </a:spcBef>
        <a:spcAft>
          <a:spcPct val="0"/>
        </a:spcAft>
        <a:buChar char="•"/>
        <a:defRPr sz="2846">
          <a:solidFill>
            <a:schemeClr val="tx1"/>
          </a:solidFill>
          <a:latin typeface="+mn-lt"/>
        </a:defRPr>
      </a:lvl3pPr>
      <a:lvl4pPr marL="1882247" indent="-268722" algn="l" rtl="0" eaLnBrk="0" fontAlgn="base" hangingPunct="0">
        <a:spcBef>
          <a:spcPct val="20000"/>
        </a:spcBef>
        <a:spcAft>
          <a:spcPct val="0"/>
        </a:spcAft>
        <a:buChar char="–"/>
        <a:defRPr sz="2322">
          <a:solidFill>
            <a:schemeClr val="tx1"/>
          </a:solidFill>
          <a:latin typeface="+mn-lt"/>
        </a:defRPr>
      </a:lvl4pPr>
      <a:lvl5pPr marL="2420880" indent="-268722" algn="l" rtl="0" eaLnBrk="0" fontAlgn="base" hangingPunct="0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5pPr>
      <a:lvl6pPr marL="295963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6pPr>
      <a:lvl7pPr marL="3497745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7pPr>
      <a:lvl8pPr marL="403586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8pPr>
      <a:lvl9pPr marL="4573974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38115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1076229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3pPr>
      <a:lvl4pPr marL="1614344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8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69057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22868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76680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30491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58460" y="36477"/>
            <a:ext cx="4733988" cy="1198354"/>
            <a:chOff x="4617134" y="42893"/>
            <a:chExt cx="6319998" cy="1599834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319998" cy="1044609"/>
              <a:chOff x="4539228" y="103852"/>
              <a:chExt cx="6213360" cy="104460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213360" cy="1044609"/>
                <a:chOff x="4539228" y="103852"/>
                <a:chExt cx="6213360" cy="104460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213360" cy="6157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397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323089" cy="554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97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20" y="1066800"/>
              <a:ext cx="6019799" cy="575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7630" tIns="53815" rIns="107630" bIns="538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684886" eaLnBrk="1" fontAlgn="base" hangingPunct="1">
                <a:spcAft>
                  <a:spcPct val="0"/>
                </a:spcAft>
                <a:defRPr/>
              </a:pPr>
              <a:r>
                <a:rPr lang="en-US" sz="209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I ( TIẾT 6)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DA553AC-3792-C471-E4EE-5FEC20E953FC}"/>
              </a:ext>
            </a:extLst>
          </p:cNvPr>
          <p:cNvSpPr txBox="1"/>
          <p:nvPr/>
        </p:nvSpPr>
        <p:spPr>
          <a:xfrm>
            <a:off x="297672" y="2864871"/>
            <a:ext cx="532701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2194-1085-6A5B-57E6-0F49335D9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376" y="1733256"/>
            <a:ext cx="5198859" cy="44176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096505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Dương Thị Lan</dc:creator>
  <cp:lastModifiedBy>Dương Thị Lan</cp:lastModifiedBy>
  <cp:revision>5</cp:revision>
  <dcterms:created xsi:type="dcterms:W3CDTF">2022-07-31T12:42:56Z</dcterms:created>
  <dcterms:modified xsi:type="dcterms:W3CDTF">2022-08-02T15:59:49Z</dcterms:modified>
</cp:coreProperties>
</file>