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56" r:id="rId4"/>
    <p:sldId id="257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6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2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3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0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8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90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4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1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96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4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E31E5-9C54-4096-9F33-FBA5205F893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1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5.wdp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5.png"/><Relationship Id="rId17" Type="http://schemas.openxmlformats.org/officeDocument/2006/relationships/slide" Target="slide2.xml"/><Relationship Id="rId2" Type="http://schemas.openxmlformats.org/officeDocument/2006/relationships/audio" Target="../media/media1.mp3"/><Relationship Id="rId16" Type="http://schemas.microsoft.com/office/2007/relationships/hdphoto" Target="../media/hdphoto6.wdp"/><Relationship Id="rId20" Type="http://schemas.openxmlformats.org/officeDocument/2006/relationships/image" Target="../media/image10.png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7.png"/><Relationship Id="rId10" Type="http://schemas.openxmlformats.org/officeDocument/2006/relationships/image" Target="../media/image4.png"/><Relationship Id="rId19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microsoft.com/office/2007/relationships/hdphoto" Target="../media/hdphoto3.wdp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17.png"/><Relationship Id="rId18" Type="http://schemas.openxmlformats.org/officeDocument/2006/relationships/slide" Target="slide8.xml"/><Relationship Id="rId26" Type="http://schemas.openxmlformats.org/officeDocument/2006/relationships/image" Target="../media/image23.png"/><Relationship Id="rId3" Type="http://schemas.microsoft.com/office/2007/relationships/hdphoto" Target="../media/hdphoto1.wdp"/><Relationship Id="rId21" Type="http://schemas.openxmlformats.org/officeDocument/2006/relationships/image" Target="../media/image20.gif"/><Relationship Id="rId7" Type="http://schemas.openxmlformats.org/officeDocument/2006/relationships/image" Target="../media/image15.png"/><Relationship Id="rId12" Type="http://schemas.openxmlformats.org/officeDocument/2006/relationships/slide" Target="slide6.xml"/><Relationship Id="rId17" Type="http://schemas.microsoft.com/office/2007/relationships/hdphoto" Target="../media/hdphoto11.wdp"/><Relationship Id="rId25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20" Type="http://schemas.microsoft.com/office/2007/relationships/hdphoto" Target="../media/hdphoto12.wdp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microsoft.com/office/2007/relationships/hdphoto" Target="../media/hdphoto9.wdp"/><Relationship Id="rId24" Type="http://schemas.openxmlformats.org/officeDocument/2006/relationships/image" Target="../media/image21.png"/><Relationship Id="rId5" Type="http://schemas.microsoft.com/office/2007/relationships/hdphoto" Target="../media/hdphoto2.wdp"/><Relationship Id="rId15" Type="http://schemas.openxmlformats.org/officeDocument/2006/relationships/slide" Target="slide7.xml"/><Relationship Id="rId23" Type="http://schemas.microsoft.com/office/2007/relationships/hdphoto" Target="../media/hdphoto3.wdp"/><Relationship Id="rId28" Type="http://schemas.openxmlformats.org/officeDocument/2006/relationships/image" Target="../media/image24.png"/><Relationship Id="rId10" Type="http://schemas.openxmlformats.org/officeDocument/2006/relationships/image" Target="../media/image16.png"/><Relationship Id="rId19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slide" Target="slide5.xml"/><Relationship Id="rId14" Type="http://schemas.microsoft.com/office/2007/relationships/hdphoto" Target="../media/hdphoto10.wdp"/><Relationship Id="rId22" Type="http://schemas.openxmlformats.org/officeDocument/2006/relationships/image" Target="../media/image3.png"/><Relationship Id="rId27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79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9835" y="4773277"/>
            <a:ext cx="6885214" cy="41059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79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019" flipH="1">
            <a:off x="6217383" y="4423822"/>
            <a:ext cx="5630687" cy="4105935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6368595" y="5927439"/>
            <a:ext cx="1299385" cy="1034291"/>
            <a:chOff x="7874128" y="5679058"/>
            <a:chExt cx="1557892" cy="1276763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483" y="5679058"/>
              <a:ext cx="1535537" cy="1276763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429" b="90000" l="0" r="99349">
                          <a14:backgroundMark x1="26221" y1="16429" x2="38925" y2="15000"/>
                          <a14:backgroundMark x1="24756" y1="16429" x2="26384" y2="16429"/>
                          <a14:backgroundMark x1="52606" y1="13571" x2="57980" y2="14286"/>
                          <a14:backgroundMark x1="53583" y1="15714" x2="50163" y2="15000"/>
                          <a14:backgroundMark x1="62052" y1="13571" x2="70195" y2="11429"/>
                          <a14:backgroundMark x1="82573" y1="8571" x2="85505" y2="8571"/>
                          <a14:backgroundMark x1="92182" y1="8571" x2="95440" y2="19286"/>
                          <a14:backgroundMark x1="92182" y1="7143" x2="86808" y2="7857"/>
                        </a14:backgroundRemoval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128" y="5879525"/>
              <a:ext cx="1518774" cy="292255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213929" y="5959645"/>
            <a:ext cx="1282103" cy="1034291"/>
            <a:chOff x="6482861" y="5717172"/>
            <a:chExt cx="1537172" cy="1276763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861" y="5717172"/>
              <a:ext cx="1535537" cy="1276763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259" y="5904615"/>
              <a:ext cx="1518774" cy="292255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4066665" y="5927713"/>
            <a:ext cx="1286894" cy="1034291"/>
            <a:chOff x="5109357" y="5685240"/>
            <a:chExt cx="1542917" cy="1276763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737" y="5685240"/>
              <a:ext cx="1535537" cy="1276763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357" y="5925926"/>
              <a:ext cx="1518774" cy="292255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2904684" y="5949334"/>
            <a:ext cx="1282898" cy="1034291"/>
            <a:chOff x="3709629" y="5706861"/>
            <a:chExt cx="1538126" cy="1276763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218" y="5706861"/>
              <a:ext cx="1535537" cy="1276763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629" y="5939896"/>
              <a:ext cx="1518774" cy="292255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1595243" y="5949333"/>
            <a:ext cx="1401866" cy="1034291"/>
            <a:chOff x="2151235" y="5706860"/>
            <a:chExt cx="1680762" cy="127676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235" y="5706860"/>
              <a:ext cx="1680762" cy="1276763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429" b="90000" l="0" r="99349">
                          <a14:backgroundMark x1="26221" y1="16429" x2="38925" y2="15000"/>
                          <a14:backgroundMark x1="24756" y1="16429" x2="26384" y2="16429"/>
                          <a14:backgroundMark x1="52606" y1="13571" x2="57980" y2="14286"/>
                          <a14:backgroundMark x1="53583" y1="15714" x2="50163" y2="15000"/>
                          <a14:backgroundMark x1="62052" y1="13571" x2="70195" y2="11429"/>
                          <a14:backgroundMark x1="82573" y1="8571" x2="85505" y2="8571"/>
                          <a14:backgroundMark x1="92182" y1="8571" x2="95440" y2="19286"/>
                          <a14:backgroundMark x1="92182" y1="7143" x2="86808" y2="7857"/>
                        </a14:backgroundRemoval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235" y="5954111"/>
              <a:ext cx="1680762" cy="292255"/>
            </a:xfrm>
            <a:prstGeom prst="rect">
              <a:avLst/>
            </a:prstGeom>
          </p:spPr>
        </p:pic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96" y="5080155"/>
            <a:ext cx="1121321" cy="11213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434" b="100000" l="0" r="1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8697" y="-46853"/>
            <a:ext cx="6986607" cy="4499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66687" y="817906"/>
            <a:ext cx="5055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CHẮP CÁNH ƯỚC MƠ</a:t>
            </a:r>
          </a:p>
        </p:txBody>
      </p:sp>
      <p:pic>
        <p:nvPicPr>
          <p:cNvPr id="33" name="Picture 32" descr="C:\Users\ADMIN\Desktop\Tai nguyen thiet ke tro choi\Angry birds epic birds\1505573783630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234" y="2353411"/>
            <a:ext cx="1152193" cy="70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620" y="5190876"/>
            <a:ext cx="586883" cy="958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7435" y="5300869"/>
            <a:ext cx="680911" cy="955619"/>
          </a:xfrm>
          <a:prstGeom prst="rect">
            <a:avLst/>
          </a:prstGeom>
        </p:spPr>
      </p:pic>
      <p:pic>
        <p:nvPicPr>
          <p:cNvPr id="10" name="TiengKhenTayBa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378548" y="29386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9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4242" numSld="8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pic>
        <p:nvPicPr>
          <p:cNvPr id="26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02" y="452812"/>
            <a:ext cx="8752115" cy="575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085032" y="1702780"/>
            <a:ext cx="69594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trận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thợ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mộc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" name="Picture 2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20" y="5878486"/>
            <a:ext cx="1541130" cy="65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47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90" y="0"/>
            <a:ext cx="916209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79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1147" y="3984495"/>
            <a:ext cx="8255000" cy="49227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79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019" flipH="1">
            <a:off x="5514438" y="4566952"/>
            <a:ext cx="5941277" cy="4332420"/>
          </a:xfrm>
          <a:prstGeom prst="rect">
            <a:avLst/>
          </a:prstGeom>
        </p:spPr>
      </p:pic>
      <p:pic>
        <p:nvPicPr>
          <p:cNvPr id="61" name="Picture 3" descr="C:\Users\ADMIN\Desktop\Tai nguyen thiet ke tro choi\Bảng gỗ\1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5" y="-28987"/>
            <a:ext cx="826241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C:\Users\ADMIN\Desktop\Tai nguyen thiet ke tro choi\Bảng gỗ\2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84" y="-3318"/>
            <a:ext cx="781442" cy="83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 descr="C:\Users\ADMIN\Desktop\Tai nguyen thiet ke tro choi\Bảng gỗ\3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948" y="-55583"/>
            <a:ext cx="791253" cy="84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 descr="C:\Users\ADMIN\Desktop\Tai nguyen thiet ke tro choi\Bảng gỗ\4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68" y="-15517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7" descr="C:\Users\ADMIN\Desktop\Tai nguyen thiet ke tro choi\Bảng gỗ\5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876" y="-15516"/>
            <a:ext cx="813476" cy="8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011" y="3953108"/>
            <a:ext cx="9528476" cy="385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val Callout 36"/>
          <p:cNvSpPr/>
          <p:nvPr/>
        </p:nvSpPr>
        <p:spPr>
          <a:xfrm>
            <a:off x="738585" y="3103326"/>
            <a:ext cx="2348887" cy="1519278"/>
          </a:xfrm>
          <a:prstGeom prst="wedgeEllipseCallout">
            <a:avLst>
              <a:gd name="adj1" fmla="val -29099"/>
              <a:gd name="adj2" fmla="val 7994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9900"/>
                </a:solidFill>
              </a:rPr>
              <a:t>Chúng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cháu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cảm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ơn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bác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rất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nhiều</a:t>
            </a:r>
            <a:r>
              <a:rPr lang="en-US" sz="2000" dirty="0">
                <a:solidFill>
                  <a:srgbClr val="009900"/>
                </a:solidFill>
              </a:rPr>
              <a:t>!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5870577" y="6012866"/>
            <a:ext cx="1371059" cy="931229"/>
            <a:chOff x="7874128" y="5679058"/>
            <a:chExt cx="1557892" cy="1276763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483" y="5679058"/>
              <a:ext cx="1535537" cy="1276763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128" y="5879525"/>
              <a:ext cx="1518774" cy="292255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4682848" y="6049664"/>
            <a:ext cx="1352824" cy="931229"/>
            <a:chOff x="6482861" y="5717172"/>
            <a:chExt cx="1537172" cy="1276763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861" y="5717172"/>
              <a:ext cx="1535537" cy="1276763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259" y="5904615"/>
              <a:ext cx="1518774" cy="292255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3474539" y="6015598"/>
            <a:ext cx="1357880" cy="931229"/>
            <a:chOff x="5109357" y="5685240"/>
            <a:chExt cx="1542917" cy="1276763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737" y="5685240"/>
              <a:ext cx="1535537" cy="1276763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357" y="5925926"/>
              <a:ext cx="1518774" cy="292255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2242779" y="6033346"/>
            <a:ext cx="1353663" cy="931229"/>
            <a:chOff x="3709629" y="5706861"/>
            <a:chExt cx="1538126" cy="1276763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218" y="5706861"/>
              <a:ext cx="1535537" cy="1276763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629" y="5939896"/>
              <a:ext cx="1518774" cy="292255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882422" y="6033345"/>
            <a:ext cx="1479193" cy="931229"/>
            <a:chOff x="2151235" y="5706860"/>
            <a:chExt cx="1680762" cy="127676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235" y="5706860"/>
              <a:ext cx="1680762" cy="1276763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235" y="5954111"/>
              <a:ext cx="1680762" cy="292255"/>
            </a:xfrm>
            <a:prstGeom prst="rect">
              <a:avLst/>
            </a:prstGeom>
          </p:spPr>
        </p:pic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045" y="4977209"/>
            <a:ext cx="1183173" cy="118317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605" y="5297384"/>
            <a:ext cx="586883" cy="95802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204" y="5351871"/>
            <a:ext cx="675991" cy="84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1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-0.09063 0.00162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2 0.01111 L -0.22778 0.01111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778 2.96296E-6 L -0.33386 2.96296E-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941 2.96296E-6 L -0.4592 0.01527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92 0.01528 L -0.58819 0.02408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82 0.02408 L -0.74774 -0.02685 " pathEditMode="relative" rAng="0" ptsTypes="AA">
                                      <p:cBhvr>
                                        <p:cTn id="10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86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78472 0.0037 " pathEditMode="relative" rAng="0" ptsTypes="AA">
                                      <p:cBhvr>
                                        <p:cTn id="10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36" y="18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79549 0.00903 " pathEditMode="relative" rAng="0" ptsTypes="AA">
                                      <p:cBhvr>
                                        <p:cTn id="106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74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pic>
        <p:nvPicPr>
          <p:cNvPr id="26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" y="225009"/>
            <a:ext cx="8847711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06" y="3453193"/>
            <a:ext cx="6419884" cy="34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493806" y="1527725"/>
            <a:ext cx="6382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70728" y="4735661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355" y="6267450"/>
            <a:ext cx="1385200" cy="5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pic>
        <p:nvPicPr>
          <p:cNvPr id="26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" y="225009"/>
            <a:ext cx="8847711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06" y="3453193"/>
            <a:ext cx="6419884" cy="34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493806" y="1527725"/>
            <a:ext cx="6382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70728" y="4735661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355" y="6267450"/>
            <a:ext cx="1385200" cy="5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85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pic>
        <p:nvPicPr>
          <p:cNvPr id="26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" y="225009"/>
            <a:ext cx="8847711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06" y="3453193"/>
            <a:ext cx="6419884" cy="34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493806" y="1527725"/>
            <a:ext cx="6382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70728" y="4735661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355" y="6267450"/>
            <a:ext cx="1385200" cy="5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00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pic>
        <p:nvPicPr>
          <p:cNvPr id="26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" y="225009"/>
            <a:ext cx="8847711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06" y="3453193"/>
            <a:ext cx="6419884" cy="34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493806" y="1527725"/>
            <a:ext cx="6382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70728" y="4735661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355" y="6267450"/>
            <a:ext cx="1385200" cy="5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07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pic>
        <p:nvPicPr>
          <p:cNvPr id="26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" y="225009"/>
            <a:ext cx="8847711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06" y="3453193"/>
            <a:ext cx="6419884" cy="34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493806" y="1527725"/>
            <a:ext cx="6382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70728" y="4735661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355" y="6267450"/>
            <a:ext cx="1385200" cy="5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98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</TotalTime>
  <Words>119</Words>
  <Application>Microsoft Office PowerPoint</Application>
  <PresentationFormat>On-screen Show (4:3)</PresentationFormat>
  <Paragraphs>15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VnTeach.Com; Tuan Anh</dc:creator>
  <cp:keywords>VnTeach.Com</cp:keywords>
  <cp:lastModifiedBy>Tuan Anh</cp:lastModifiedBy>
  <cp:revision>33</cp:revision>
  <dcterms:created xsi:type="dcterms:W3CDTF">2019-02-03T09:53:26Z</dcterms:created>
  <dcterms:modified xsi:type="dcterms:W3CDTF">2019-02-21T15:11:01Z</dcterms:modified>
</cp:coreProperties>
</file>