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356" r:id="rId3"/>
    <p:sldId id="373" r:id="rId4"/>
    <p:sldId id="372" r:id="rId5"/>
    <p:sldId id="358" r:id="rId6"/>
    <p:sldId id="363" r:id="rId7"/>
    <p:sldId id="374" r:id="rId8"/>
    <p:sldId id="345" r:id="rId9"/>
    <p:sldId id="360" r:id="rId10"/>
    <p:sldId id="361" r:id="rId11"/>
    <p:sldId id="371" r:id="rId12"/>
  </p:sldIdLst>
  <p:sldSz cx="24384000" cy="13716000"/>
  <p:notesSz cx="6858000" cy="9144000"/>
  <p:custDataLst>
    <p:tags r:id="rId15"/>
  </p:custDataLst>
  <p:defaultTextStyle>
    <a:defPPr>
      <a:defRPr lang="en-US"/>
    </a:defPPr>
    <a:lvl1pPr marL="0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  <a:srgbClr val="FF0066"/>
    <a:srgbClr val="3333FF"/>
    <a:srgbClr val="006600"/>
    <a:srgbClr val="008000"/>
    <a:srgbClr val="145F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374" autoAdjust="0"/>
  </p:normalViewPr>
  <p:slideViewPr>
    <p:cSldViewPr>
      <p:cViewPr>
        <p:scale>
          <a:sx n="40" d="100"/>
          <a:sy n="40" d="100"/>
        </p:scale>
        <p:origin x="-258" y="114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5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8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12" Type="http://schemas.openxmlformats.org/officeDocument/2006/relationships/image" Target="../media/image17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image" Target="../media/image29.wmf"/><Relationship Id="rId3" Type="http://schemas.openxmlformats.org/officeDocument/2006/relationships/image" Target="../media/image8.wmf"/><Relationship Id="rId7" Type="http://schemas.openxmlformats.org/officeDocument/2006/relationships/image" Target="../media/image23.wmf"/><Relationship Id="rId12" Type="http://schemas.openxmlformats.org/officeDocument/2006/relationships/image" Target="../media/image28.wmf"/><Relationship Id="rId2" Type="http://schemas.openxmlformats.org/officeDocument/2006/relationships/image" Target="../media/image7.wmf"/><Relationship Id="rId1" Type="http://schemas.openxmlformats.org/officeDocument/2006/relationships/image" Target="../media/image19.wmf"/><Relationship Id="rId6" Type="http://schemas.openxmlformats.org/officeDocument/2006/relationships/image" Target="../media/image22.wmf"/><Relationship Id="rId11" Type="http://schemas.openxmlformats.org/officeDocument/2006/relationships/image" Target="../media/image27.wmf"/><Relationship Id="rId5" Type="http://schemas.openxmlformats.org/officeDocument/2006/relationships/image" Target="../media/image2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7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Relationship Id="rId9" Type="http://schemas.openxmlformats.org/officeDocument/2006/relationships/image" Target="../media/image4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7" Type="http://schemas.openxmlformats.org/officeDocument/2006/relationships/image" Target="../media/image72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71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image" Target="../media/image75.wmf"/><Relationship Id="rId7" Type="http://schemas.openxmlformats.org/officeDocument/2006/relationships/image" Target="../media/image79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6" Type="http://schemas.openxmlformats.org/officeDocument/2006/relationships/image" Target="../media/image78.wmf"/><Relationship Id="rId5" Type="http://schemas.openxmlformats.org/officeDocument/2006/relationships/image" Target="../media/image77.wmf"/><Relationship Id="rId10" Type="http://schemas.openxmlformats.org/officeDocument/2006/relationships/image" Target="../media/image82.wmf"/><Relationship Id="rId4" Type="http://schemas.openxmlformats.org/officeDocument/2006/relationships/image" Target="../media/image76.wmf"/><Relationship Id="rId9" Type="http://schemas.openxmlformats.org/officeDocument/2006/relationships/image" Target="../media/image8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73459-3C5F-4D56-B75D-37FA3432D55A}" type="datetimeFigureOut">
              <a:rPr lang="vi-VN" smtClean="0"/>
              <a:t>27/08/2021</a:t>
            </a:fld>
            <a:endParaRPr lang="vi-VN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5" name="Chỗ dành sẵn cho Số hiệu Bản chiế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7ADD8-99C5-4EAF-AF9F-B60B83F5871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00204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BB293-0719-4B19-A181-EE36FD0623AD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8B73-FCCD-4D4C-BC4E-0CE5120A1B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6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vi-VN" dirty="0"/>
              <a:t>ư</a:t>
            </a:r>
            <a:r>
              <a:rPr lang="en-US" dirty="0"/>
              <a:t>a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lí</a:t>
            </a:r>
            <a:r>
              <a:rPr lang="en-US" dirty="0"/>
              <a:t>. </a:t>
            </a:r>
            <a:r>
              <a:rPr lang="en-US" dirty="0" err="1"/>
              <a:t>Nên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khung</a:t>
            </a:r>
            <a:r>
              <a:rPr lang="en-US" dirty="0"/>
              <a:t> </a:t>
            </a:r>
            <a:r>
              <a:rPr lang="en-US" dirty="0" err="1"/>
              <a:t>xuất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tr</a:t>
            </a:r>
            <a:r>
              <a:rPr lang="vi-VN" dirty="0"/>
              <a:t>ư</a:t>
            </a:r>
            <a:r>
              <a:rPr lang="en-US" dirty="0" err="1"/>
              <a:t>ớc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1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324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77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05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645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707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6195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8333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9822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948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71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51"/>
            <a:ext cx="20726400" cy="2940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2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9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78400" y="549277"/>
            <a:ext cx="5486400" cy="1170305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549277"/>
            <a:ext cx="16052800" cy="117030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0" y="12712706"/>
            <a:ext cx="5689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D15044BE-B3F3-4258-B55D-9238C2EBFDF1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5" y="12712706"/>
            <a:ext cx="7721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4" y="12712706"/>
            <a:ext cx="5689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11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200401"/>
            <a:ext cx="21945600" cy="90519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169" y="8813801"/>
            <a:ext cx="20726400" cy="2724150"/>
          </a:xfrm>
          <a:prstGeom prst="rect">
            <a:avLst/>
          </a:prstGeom>
        </p:spPr>
        <p:txBody>
          <a:bodyPr anchor="t"/>
          <a:lstStyle>
            <a:lvl1pPr algn="l">
              <a:defRPr sz="949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169" y="5813427"/>
            <a:ext cx="20726400" cy="30003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53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06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59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12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265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18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1971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824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3200401"/>
            <a:ext cx="10769600" cy="9051926"/>
          </a:xfrm>
          <a:prstGeom prst="rect">
            <a:avLst/>
          </a:prstGeom>
        </p:spPr>
        <p:txBody>
          <a:bodyPr/>
          <a:lstStyle>
            <a:lvl1pPr>
              <a:defRPr sz="6699"/>
            </a:lvl1pPr>
            <a:lvl2pPr>
              <a:defRPr sz="5699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5200" y="3200401"/>
            <a:ext cx="10769600" cy="9051926"/>
          </a:xfrm>
          <a:prstGeom prst="rect">
            <a:avLst/>
          </a:prstGeom>
        </p:spPr>
        <p:txBody>
          <a:bodyPr/>
          <a:lstStyle>
            <a:lvl1pPr>
              <a:defRPr sz="6699"/>
            </a:lvl1pPr>
            <a:lvl2pPr>
              <a:defRPr sz="5699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6"/>
            <a:ext cx="10773835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699" b="1"/>
            </a:lvl1pPr>
            <a:lvl2pPr marL="1088530" indent="0">
              <a:buNone/>
              <a:defRPr sz="4800" b="1"/>
            </a:lvl2pPr>
            <a:lvl3pPr marL="2177060" indent="0">
              <a:buNone/>
              <a:defRPr sz="4300" b="1"/>
            </a:lvl3pPr>
            <a:lvl4pPr marL="3265590" indent="0">
              <a:buNone/>
              <a:defRPr sz="3800" b="1"/>
            </a:lvl4pPr>
            <a:lvl5pPr marL="4354121" indent="0">
              <a:buNone/>
              <a:defRPr sz="3800" b="1"/>
            </a:lvl5pPr>
            <a:lvl6pPr marL="5442651" indent="0">
              <a:buNone/>
              <a:defRPr sz="3800" b="1"/>
            </a:lvl6pPr>
            <a:lvl7pPr marL="6531181" indent="0">
              <a:buNone/>
              <a:defRPr sz="3800" b="1"/>
            </a:lvl7pPr>
            <a:lvl8pPr marL="7619710" indent="0">
              <a:buNone/>
              <a:defRPr sz="3800" b="1"/>
            </a:lvl8pPr>
            <a:lvl9pPr marL="8708240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3835" cy="7902576"/>
          </a:xfrm>
          <a:prstGeom prst="rect">
            <a:avLst/>
          </a:prstGeom>
        </p:spPr>
        <p:txBody>
          <a:bodyPr/>
          <a:lstStyle>
            <a:lvl1pPr>
              <a:defRPr sz="5699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6735" y="3070226"/>
            <a:ext cx="10778067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699" b="1"/>
            </a:lvl1pPr>
            <a:lvl2pPr marL="1088530" indent="0">
              <a:buNone/>
              <a:defRPr sz="4800" b="1"/>
            </a:lvl2pPr>
            <a:lvl3pPr marL="2177060" indent="0">
              <a:buNone/>
              <a:defRPr sz="4300" b="1"/>
            </a:lvl3pPr>
            <a:lvl4pPr marL="3265590" indent="0">
              <a:buNone/>
              <a:defRPr sz="3800" b="1"/>
            </a:lvl4pPr>
            <a:lvl5pPr marL="4354121" indent="0">
              <a:buNone/>
              <a:defRPr sz="3800" b="1"/>
            </a:lvl5pPr>
            <a:lvl6pPr marL="5442651" indent="0">
              <a:buNone/>
              <a:defRPr sz="3800" b="1"/>
            </a:lvl6pPr>
            <a:lvl7pPr marL="6531181" indent="0">
              <a:buNone/>
              <a:defRPr sz="3800" b="1"/>
            </a:lvl7pPr>
            <a:lvl8pPr marL="7619710" indent="0">
              <a:buNone/>
              <a:defRPr sz="3800" b="1"/>
            </a:lvl8pPr>
            <a:lvl9pPr marL="8708240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6735" y="4349750"/>
            <a:ext cx="10778067" cy="7902576"/>
          </a:xfrm>
          <a:prstGeom prst="rect">
            <a:avLst/>
          </a:prstGeom>
        </p:spPr>
        <p:txBody>
          <a:bodyPr/>
          <a:lstStyle>
            <a:lvl1pPr>
              <a:defRPr sz="5699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2" y="2870201"/>
            <a:ext cx="8022168" cy="9382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530" indent="0">
              <a:buNone/>
              <a:defRPr sz="2900"/>
            </a:lvl2pPr>
            <a:lvl3pPr marL="2177060" indent="0">
              <a:buNone/>
              <a:defRPr sz="2400"/>
            </a:lvl3pPr>
            <a:lvl4pPr marL="3265590" indent="0">
              <a:buNone/>
              <a:defRPr sz="2100"/>
            </a:lvl4pPr>
            <a:lvl5pPr marL="4354121" indent="0">
              <a:buNone/>
              <a:defRPr sz="2100"/>
            </a:lvl5pPr>
            <a:lvl6pPr marL="5442651" indent="0">
              <a:buNone/>
              <a:defRPr sz="2100"/>
            </a:lvl6pPr>
            <a:lvl7pPr marL="6531181" indent="0">
              <a:buNone/>
              <a:defRPr sz="2100"/>
            </a:lvl7pPr>
            <a:lvl8pPr marL="7619710" indent="0">
              <a:buNone/>
              <a:defRPr sz="2100"/>
            </a:lvl8pPr>
            <a:lvl9pPr marL="8708240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435" y="9601200"/>
            <a:ext cx="14630400" cy="1133476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435" y="1225550"/>
            <a:ext cx="14630400" cy="822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599"/>
            </a:lvl1pPr>
            <a:lvl2pPr marL="1088530" indent="0">
              <a:buNone/>
              <a:defRPr sz="6699"/>
            </a:lvl2pPr>
            <a:lvl3pPr marL="2177060" indent="0">
              <a:buNone/>
              <a:defRPr sz="5699"/>
            </a:lvl3pPr>
            <a:lvl4pPr marL="3265590" indent="0">
              <a:buNone/>
              <a:defRPr sz="4800"/>
            </a:lvl4pPr>
            <a:lvl5pPr marL="4354121" indent="0">
              <a:buNone/>
              <a:defRPr sz="4800"/>
            </a:lvl5pPr>
            <a:lvl6pPr marL="5442651" indent="0">
              <a:buNone/>
              <a:defRPr sz="4800"/>
            </a:lvl6pPr>
            <a:lvl7pPr marL="6531181" indent="0">
              <a:buNone/>
              <a:defRPr sz="4800"/>
            </a:lvl7pPr>
            <a:lvl8pPr marL="7619710" indent="0">
              <a:buNone/>
              <a:defRPr sz="4800"/>
            </a:lvl8pPr>
            <a:lvl9pPr marL="8708240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435" y="10734676"/>
            <a:ext cx="14630400" cy="16097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530" indent="0">
              <a:buNone/>
              <a:defRPr sz="2900"/>
            </a:lvl2pPr>
            <a:lvl3pPr marL="2177060" indent="0">
              <a:buNone/>
              <a:defRPr sz="2400"/>
            </a:lvl3pPr>
            <a:lvl4pPr marL="3265590" indent="0">
              <a:buNone/>
              <a:defRPr sz="2100"/>
            </a:lvl4pPr>
            <a:lvl5pPr marL="4354121" indent="0">
              <a:buNone/>
              <a:defRPr sz="2100"/>
            </a:lvl5pPr>
            <a:lvl6pPr marL="5442651" indent="0">
              <a:buNone/>
              <a:defRPr sz="2100"/>
            </a:lvl6pPr>
            <a:lvl7pPr marL="6531181" indent="0">
              <a:buNone/>
              <a:defRPr sz="2100"/>
            </a:lvl7pPr>
            <a:lvl8pPr marL="7619710" indent="0">
              <a:buNone/>
              <a:defRPr sz="2100"/>
            </a:lvl8pPr>
            <a:lvl9pPr marL="8708240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14" cstate="print">
            <a:duotone>
              <a:prstClr val="black"/>
              <a:srgbClr val="3333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" y="3523"/>
            <a:ext cx="24383873" cy="1428918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9" name="TextBox 8"/>
          <p:cNvSpPr txBox="1"/>
          <p:nvPr userDrawn="1"/>
        </p:nvSpPr>
        <p:spPr>
          <a:xfrm>
            <a:off x="3470903" y="455251"/>
            <a:ext cx="1561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0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TOÁN</a:t>
            </a:r>
            <a:endParaRPr lang="en-US" sz="3600" b="0" dirty="0">
              <a:solidFill>
                <a:schemeClr val="bg1"/>
              </a:solidFill>
              <a:latin typeface="Chu Van An" panose="02020603050405020304" pitchFamily="18" charset="0"/>
              <a:ea typeface="AvantGarde-Demi" pitchFamily="18" charset="0"/>
              <a:cs typeface="Chu Van An" panose="02020603050405020304" pitchFamily="18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879977" y="185947"/>
            <a:ext cx="1383712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4500"/>
              </a:lnSpc>
            </a:pPr>
            <a:r>
              <a:rPr lang="en-US" sz="320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GIÁO</a:t>
            </a:r>
            <a:r>
              <a:rPr lang="en-US" sz="3200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 </a:t>
            </a:r>
          </a:p>
          <a:p>
            <a:pPr algn="ctr">
              <a:lnSpc>
                <a:spcPts val="4500"/>
              </a:lnSpc>
            </a:pPr>
            <a:r>
              <a:rPr lang="en-US" sz="3200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DỤC</a:t>
            </a:r>
            <a:endParaRPr lang="en-US" sz="3200" dirty="0">
              <a:solidFill>
                <a:schemeClr val="bg1"/>
              </a:solidFill>
              <a:latin typeface="Chu Van An" panose="02020603050405020304" pitchFamily="18" charset="0"/>
              <a:ea typeface="AvantGarde-Demi" pitchFamily="18" charset="0"/>
              <a:cs typeface="Chu Van An" panose="02020603050405020304" pitchFamily="18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510395" y="457201"/>
            <a:ext cx="1511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3600" b="0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THPT</a:t>
            </a:r>
            <a:endParaRPr lang="en-US" sz="3600" b="1" dirty="0">
              <a:solidFill>
                <a:schemeClr val="bg1"/>
              </a:solidFill>
              <a:latin typeface="Chu Van An" panose="02020603050405020304" pitchFamily="18" charset="0"/>
              <a:ea typeface="AvantGarde-Demi" pitchFamily="18" charset="0"/>
              <a:cs typeface="Chu Van An" panose="02020603050405020304" pitchFamily="18" charset="0"/>
            </a:endParaRPr>
          </a:p>
        </p:txBody>
      </p:sp>
      <p:sp>
        <p:nvSpPr>
          <p:cNvPr id="12" name="Title 2">
            <a:extLst>
              <a:ext uri="{FF2B5EF4-FFF2-40B4-BE49-F238E27FC236}">
                <a16:creationId xmlns="" xmlns:a16="http://schemas.microsoft.com/office/drawing/2014/main" id="{84F4051B-2BBE-412A-BD7D-D20EFA046DC9}"/>
              </a:ext>
            </a:extLst>
          </p:cNvPr>
          <p:cNvSpPr txBox="1">
            <a:spLocks/>
          </p:cNvSpPr>
          <p:nvPr userDrawn="1"/>
        </p:nvSpPr>
        <p:spPr bwMode="black">
          <a:xfrm>
            <a:off x="7248705" y="320913"/>
            <a:ext cx="17135295" cy="976561"/>
          </a:xfrm>
          <a:prstGeom prst="rect">
            <a:avLst/>
          </a:prstGeom>
          <a:pattFill prst="pct80">
            <a:fgClr>
              <a:schemeClr val="bg1">
                <a:lumMod val="95000"/>
              </a:schemeClr>
            </a:fgClr>
            <a:bgClr>
              <a:schemeClr val="accent4">
                <a:lumMod val="40000"/>
                <a:lumOff val="60000"/>
              </a:schemeClr>
            </a:bgClr>
          </a:patt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800" kern="0" dirty="0">
                <a:solidFill>
                  <a:srgbClr val="FF0066"/>
                </a:solidFill>
                <a:latin typeface="Chu Van An" panose="02020603050405020304" pitchFamily="18" charset="0"/>
                <a:ea typeface="MS Mincho" panose="02020609040205080304" pitchFamily="49" charset="-128"/>
                <a:cs typeface="Chu Van An" panose="02020603050405020304" pitchFamily="18" charset="0"/>
              </a:rPr>
              <a:t>GIÁO</a:t>
            </a:r>
            <a:r>
              <a:rPr lang="en-US" sz="4800" kern="0" baseline="0" dirty="0">
                <a:solidFill>
                  <a:srgbClr val="FF0066"/>
                </a:solidFill>
                <a:latin typeface="Chu Van An" panose="02020603050405020304" pitchFamily="18" charset="0"/>
                <a:ea typeface="MS Mincho" panose="02020609040205080304" pitchFamily="49" charset="-128"/>
                <a:cs typeface="Chu Van An" panose="02020603050405020304" pitchFamily="18" charset="0"/>
              </a:rPr>
              <a:t> ÁN ĐIỆN TỬ - DIỄN ĐÀN GIÁO VIÊN TOÁN</a:t>
            </a:r>
            <a:endParaRPr lang="vi-VN" sz="4800" kern="0" dirty="0">
              <a:solidFill>
                <a:srgbClr val="FF0066"/>
              </a:solidFill>
              <a:latin typeface="Chu Van An" panose="02020603050405020304" pitchFamily="18" charset="0"/>
              <a:cs typeface="Chu Van 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2177060" rtl="0" eaLnBrk="1" latinLnBrk="0" hangingPunct="1">
        <a:spcBef>
          <a:spcPct val="0"/>
        </a:spcBef>
        <a:buNone/>
        <a:defRPr sz="104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397" indent="-816397" algn="l" defTabSz="2177060" rtl="0" eaLnBrk="1" latinLnBrk="0" hangingPunct="1">
        <a:spcBef>
          <a:spcPct val="20000"/>
        </a:spcBef>
        <a:buFont typeface="Arial" pitchFamily="34" charset="0"/>
        <a:buChar char="•"/>
        <a:defRPr sz="7599" kern="1200">
          <a:solidFill>
            <a:schemeClr val="tx1"/>
          </a:solidFill>
          <a:latin typeface="+mn-lt"/>
          <a:ea typeface="+mn-ea"/>
          <a:cs typeface="+mn-cs"/>
        </a:defRPr>
      </a:lvl1pPr>
      <a:lvl2pPr marL="1768861" indent="-680331" algn="l" defTabSz="2177060" rtl="0" eaLnBrk="1" latinLnBrk="0" hangingPunct="1">
        <a:spcBef>
          <a:spcPct val="20000"/>
        </a:spcBef>
        <a:buFont typeface="Arial" pitchFamily="34" charset="0"/>
        <a:buChar char="–"/>
        <a:defRPr sz="6699" kern="1200">
          <a:solidFill>
            <a:schemeClr val="tx1"/>
          </a:solidFill>
          <a:latin typeface="+mn-lt"/>
          <a:ea typeface="+mn-ea"/>
          <a:cs typeface="+mn-cs"/>
        </a:defRPr>
      </a:lvl2pPr>
      <a:lvl3pPr marL="2721325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5699" kern="1200">
          <a:solidFill>
            <a:schemeClr val="tx1"/>
          </a:solidFill>
          <a:latin typeface="+mn-lt"/>
          <a:ea typeface="+mn-ea"/>
          <a:cs typeface="+mn-cs"/>
        </a:defRPr>
      </a:lvl3pPr>
      <a:lvl4pPr marL="3809855" indent="-544265" algn="l" defTabSz="217706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385" indent="-544265" algn="l" defTabSz="2177060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6915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5445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3976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2506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53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06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59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121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2651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181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971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824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0.png"/><Relationship Id="rId13" Type="http://schemas.openxmlformats.org/officeDocument/2006/relationships/oleObject" Target="../embeddings/oleObject73.bin"/><Relationship Id="rId18" Type="http://schemas.openxmlformats.org/officeDocument/2006/relationships/image" Target="../media/image77.wmf"/><Relationship Id="rId26" Type="http://schemas.openxmlformats.org/officeDocument/2006/relationships/image" Target="../media/image81.wmf"/><Relationship Id="rId3" Type="http://schemas.openxmlformats.org/officeDocument/2006/relationships/notesSlide" Target="../notesSlides/notesSlide10.xml"/><Relationship Id="rId21" Type="http://schemas.openxmlformats.org/officeDocument/2006/relationships/oleObject" Target="../embeddings/oleObject77.bin"/><Relationship Id="rId7" Type="http://schemas.openxmlformats.org/officeDocument/2006/relationships/image" Target="../media/image700.png"/><Relationship Id="rId12" Type="http://schemas.openxmlformats.org/officeDocument/2006/relationships/image" Target="../media/image74.wmf"/><Relationship Id="rId17" Type="http://schemas.openxmlformats.org/officeDocument/2006/relationships/oleObject" Target="../embeddings/oleObject75.bin"/><Relationship Id="rId25" Type="http://schemas.openxmlformats.org/officeDocument/2006/relationships/oleObject" Target="../embeddings/oleObject79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76.wmf"/><Relationship Id="rId20" Type="http://schemas.openxmlformats.org/officeDocument/2006/relationships/image" Target="../media/image78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690.png"/><Relationship Id="rId11" Type="http://schemas.openxmlformats.org/officeDocument/2006/relationships/oleObject" Target="../embeddings/oleObject72.bin"/><Relationship Id="rId24" Type="http://schemas.openxmlformats.org/officeDocument/2006/relationships/image" Target="../media/image80.wmf"/><Relationship Id="rId5" Type="http://schemas.openxmlformats.org/officeDocument/2006/relationships/image" Target="../media/image117.png"/><Relationship Id="rId15" Type="http://schemas.openxmlformats.org/officeDocument/2006/relationships/oleObject" Target="../embeddings/oleObject74.bin"/><Relationship Id="rId23" Type="http://schemas.openxmlformats.org/officeDocument/2006/relationships/oleObject" Target="../embeddings/oleObject78.bin"/><Relationship Id="rId28" Type="http://schemas.openxmlformats.org/officeDocument/2006/relationships/image" Target="../media/image82.wmf"/><Relationship Id="rId10" Type="http://schemas.openxmlformats.org/officeDocument/2006/relationships/image" Target="../media/image73.wmf"/><Relationship Id="rId19" Type="http://schemas.openxmlformats.org/officeDocument/2006/relationships/oleObject" Target="../embeddings/oleObject76.bin"/><Relationship Id="rId4" Type="http://schemas.openxmlformats.org/officeDocument/2006/relationships/image" Target="../media/image640.png"/><Relationship Id="rId9" Type="http://schemas.openxmlformats.org/officeDocument/2006/relationships/oleObject" Target="../embeddings/oleObject71.bin"/><Relationship Id="rId14" Type="http://schemas.openxmlformats.org/officeDocument/2006/relationships/image" Target="../media/image75.wmf"/><Relationship Id="rId22" Type="http://schemas.openxmlformats.org/officeDocument/2006/relationships/image" Target="../media/image79.wmf"/><Relationship Id="rId27" Type="http://schemas.openxmlformats.org/officeDocument/2006/relationships/oleObject" Target="../embeddings/oleObject80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0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4.wmf"/><Relationship Id="rId7" Type="http://schemas.openxmlformats.org/officeDocument/2006/relationships/image" Target="../media/image7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2.wmf"/><Relationship Id="rId25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8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9.wmf"/><Relationship Id="rId24" Type="http://schemas.openxmlformats.org/officeDocument/2006/relationships/oleObject" Target="../embeddings/oleObject11.bin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23" Type="http://schemas.openxmlformats.org/officeDocument/2006/relationships/image" Target="../media/image15.wmf"/><Relationship Id="rId28" Type="http://schemas.openxmlformats.org/officeDocument/2006/relationships/oleObject" Target="../embeddings/oleObject13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3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1.wmf"/><Relationship Id="rId18" Type="http://schemas.openxmlformats.org/officeDocument/2006/relationships/oleObject" Target="../embeddings/oleObject21.bin"/><Relationship Id="rId26" Type="http://schemas.openxmlformats.org/officeDocument/2006/relationships/oleObject" Target="../embeddings/oleObject25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25.wmf"/><Relationship Id="rId7" Type="http://schemas.openxmlformats.org/officeDocument/2006/relationships/image" Target="../media/image7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23.wmf"/><Relationship Id="rId25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0.bin"/><Relationship Id="rId20" Type="http://schemas.openxmlformats.org/officeDocument/2006/relationships/oleObject" Target="../embeddings/oleObject22.bin"/><Relationship Id="rId29" Type="http://schemas.openxmlformats.org/officeDocument/2006/relationships/image" Target="../media/image29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0.wmf"/><Relationship Id="rId24" Type="http://schemas.openxmlformats.org/officeDocument/2006/relationships/oleObject" Target="../embeddings/oleObject24.bin"/><Relationship Id="rId5" Type="http://schemas.openxmlformats.org/officeDocument/2006/relationships/image" Target="../media/image19.wmf"/><Relationship Id="rId15" Type="http://schemas.openxmlformats.org/officeDocument/2006/relationships/image" Target="../media/image22.wmf"/><Relationship Id="rId23" Type="http://schemas.openxmlformats.org/officeDocument/2006/relationships/image" Target="../media/image26.wmf"/><Relationship Id="rId28" Type="http://schemas.openxmlformats.org/officeDocument/2006/relationships/oleObject" Target="../embeddings/oleObject26.bin"/><Relationship Id="rId10" Type="http://schemas.openxmlformats.org/officeDocument/2006/relationships/oleObject" Target="../embeddings/oleObject17.bin"/><Relationship Id="rId19" Type="http://schemas.openxmlformats.org/officeDocument/2006/relationships/image" Target="../media/image24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19.bin"/><Relationship Id="rId22" Type="http://schemas.openxmlformats.org/officeDocument/2006/relationships/oleObject" Target="../embeddings/oleObject23.bin"/><Relationship Id="rId27" Type="http://schemas.openxmlformats.org/officeDocument/2006/relationships/image" Target="../media/image2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33.wmf"/><Relationship Id="rId18" Type="http://schemas.openxmlformats.org/officeDocument/2006/relationships/oleObject" Target="../embeddings/oleObject34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37.wmf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31.bin"/><Relationship Id="rId17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3.bin"/><Relationship Id="rId20" Type="http://schemas.openxmlformats.org/officeDocument/2006/relationships/oleObject" Target="../embeddings/oleObject35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32.wmf"/><Relationship Id="rId5" Type="http://schemas.openxmlformats.org/officeDocument/2006/relationships/image" Target="../media/image7.wmf"/><Relationship Id="rId15" Type="http://schemas.openxmlformats.org/officeDocument/2006/relationships/image" Target="../media/image34.wmf"/><Relationship Id="rId10" Type="http://schemas.openxmlformats.org/officeDocument/2006/relationships/oleObject" Target="../embeddings/oleObject30.bin"/><Relationship Id="rId19" Type="http://schemas.openxmlformats.org/officeDocument/2006/relationships/image" Target="../media/image36.w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3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image" Target="../media/image42.wmf"/><Relationship Id="rId18" Type="http://schemas.openxmlformats.org/officeDocument/2006/relationships/oleObject" Target="../embeddings/oleObject43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46.wmf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40.bin"/><Relationship Id="rId17" Type="http://schemas.openxmlformats.org/officeDocument/2006/relationships/image" Target="../media/image4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2.bin"/><Relationship Id="rId20" Type="http://schemas.openxmlformats.org/officeDocument/2006/relationships/oleObject" Target="../embeddings/oleObject44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41.wmf"/><Relationship Id="rId5" Type="http://schemas.openxmlformats.org/officeDocument/2006/relationships/image" Target="../media/image38.wmf"/><Relationship Id="rId15" Type="http://schemas.openxmlformats.org/officeDocument/2006/relationships/image" Target="../media/image43.wmf"/><Relationship Id="rId10" Type="http://schemas.openxmlformats.org/officeDocument/2006/relationships/oleObject" Target="../embeddings/oleObject39.bin"/><Relationship Id="rId19" Type="http://schemas.openxmlformats.org/officeDocument/2006/relationships/image" Target="../media/image45.wmf"/><Relationship Id="rId4" Type="http://schemas.openxmlformats.org/officeDocument/2006/relationships/oleObject" Target="../embeddings/oleObject36.bin"/><Relationship Id="rId9" Type="http://schemas.openxmlformats.org/officeDocument/2006/relationships/image" Target="../media/image40.wmf"/><Relationship Id="rId14" Type="http://schemas.openxmlformats.org/officeDocument/2006/relationships/oleObject" Target="../embeddings/oleObject4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image" Target="../media/image49.wmf"/><Relationship Id="rId18" Type="http://schemas.openxmlformats.org/officeDocument/2006/relationships/oleObject" Target="../embeddings/oleObject50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750.png"/><Relationship Id="rId12" Type="http://schemas.openxmlformats.org/officeDocument/2006/relationships/oleObject" Target="../embeddings/oleObject47.bin"/><Relationship Id="rId17" Type="http://schemas.openxmlformats.org/officeDocument/2006/relationships/image" Target="../media/image51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49.bin"/><Relationship Id="rId20" Type="http://schemas.openxmlformats.org/officeDocument/2006/relationships/image" Target="../media/image760.png"/><Relationship Id="rId1" Type="http://schemas.openxmlformats.org/officeDocument/2006/relationships/vmlDrawing" Target="../drawings/vmlDrawing5.vml"/><Relationship Id="rId6" Type="http://schemas.openxmlformats.org/officeDocument/2006/relationships/image" Target="../media/image740.png"/><Relationship Id="rId11" Type="http://schemas.openxmlformats.org/officeDocument/2006/relationships/image" Target="../media/image48.wmf"/><Relationship Id="rId5" Type="http://schemas.openxmlformats.org/officeDocument/2006/relationships/image" Target="../media/image730.png"/><Relationship Id="rId15" Type="http://schemas.openxmlformats.org/officeDocument/2006/relationships/image" Target="../media/image50.wmf"/><Relationship Id="rId10" Type="http://schemas.openxmlformats.org/officeDocument/2006/relationships/oleObject" Target="../embeddings/oleObject46.bin"/><Relationship Id="rId19" Type="http://schemas.openxmlformats.org/officeDocument/2006/relationships/image" Target="../media/image52.wmf"/><Relationship Id="rId4" Type="http://schemas.openxmlformats.org/officeDocument/2006/relationships/image" Target="../media/image124.png"/><Relationship Id="rId9" Type="http://schemas.openxmlformats.org/officeDocument/2006/relationships/image" Target="../media/image47.wmf"/><Relationship Id="rId14" Type="http://schemas.openxmlformats.org/officeDocument/2006/relationships/oleObject" Target="../embeddings/oleObject4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13" Type="http://schemas.openxmlformats.org/officeDocument/2006/relationships/image" Target="../media/image55.wmf"/><Relationship Id="rId18" Type="http://schemas.openxmlformats.org/officeDocument/2006/relationships/oleObject" Target="../embeddings/oleObject56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61.png"/><Relationship Id="rId12" Type="http://schemas.openxmlformats.org/officeDocument/2006/relationships/oleObject" Target="../embeddings/oleObject53.bin"/><Relationship Id="rId17" Type="http://schemas.openxmlformats.org/officeDocument/2006/relationships/image" Target="../media/image57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55.bin"/><Relationship Id="rId20" Type="http://schemas.openxmlformats.org/officeDocument/2006/relationships/image" Target="../media/image810.png"/><Relationship Id="rId1" Type="http://schemas.openxmlformats.org/officeDocument/2006/relationships/vmlDrawing" Target="../drawings/vmlDrawing6.vml"/><Relationship Id="rId6" Type="http://schemas.openxmlformats.org/officeDocument/2006/relationships/image" Target="../media/image60.png"/><Relationship Id="rId11" Type="http://schemas.openxmlformats.org/officeDocument/2006/relationships/image" Target="../media/image54.wmf"/><Relationship Id="rId5" Type="http://schemas.openxmlformats.org/officeDocument/2006/relationships/image" Target="../media/image59.png"/><Relationship Id="rId15" Type="http://schemas.openxmlformats.org/officeDocument/2006/relationships/image" Target="../media/image56.wmf"/><Relationship Id="rId10" Type="http://schemas.openxmlformats.org/officeDocument/2006/relationships/oleObject" Target="../embeddings/oleObject52.bin"/><Relationship Id="rId19" Type="http://schemas.openxmlformats.org/officeDocument/2006/relationships/image" Target="../media/image58.wmf"/><Relationship Id="rId4" Type="http://schemas.openxmlformats.org/officeDocument/2006/relationships/image" Target="../media/image128.png"/><Relationship Id="rId9" Type="http://schemas.openxmlformats.org/officeDocument/2006/relationships/image" Target="../media/image53.wmf"/><Relationship Id="rId14" Type="http://schemas.openxmlformats.org/officeDocument/2006/relationships/oleObject" Target="../embeddings/oleObject5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0.png"/><Relationship Id="rId13" Type="http://schemas.openxmlformats.org/officeDocument/2006/relationships/oleObject" Target="../embeddings/oleObject59.bin"/><Relationship Id="rId18" Type="http://schemas.openxmlformats.org/officeDocument/2006/relationships/image" Target="../media/image63.wmf"/><Relationship Id="rId3" Type="http://schemas.openxmlformats.org/officeDocument/2006/relationships/notesSlide" Target="../notesSlides/notesSlide8.xml"/><Relationship Id="rId21" Type="http://schemas.openxmlformats.org/officeDocument/2006/relationships/oleObject" Target="../embeddings/oleObject63.bin"/><Relationship Id="rId7" Type="http://schemas.openxmlformats.org/officeDocument/2006/relationships/image" Target="../media/image480.png"/><Relationship Id="rId12" Type="http://schemas.openxmlformats.org/officeDocument/2006/relationships/image" Target="../media/image60.wmf"/><Relationship Id="rId17" Type="http://schemas.openxmlformats.org/officeDocument/2006/relationships/oleObject" Target="../embeddings/oleObject61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62.wmf"/><Relationship Id="rId20" Type="http://schemas.openxmlformats.org/officeDocument/2006/relationships/image" Target="../media/image64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46.png"/><Relationship Id="rId11" Type="http://schemas.openxmlformats.org/officeDocument/2006/relationships/oleObject" Target="../embeddings/oleObject58.bin"/><Relationship Id="rId5" Type="http://schemas.openxmlformats.org/officeDocument/2006/relationships/image" Target="../media/image100.png"/><Relationship Id="rId15" Type="http://schemas.openxmlformats.org/officeDocument/2006/relationships/oleObject" Target="../embeddings/oleObject60.bin"/><Relationship Id="rId10" Type="http://schemas.openxmlformats.org/officeDocument/2006/relationships/image" Target="../media/image59.wmf"/><Relationship Id="rId19" Type="http://schemas.openxmlformats.org/officeDocument/2006/relationships/oleObject" Target="../embeddings/oleObject62.bin"/><Relationship Id="rId4" Type="http://schemas.openxmlformats.org/officeDocument/2006/relationships/image" Target="../media/image470.png"/><Relationship Id="rId9" Type="http://schemas.openxmlformats.org/officeDocument/2006/relationships/oleObject" Target="../embeddings/oleObject57.bin"/><Relationship Id="rId14" Type="http://schemas.openxmlformats.org/officeDocument/2006/relationships/image" Target="../media/image61.wmf"/><Relationship Id="rId22" Type="http://schemas.openxmlformats.org/officeDocument/2006/relationships/image" Target="../media/image6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0.png"/><Relationship Id="rId13" Type="http://schemas.openxmlformats.org/officeDocument/2006/relationships/oleObject" Target="../embeddings/oleObject66.bin"/><Relationship Id="rId18" Type="http://schemas.openxmlformats.org/officeDocument/2006/relationships/image" Target="../media/image70.wmf"/><Relationship Id="rId3" Type="http://schemas.openxmlformats.org/officeDocument/2006/relationships/notesSlide" Target="../notesSlides/notesSlide9.xml"/><Relationship Id="rId21" Type="http://schemas.openxmlformats.org/officeDocument/2006/relationships/oleObject" Target="../embeddings/oleObject70.bin"/><Relationship Id="rId7" Type="http://schemas.openxmlformats.org/officeDocument/2006/relationships/image" Target="../media/image590.png"/><Relationship Id="rId12" Type="http://schemas.openxmlformats.org/officeDocument/2006/relationships/image" Target="../media/image67.wmf"/><Relationship Id="rId17" Type="http://schemas.openxmlformats.org/officeDocument/2006/relationships/oleObject" Target="../embeddings/oleObject68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69.wmf"/><Relationship Id="rId20" Type="http://schemas.openxmlformats.org/officeDocument/2006/relationships/image" Target="../media/image71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540.png"/><Relationship Id="rId11" Type="http://schemas.openxmlformats.org/officeDocument/2006/relationships/oleObject" Target="../embeddings/oleObject65.bin"/><Relationship Id="rId5" Type="http://schemas.openxmlformats.org/officeDocument/2006/relationships/image" Target="../media/image570.png"/><Relationship Id="rId15" Type="http://schemas.openxmlformats.org/officeDocument/2006/relationships/oleObject" Target="../embeddings/oleObject67.bin"/><Relationship Id="rId10" Type="http://schemas.openxmlformats.org/officeDocument/2006/relationships/image" Target="../media/image66.wmf"/><Relationship Id="rId19" Type="http://schemas.openxmlformats.org/officeDocument/2006/relationships/oleObject" Target="../embeddings/oleObject69.bin"/><Relationship Id="rId4" Type="http://schemas.openxmlformats.org/officeDocument/2006/relationships/image" Target="../media/image560.png"/><Relationship Id="rId9" Type="http://schemas.openxmlformats.org/officeDocument/2006/relationships/oleObject" Target="../embeddings/oleObject64.bin"/><Relationship Id="rId14" Type="http://schemas.openxmlformats.org/officeDocument/2006/relationships/image" Target="../media/image68.wmf"/><Relationship Id="rId22" Type="http://schemas.openxmlformats.org/officeDocument/2006/relationships/image" Target="../media/image7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0618169" y="3720435"/>
            <a:ext cx="3312040" cy="830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98" tIns="45699" rIns="91398" bIns="45699" rtlCol="0">
            <a:spAutoFit/>
          </a:bodyPr>
          <a:lstStyle/>
          <a:p>
            <a:pPr algn="ctr"/>
            <a:r>
              <a:rPr lang="en-US" sz="4800" b="1" dirty="0">
                <a:solidFill>
                  <a:srgbClr val="135F82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GIẢI TÍCH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197614" y="4229941"/>
            <a:ext cx="18288000" cy="2862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8" tIns="45699" rIns="91398" bIns="45699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000" b="1" dirty="0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Chương</a:t>
            </a:r>
            <a:r>
              <a:rPr lang="en-US" sz="60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2: HÀM SỐ LŨY THỪA </a:t>
            </a:r>
          </a:p>
          <a:p>
            <a:pPr algn="ctr">
              <a:lnSpc>
                <a:spcPct val="150000"/>
              </a:lnSpc>
            </a:pPr>
            <a:r>
              <a:rPr lang="en-US" sz="60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HÀM SỐ MŨ VÀ HÀM SỐ LÔGARIT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2377436" y="1883773"/>
            <a:ext cx="1813892" cy="1828546"/>
            <a:chOff x="12784885" y="1066801"/>
            <a:chExt cx="1814128" cy="1828784"/>
          </a:xfrm>
        </p:grpSpPr>
        <p:sp>
          <p:nvSpPr>
            <p:cNvPr id="24" name="TextBox 23"/>
            <p:cNvSpPr txBox="1"/>
            <p:nvPr/>
          </p:nvSpPr>
          <p:spPr>
            <a:xfrm>
              <a:off x="12784885" y="1066801"/>
              <a:ext cx="1814128" cy="754022"/>
            </a:xfrm>
            <a:prstGeom prst="rect">
              <a:avLst/>
            </a:prstGeom>
            <a:noFill/>
          </p:spPr>
          <p:txBody>
            <a:bodyPr wrap="square" lIns="91398" tIns="45699" rIns="91398" bIns="45699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LỚP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020903" y="1556787"/>
              <a:ext cx="1223351" cy="1338798"/>
            </a:xfrm>
            <a:prstGeom prst="rect">
              <a:avLst/>
            </a:prstGeom>
            <a:noFill/>
          </p:spPr>
          <p:txBody>
            <a:bodyPr wrap="none" lIns="91398" tIns="45699" rIns="91398" bIns="45699" rtlCol="0">
              <a:spAutoFit/>
            </a:bodyPr>
            <a:lstStyle/>
            <a:p>
              <a:r>
                <a:rPr lang="en-US" sz="8099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1</a:t>
              </a:r>
              <a:r>
                <a:rPr lang="vi-VN" sz="8099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2</a:t>
              </a:r>
              <a:endParaRPr lang="en-US" sz="8099" dirty="0">
                <a:solidFill>
                  <a:srgbClr val="135F82"/>
                </a:solidFill>
                <a:latin typeface="Chu Van An" panose="02020603050405020304" pitchFamily="18" charset="0"/>
                <a:ea typeface="AvantGarde" pitchFamily="2" charset="0"/>
                <a:cs typeface="Chu Van An" panose="02020603050405020304" pitchFamily="18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0781125" y="1966240"/>
            <a:ext cx="2238084" cy="1706805"/>
            <a:chOff x="11186391" y="149817"/>
            <a:chExt cx="2238375" cy="1707027"/>
          </a:xfrm>
        </p:grpSpPr>
        <p:pic>
          <p:nvPicPr>
            <p:cNvPr id="20" name="Picture 5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27236" y="149817"/>
              <a:ext cx="1495424" cy="149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6391" y="1620306"/>
              <a:ext cx="2238375" cy="236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" name="Group 26"/>
          <p:cNvGrpSpPr/>
          <p:nvPr/>
        </p:nvGrpSpPr>
        <p:grpSpPr>
          <a:xfrm>
            <a:off x="4247547" y="8610600"/>
            <a:ext cx="17088453" cy="907189"/>
            <a:chOff x="7483861" y="7543801"/>
            <a:chExt cx="17012919" cy="907308"/>
          </a:xfrm>
        </p:grpSpPr>
        <p:sp>
          <p:nvSpPr>
            <p:cNvPr id="44" name="TextBox 43"/>
            <p:cNvSpPr txBox="1"/>
            <p:nvPr/>
          </p:nvSpPr>
          <p:spPr>
            <a:xfrm>
              <a:off x="8993187" y="7620003"/>
              <a:ext cx="15503593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HÀM SỐ LÔGARIT</a:t>
              </a:r>
            </a:p>
          </p:txBody>
        </p:sp>
        <p:grpSp>
          <p:nvGrpSpPr>
            <p:cNvPr id="3" name="Group 27"/>
            <p:cNvGrpSpPr/>
            <p:nvPr/>
          </p:nvGrpSpPr>
          <p:grpSpPr>
            <a:xfrm>
              <a:off x="7483861" y="7543801"/>
              <a:ext cx="1251657" cy="872847"/>
              <a:chOff x="7483860" y="7543801"/>
              <a:chExt cx="1251657" cy="872847"/>
            </a:xfrm>
          </p:grpSpPr>
          <p:sp>
            <p:nvSpPr>
              <p:cNvPr id="46" name="Isosceles Triangle 44"/>
              <p:cNvSpPr/>
              <p:nvPr/>
            </p:nvSpPr>
            <p:spPr>
              <a:xfrm rot="16200000">
                <a:off x="7494127" y="7533534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" name="Group 29"/>
              <p:cNvGrpSpPr/>
              <p:nvPr/>
            </p:nvGrpSpPr>
            <p:grpSpPr>
              <a:xfrm>
                <a:off x="7493378" y="7646473"/>
                <a:ext cx="1242139" cy="770175"/>
                <a:chOff x="7493378" y="7646473"/>
                <a:chExt cx="1242139" cy="770175"/>
              </a:xfrm>
            </p:grpSpPr>
            <p:sp>
              <p:nvSpPr>
                <p:cNvPr id="48" name="Round Same Side Corner Rectangle 47"/>
                <p:cNvSpPr/>
                <p:nvPr/>
              </p:nvSpPr>
              <p:spPr>
                <a:xfrm rot="5400000">
                  <a:off x="7748688" y="7429818"/>
                  <a:ext cx="731520" cy="1242139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7909228" y="7646473"/>
                  <a:ext cx="640858" cy="7540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</a:t>
                  </a:r>
                </a:p>
              </p:txBody>
            </p:sp>
          </p:grpSp>
        </p:grpSp>
      </p:grpSp>
      <p:sp>
        <p:nvSpPr>
          <p:cNvPr id="23" name="TextBox 22"/>
          <p:cNvSpPr txBox="1"/>
          <p:nvPr/>
        </p:nvSpPr>
        <p:spPr>
          <a:xfrm>
            <a:off x="2679776" y="6940720"/>
            <a:ext cx="19610541" cy="11078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none" lIns="91398" tIns="45699" rIns="91398" bIns="45699" rtlCol="0">
            <a:spAutoFit/>
          </a:bodyPr>
          <a:lstStyle/>
          <a:p>
            <a:pPr algn="ctr"/>
            <a:r>
              <a:rPr lang="vi-VN" sz="6599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 </a:t>
            </a:r>
            <a:r>
              <a:rPr lang="en-US" sz="6599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4</a:t>
            </a:r>
            <a:r>
              <a:rPr lang="vi-VN" sz="6599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:</a:t>
            </a:r>
            <a:r>
              <a:rPr lang="en-US" sz="6599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HÀM SỐ MŨ VÀ HÀM SỐ </a:t>
            </a:r>
            <a:r>
              <a:rPr lang="en-US" sz="6599" b="1" dirty="0" smtClean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LÔGARIT (</a:t>
            </a:r>
            <a:r>
              <a:rPr lang="en-US" sz="6599" b="1" dirty="0" err="1" smtClean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tiết</a:t>
            </a:r>
            <a:r>
              <a:rPr lang="en-US" sz="6599" b="1" dirty="0" smtClean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32)</a:t>
            </a:r>
            <a:endParaRPr lang="en-US" sz="6599" b="1" dirty="0">
              <a:solidFill>
                <a:srgbClr val="135F82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3512667" y="8207119"/>
            <a:ext cx="19013083" cy="4264123"/>
          </a:xfrm>
          <a:prstGeom prst="roundRect">
            <a:avLst>
              <a:gd name="adj" fmla="val 4570"/>
            </a:avLst>
          </a:prstGeom>
          <a:noFill/>
          <a:ln>
            <a:solidFill>
              <a:srgbClr val="13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8" tIns="45699" rIns="91398" bIns="45699" rtlCol="0" anchor="ctr"/>
          <a:lstStyle/>
          <a:p>
            <a:pPr algn="ctr"/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4243914" y="9896862"/>
            <a:ext cx="9472086" cy="968318"/>
            <a:chOff x="739068" y="1515168"/>
            <a:chExt cx="9473319" cy="968444"/>
          </a:xfrm>
        </p:grpSpPr>
        <p:sp>
          <p:nvSpPr>
            <p:cNvPr id="56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59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p:pic>
        <p:nvPicPr>
          <p:cNvPr id="52" name="Picture 3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47" y="1407042"/>
            <a:ext cx="3154623" cy="3197789"/>
          </a:xfrm>
          <a:prstGeom prst="rect">
            <a:avLst/>
          </a:prstGeom>
          <a:noFill/>
        </p:spPr>
      </p:pic>
      <p:pic>
        <p:nvPicPr>
          <p:cNvPr id="53" name="Picture 27">
            <a:extLst>
              <a:ext uri="{FF2B5EF4-FFF2-40B4-BE49-F238E27FC236}">
                <a16:creationId xmlns="" xmlns:a16="http://schemas.microsoft.com/office/drawing/2014/main" id="{70E0D186-02F4-4066-B916-5BC17329F7C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9858" y="1432441"/>
            <a:ext cx="3384142" cy="3384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08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5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5"/>
          <p:cNvGrpSpPr/>
          <p:nvPr/>
        </p:nvGrpSpPr>
        <p:grpSpPr>
          <a:xfrm>
            <a:off x="850489" y="6856968"/>
            <a:ext cx="22136901" cy="6545132"/>
            <a:chOff x="1205494" y="6941416"/>
            <a:chExt cx="22139783" cy="6545984"/>
          </a:xfrm>
        </p:grpSpPr>
        <p:sp>
          <p:nvSpPr>
            <p:cNvPr id="76" name="Rounded Rectangle 75"/>
            <p:cNvSpPr/>
            <p:nvPr/>
          </p:nvSpPr>
          <p:spPr>
            <a:xfrm>
              <a:off x="1209586" y="7179457"/>
              <a:ext cx="22135691" cy="6307943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grpSp>
          <p:nvGrpSpPr>
            <p:cNvPr id="77" name="Group 76"/>
            <p:cNvGrpSpPr/>
            <p:nvPr/>
          </p:nvGrpSpPr>
          <p:grpSpPr>
            <a:xfrm>
              <a:off x="1205494" y="6941416"/>
              <a:ext cx="3493741" cy="831105"/>
              <a:chOff x="1205494" y="6941416"/>
              <a:chExt cx="3493741" cy="831105"/>
            </a:xfrm>
          </p:grpSpPr>
          <p:sp>
            <p:nvSpPr>
              <p:cNvPr id="78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2057667" y="6941416"/>
                <a:ext cx="2641568" cy="831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sz="480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48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80" name="Round Diagonal Corner Rectangle 79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  <p:sp>
            <p:nvSpPr>
              <p:cNvPr id="81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48" name="Group 147"/>
          <p:cNvGrpSpPr/>
          <p:nvPr/>
        </p:nvGrpSpPr>
        <p:grpSpPr>
          <a:xfrm>
            <a:off x="533400" y="2618045"/>
            <a:ext cx="23391942" cy="4087555"/>
            <a:chOff x="992187" y="2564544"/>
            <a:chExt cx="22353091" cy="408808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endParaRPr lang="en-US" sz="3200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60">
                  <a:defRPr/>
                </a:pPr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813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000" b="1" dirty="0" err="1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40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5</a:t>
                </a:r>
                <a:r>
                  <a:rPr lang="en-US" sz="4000" b="1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.</a:t>
                </a:r>
                <a:endParaRPr lang="en-US" sz="40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p:sp>
        <p:nvSpPr>
          <p:cNvPr id="119" name="Rectangle 118"/>
          <p:cNvSpPr/>
          <p:nvPr/>
        </p:nvSpPr>
        <p:spPr>
          <a:xfrm>
            <a:off x="723007" y="3464053"/>
            <a:ext cx="225658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/>
              <a:t>Cho </a:t>
            </a:r>
            <a:r>
              <a:rPr lang="en-US" sz="4800" dirty="0" err="1"/>
              <a:t>hàm</a:t>
            </a:r>
            <a:r>
              <a:rPr lang="en-US" sz="4800" dirty="0"/>
              <a:t> </a:t>
            </a:r>
            <a:r>
              <a:rPr lang="en-US" sz="4800" dirty="0" err="1"/>
              <a:t>số</a:t>
            </a:r>
            <a:r>
              <a:rPr lang="en-US" sz="4800" dirty="0"/>
              <a:t>                                      </a:t>
            </a:r>
            <a:r>
              <a:rPr lang="en-US" sz="4800" dirty="0" smtClean="0"/>
              <a:t> </a:t>
            </a:r>
            <a:r>
              <a:rPr lang="en-US" sz="4800" dirty="0" err="1" smtClean="0"/>
              <a:t>với</a:t>
            </a:r>
            <a:r>
              <a:rPr lang="en-US" sz="4800" dirty="0" smtClean="0"/>
              <a:t>     </a:t>
            </a:r>
            <a:r>
              <a:rPr lang="en-US" sz="4800" dirty="0" err="1" smtClean="0"/>
              <a:t>là</a:t>
            </a:r>
            <a:r>
              <a:rPr lang="en-US" sz="4800" dirty="0" smtClean="0"/>
              <a:t> </a:t>
            </a:r>
            <a:r>
              <a:rPr lang="en-US" sz="4800" dirty="0" err="1" smtClean="0"/>
              <a:t>tham</a:t>
            </a:r>
            <a:r>
              <a:rPr lang="en-US" sz="4800" dirty="0" smtClean="0"/>
              <a:t> </a:t>
            </a:r>
            <a:r>
              <a:rPr lang="en-US" sz="4800" dirty="0" err="1" smtClean="0"/>
              <a:t>số</a:t>
            </a:r>
            <a:r>
              <a:rPr lang="en-US" sz="4800" dirty="0" smtClean="0"/>
              <a:t>. </a:t>
            </a:r>
            <a:r>
              <a:rPr lang="en-US" sz="4800" dirty="0" err="1" smtClean="0"/>
              <a:t>Giá</a:t>
            </a:r>
            <a:r>
              <a:rPr lang="en-US" sz="4800" dirty="0" smtClean="0"/>
              <a:t> </a:t>
            </a:r>
            <a:r>
              <a:rPr lang="en-US" sz="4800" dirty="0" err="1" smtClean="0"/>
              <a:t>trị</a:t>
            </a:r>
            <a:r>
              <a:rPr lang="en-US" sz="4800" dirty="0" smtClean="0"/>
              <a:t> </a:t>
            </a:r>
            <a:r>
              <a:rPr lang="en-US" sz="4800" dirty="0" err="1" smtClean="0"/>
              <a:t>của</a:t>
            </a:r>
            <a:r>
              <a:rPr lang="en-US" sz="4800" dirty="0" smtClean="0"/>
              <a:t>      </a:t>
            </a:r>
            <a:r>
              <a:rPr lang="en-US" sz="4800" dirty="0" err="1" smtClean="0"/>
              <a:t>để</a:t>
            </a:r>
            <a:r>
              <a:rPr lang="en-US" sz="4800" dirty="0" smtClean="0"/>
              <a:t>                    </a:t>
            </a:r>
            <a:r>
              <a:rPr lang="en-US" sz="4800" dirty="0" err="1" smtClean="0"/>
              <a:t>là</a:t>
            </a:r>
            <a:r>
              <a:rPr lang="en-US" sz="4800" dirty="0" smtClean="0"/>
              <a:t>  </a:t>
            </a:r>
            <a:endParaRPr lang="vi-VN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17334293" y="12408410"/>
                <a:ext cx="2500565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Ch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ọ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4800" b="1" i="0" spc="-15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en-US" sz="4800" b="1" spc="-1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34293" y="12408410"/>
                <a:ext cx="2500565" cy="83099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-193055" y="5083154"/>
                <a:ext cx="4388542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4800" b="0" i="0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       </m:t>
                      </m:r>
                      <m:r>
                        <m:rPr>
                          <m:nor/>
                        </m:rPr>
                        <a:rPr lang="en-GB" sz="4800"/>
                        <m:t>.</m:t>
                      </m:r>
                    </m:oMath>
                  </m:oMathPara>
                </a14:m>
                <a:endParaRPr lang="en-GB" sz="4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93055" y="5083154"/>
                <a:ext cx="4388542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8159621" y="5223659"/>
                <a:ext cx="947753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GB" sz="4800"/>
                        <m:t>.</m:t>
                      </m:r>
                    </m:oMath>
                  </m:oMathPara>
                </a14:m>
                <a:endParaRPr lang="en-GB" sz="4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9621" y="5223659"/>
                <a:ext cx="947753" cy="83099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13069244" y="5223658"/>
                <a:ext cx="1942156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sz="4800" b="0" i="1" spc="-15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</m:t>
                      </m:r>
                    </m:oMath>
                  </m:oMathPara>
                </a14:m>
                <a:endParaRPr lang="en-GB" sz="48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9244" y="5223658"/>
                <a:ext cx="1942156" cy="83099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18037434" y="5223658"/>
                <a:ext cx="1637817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vi-VN" sz="48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37434" y="5223658"/>
                <a:ext cx="1637817" cy="83099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47"/>
          <p:cNvGrpSpPr/>
          <p:nvPr/>
        </p:nvGrpSpPr>
        <p:grpSpPr>
          <a:xfrm>
            <a:off x="909007" y="1567608"/>
            <a:ext cx="9472086" cy="968318"/>
            <a:chOff x="739068" y="1515168"/>
            <a:chExt cx="9473319" cy="968444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F2469076-222B-4580-A179-D816FB27383F}"/>
              </a:ext>
            </a:extLst>
          </p:cNvPr>
          <p:cNvSpPr/>
          <p:nvPr/>
        </p:nvSpPr>
        <p:spPr>
          <a:xfrm>
            <a:off x="3251561" y="8846403"/>
            <a:ext cx="84832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57" name="Oval 56"/>
          <p:cNvSpPr/>
          <p:nvPr/>
        </p:nvSpPr>
        <p:spPr>
          <a:xfrm>
            <a:off x="7958287" y="4996519"/>
            <a:ext cx="1072553" cy="1072553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B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2269300"/>
              </p:ext>
            </p:extLst>
          </p:nvPr>
        </p:nvGraphicFramePr>
        <p:xfrm>
          <a:off x="3854596" y="3338546"/>
          <a:ext cx="50292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61" name="Equation" r:id="rId9" imgW="5029200" imgH="1143000" progId="Equation.DSMT4">
                  <p:embed/>
                </p:oleObj>
              </mc:Choice>
              <mc:Fallback>
                <p:oleObj name="Equation" r:id="rId9" imgW="5029200" imgH="114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854596" y="3338546"/>
                        <a:ext cx="5029200" cy="114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7329416"/>
              </p:ext>
            </p:extLst>
          </p:nvPr>
        </p:nvGraphicFramePr>
        <p:xfrm>
          <a:off x="16130270" y="3762973"/>
          <a:ext cx="405130" cy="405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62" name="Equation" r:id="rId11" imgW="368280" imgH="368280" progId="Equation.DSMT4">
                  <p:embed/>
                </p:oleObj>
              </mc:Choice>
              <mc:Fallback>
                <p:oleObj name="Equation" r:id="rId11" imgW="36828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6130270" y="3762973"/>
                        <a:ext cx="405130" cy="4051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0971889"/>
              </p:ext>
            </p:extLst>
          </p:nvPr>
        </p:nvGraphicFramePr>
        <p:xfrm>
          <a:off x="17602200" y="3496302"/>
          <a:ext cx="22860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63" name="Equation" r:id="rId13" imgW="2286000" imgH="863280" progId="Equation.DSMT4">
                  <p:embed/>
                </p:oleObj>
              </mc:Choice>
              <mc:Fallback>
                <p:oleObj name="Equation" r:id="rId13" imgW="228600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7602200" y="3496302"/>
                        <a:ext cx="22860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1539177"/>
              </p:ext>
            </p:extLst>
          </p:nvPr>
        </p:nvGraphicFramePr>
        <p:xfrm>
          <a:off x="1586810" y="5223658"/>
          <a:ext cx="13335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64" name="Equation" r:id="rId15" imgW="1333440" imgH="520560" progId="Equation.DSMT4">
                  <p:embed/>
                </p:oleObj>
              </mc:Choice>
              <mc:Fallback>
                <p:oleObj name="Equation" r:id="rId15" imgW="1333440" imgH="52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6810" y="5223658"/>
                        <a:ext cx="1333500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7727568"/>
              </p:ext>
            </p:extLst>
          </p:nvPr>
        </p:nvGraphicFramePr>
        <p:xfrm>
          <a:off x="9305270" y="4808868"/>
          <a:ext cx="1612900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65" name="Equation" r:id="rId17" imgW="1612800" imgH="1498320" progId="Equation.DSMT4">
                  <p:embed/>
                </p:oleObj>
              </mc:Choice>
              <mc:Fallback>
                <p:oleObj name="Equation" r:id="rId17" imgW="1612800" imgH="1498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9305270" y="4808868"/>
                        <a:ext cx="1612900" cy="149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4124879"/>
              </p:ext>
            </p:extLst>
          </p:nvPr>
        </p:nvGraphicFramePr>
        <p:xfrm>
          <a:off x="14662150" y="5378450"/>
          <a:ext cx="18415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66" name="Equation" r:id="rId19" imgW="1841400" imgH="520560" progId="Equation.DSMT4">
                  <p:embed/>
                </p:oleObj>
              </mc:Choice>
              <mc:Fallback>
                <p:oleObj name="Equation" r:id="rId19" imgW="1841400" imgH="52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4662150" y="5378450"/>
                        <a:ext cx="1841500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2580550"/>
              </p:ext>
            </p:extLst>
          </p:nvPr>
        </p:nvGraphicFramePr>
        <p:xfrm>
          <a:off x="19404013" y="5378450"/>
          <a:ext cx="18415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67" name="Equation" r:id="rId21" imgW="1841400" imgH="520560" progId="Equation.DSMT4">
                  <p:embed/>
                </p:oleObj>
              </mc:Choice>
              <mc:Fallback>
                <p:oleObj name="Equation" r:id="rId21" imgW="1841400" imgH="52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9404013" y="5378450"/>
                        <a:ext cx="1841500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5895525"/>
              </p:ext>
            </p:extLst>
          </p:nvPr>
        </p:nvGraphicFramePr>
        <p:xfrm>
          <a:off x="5207000" y="7627938"/>
          <a:ext cx="8661400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68" name="Equation" r:id="rId23" imgW="8661240" imgH="2438280" progId="Equation.DSMT4">
                  <p:embed/>
                </p:oleObj>
              </mc:Choice>
              <mc:Fallback>
                <p:oleObj name="Equation" r:id="rId23" imgW="8661240" imgH="243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5207000" y="7627938"/>
                        <a:ext cx="8661400" cy="243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8534635"/>
              </p:ext>
            </p:extLst>
          </p:nvPr>
        </p:nvGraphicFramePr>
        <p:xfrm>
          <a:off x="5207000" y="10515600"/>
          <a:ext cx="8978900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69" name="Equation" r:id="rId25" imgW="8978760" imgH="1498320" progId="Equation.DSMT4">
                  <p:embed/>
                </p:oleObj>
              </mc:Choice>
              <mc:Fallback>
                <p:oleObj name="Equation" r:id="rId25" imgW="8978760" imgH="1498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5207000" y="10515600"/>
                        <a:ext cx="8978900" cy="149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560430"/>
              </p:ext>
            </p:extLst>
          </p:nvPr>
        </p:nvGraphicFramePr>
        <p:xfrm>
          <a:off x="9994900" y="3774574"/>
          <a:ext cx="3683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70" name="Equation" r:id="rId27" imgW="368280" imgH="368280" progId="Equation.DSMT4">
                  <p:embed/>
                </p:oleObj>
              </mc:Choice>
              <mc:Fallback>
                <p:oleObj name="Equation" r:id="rId27" imgW="368280" imgH="3682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94900" y="3774574"/>
                        <a:ext cx="3683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57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5" grpId="0"/>
      <p:bldP spid="5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 147"/>
          <p:cNvGrpSpPr/>
          <p:nvPr/>
        </p:nvGrpSpPr>
        <p:grpSpPr>
          <a:xfrm>
            <a:off x="1143000" y="2402233"/>
            <a:ext cx="23567119" cy="4558096"/>
            <a:chOff x="134375" y="2370447"/>
            <a:chExt cx="22200057" cy="3985631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34375" y="2370447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r>
                <a:rPr lang="en-US" sz="6600" dirty="0" err="1">
                  <a:solidFill>
                    <a:srgbClr val="FF0000"/>
                  </a:solidFill>
                </a:rPr>
                <a:t>TIẾT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  <a:r>
                <a:rPr lang="en-US" sz="6600" dirty="0" err="1">
                  <a:solidFill>
                    <a:srgbClr val="FF0000"/>
                  </a:solidFill>
                </a:rPr>
                <a:t>HỌC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  <a:r>
                <a:rPr lang="en-US" sz="6600" dirty="0" err="1">
                  <a:solidFill>
                    <a:srgbClr val="FF0000"/>
                  </a:solidFill>
                </a:rPr>
                <a:t>KẾT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  <a:r>
                <a:rPr lang="en-US" sz="6600" dirty="0" err="1">
                  <a:solidFill>
                    <a:srgbClr val="FF0000"/>
                  </a:solidFill>
                </a:rPr>
                <a:t>THÚC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</a:p>
            <a:p>
              <a:pPr algn="ctr" defTabSz="2177060">
                <a:defRPr/>
              </a:pPr>
              <a:r>
                <a:rPr lang="en-US" sz="6600" dirty="0" err="1">
                  <a:solidFill>
                    <a:srgbClr val="FF0000"/>
                  </a:solidFill>
                </a:rPr>
                <a:t>TRÂN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  <a:r>
                <a:rPr lang="en-US" sz="6600" dirty="0" err="1">
                  <a:solidFill>
                    <a:srgbClr val="FF0000"/>
                  </a:solidFill>
                </a:rPr>
                <a:t>TRỌNG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  <a:r>
                <a:rPr lang="en-US" sz="6600" dirty="0" err="1">
                  <a:solidFill>
                    <a:srgbClr val="FF0000"/>
                  </a:solidFill>
                </a:rPr>
                <a:t>CÁM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  <a:r>
                <a:rPr lang="en-US" sz="6600" dirty="0" err="1">
                  <a:solidFill>
                    <a:srgbClr val="FF0000"/>
                  </a:solidFill>
                </a:rPr>
                <a:t>ƠN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  <a:r>
                <a:rPr lang="en-US" sz="6600" dirty="0" err="1">
                  <a:solidFill>
                    <a:srgbClr val="FF0000"/>
                  </a:solidFill>
                </a:rPr>
                <a:t>CÁC</a:t>
              </a:r>
              <a:r>
                <a:rPr lang="en-US" sz="6600" dirty="0">
                  <a:solidFill>
                    <a:srgbClr val="FF0000"/>
                  </a:solidFill>
                </a:rPr>
                <a:t> EM </a:t>
              </a:r>
              <a:r>
                <a:rPr lang="en-US" sz="6600" dirty="0" err="1">
                  <a:solidFill>
                    <a:srgbClr val="FF0000"/>
                  </a:solidFill>
                </a:rPr>
                <a:t>HỌC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  <a:r>
                <a:rPr lang="en-US" sz="6600" dirty="0" err="1">
                  <a:solidFill>
                    <a:srgbClr val="FF0000"/>
                  </a:solidFill>
                </a:rPr>
                <a:t>SINH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  <a:r>
                <a:rPr lang="en-US" sz="6600" dirty="0" err="1">
                  <a:solidFill>
                    <a:srgbClr val="FF0000"/>
                  </a:solidFill>
                </a:rPr>
                <a:t>ĐÃ</a:t>
              </a:r>
              <a:r>
                <a:rPr lang="en-US" sz="6600" dirty="0">
                  <a:solidFill>
                    <a:srgbClr val="FF0000"/>
                  </a:solidFill>
                </a:rPr>
                <a:t> THEO </a:t>
              </a:r>
              <a:r>
                <a:rPr lang="en-US" sz="6600" dirty="0" err="1">
                  <a:solidFill>
                    <a:srgbClr val="FF0000"/>
                  </a:solidFill>
                </a:rPr>
                <a:t>DÕI</a:t>
              </a:r>
              <a:endParaRPr lang="en-US" sz="6600" dirty="0">
                <a:solidFill>
                  <a:srgbClr val="FF0000"/>
                </a:solidFill>
              </a:endParaRPr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5733" y="2729017"/>
              <a:ext cx="540571" cy="858986"/>
              <a:chOff x="539751" y="1836907"/>
              <a:chExt cx="726223" cy="987296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</p:grpSp>
        </p:grpSp>
      </p:grpSp>
      <p:sp>
        <p:nvSpPr>
          <p:cNvPr id="3" name="Rectangle 2"/>
          <p:cNvSpPr/>
          <p:nvPr/>
        </p:nvSpPr>
        <p:spPr>
          <a:xfrm>
            <a:off x="9265173" y="4681282"/>
            <a:ext cx="184731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23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26"/>
          <p:cNvGrpSpPr/>
          <p:nvPr/>
        </p:nvGrpSpPr>
        <p:grpSpPr>
          <a:xfrm>
            <a:off x="589483" y="1665870"/>
            <a:ext cx="12114292" cy="907192"/>
            <a:chOff x="7459670" y="7543799"/>
            <a:chExt cx="20011305" cy="907311"/>
          </a:xfrm>
        </p:grpSpPr>
        <p:sp>
          <p:nvSpPr>
            <p:cNvPr id="44" name="TextBox 43"/>
            <p:cNvSpPr txBox="1"/>
            <p:nvPr/>
          </p:nvSpPr>
          <p:spPr>
            <a:xfrm>
              <a:off x="8993186" y="7620004"/>
              <a:ext cx="18477789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HÀM SỐ LÔGARIT</a:t>
              </a:r>
            </a:p>
          </p:txBody>
        </p:sp>
        <p:grpSp>
          <p:nvGrpSpPr>
            <p:cNvPr id="46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47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49" name="Round Same Side Corner Rectangle 48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7571128" y="7640053"/>
                  <a:ext cx="1184168" cy="7541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</a:t>
                  </a:r>
                </a:p>
              </p:txBody>
            </p:sp>
          </p:grpSp>
        </p:grpSp>
      </p:grp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372C34B5-28E6-4EC8-B246-38F191EAA9DC}"/>
              </a:ext>
            </a:extLst>
          </p:cNvPr>
          <p:cNvSpPr/>
          <p:nvPr/>
        </p:nvSpPr>
        <p:spPr>
          <a:xfrm>
            <a:off x="1228259" y="3043078"/>
            <a:ext cx="6216444" cy="769441"/>
          </a:xfrm>
          <a:prstGeom prst="rect">
            <a:avLst/>
          </a:prstGeom>
          <a:noFill/>
          <a:ln w="57150" cmpd="dbl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4400" b="1" dirty="0">
                <a:solidFill>
                  <a:srgbClr val="0000FF"/>
                </a:solidFill>
              </a:rPr>
              <a:t>1. ĐỊNH NGHĨA</a:t>
            </a:r>
            <a:endParaRPr lang="vi-VN" sz="4400" b="1" dirty="0">
              <a:solidFill>
                <a:srgbClr val="0000FF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981200" y="3200400"/>
            <a:ext cx="17373600" cy="1848222"/>
            <a:chOff x="2057400" y="3188419"/>
            <a:chExt cx="17373600" cy="1848222"/>
          </a:xfrm>
        </p:grpSpPr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28152680"/>
                </p:ext>
              </p:extLst>
            </p:nvPr>
          </p:nvGraphicFramePr>
          <p:xfrm>
            <a:off x="6113463" y="3188419"/>
            <a:ext cx="4025900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22" name="Equation" r:id="rId4" imgW="4025880" imgH="685800" progId="Equation.DSMT4">
                    <p:embed/>
                  </p:oleObj>
                </mc:Choice>
                <mc:Fallback>
                  <p:oleObj name="Equation" r:id="rId4" imgW="4025880" imgH="6858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6113463" y="3188419"/>
                          <a:ext cx="4025900" cy="685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" name="TextBox 2"/>
            <p:cNvSpPr txBox="1"/>
            <p:nvPr/>
          </p:nvSpPr>
          <p:spPr>
            <a:xfrm>
              <a:off x="2057400" y="4267200"/>
              <a:ext cx="17373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Hàm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số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                  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được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gọi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là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hàm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sô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́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logarit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của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cơ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số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graphicFrame>
          <p:nvGraphicFramePr>
            <p:cNvPr id="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56191761"/>
                </p:ext>
              </p:extLst>
            </p:nvPr>
          </p:nvGraphicFramePr>
          <p:xfrm>
            <a:off x="4343400" y="4296625"/>
            <a:ext cx="2590800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23" name="Equation" r:id="rId6" imgW="2590560" imgH="736560" progId="Equation.DSMT4">
                    <p:embed/>
                  </p:oleObj>
                </mc:Choice>
                <mc:Fallback>
                  <p:oleObj name="Equation" r:id="rId6" imgW="2590560" imgH="7365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4343400" y="4296625"/>
                          <a:ext cx="2590800" cy="736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69265027"/>
                </p:ext>
              </p:extLst>
            </p:nvPr>
          </p:nvGraphicFramePr>
          <p:xfrm>
            <a:off x="16687800" y="4480775"/>
            <a:ext cx="368300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24" name="Equation" r:id="rId8" imgW="368280" imgH="368280" progId="Equation.DSMT4">
                    <p:embed/>
                  </p:oleObj>
                </mc:Choice>
                <mc:Fallback>
                  <p:oleObj name="Equation" r:id="rId8" imgW="368280" imgH="3682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16687800" y="4480775"/>
                          <a:ext cx="368300" cy="3683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" name="Group 10"/>
          <p:cNvGrpSpPr/>
          <p:nvPr/>
        </p:nvGrpSpPr>
        <p:grpSpPr>
          <a:xfrm>
            <a:off x="1373820" y="6781800"/>
            <a:ext cx="17516941" cy="5386090"/>
            <a:chOff x="1228259" y="6705379"/>
            <a:chExt cx="17516941" cy="5386090"/>
          </a:xfrm>
        </p:grpSpPr>
        <p:sp>
          <p:nvSpPr>
            <p:cNvPr id="69" name="Rectangle 68">
              <a:extLst>
                <a:ext uri="{FF2B5EF4-FFF2-40B4-BE49-F238E27FC236}">
                  <a16:creationId xmlns="" xmlns:a16="http://schemas.microsoft.com/office/drawing/2014/main" id="{6E6E3B4B-714C-411C-A72D-98A6926E4CF1}"/>
                </a:ext>
              </a:extLst>
            </p:cNvPr>
            <p:cNvSpPr/>
            <p:nvPr/>
          </p:nvSpPr>
          <p:spPr>
            <a:xfrm>
              <a:off x="1228259" y="6705379"/>
              <a:ext cx="17516941" cy="5386090"/>
            </a:xfrm>
            <a:prstGeom prst="rect">
              <a:avLst/>
            </a:prstGeom>
            <a:noFill/>
            <a:ln w="57150" cmpd="dbl">
              <a:noFill/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r>
                <a:rPr lang="fr-FR" sz="4400" b="1" dirty="0">
                  <a:solidFill>
                    <a:srgbClr val="0000FF"/>
                  </a:solidFill>
                </a:rPr>
                <a:t>VÍ DỤ: </a:t>
              </a:r>
              <a:r>
                <a:rPr lang="fr-FR" sz="4400" dirty="0" err="1"/>
                <a:t>Hàm</a:t>
              </a:r>
              <a:r>
                <a:rPr lang="fr-FR" sz="4400" dirty="0"/>
                <a:t> </a:t>
              </a:r>
              <a:r>
                <a:rPr lang="fr-FR" sz="4400" dirty="0" err="1"/>
                <a:t>sô</a:t>
              </a:r>
              <a:r>
                <a:rPr lang="fr-FR" sz="4400" dirty="0"/>
                <a:t>́                     </a:t>
              </a:r>
              <a:r>
                <a:rPr lang="en-US" sz="4400" dirty="0">
                  <a:cs typeface="Arial" panose="020B0604020202020204" pitchFamily="34" charset="0"/>
                </a:rPr>
                <a:t>là </a:t>
              </a:r>
              <a:r>
                <a:rPr lang="en-US" sz="4400" dirty="0" err="1">
                  <a:cs typeface="Arial" panose="020B0604020202020204" pitchFamily="34" charset="0"/>
                </a:rPr>
                <a:t>hàm</a:t>
              </a:r>
              <a:r>
                <a:rPr lang="en-US" sz="4400" dirty="0"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cs typeface="Arial" panose="020B0604020202020204" pitchFamily="34" charset="0"/>
                </a:rPr>
                <a:t>sô</a:t>
              </a:r>
              <a:r>
                <a:rPr lang="en-US" sz="4400" dirty="0">
                  <a:cs typeface="Arial" panose="020B0604020202020204" pitchFamily="34" charset="0"/>
                </a:rPr>
                <a:t>́ </a:t>
              </a:r>
              <a:r>
                <a:rPr lang="en-US" sz="4400" dirty="0" err="1">
                  <a:cs typeface="Arial" panose="020B0604020202020204" pitchFamily="34" charset="0"/>
                </a:rPr>
                <a:t>logarit</a:t>
              </a:r>
              <a:r>
                <a:rPr lang="en-US" sz="4400" dirty="0"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cs typeface="Arial" panose="020B0604020202020204" pitchFamily="34" charset="0"/>
                </a:rPr>
                <a:t>của</a:t>
              </a:r>
              <a:r>
                <a:rPr lang="en-US" sz="4400" dirty="0"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cs typeface="Arial" panose="020B0604020202020204" pitchFamily="34" charset="0"/>
                </a:rPr>
                <a:t>cơ</a:t>
              </a:r>
              <a:r>
                <a:rPr lang="en-US" sz="4400" dirty="0"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số</a:t>
              </a:r>
              <a:endParaRPr lang="en-US" sz="4400" dirty="0">
                <a:cs typeface="Arial" panose="020B0604020202020204" pitchFamily="34" charset="0"/>
              </a:endParaRPr>
            </a:p>
            <a:p>
              <a:endParaRPr lang="fr-FR" sz="4400" dirty="0"/>
            </a:p>
            <a:p>
              <a:r>
                <a:rPr lang="fr-FR" sz="4400" dirty="0"/>
                <a:t>            </a:t>
              </a:r>
              <a:r>
                <a:rPr lang="fr-FR" sz="4400" dirty="0" err="1"/>
                <a:t>Hàm</a:t>
              </a:r>
              <a:r>
                <a:rPr lang="fr-FR" sz="4400" dirty="0"/>
                <a:t> </a:t>
              </a:r>
              <a:r>
                <a:rPr lang="fr-FR" sz="4400" dirty="0" err="1"/>
                <a:t>sô</a:t>
              </a:r>
              <a:r>
                <a:rPr lang="fr-FR" sz="4400" dirty="0"/>
                <a:t>́                     </a:t>
              </a:r>
              <a:r>
                <a:rPr lang="en-US" sz="4400" dirty="0">
                  <a:cs typeface="Arial" panose="020B0604020202020204" pitchFamily="34" charset="0"/>
                </a:rPr>
                <a:t>là </a:t>
              </a:r>
              <a:r>
                <a:rPr lang="en-US" sz="4400" dirty="0" err="1">
                  <a:cs typeface="Arial" panose="020B0604020202020204" pitchFamily="34" charset="0"/>
                </a:rPr>
                <a:t>hàm</a:t>
              </a:r>
              <a:r>
                <a:rPr lang="en-US" sz="4400" dirty="0"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cs typeface="Arial" panose="020B0604020202020204" pitchFamily="34" charset="0"/>
                </a:rPr>
                <a:t>sô</a:t>
              </a:r>
              <a:r>
                <a:rPr lang="en-US" sz="4400" dirty="0">
                  <a:cs typeface="Arial" panose="020B0604020202020204" pitchFamily="34" charset="0"/>
                </a:rPr>
                <a:t>́ </a:t>
              </a:r>
              <a:r>
                <a:rPr lang="en-US" sz="4400" dirty="0" err="1">
                  <a:cs typeface="Arial" panose="020B0604020202020204" pitchFamily="34" charset="0"/>
                </a:rPr>
                <a:t>logarit</a:t>
              </a:r>
              <a:r>
                <a:rPr lang="en-US" sz="4400" dirty="0"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cs typeface="Arial" panose="020B0604020202020204" pitchFamily="34" charset="0"/>
                </a:rPr>
                <a:t>của</a:t>
              </a:r>
              <a:r>
                <a:rPr lang="en-US" sz="4400" dirty="0"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cs typeface="Arial" panose="020B0604020202020204" pitchFamily="34" charset="0"/>
                </a:rPr>
                <a:t>cơ</a:t>
              </a:r>
              <a:r>
                <a:rPr lang="en-US" sz="4400" dirty="0"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số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>
                  <a:cs typeface="Arial" panose="020B0604020202020204" pitchFamily="34" charset="0"/>
                </a:rPr>
                <a:t>    </a:t>
              </a:r>
            </a:p>
            <a:p>
              <a:r>
                <a:rPr lang="en-US" sz="4400" dirty="0">
                  <a:cs typeface="Arial" panose="020B0604020202020204" pitchFamily="34" charset="0"/>
                </a:rPr>
                <a:t>    </a:t>
              </a:r>
            </a:p>
            <a:p>
              <a:r>
                <a:rPr lang="en-US" sz="4400" dirty="0">
                  <a:cs typeface="Arial" panose="020B0604020202020204" pitchFamily="34" charset="0"/>
                </a:rPr>
                <a:t>           </a:t>
              </a:r>
              <a:r>
                <a:rPr lang="fr-FR" sz="4400" dirty="0"/>
                <a:t> </a:t>
              </a:r>
              <a:r>
                <a:rPr lang="fr-FR" sz="4400" dirty="0" err="1"/>
                <a:t>Hàm</a:t>
              </a:r>
              <a:r>
                <a:rPr lang="fr-FR" sz="4400" dirty="0"/>
                <a:t> </a:t>
              </a:r>
              <a:r>
                <a:rPr lang="fr-FR" sz="4400" dirty="0" err="1"/>
                <a:t>sô</a:t>
              </a:r>
              <a:r>
                <a:rPr lang="fr-FR" sz="4400" dirty="0"/>
                <a:t>́                     </a:t>
              </a:r>
              <a:r>
                <a:rPr lang="en-US" sz="4400" dirty="0">
                  <a:cs typeface="Arial" panose="020B0604020202020204" pitchFamily="34" charset="0"/>
                </a:rPr>
                <a:t>là </a:t>
              </a:r>
              <a:r>
                <a:rPr lang="en-US" sz="4400" dirty="0" err="1">
                  <a:cs typeface="Arial" panose="020B0604020202020204" pitchFamily="34" charset="0"/>
                </a:rPr>
                <a:t>hàm</a:t>
              </a:r>
              <a:r>
                <a:rPr lang="en-US" sz="4400" dirty="0"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cs typeface="Arial" panose="020B0604020202020204" pitchFamily="34" charset="0"/>
                </a:rPr>
                <a:t>sô</a:t>
              </a:r>
              <a:r>
                <a:rPr lang="en-US" sz="4400" dirty="0">
                  <a:cs typeface="Arial" panose="020B0604020202020204" pitchFamily="34" charset="0"/>
                </a:rPr>
                <a:t>́ </a:t>
              </a:r>
              <a:r>
                <a:rPr lang="en-US" sz="4400" dirty="0" err="1">
                  <a:cs typeface="Arial" panose="020B0604020202020204" pitchFamily="34" charset="0"/>
                </a:rPr>
                <a:t>logarit</a:t>
              </a:r>
              <a:r>
                <a:rPr lang="en-US" sz="4400" dirty="0"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cs typeface="Arial" panose="020B0604020202020204" pitchFamily="34" charset="0"/>
                </a:rPr>
                <a:t>của</a:t>
              </a:r>
              <a:r>
                <a:rPr lang="en-US" sz="4400" dirty="0"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cs typeface="Arial" panose="020B0604020202020204" pitchFamily="34" charset="0"/>
                </a:rPr>
                <a:t>cơ</a:t>
              </a:r>
              <a:r>
                <a:rPr lang="en-US" sz="4400" dirty="0"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số</a:t>
              </a:r>
              <a:r>
                <a:rPr lang="en-US" sz="4400" dirty="0">
                  <a:cs typeface="Arial" panose="020B0604020202020204" pitchFamily="34" charset="0"/>
                </a:rPr>
                <a:t>            </a:t>
              </a:r>
            </a:p>
            <a:p>
              <a:r>
                <a:rPr lang="en-US" sz="2400" dirty="0">
                  <a:cs typeface="Arial" panose="020B0604020202020204" pitchFamily="34" charset="0"/>
                </a:rPr>
                <a:t>            </a:t>
              </a:r>
            </a:p>
            <a:p>
              <a:r>
                <a:rPr lang="en-US" sz="4400" dirty="0">
                  <a:cs typeface="Arial" panose="020B0604020202020204" pitchFamily="34" charset="0"/>
                </a:rPr>
                <a:t>            </a:t>
              </a:r>
              <a:r>
                <a:rPr lang="fr-FR" sz="4400" dirty="0" err="1"/>
                <a:t>Hàm</a:t>
              </a:r>
              <a:r>
                <a:rPr lang="fr-FR" sz="4400" dirty="0"/>
                <a:t> </a:t>
              </a:r>
              <a:r>
                <a:rPr lang="fr-FR" sz="4400" dirty="0" err="1"/>
                <a:t>sô</a:t>
              </a:r>
              <a:r>
                <a:rPr lang="fr-FR" sz="4400" dirty="0"/>
                <a:t>́                     </a:t>
              </a:r>
              <a:r>
                <a:rPr lang="en-US" sz="4400" dirty="0">
                  <a:cs typeface="Arial" panose="020B0604020202020204" pitchFamily="34" charset="0"/>
                </a:rPr>
                <a:t>là </a:t>
              </a:r>
              <a:r>
                <a:rPr lang="en-US" sz="4400" dirty="0" err="1">
                  <a:cs typeface="Arial" panose="020B0604020202020204" pitchFamily="34" charset="0"/>
                </a:rPr>
                <a:t>hàm</a:t>
              </a:r>
              <a:r>
                <a:rPr lang="en-US" sz="4400" dirty="0"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cs typeface="Arial" panose="020B0604020202020204" pitchFamily="34" charset="0"/>
                </a:rPr>
                <a:t>sô</a:t>
              </a:r>
              <a:r>
                <a:rPr lang="en-US" sz="4400" dirty="0">
                  <a:cs typeface="Arial" panose="020B0604020202020204" pitchFamily="34" charset="0"/>
                </a:rPr>
                <a:t>́ </a:t>
              </a:r>
              <a:r>
                <a:rPr lang="en-US" sz="4400" dirty="0" err="1">
                  <a:cs typeface="Arial" panose="020B0604020202020204" pitchFamily="34" charset="0"/>
                </a:rPr>
                <a:t>logarit</a:t>
              </a:r>
              <a:r>
                <a:rPr lang="en-US" sz="4400" dirty="0"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cs typeface="Arial" panose="020B0604020202020204" pitchFamily="34" charset="0"/>
                </a:rPr>
                <a:t>của</a:t>
              </a:r>
              <a:r>
                <a:rPr lang="en-US" sz="4400" dirty="0"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cs typeface="Arial" panose="020B0604020202020204" pitchFamily="34" charset="0"/>
                </a:rPr>
                <a:t>cơ</a:t>
              </a:r>
              <a:r>
                <a:rPr lang="en-US" sz="4400" dirty="0"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số</a:t>
              </a:r>
              <a:endParaRPr lang="en-US" sz="4400" dirty="0">
                <a:cs typeface="Arial" panose="020B0604020202020204" pitchFamily="34" charset="0"/>
              </a:endParaRPr>
            </a:p>
            <a:p>
              <a:r>
                <a:rPr lang="en-US" sz="1200" dirty="0">
                  <a:cs typeface="Arial" panose="020B0604020202020204" pitchFamily="34" charset="0"/>
                </a:rPr>
                <a:t>            </a:t>
              </a:r>
            </a:p>
            <a:p>
              <a:r>
                <a:rPr lang="en-US" sz="4400" dirty="0">
                  <a:cs typeface="Arial" panose="020B0604020202020204" pitchFamily="34" charset="0"/>
                </a:rPr>
                <a:t>            </a:t>
              </a:r>
              <a:r>
                <a:rPr lang="fr-FR" sz="4400" dirty="0" err="1"/>
                <a:t>Hàm</a:t>
              </a:r>
              <a:r>
                <a:rPr lang="fr-FR" sz="4400" dirty="0"/>
                <a:t> </a:t>
              </a:r>
              <a:r>
                <a:rPr lang="fr-FR" sz="4400" dirty="0" err="1"/>
                <a:t>sô</a:t>
              </a:r>
              <a:r>
                <a:rPr lang="fr-FR" sz="4400" dirty="0"/>
                <a:t>́                     </a:t>
              </a:r>
              <a:r>
                <a:rPr lang="en-US" sz="4400" dirty="0">
                  <a:cs typeface="Arial" panose="020B0604020202020204" pitchFamily="34" charset="0"/>
                </a:rPr>
                <a:t>là </a:t>
              </a:r>
              <a:r>
                <a:rPr lang="en-US" sz="4400" dirty="0" err="1">
                  <a:cs typeface="Arial" panose="020B0604020202020204" pitchFamily="34" charset="0"/>
                </a:rPr>
                <a:t>hàm</a:t>
              </a:r>
              <a:r>
                <a:rPr lang="en-US" sz="4400" dirty="0"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cs typeface="Arial" panose="020B0604020202020204" pitchFamily="34" charset="0"/>
                </a:rPr>
                <a:t>sô</a:t>
              </a:r>
              <a:r>
                <a:rPr lang="en-US" sz="4400" dirty="0">
                  <a:cs typeface="Arial" panose="020B0604020202020204" pitchFamily="34" charset="0"/>
                </a:rPr>
                <a:t>́ </a:t>
              </a:r>
              <a:r>
                <a:rPr lang="en-US" sz="4400" dirty="0" err="1">
                  <a:cs typeface="Arial" panose="020B0604020202020204" pitchFamily="34" charset="0"/>
                </a:rPr>
                <a:t>logarit</a:t>
              </a:r>
              <a:r>
                <a:rPr lang="en-US" sz="4400" dirty="0"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cs typeface="Arial" panose="020B0604020202020204" pitchFamily="34" charset="0"/>
                </a:rPr>
                <a:t>của</a:t>
              </a:r>
              <a:r>
                <a:rPr lang="en-US" sz="4400" dirty="0"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cs typeface="Arial" panose="020B0604020202020204" pitchFamily="34" charset="0"/>
                </a:rPr>
                <a:t>cơ</a:t>
              </a:r>
              <a:r>
                <a:rPr lang="en-US" sz="4400" dirty="0"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số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>
                  <a:cs typeface="Arial" panose="020B0604020202020204" pitchFamily="34" charset="0"/>
                </a:rPr>
                <a:t>   </a:t>
              </a: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51910105"/>
                </p:ext>
              </p:extLst>
            </p:nvPr>
          </p:nvGraphicFramePr>
          <p:xfrm>
            <a:off x="5497279" y="6738220"/>
            <a:ext cx="2578100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25" name="Equation" r:id="rId10" imgW="2577960" imgH="736560" progId="Equation.DSMT4">
                    <p:embed/>
                  </p:oleObj>
                </mc:Choice>
                <mc:Fallback>
                  <p:oleObj name="Equation" r:id="rId10" imgW="2577960" imgH="7365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5497279" y="6738220"/>
                          <a:ext cx="2578100" cy="736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60896342"/>
                </p:ext>
              </p:extLst>
            </p:nvPr>
          </p:nvGraphicFramePr>
          <p:xfrm>
            <a:off x="15316200" y="6872470"/>
            <a:ext cx="342900" cy="508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26" name="Equation" r:id="rId12" imgW="342720" imgH="507960" progId="Equation.DSMT4">
                    <p:embed/>
                  </p:oleObj>
                </mc:Choice>
                <mc:Fallback>
                  <p:oleObj name="Equation" r:id="rId12" imgW="342720" imgH="5079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15316200" y="6872470"/>
                          <a:ext cx="342900" cy="5080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81597382"/>
                </p:ext>
              </p:extLst>
            </p:nvPr>
          </p:nvGraphicFramePr>
          <p:xfrm>
            <a:off x="5497279" y="8187543"/>
            <a:ext cx="26289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27" name="Equation" r:id="rId14" imgW="2628720" imgH="1282680" progId="Equation.DSMT4">
                    <p:embed/>
                  </p:oleObj>
                </mc:Choice>
                <mc:Fallback>
                  <p:oleObj name="Equation" r:id="rId14" imgW="2628720" imgH="12826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5497279" y="8187543"/>
                          <a:ext cx="26289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40805896"/>
                </p:ext>
              </p:extLst>
            </p:nvPr>
          </p:nvGraphicFramePr>
          <p:xfrm>
            <a:off x="15278100" y="7666038"/>
            <a:ext cx="419100" cy="151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28" name="Equation" r:id="rId16" imgW="419040" imgH="1511280" progId="Equation.DSMT4">
                    <p:embed/>
                  </p:oleObj>
                </mc:Choice>
                <mc:Fallback>
                  <p:oleObj name="Equation" r:id="rId16" imgW="419040" imgH="15112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15278100" y="7666038"/>
                          <a:ext cx="419100" cy="15113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9713354"/>
                </p:ext>
              </p:extLst>
            </p:nvPr>
          </p:nvGraphicFramePr>
          <p:xfrm>
            <a:off x="5287963" y="9458167"/>
            <a:ext cx="2997200" cy="850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29" name="Equation" r:id="rId18" imgW="2997000" imgH="850680" progId="Equation.DSMT4">
                    <p:embed/>
                  </p:oleObj>
                </mc:Choice>
                <mc:Fallback>
                  <p:oleObj name="Equation" r:id="rId18" imgW="2997000" imgH="8506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5287963" y="9458167"/>
                          <a:ext cx="2997200" cy="8509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03506590"/>
                </p:ext>
              </p:extLst>
            </p:nvPr>
          </p:nvGraphicFramePr>
          <p:xfrm>
            <a:off x="15278100" y="9296179"/>
            <a:ext cx="1054100" cy="774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30" name="Equation" r:id="rId20" imgW="1054080" imgH="774360" progId="Equation.DSMT4">
                    <p:embed/>
                  </p:oleObj>
                </mc:Choice>
                <mc:Fallback>
                  <p:oleObj name="Equation" r:id="rId20" imgW="1054080" imgH="7743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15278100" y="9296179"/>
                          <a:ext cx="1054100" cy="774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63607686"/>
                </p:ext>
              </p:extLst>
            </p:nvPr>
          </p:nvGraphicFramePr>
          <p:xfrm>
            <a:off x="5340839" y="10528079"/>
            <a:ext cx="2298700" cy="673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31" name="Equation" r:id="rId22" imgW="2298600" imgH="672840" progId="Equation.DSMT4">
                    <p:embed/>
                  </p:oleObj>
                </mc:Choice>
                <mc:Fallback>
                  <p:oleObj name="Equation" r:id="rId22" imgW="2298600" imgH="6728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5340839" y="10528079"/>
                          <a:ext cx="2298700" cy="673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23365039"/>
                </p:ext>
              </p:extLst>
            </p:nvPr>
          </p:nvGraphicFramePr>
          <p:xfrm>
            <a:off x="15392400" y="10515379"/>
            <a:ext cx="609600" cy="520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32" name="Equation" r:id="rId24" imgW="609480" imgH="520560" progId="Equation.DSMT4">
                    <p:embed/>
                  </p:oleObj>
                </mc:Choice>
                <mc:Fallback>
                  <p:oleObj name="Equation" r:id="rId24" imgW="609480" imgH="5205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5"/>
                        <a:stretch>
                          <a:fillRect/>
                        </a:stretch>
                      </p:blipFill>
                      <p:spPr>
                        <a:xfrm>
                          <a:off x="15392400" y="10515379"/>
                          <a:ext cx="609600" cy="520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504203"/>
                </p:ext>
              </p:extLst>
            </p:nvPr>
          </p:nvGraphicFramePr>
          <p:xfrm>
            <a:off x="5340839" y="11353579"/>
            <a:ext cx="1981200" cy="673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33" name="Equation" r:id="rId26" imgW="1981080" imgH="672840" progId="Equation.DSMT4">
                    <p:embed/>
                  </p:oleObj>
                </mc:Choice>
                <mc:Fallback>
                  <p:oleObj name="Equation" r:id="rId26" imgW="1981080" imgH="6728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7"/>
                        <a:stretch>
                          <a:fillRect/>
                        </a:stretch>
                      </p:blipFill>
                      <p:spPr>
                        <a:xfrm>
                          <a:off x="5340839" y="11353579"/>
                          <a:ext cx="1981200" cy="673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24990248"/>
                </p:ext>
              </p:extLst>
            </p:nvPr>
          </p:nvGraphicFramePr>
          <p:xfrm>
            <a:off x="15399239" y="11505979"/>
            <a:ext cx="304800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34" name="Equation" r:id="rId28" imgW="304560" imgH="368280" progId="Equation.DSMT4">
                    <p:embed/>
                  </p:oleObj>
                </mc:Choice>
                <mc:Fallback>
                  <p:oleObj name="Equation" r:id="rId28" imgW="304560" imgH="3682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9"/>
                        <a:stretch>
                          <a:fillRect/>
                        </a:stretch>
                      </p:blipFill>
                      <p:spPr>
                        <a:xfrm>
                          <a:off x="15399239" y="11505979"/>
                          <a:ext cx="304800" cy="3683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16827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26"/>
          <p:cNvGrpSpPr/>
          <p:nvPr/>
        </p:nvGrpSpPr>
        <p:grpSpPr>
          <a:xfrm>
            <a:off x="589483" y="1665870"/>
            <a:ext cx="12114292" cy="907192"/>
            <a:chOff x="7459670" y="7543799"/>
            <a:chExt cx="20011305" cy="907311"/>
          </a:xfrm>
        </p:grpSpPr>
        <p:sp>
          <p:nvSpPr>
            <p:cNvPr id="44" name="TextBox 43"/>
            <p:cNvSpPr txBox="1"/>
            <p:nvPr/>
          </p:nvSpPr>
          <p:spPr>
            <a:xfrm>
              <a:off x="8993186" y="7620004"/>
              <a:ext cx="18477789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HÀM SỐ LÔGARIT</a:t>
              </a:r>
            </a:p>
          </p:txBody>
        </p:sp>
        <p:grpSp>
          <p:nvGrpSpPr>
            <p:cNvPr id="46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47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49" name="Round Same Side Corner Rectangle 48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7571128" y="7640053"/>
                  <a:ext cx="1184168" cy="7541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</a:t>
                  </a:r>
                </a:p>
              </p:txBody>
            </p:sp>
          </p:grpSp>
        </p:grpSp>
      </p:grp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372C34B5-28E6-4EC8-B246-38F191EAA9DC}"/>
              </a:ext>
            </a:extLst>
          </p:cNvPr>
          <p:cNvSpPr/>
          <p:nvPr/>
        </p:nvSpPr>
        <p:spPr>
          <a:xfrm>
            <a:off x="1228259" y="3043078"/>
            <a:ext cx="6216444" cy="769441"/>
          </a:xfrm>
          <a:prstGeom prst="rect">
            <a:avLst/>
          </a:prstGeom>
          <a:noFill/>
          <a:ln w="57150" cmpd="dbl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4400" b="1" dirty="0">
                <a:solidFill>
                  <a:srgbClr val="0000FF"/>
                </a:solidFill>
              </a:rPr>
              <a:t>1. ĐỊNH NGHĨA</a:t>
            </a:r>
            <a:endParaRPr lang="vi-VN" sz="4400" b="1" dirty="0">
              <a:solidFill>
                <a:srgbClr val="0000FF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057400" y="3187700"/>
            <a:ext cx="17373600" cy="1848941"/>
            <a:chOff x="2057400" y="3187700"/>
            <a:chExt cx="17373600" cy="1848941"/>
          </a:xfrm>
        </p:grpSpPr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1890906"/>
                </p:ext>
              </p:extLst>
            </p:nvPr>
          </p:nvGraphicFramePr>
          <p:xfrm>
            <a:off x="6100763" y="3187700"/>
            <a:ext cx="4051300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27" name="Equation" r:id="rId4" imgW="4051080" imgH="685800" progId="Equation.DSMT4">
                    <p:embed/>
                  </p:oleObj>
                </mc:Choice>
                <mc:Fallback>
                  <p:oleObj name="Equation" r:id="rId4" imgW="4051080" imgH="6858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6100763" y="3187700"/>
                          <a:ext cx="4051300" cy="685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" name="TextBox 2"/>
            <p:cNvSpPr txBox="1"/>
            <p:nvPr/>
          </p:nvSpPr>
          <p:spPr>
            <a:xfrm>
              <a:off x="2057400" y="4267200"/>
              <a:ext cx="17373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Hàm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số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                   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được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gọi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là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hàm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sô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́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logarit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của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cơ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số</a:t>
              </a:r>
              <a:endParaRPr lang="en-US" sz="4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15515477"/>
                </p:ext>
              </p:extLst>
            </p:nvPr>
          </p:nvGraphicFramePr>
          <p:xfrm>
            <a:off x="4541628" y="4296625"/>
            <a:ext cx="2590800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28" name="Equation" r:id="rId6" imgW="2590560" imgH="736560" progId="Equation.DSMT4">
                    <p:embed/>
                  </p:oleObj>
                </mc:Choice>
                <mc:Fallback>
                  <p:oleObj name="Equation" r:id="rId6" imgW="2590560" imgH="7365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4541628" y="4296625"/>
                          <a:ext cx="2590800" cy="736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96725915"/>
                </p:ext>
              </p:extLst>
            </p:nvPr>
          </p:nvGraphicFramePr>
          <p:xfrm>
            <a:off x="16611600" y="4504838"/>
            <a:ext cx="368300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29" name="Equation" r:id="rId8" imgW="368280" imgH="368280" progId="Equation.DSMT4">
                    <p:embed/>
                  </p:oleObj>
                </mc:Choice>
                <mc:Fallback>
                  <p:oleObj name="Equation" r:id="rId8" imgW="368280" imgH="3682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16611600" y="4504838"/>
                          <a:ext cx="368300" cy="3683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oup 9"/>
          <p:cNvGrpSpPr/>
          <p:nvPr/>
        </p:nvGrpSpPr>
        <p:grpSpPr>
          <a:xfrm>
            <a:off x="1492431" y="6620437"/>
            <a:ext cx="19346682" cy="2012388"/>
            <a:chOff x="1492431" y="6620437"/>
            <a:chExt cx="19346682" cy="2012388"/>
          </a:xfrm>
        </p:grpSpPr>
        <p:sp>
          <p:nvSpPr>
            <p:cNvPr id="69" name="Rectangle 68">
              <a:extLst>
                <a:ext uri="{FF2B5EF4-FFF2-40B4-BE49-F238E27FC236}">
                  <a16:creationId xmlns="" xmlns:a16="http://schemas.microsoft.com/office/drawing/2014/main" id="{6E6E3B4B-714C-411C-A72D-98A6926E4CF1}"/>
                </a:ext>
              </a:extLst>
            </p:cNvPr>
            <p:cNvSpPr/>
            <p:nvPr/>
          </p:nvSpPr>
          <p:spPr>
            <a:xfrm>
              <a:off x="1492431" y="6620437"/>
              <a:ext cx="17516941" cy="1446550"/>
            </a:xfrm>
            <a:prstGeom prst="rect">
              <a:avLst/>
            </a:prstGeom>
            <a:noFill/>
            <a:ln w="57150" cmpd="dbl">
              <a:noFill/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r>
                <a:rPr lang="fr-FR" sz="4400" b="1" dirty="0">
                  <a:solidFill>
                    <a:srgbClr val="0000FF"/>
                  </a:solidFill>
                </a:rPr>
                <a:t>VÍ DỤ:</a:t>
              </a:r>
              <a:r>
                <a:rPr lang="fr-FR" sz="4400" dirty="0"/>
                <a:t> </a:t>
              </a:r>
              <a:r>
                <a:rPr lang="fr-FR" sz="4400" dirty="0" err="1"/>
                <a:t>Tìm</a:t>
              </a:r>
              <a:r>
                <a:rPr lang="fr-FR" sz="4400" dirty="0"/>
                <a:t> </a:t>
              </a:r>
              <a:r>
                <a:rPr lang="fr-FR" sz="4400" dirty="0" err="1"/>
                <a:t>tập</a:t>
              </a:r>
              <a:r>
                <a:rPr lang="fr-FR" sz="4400" dirty="0"/>
                <a:t> </a:t>
              </a:r>
              <a:r>
                <a:rPr lang="fr-FR" sz="4400" dirty="0" err="1"/>
                <a:t>xác</a:t>
              </a:r>
              <a:r>
                <a:rPr lang="fr-FR" sz="4400" dirty="0"/>
                <a:t> </a:t>
              </a:r>
              <a:r>
                <a:rPr lang="fr-FR" sz="4400" dirty="0" err="1"/>
                <a:t>định</a:t>
              </a:r>
              <a:r>
                <a:rPr lang="fr-FR" sz="4400" dirty="0"/>
                <a:t> </a:t>
              </a:r>
              <a:r>
                <a:rPr lang="fr-FR" sz="4400" dirty="0" err="1"/>
                <a:t>của</a:t>
              </a:r>
              <a:r>
                <a:rPr lang="fr-FR" sz="4400" dirty="0"/>
                <a:t> </a:t>
              </a:r>
              <a:r>
                <a:rPr lang="fr-FR" sz="4400" dirty="0" err="1"/>
                <a:t>hàm</a:t>
              </a:r>
              <a:r>
                <a:rPr lang="fr-FR" sz="4400" dirty="0"/>
                <a:t> </a:t>
              </a:r>
              <a:r>
                <a:rPr lang="fr-FR" sz="4400" dirty="0" err="1"/>
                <a:t>sô</a:t>
              </a:r>
              <a:r>
                <a:rPr lang="fr-FR" sz="4400" dirty="0"/>
                <a:t>́ </a:t>
              </a:r>
              <a:r>
                <a:rPr lang="fr-FR" sz="4400" dirty="0" err="1"/>
                <a:t>sau</a:t>
              </a:r>
              <a:r>
                <a:rPr lang="fr-FR" sz="4400" dirty="0"/>
                <a:t>:</a:t>
              </a:r>
            </a:p>
            <a:p>
              <a:endParaRPr lang="en-US" sz="4400" dirty="0">
                <a:cs typeface="Arial" panose="020B0604020202020204" pitchFamily="34" charset="0"/>
              </a:endParaRPr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61892287"/>
                </p:ext>
              </p:extLst>
            </p:nvPr>
          </p:nvGraphicFramePr>
          <p:xfrm>
            <a:off x="1601788" y="7724775"/>
            <a:ext cx="5041900" cy="863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30" name="Equation" r:id="rId10" imgW="5041800" imgH="863280" progId="Equation.DSMT4">
                    <p:embed/>
                  </p:oleObj>
                </mc:Choice>
                <mc:Fallback>
                  <p:oleObj name="Equation" r:id="rId10" imgW="5041800" imgH="8632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1601788" y="7724775"/>
                          <a:ext cx="5041900" cy="863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07683327"/>
                </p:ext>
              </p:extLst>
            </p:nvPr>
          </p:nvGraphicFramePr>
          <p:xfrm>
            <a:off x="8763000" y="7531100"/>
            <a:ext cx="5029200" cy="1041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31" name="Equation" r:id="rId12" imgW="5029200" imgH="1041120" progId="Equation.DSMT4">
                    <p:embed/>
                  </p:oleObj>
                </mc:Choice>
                <mc:Fallback>
                  <p:oleObj name="Equation" r:id="rId12" imgW="5029200" imgH="10411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8763000" y="7531100"/>
                          <a:ext cx="5029200" cy="1041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29527718"/>
                </p:ext>
              </p:extLst>
            </p:nvPr>
          </p:nvGraphicFramePr>
          <p:xfrm>
            <a:off x="15936913" y="7121525"/>
            <a:ext cx="4902200" cy="151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32" name="Equation" r:id="rId14" imgW="4902120" imgH="1511280" progId="Equation.DSMT4">
                    <p:embed/>
                  </p:oleObj>
                </mc:Choice>
                <mc:Fallback>
                  <p:oleObj name="Equation" r:id="rId14" imgW="4902120" imgH="15112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15936913" y="7121525"/>
                          <a:ext cx="4902200" cy="15113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8"/>
          <p:cNvGrpSpPr/>
          <p:nvPr/>
        </p:nvGrpSpPr>
        <p:grpSpPr>
          <a:xfrm>
            <a:off x="2057400" y="5491163"/>
            <a:ext cx="7175319" cy="863600"/>
            <a:chOff x="2057400" y="5491163"/>
            <a:chExt cx="7175319" cy="863600"/>
          </a:xfrm>
        </p:grpSpPr>
        <p:sp>
          <p:nvSpPr>
            <p:cNvPr id="5" name="TextBox 4"/>
            <p:cNvSpPr txBox="1"/>
            <p:nvPr/>
          </p:nvSpPr>
          <p:spPr>
            <a:xfrm>
              <a:off x="2057400" y="5506657"/>
              <a:ext cx="7175319" cy="754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TXĐ: 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24057567"/>
                </p:ext>
              </p:extLst>
            </p:nvPr>
          </p:nvGraphicFramePr>
          <p:xfrm>
            <a:off x="3632200" y="5491163"/>
            <a:ext cx="3073400" cy="863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33" name="Equation" r:id="rId16" imgW="3073320" imgH="863280" progId="Equation.DSMT4">
                    <p:embed/>
                  </p:oleObj>
                </mc:Choice>
                <mc:Fallback>
                  <p:oleObj name="Equation" r:id="rId16" imgW="3073320" imgH="8632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3632200" y="5491163"/>
                          <a:ext cx="3073400" cy="863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F95C7AA4-E9BD-412A-90BD-1AA225813D64}"/>
              </a:ext>
            </a:extLst>
          </p:cNvPr>
          <p:cNvGrpSpPr/>
          <p:nvPr/>
        </p:nvGrpSpPr>
        <p:grpSpPr>
          <a:xfrm>
            <a:off x="1517831" y="8915400"/>
            <a:ext cx="21875569" cy="3962400"/>
            <a:chOff x="1517831" y="9067800"/>
            <a:chExt cx="21875569" cy="3962400"/>
          </a:xfrm>
        </p:grpSpPr>
        <p:sp>
          <p:nvSpPr>
            <p:cNvPr id="25" name="Rectangle 24">
              <a:extLst>
                <a:ext uri="{FF2B5EF4-FFF2-40B4-BE49-F238E27FC236}">
                  <a16:creationId xmlns="" xmlns:a16="http://schemas.microsoft.com/office/drawing/2014/main" id="{DC85A1C1-7E51-444A-80B4-2E43718F8879}"/>
                </a:ext>
              </a:extLst>
            </p:cNvPr>
            <p:cNvSpPr/>
            <p:nvPr/>
          </p:nvSpPr>
          <p:spPr>
            <a:xfrm>
              <a:off x="1517831" y="9067800"/>
              <a:ext cx="21723169" cy="3477875"/>
            </a:xfrm>
            <a:prstGeom prst="rect">
              <a:avLst/>
            </a:prstGeom>
            <a:noFill/>
            <a:ln w="57150" cmpd="dbl">
              <a:noFill/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4400" b="1" dirty="0" err="1">
                  <a:solidFill>
                    <a:srgbClr val="0000FF"/>
                  </a:solidFill>
                </a:rPr>
                <a:t>Giải</a:t>
              </a:r>
              <a:endParaRPr lang="fr-FR" sz="4400" dirty="0"/>
            </a:p>
            <a:p>
              <a:r>
                <a:rPr lang="en-US" sz="4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a)</a:t>
              </a:r>
              <a:r>
                <a:rPr lang="en-US" sz="4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400" dirty="0" err="1">
                  <a:cs typeface="Arial" panose="020B0604020202020204" pitchFamily="34" charset="0"/>
                </a:rPr>
                <a:t>Hàm</a:t>
              </a:r>
              <a:r>
                <a:rPr lang="en-US" sz="4400" dirty="0"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cs typeface="Arial" panose="020B0604020202020204" pitchFamily="34" charset="0"/>
                </a:rPr>
                <a:t>số</a:t>
              </a:r>
              <a:r>
                <a:rPr lang="en-US" sz="4400" dirty="0"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cs typeface="Arial" panose="020B0604020202020204" pitchFamily="34" charset="0"/>
                </a:rPr>
                <a:t>xác</a:t>
              </a:r>
              <a:r>
                <a:rPr lang="en-US" sz="4400" dirty="0"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cs typeface="Arial" panose="020B0604020202020204" pitchFamily="34" charset="0"/>
                </a:rPr>
                <a:t>định</a:t>
              </a:r>
              <a:r>
                <a:rPr lang="en-US" sz="4400" dirty="0">
                  <a:cs typeface="Arial" panose="020B0604020202020204" pitchFamily="34" charset="0"/>
                </a:rPr>
                <a:t>                                      . </a:t>
              </a:r>
              <a:r>
                <a:rPr lang="en-US" sz="4400" dirty="0" err="1">
                  <a:cs typeface="Arial" panose="020B0604020202020204" pitchFamily="34" charset="0"/>
                </a:rPr>
                <a:t>Vậy</a:t>
              </a:r>
              <a:r>
                <a:rPr lang="en-US" sz="4400" dirty="0">
                  <a:cs typeface="Arial" panose="020B0604020202020204" pitchFamily="34" charset="0"/>
                </a:rPr>
                <a:t> TXĐ </a:t>
              </a:r>
              <a:r>
                <a:rPr lang="en-US" sz="4400" dirty="0" err="1">
                  <a:cs typeface="Arial" panose="020B0604020202020204" pitchFamily="34" charset="0"/>
                </a:rPr>
                <a:t>là</a:t>
              </a:r>
              <a:endParaRPr lang="en-US" sz="4400" dirty="0">
                <a:cs typeface="Arial" panose="020B0604020202020204" pitchFamily="34" charset="0"/>
              </a:endParaRPr>
            </a:p>
            <a:p>
              <a:r>
                <a:rPr lang="en-US" sz="4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b)</a:t>
              </a:r>
              <a:r>
                <a:rPr lang="en-US" sz="4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400" dirty="0" err="1">
                  <a:cs typeface="Arial" panose="020B0604020202020204" pitchFamily="34" charset="0"/>
                </a:rPr>
                <a:t>Hàm</a:t>
              </a:r>
              <a:r>
                <a:rPr lang="en-US" sz="4400" dirty="0"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cs typeface="Arial" panose="020B0604020202020204" pitchFamily="34" charset="0"/>
                </a:rPr>
                <a:t>số</a:t>
              </a:r>
              <a:r>
                <a:rPr lang="en-US" sz="4400" dirty="0"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cs typeface="Arial" panose="020B0604020202020204" pitchFamily="34" charset="0"/>
                </a:rPr>
                <a:t>xác</a:t>
              </a:r>
              <a:r>
                <a:rPr lang="en-US" sz="4400" dirty="0"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cs typeface="Arial" panose="020B0604020202020204" pitchFamily="34" charset="0"/>
                </a:rPr>
                <a:t>định</a:t>
              </a:r>
              <a:r>
                <a:rPr lang="en-US" sz="4400" dirty="0">
                  <a:cs typeface="Arial" panose="020B0604020202020204" pitchFamily="34" charset="0"/>
                </a:rPr>
                <a:t>                                      .             . </a:t>
              </a:r>
              <a:r>
                <a:rPr lang="en-US" sz="4400" dirty="0" err="1">
                  <a:cs typeface="Arial" panose="020B0604020202020204" pitchFamily="34" charset="0"/>
                </a:rPr>
                <a:t>Vậy</a:t>
              </a:r>
              <a:r>
                <a:rPr lang="en-US" sz="4400" dirty="0">
                  <a:cs typeface="Arial" panose="020B0604020202020204" pitchFamily="34" charset="0"/>
                </a:rPr>
                <a:t> TXĐ </a:t>
              </a:r>
              <a:r>
                <a:rPr lang="en-US" sz="4400" dirty="0" err="1">
                  <a:cs typeface="Arial" panose="020B0604020202020204" pitchFamily="34" charset="0"/>
                </a:rPr>
                <a:t>là</a:t>
              </a:r>
              <a:r>
                <a:rPr lang="en-US" sz="4400" dirty="0">
                  <a:cs typeface="Arial" panose="020B0604020202020204" pitchFamily="34" charset="0"/>
                </a:rPr>
                <a:t>         </a:t>
              </a:r>
            </a:p>
            <a:p>
              <a:endParaRPr 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4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c)</a:t>
              </a:r>
              <a:r>
                <a:rPr lang="en-US" sz="4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400" dirty="0" err="1">
                  <a:cs typeface="Arial" panose="020B0604020202020204" pitchFamily="34" charset="0"/>
                </a:rPr>
                <a:t>Hàm</a:t>
              </a:r>
              <a:r>
                <a:rPr lang="en-US" sz="4400" dirty="0"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cs typeface="Arial" panose="020B0604020202020204" pitchFamily="34" charset="0"/>
                </a:rPr>
                <a:t>số</a:t>
              </a:r>
              <a:r>
                <a:rPr lang="en-US" sz="4400" dirty="0"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cs typeface="Arial" panose="020B0604020202020204" pitchFamily="34" charset="0"/>
                </a:rPr>
                <a:t>xác</a:t>
              </a:r>
              <a:r>
                <a:rPr lang="en-US" sz="4400" dirty="0"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cs typeface="Arial" panose="020B0604020202020204" pitchFamily="34" charset="0"/>
                </a:rPr>
                <a:t>định</a:t>
              </a:r>
              <a:r>
                <a:rPr lang="en-US" sz="4400" dirty="0">
                  <a:cs typeface="Arial" panose="020B0604020202020204" pitchFamily="34" charset="0"/>
                </a:rPr>
                <a:t>                                               . </a:t>
              </a:r>
              <a:r>
                <a:rPr lang="en-US" sz="4400" dirty="0" err="1">
                  <a:cs typeface="Arial" panose="020B0604020202020204" pitchFamily="34" charset="0"/>
                </a:rPr>
                <a:t>Vậy</a:t>
              </a:r>
              <a:r>
                <a:rPr lang="en-US" sz="4400" dirty="0">
                  <a:cs typeface="Arial" panose="020B0604020202020204" pitchFamily="34" charset="0"/>
                </a:rPr>
                <a:t> TXĐ </a:t>
              </a:r>
              <a:r>
                <a:rPr lang="en-US" sz="4400" dirty="0" err="1">
                  <a:cs typeface="Arial" panose="020B0604020202020204" pitchFamily="34" charset="0"/>
                </a:rPr>
                <a:t>là</a:t>
              </a:r>
              <a:r>
                <a:rPr lang="en-US" sz="4400" dirty="0">
                  <a:cs typeface="Arial" panose="020B0604020202020204" pitchFamily="34" charset="0"/>
                </a:rPr>
                <a:t>                  </a:t>
              </a:r>
            </a:p>
          </p:txBody>
        </p:sp>
        <p:graphicFrame>
          <p:nvGraphicFramePr>
            <p:cNvPr id="13" name="Object 12">
              <a:extLst>
                <a:ext uri="{FF2B5EF4-FFF2-40B4-BE49-F238E27FC236}">
                  <a16:creationId xmlns="" xmlns:a16="http://schemas.microsoft.com/office/drawing/2014/main" id="{3498FAE2-CF51-428E-8F5D-4F8A9DF777E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54669882"/>
                </p:ext>
              </p:extLst>
            </p:nvPr>
          </p:nvGraphicFramePr>
          <p:xfrm>
            <a:off x="6489700" y="9883775"/>
            <a:ext cx="5702300" cy="520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34" name="Equation" r:id="rId18" imgW="5702040" imgH="520560" progId="Equation.DSMT4">
                    <p:embed/>
                  </p:oleObj>
                </mc:Choice>
                <mc:Fallback>
                  <p:oleObj name="Equation" r:id="rId18" imgW="5702040" imgH="520560" progId="Equation.DSMT4">
                    <p:embed/>
                    <p:pic>
                      <p:nvPicPr>
                        <p:cNvPr id="8" name="Object 7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6489700" y="9883775"/>
                          <a:ext cx="5702300" cy="520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" name="Object 35">
              <a:extLst>
                <a:ext uri="{FF2B5EF4-FFF2-40B4-BE49-F238E27FC236}">
                  <a16:creationId xmlns="" xmlns:a16="http://schemas.microsoft.com/office/drawing/2014/main" id="{2824134A-4FC2-4A0F-940C-24285A784CD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6296571"/>
                </p:ext>
              </p:extLst>
            </p:nvPr>
          </p:nvGraphicFramePr>
          <p:xfrm>
            <a:off x="15586911" y="9705474"/>
            <a:ext cx="3086100" cy="863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35" name="Equation" r:id="rId20" imgW="3085920" imgH="863280" progId="Equation.DSMT4">
                    <p:embed/>
                  </p:oleObj>
                </mc:Choice>
                <mc:Fallback>
                  <p:oleObj name="Equation" r:id="rId20" imgW="3085920" imgH="863280" progId="Equation.DSMT4">
                    <p:embed/>
                    <p:pic>
                      <p:nvPicPr>
                        <p:cNvPr id="13" name="Object 12">
                          <a:extLst>
                            <a:ext uri="{FF2B5EF4-FFF2-40B4-BE49-F238E27FC236}">
                              <a16:creationId xmlns="" xmlns:a16="http://schemas.microsoft.com/office/drawing/2014/main" id="{3498FAE2-CF51-428E-8F5D-4F8A9DF777E4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15586911" y="9705474"/>
                          <a:ext cx="3086100" cy="863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Object 36">
              <a:extLst>
                <a:ext uri="{FF2B5EF4-FFF2-40B4-BE49-F238E27FC236}">
                  <a16:creationId xmlns="" xmlns:a16="http://schemas.microsoft.com/office/drawing/2014/main" id="{ECE4E0E1-B4C2-46E0-98AC-F202F0411DC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50828040"/>
                </p:ext>
              </p:extLst>
            </p:nvPr>
          </p:nvGraphicFramePr>
          <p:xfrm>
            <a:off x="6451600" y="10445750"/>
            <a:ext cx="7874000" cy="660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36" name="Equation" r:id="rId22" imgW="7873920" imgH="660240" progId="Equation.DSMT4">
                    <p:embed/>
                  </p:oleObj>
                </mc:Choice>
                <mc:Fallback>
                  <p:oleObj name="Equation" r:id="rId22" imgW="7873920" imgH="660240" progId="Equation.DSMT4">
                    <p:embed/>
                    <p:pic>
                      <p:nvPicPr>
                        <p:cNvPr id="13" name="Object 12">
                          <a:extLst>
                            <a:ext uri="{FF2B5EF4-FFF2-40B4-BE49-F238E27FC236}">
                              <a16:creationId xmlns="" xmlns:a16="http://schemas.microsoft.com/office/drawing/2014/main" id="{3498FAE2-CF51-428E-8F5D-4F8A9DF777E4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6451600" y="10445750"/>
                          <a:ext cx="7874000" cy="660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" name="Object 37">
              <a:extLst>
                <a:ext uri="{FF2B5EF4-FFF2-40B4-BE49-F238E27FC236}">
                  <a16:creationId xmlns="" xmlns:a16="http://schemas.microsoft.com/office/drawing/2014/main" id="{DBF052E8-CAF8-4CA8-A301-C3242225164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28251015"/>
                </p:ext>
              </p:extLst>
            </p:nvPr>
          </p:nvGraphicFramePr>
          <p:xfrm>
            <a:off x="6438900" y="11353800"/>
            <a:ext cx="7200900" cy="151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37" name="Equation" r:id="rId24" imgW="7200720" imgH="1511280" progId="Equation.DSMT4">
                    <p:embed/>
                  </p:oleObj>
                </mc:Choice>
                <mc:Fallback>
                  <p:oleObj name="Equation" r:id="rId24" imgW="7200720" imgH="1511280" progId="Equation.DSMT4">
                    <p:embed/>
                    <p:pic>
                      <p:nvPicPr>
                        <p:cNvPr id="37" name="Object 36">
                          <a:extLst>
                            <a:ext uri="{FF2B5EF4-FFF2-40B4-BE49-F238E27FC236}">
                              <a16:creationId xmlns="" xmlns:a16="http://schemas.microsoft.com/office/drawing/2014/main" id="{ECE4E0E1-B4C2-46E0-98AC-F202F0411DC8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5"/>
                        <a:stretch>
                          <a:fillRect/>
                        </a:stretch>
                      </p:blipFill>
                      <p:spPr>
                        <a:xfrm>
                          <a:off x="6438900" y="11353800"/>
                          <a:ext cx="7200900" cy="15113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" name="Object 38">
              <a:extLst>
                <a:ext uri="{FF2B5EF4-FFF2-40B4-BE49-F238E27FC236}">
                  <a16:creationId xmlns="" xmlns:a16="http://schemas.microsoft.com/office/drawing/2014/main" id="{61B4DD6B-6783-4440-8FDC-30FAA1AF5EB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00113846"/>
                </p:ext>
              </p:extLst>
            </p:nvPr>
          </p:nvGraphicFramePr>
          <p:xfrm>
            <a:off x="17741900" y="10391274"/>
            <a:ext cx="5651500" cy="863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38" name="Equation" r:id="rId26" imgW="5651280" imgH="863280" progId="Equation.DSMT4">
                    <p:embed/>
                  </p:oleObj>
                </mc:Choice>
                <mc:Fallback>
                  <p:oleObj name="Equation" r:id="rId26" imgW="5651280" imgH="863280" progId="Equation.DSMT4">
                    <p:embed/>
                    <p:pic>
                      <p:nvPicPr>
                        <p:cNvPr id="36" name="Object 35">
                          <a:extLst>
                            <a:ext uri="{FF2B5EF4-FFF2-40B4-BE49-F238E27FC236}">
                              <a16:creationId xmlns="" xmlns:a16="http://schemas.microsoft.com/office/drawing/2014/main" id="{2824134A-4FC2-4A0F-940C-24285A784CDF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7"/>
                        <a:stretch>
                          <a:fillRect/>
                        </a:stretch>
                      </p:blipFill>
                      <p:spPr>
                        <a:xfrm>
                          <a:off x="17741900" y="10391274"/>
                          <a:ext cx="5651500" cy="863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" name="Object 39">
              <a:extLst>
                <a:ext uri="{FF2B5EF4-FFF2-40B4-BE49-F238E27FC236}">
                  <a16:creationId xmlns="" xmlns:a16="http://schemas.microsoft.com/office/drawing/2014/main" id="{525E6BAA-19CC-4492-A312-AF0ECD2FEEB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94871707"/>
                </p:ext>
              </p:extLst>
            </p:nvPr>
          </p:nvGraphicFramePr>
          <p:xfrm>
            <a:off x="17005300" y="11353800"/>
            <a:ext cx="3187700" cy="167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39" name="Equation" r:id="rId28" imgW="3187440" imgH="1676160" progId="Equation.DSMT4">
                    <p:embed/>
                  </p:oleObj>
                </mc:Choice>
                <mc:Fallback>
                  <p:oleObj name="Equation" r:id="rId28" imgW="3187440" imgH="1676160" progId="Equation.DSMT4">
                    <p:embed/>
                    <p:pic>
                      <p:nvPicPr>
                        <p:cNvPr id="39" name="Object 38">
                          <a:extLst>
                            <a:ext uri="{FF2B5EF4-FFF2-40B4-BE49-F238E27FC236}">
                              <a16:creationId xmlns="" xmlns:a16="http://schemas.microsoft.com/office/drawing/2014/main" id="{61B4DD6B-6783-4440-8FDC-30FAA1AF5EB0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9"/>
                        <a:stretch>
                          <a:fillRect/>
                        </a:stretch>
                      </p:blipFill>
                      <p:spPr>
                        <a:xfrm>
                          <a:off x="17005300" y="11353800"/>
                          <a:ext cx="3187700" cy="1676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00876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26"/>
          <p:cNvGrpSpPr/>
          <p:nvPr/>
        </p:nvGrpSpPr>
        <p:grpSpPr>
          <a:xfrm>
            <a:off x="611108" y="1828800"/>
            <a:ext cx="12114292" cy="907192"/>
            <a:chOff x="7459670" y="7543799"/>
            <a:chExt cx="20011305" cy="907311"/>
          </a:xfrm>
        </p:grpSpPr>
        <p:sp>
          <p:nvSpPr>
            <p:cNvPr id="44" name="TextBox 43"/>
            <p:cNvSpPr txBox="1"/>
            <p:nvPr/>
          </p:nvSpPr>
          <p:spPr>
            <a:xfrm>
              <a:off x="8993186" y="7620004"/>
              <a:ext cx="18477789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HÀM SỐ LÔGARIT</a:t>
              </a:r>
            </a:p>
          </p:txBody>
        </p:sp>
        <p:grpSp>
          <p:nvGrpSpPr>
            <p:cNvPr id="46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47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49" name="Round Same Side Corner Rectangle 48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7571128" y="7640053"/>
                  <a:ext cx="1184168" cy="7541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</a:t>
                  </a:r>
                </a:p>
              </p:txBody>
            </p:sp>
          </p:grpSp>
        </p:grpSp>
      </p:grp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372C34B5-28E6-4EC8-B246-38F191EAA9DC}"/>
              </a:ext>
            </a:extLst>
          </p:cNvPr>
          <p:cNvSpPr/>
          <p:nvPr/>
        </p:nvSpPr>
        <p:spPr>
          <a:xfrm>
            <a:off x="1228258" y="3043078"/>
            <a:ext cx="11497142" cy="769441"/>
          </a:xfrm>
          <a:prstGeom prst="rect">
            <a:avLst/>
          </a:prstGeom>
          <a:noFill/>
          <a:ln w="57150" cmpd="dbl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4400" b="1" dirty="0">
                <a:solidFill>
                  <a:srgbClr val="0000FF"/>
                </a:solidFill>
              </a:rPr>
              <a:t>2. ĐẠO HÀM CỦA HÀM SỐ LÔGARIT</a:t>
            </a:r>
            <a:endParaRPr lang="vi-VN" sz="4400" b="1" dirty="0">
              <a:solidFill>
                <a:srgbClr val="0000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98779" y="4250159"/>
            <a:ext cx="303801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ĐỊNH LÍ 3: 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190750" y="4830763"/>
            <a:ext cx="21583650" cy="1826048"/>
            <a:chOff x="2190750" y="4830763"/>
            <a:chExt cx="21583650" cy="1826048"/>
          </a:xfrm>
        </p:grpSpPr>
        <p:sp>
          <p:nvSpPr>
            <p:cNvPr id="3" name="TextBox 2"/>
            <p:cNvSpPr txBox="1"/>
            <p:nvPr/>
          </p:nvSpPr>
          <p:spPr>
            <a:xfrm>
              <a:off x="2190750" y="5210261"/>
              <a:ext cx="2158365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Hàm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số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                                           có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đạo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hàm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tại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mọi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          </a:t>
              </a:r>
              <a:r>
                <a:rPr lang="en-US" sz="4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sz="4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                           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</a:p>
            <a:p>
              <a:endParaRPr lang="en-US" sz="4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42717744"/>
                </p:ext>
              </p:extLst>
            </p:nvPr>
          </p:nvGraphicFramePr>
          <p:xfrm>
            <a:off x="4541628" y="5273761"/>
            <a:ext cx="2590800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34" name="Equation" r:id="rId4" imgW="2590560" imgH="736560" progId="Equation.DSMT4">
                    <p:embed/>
                  </p:oleObj>
                </mc:Choice>
                <mc:Fallback>
                  <p:oleObj name="Equation" r:id="rId4" imgW="2590560" imgH="7365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4541628" y="5273761"/>
                          <a:ext cx="2590800" cy="736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78200313"/>
                </p:ext>
              </p:extLst>
            </p:nvPr>
          </p:nvGraphicFramePr>
          <p:xfrm>
            <a:off x="7607300" y="5210175"/>
            <a:ext cx="3289300" cy="863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35" name="Equation" r:id="rId6" imgW="3288960" imgH="863280" progId="Equation.DSMT4">
                    <p:embed/>
                  </p:oleObj>
                </mc:Choice>
                <mc:Fallback>
                  <p:oleObj name="Equation" r:id="rId6" imgW="3288960" imgH="8632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7607300" y="5210175"/>
                          <a:ext cx="3289300" cy="863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6074149"/>
                </p:ext>
              </p:extLst>
            </p:nvPr>
          </p:nvGraphicFramePr>
          <p:xfrm>
            <a:off x="16002000" y="5326076"/>
            <a:ext cx="1320800" cy="520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36" name="Equation" r:id="rId8" imgW="1320480" imgH="520560" progId="Equation.DSMT4">
                    <p:embed/>
                  </p:oleObj>
                </mc:Choice>
                <mc:Fallback>
                  <p:oleObj name="Equation" r:id="rId8" imgW="1320480" imgH="5205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16002000" y="5326076"/>
                          <a:ext cx="1320800" cy="520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19188173"/>
                </p:ext>
              </p:extLst>
            </p:nvPr>
          </p:nvGraphicFramePr>
          <p:xfrm>
            <a:off x="18211800" y="4830763"/>
            <a:ext cx="4368800" cy="151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37" name="Equation" r:id="rId10" imgW="4368600" imgH="1511280" progId="Equation.DSMT4">
                    <p:embed/>
                  </p:oleObj>
                </mc:Choice>
                <mc:Fallback>
                  <p:oleObj name="Equation" r:id="rId10" imgW="4368600" imgH="15112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18211800" y="4830763"/>
                          <a:ext cx="4368800" cy="1511300"/>
                        </a:xfrm>
                        <a:prstGeom prst="rect">
                          <a:avLst/>
                        </a:prstGeom>
                        <a:ln>
                          <a:solidFill>
                            <a:srgbClr val="FF0000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3"/>
          <p:cNvGrpSpPr/>
          <p:nvPr/>
        </p:nvGrpSpPr>
        <p:grpSpPr>
          <a:xfrm>
            <a:off x="1539456" y="6565900"/>
            <a:ext cx="17349755" cy="1511300"/>
            <a:chOff x="1539456" y="7059190"/>
            <a:chExt cx="17349755" cy="1511300"/>
          </a:xfrm>
        </p:grpSpPr>
        <p:sp>
          <p:nvSpPr>
            <p:cNvPr id="69" name="Rectangle 68">
              <a:extLst>
                <a:ext uri="{FF2B5EF4-FFF2-40B4-BE49-F238E27FC236}">
                  <a16:creationId xmlns="" xmlns:a16="http://schemas.microsoft.com/office/drawing/2014/main" id="{6E6E3B4B-714C-411C-A72D-98A6926E4CF1}"/>
                </a:ext>
              </a:extLst>
            </p:cNvPr>
            <p:cNvSpPr/>
            <p:nvPr/>
          </p:nvSpPr>
          <p:spPr>
            <a:xfrm>
              <a:off x="1539456" y="7355097"/>
              <a:ext cx="17349755" cy="769441"/>
            </a:xfrm>
            <a:prstGeom prst="rect">
              <a:avLst/>
            </a:prstGeom>
            <a:noFill/>
            <a:ln w="57150" cmpd="dbl">
              <a:noFill/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r>
                <a:rPr lang="en-US" sz="4400" dirty="0" err="1">
                  <a:solidFill>
                    <a:srgbClr val="0000CC"/>
                  </a:solidFill>
                  <a:cs typeface="Arial" panose="020B0604020202020204" pitchFamily="34" charset="0"/>
                </a:rPr>
                <a:t>Đặc</a:t>
              </a:r>
              <a:r>
                <a:rPr lang="en-US" sz="4400" dirty="0">
                  <a:solidFill>
                    <a:srgbClr val="0000CC"/>
                  </a:solidFill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solidFill>
                    <a:srgbClr val="0000CC"/>
                  </a:solidFill>
                  <a:cs typeface="Arial" panose="020B0604020202020204" pitchFamily="34" charset="0"/>
                </a:rPr>
                <a:t>biệt</a:t>
              </a:r>
              <a:r>
                <a:rPr lang="en-US" sz="4400" dirty="0">
                  <a:solidFill>
                    <a:srgbClr val="0000CC"/>
                  </a:solidFill>
                  <a:cs typeface="Arial" panose="020B0604020202020204" pitchFamily="34" charset="0"/>
                </a:rPr>
                <a:t>:  </a:t>
              </a:r>
            </a:p>
          </p:txBody>
        </p:sp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39902640"/>
                </p:ext>
              </p:extLst>
            </p:nvPr>
          </p:nvGraphicFramePr>
          <p:xfrm>
            <a:off x="4400730" y="7059190"/>
            <a:ext cx="2743200" cy="151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38" name="Equation" r:id="rId12" imgW="2743200" imgH="1511280" progId="Equation.DSMT4">
                    <p:embed/>
                  </p:oleObj>
                </mc:Choice>
                <mc:Fallback>
                  <p:oleObj name="Equation" r:id="rId12" imgW="2743200" imgH="15112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4400730" y="7059190"/>
                          <a:ext cx="2743200" cy="1511300"/>
                        </a:xfrm>
                        <a:prstGeom prst="rect">
                          <a:avLst/>
                        </a:prstGeom>
                        <a:ln>
                          <a:solidFill>
                            <a:srgbClr val="FF0000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4"/>
          <p:cNvGrpSpPr/>
          <p:nvPr/>
        </p:nvGrpSpPr>
        <p:grpSpPr>
          <a:xfrm>
            <a:off x="1539455" y="8453552"/>
            <a:ext cx="17349755" cy="1882661"/>
            <a:chOff x="1466249" y="9458557"/>
            <a:chExt cx="17349755" cy="1882661"/>
          </a:xfrm>
        </p:grpSpPr>
        <p:sp>
          <p:nvSpPr>
            <p:cNvPr id="30" name="Rectangle 29">
              <a:extLst>
                <a:ext uri="{FF2B5EF4-FFF2-40B4-BE49-F238E27FC236}">
                  <a16:creationId xmlns="" xmlns:a16="http://schemas.microsoft.com/office/drawing/2014/main" id="{6E6E3B4B-714C-411C-A72D-98A6926E4CF1}"/>
                </a:ext>
              </a:extLst>
            </p:cNvPr>
            <p:cNvSpPr/>
            <p:nvPr/>
          </p:nvSpPr>
          <p:spPr>
            <a:xfrm>
              <a:off x="1466249" y="9458557"/>
              <a:ext cx="17349755" cy="1446550"/>
            </a:xfrm>
            <a:prstGeom prst="rect">
              <a:avLst/>
            </a:prstGeom>
            <a:noFill/>
            <a:ln w="57150" cmpd="dbl">
              <a:noFill/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r>
                <a:rPr lang="en-US" sz="4400" dirty="0">
                  <a:cs typeface="Arial" panose="020B0604020202020204" pitchFamily="34" charset="0"/>
                </a:rPr>
                <a:t>Ví dụ: </a:t>
              </a:r>
              <a:r>
                <a:rPr lang="en-US" sz="4400" dirty="0" err="1">
                  <a:cs typeface="Arial" panose="020B0604020202020204" pitchFamily="34" charset="0"/>
                </a:rPr>
                <a:t>Tính</a:t>
              </a:r>
              <a:r>
                <a:rPr lang="en-US" sz="4400" dirty="0"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cs typeface="Arial" panose="020B0604020202020204" pitchFamily="34" charset="0"/>
                </a:rPr>
                <a:t>đạo</a:t>
              </a:r>
              <a:r>
                <a:rPr lang="en-US" sz="4400" dirty="0"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cs typeface="Arial" panose="020B0604020202020204" pitchFamily="34" charset="0"/>
                </a:rPr>
                <a:t>hàm</a:t>
              </a:r>
              <a:r>
                <a:rPr lang="en-US" sz="4400" dirty="0"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cs typeface="Arial" panose="020B0604020202020204" pitchFamily="34" charset="0"/>
                </a:rPr>
                <a:t>của</a:t>
              </a:r>
              <a:r>
                <a:rPr lang="en-US" sz="4400" dirty="0"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cs typeface="Arial" panose="020B0604020202020204" pitchFamily="34" charset="0"/>
                </a:rPr>
                <a:t>các</a:t>
              </a:r>
              <a:r>
                <a:rPr lang="en-US" sz="4400" dirty="0"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cs typeface="Arial" panose="020B0604020202020204" pitchFamily="34" charset="0"/>
                </a:rPr>
                <a:t>hàm</a:t>
              </a:r>
              <a:r>
                <a:rPr lang="en-US" sz="4400" dirty="0"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cs typeface="Arial" panose="020B0604020202020204" pitchFamily="34" charset="0"/>
                </a:rPr>
                <a:t>sô</a:t>
              </a:r>
              <a:r>
                <a:rPr lang="en-US" sz="4400" dirty="0">
                  <a:cs typeface="Arial" panose="020B0604020202020204" pitchFamily="34" charset="0"/>
                </a:rPr>
                <a:t>́ </a:t>
              </a:r>
              <a:r>
                <a:rPr lang="en-US" sz="4400" dirty="0" err="1">
                  <a:cs typeface="Arial" panose="020B0604020202020204" pitchFamily="34" charset="0"/>
                </a:rPr>
                <a:t>sau</a:t>
              </a:r>
              <a:endParaRPr lang="en-US" sz="4400" dirty="0">
                <a:cs typeface="Arial" panose="020B0604020202020204" pitchFamily="34" charset="0"/>
              </a:endParaRPr>
            </a:p>
            <a:p>
              <a:endParaRPr lang="en-US" sz="4400" dirty="0">
                <a:solidFill>
                  <a:srgbClr val="0000CC"/>
                </a:solidFill>
                <a:cs typeface="Arial" panose="020B0604020202020204" pitchFamily="34" charset="0"/>
              </a:endParaRPr>
            </a:p>
          </p:txBody>
        </p:sp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29566531"/>
                </p:ext>
              </p:extLst>
            </p:nvPr>
          </p:nvGraphicFramePr>
          <p:xfrm>
            <a:off x="3346269" y="10453805"/>
            <a:ext cx="3340100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39" name="Equation" r:id="rId14" imgW="3340080" imgH="736560" progId="Equation.DSMT4">
                    <p:embed/>
                  </p:oleObj>
                </mc:Choice>
                <mc:Fallback>
                  <p:oleObj name="Equation" r:id="rId14" imgW="3340080" imgH="7365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3346269" y="10453805"/>
                          <a:ext cx="3340100" cy="736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369694"/>
                </p:ext>
              </p:extLst>
            </p:nvPr>
          </p:nvGraphicFramePr>
          <p:xfrm>
            <a:off x="13563419" y="10604618"/>
            <a:ext cx="3289300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40" name="Equation" r:id="rId16" imgW="3288960" imgH="736560" progId="Equation.DSMT4">
                    <p:embed/>
                  </p:oleObj>
                </mc:Choice>
                <mc:Fallback>
                  <p:oleObj name="Equation" r:id="rId16" imgW="3288960" imgH="7365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13563419" y="10604618"/>
                          <a:ext cx="3289300" cy="736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FB95B3FF-5E76-40F3-88A4-1861CFBFFCBC}"/>
              </a:ext>
            </a:extLst>
          </p:cNvPr>
          <p:cNvGrpSpPr/>
          <p:nvPr/>
        </p:nvGrpSpPr>
        <p:grpSpPr>
          <a:xfrm>
            <a:off x="3200400" y="10134600"/>
            <a:ext cx="16535400" cy="1579563"/>
            <a:chOff x="3200400" y="10134600"/>
            <a:chExt cx="16535400" cy="1579563"/>
          </a:xfrm>
        </p:grpSpPr>
        <p:graphicFrame>
          <p:nvGraphicFramePr>
            <p:cNvPr id="6" name="Object 5">
              <a:extLst>
                <a:ext uri="{FF2B5EF4-FFF2-40B4-BE49-F238E27FC236}">
                  <a16:creationId xmlns="" xmlns:a16="http://schemas.microsoft.com/office/drawing/2014/main" id="{5C9853A6-17FF-466F-8EE0-52E310D0599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48791722"/>
                </p:ext>
              </p:extLst>
            </p:nvPr>
          </p:nvGraphicFramePr>
          <p:xfrm>
            <a:off x="3200400" y="10134600"/>
            <a:ext cx="6286500" cy="151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41" name="Equation" r:id="rId18" imgW="6286320" imgH="1511280" progId="Equation.DSMT4">
                    <p:embed/>
                  </p:oleObj>
                </mc:Choice>
                <mc:Fallback>
                  <p:oleObj name="Equation" r:id="rId18" imgW="6286320" imgH="1511280" progId="Equation.DSMT4">
                    <p:embed/>
                    <p:pic>
                      <p:nvPicPr>
                        <p:cNvPr id="24" name="Object 23">
                          <a:extLst>
                            <a:ext uri="{FF2B5EF4-FFF2-40B4-BE49-F238E27FC236}">
                              <a16:creationId xmlns="" xmlns:a16="http://schemas.microsoft.com/office/drawing/2014/main" id="{A98EDB97-2943-45D9-923B-7A878A944D4F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3200400" y="10134600"/>
                          <a:ext cx="6286500" cy="15113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>
              <a:extLst>
                <a:ext uri="{FF2B5EF4-FFF2-40B4-BE49-F238E27FC236}">
                  <a16:creationId xmlns="" xmlns:a16="http://schemas.microsoft.com/office/drawing/2014/main" id="{A6202411-D1AA-4558-850C-19183DC0796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57672604"/>
                </p:ext>
              </p:extLst>
            </p:nvPr>
          </p:nvGraphicFramePr>
          <p:xfrm>
            <a:off x="13500100" y="10202863"/>
            <a:ext cx="6235700" cy="151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42" name="Equation" r:id="rId20" imgW="6235560" imgH="1511280" progId="Equation.DSMT4">
                    <p:embed/>
                  </p:oleObj>
                </mc:Choice>
                <mc:Fallback>
                  <p:oleObj name="Equation" r:id="rId20" imgW="6235560" imgH="1511280" progId="Equation.DSMT4">
                    <p:embed/>
                    <p:pic>
                      <p:nvPicPr>
                        <p:cNvPr id="25" name="Object 24">
                          <a:extLst>
                            <a:ext uri="{FF2B5EF4-FFF2-40B4-BE49-F238E27FC236}">
                              <a16:creationId xmlns="" xmlns:a16="http://schemas.microsoft.com/office/drawing/2014/main" id="{19670FBB-E18B-402F-B009-975C79A489AA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13500100" y="10202863"/>
                          <a:ext cx="6235700" cy="15113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49046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9675ACC0-FCE0-40BB-A783-D0D41CD2649F}"/>
              </a:ext>
            </a:extLst>
          </p:cNvPr>
          <p:cNvSpPr/>
          <p:nvPr/>
        </p:nvSpPr>
        <p:spPr>
          <a:xfrm>
            <a:off x="1010409" y="3200400"/>
            <a:ext cx="12705591" cy="769441"/>
          </a:xfrm>
          <a:prstGeom prst="rect">
            <a:avLst/>
          </a:prstGeom>
          <a:noFill/>
          <a:ln w="57150" cmpd="dbl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fr-FR" sz="4400" b="1" dirty="0">
                <a:solidFill>
                  <a:srgbClr val="0000FF"/>
                </a:solidFill>
              </a:rPr>
              <a:t>CHÚ Ý: </a:t>
            </a:r>
            <a:r>
              <a:rPr lang="fr-FR" sz="4400" dirty="0" err="1"/>
              <a:t>Đối</a:t>
            </a:r>
            <a:r>
              <a:rPr lang="fr-FR" sz="4400" dirty="0"/>
              <a:t> </a:t>
            </a:r>
            <a:r>
              <a:rPr lang="fr-FR" sz="4400" dirty="0" err="1"/>
              <a:t>với</a:t>
            </a:r>
            <a:r>
              <a:rPr lang="fr-FR" sz="4400" dirty="0"/>
              <a:t> </a:t>
            </a:r>
            <a:r>
              <a:rPr lang="fr-FR" sz="4400" dirty="0" err="1"/>
              <a:t>hàm</a:t>
            </a:r>
            <a:r>
              <a:rPr lang="fr-FR" sz="4400" dirty="0"/>
              <a:t> </a:t>
            </a:r>
            <a:r>
              <a:rPr lang="fr-FR" sz="4400" dirty="0" err="1"/>
              <a:t>hợp</a:t>
            </a:r>
            <a:r>
              <a:rPr lang="fr-FR" sz="4400" dirty="0"/>
              <a:t>                        , ta </a:t>
            </a:r>
            <a:r>
              <a:rPr lang="fr-FR" sz="4400" dirty="0" err="1"/>
              <a:t>có</a:t>
            </a:r>
            <a:r>
              <a:rPr lang="fr-FR" sz="4400" dirty="0"/>
              <a:t>: </a:t>
            </a:r>
            <a:endParaRPr lang="vi-VN" sz="4400" b="1" dirty="0">
              <a:solidFill>
                <a:srgbClr val="0000FF"/>
              </a:solidFill>
            </a:endParaRPr>
          </a:p>
        </p:txBody>
      </p:sp>
      <p:grpSp>
        <p:nvGrpSpPr>
          <p:cNvPr id="18" name="Group 26"/>
          <p:cNvGrpSpPr/>
          <p:nvPr/>
        </p:nvGrpSpPr>
        <p:grpSpPr>
          <a:xfrm>
            <a:off x="589483" y="1665870"/>
            <a:ext cx="12114292" cy="907192"/>
            <a:chOff x="7459670" y="7543799"/>
            <a:chExt cx="20011305" cy="907311"/>
          </a:xfrm>
        </p:grpSpPr>
        <p:sp>
          <p:nvSpPr>
            <p:cNvPr id="19" name="TextBox 18"/>
            <p:cNvSpPr txBox="1"/>
            <p:nvPr/>
          </p:nvSpPr>
          <p:spPr>
            <a:xfrm>
              <a:off x="8993186" y="7620004"/>
              <a:ext cx="18477789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HÀM SỐ LÔGARIT</a:t>
              </a:r>
            </a:p>
          </p:txBody>
        </p:sp>
        <p:grpSp>
          <p:nvGrpSpPr>
            <p:cNvPr id="21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28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9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30" name="Round Same Side Corner Rectangle 29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7571128" y="7640053"/>
                  <a:ext cx="1184168" cy="7541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</a:t>
                  </a:r>
                </a:p>
              </p:txBody>
            </p:sp>
          </p:grpSp>
        </p:grp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1798211"/>
              </p:ext>
            </p:extLst>
          </p:nvPr>
        </p:nvGraphicFramePr>
        <p:xfrm>
          <a:off x="7543800" y="3234860"/>
          <a:ext cx="35052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2" name="Equation" r:id="rId4" imgW="3504960" imgH="863280" progId="Equation.DSMT4">
                  <p:embed/>
                </p:oleObj>
              </mc:Choice>
              <mc:Fallback>
                <p:oleObj name="Equation" r:id="rId4" imgW="350496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43800" y="3234860"/>
                        <a:ext cx="35052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8878748"/>
              </p:ext>
            </p:extLst>
          </p:nvPr>
        </p:nvGraphicFramePr>
        <p:xfrm>
          <a:off x="14155738" y="2697163"/>
          <a:ext cx="4605337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3" name="Equation" r:id="rId6" imgW="4470120" imgH="1511280" progId="Equation.DSMT4">
                  <p:embed/>
                </p:oleObj>
              </mc:Choice>
              <mc:Fallback>
                <p:oleObj name="Equation" r:id="rId6" imgW="4470120" imgH="1511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155738" y="2697163"/>
                        <a:ext cx="4605337" cy="1555750"/>
                      </a:xfrm>
                      <a:prstGeom prst="rect">
                        <a:avLst/>
                      </a:prstGeom>
                      <a:ln cmpd="sng">
                        <a:solidFill>
                          <a:srgbClr val="FF0000">
                            <a:alpha val="83000"/>
                          </a:srgb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1128628" y="4905382"/>
            <a:ext cx="1101295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VÍ DỤ: </a:t>
            </a:r>
            <a:r>
              <a:rPr lang="fr-FR" sz="4400" dirty="0" err="1">
                <a:latin typeface="Arial" panose="020B0604020202020204" pitchFamily="34" charset="0"/>
                <a:cs typeface="Arial" panose="020B0604020202020204" pitchFamily="34" charset="0"/>
              </a:rPr>
              <a:t>Tính</a:t>
            </a:r>
            <a:r>
              <a:rPr lang="fr-FR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400" dirty="0" err="1">
                <a:latin typeface="Arial" panose="020B0604020202020204" pitchFamily="34" charset="0"/>
                <a:cs typeface="Arial" panose="020B0604020202020204" pitchFamily="34" charset="0"/>
              </a:rPr>
              <a:t>đạo</a:t>
            </a:r>
            <a:r>
              <a:rPr lang="fr-FR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400" dirty="0" err="1">
                <a:latin typeface="Arial" panose="020B0604020202020204" pitchFamily="34" charset="0"/>
                <a:cs typeface="Arial" panose="020B0604020202020204" pitchFamily="34" charset="0"/>
              </a:rPr>
              <a:t>hàm</a:t>
            </a:r>
            <a:r>
              <a:rPr lang="fr-FR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400" dirty="0" err="1">
                <a:latin typeface="Arial" panose="020B0604020202020204" pitchFamily="34" charset="0"/>
                <a:cs typeface="Arial" panose="020B0604020202020204" pitchFamily="34" charset="0"/>
              </a:rPr>
              <a:t>của</a:t>
            </a:r>
            <a:r>
              <a:rPr lang="fr-FR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400" dirty="0" err="1">
                <a:latin typeface="Arial" panose="020B0604020202020204" pitchFamily="34" charset="0"/>
                <a:cs typeface="Arial" panose="020B0604020202020204" pitchFamily="34" charset="0"/>
              </a:rPr>
              <a:t>các</a:t>
            </a:r>
            <a:r>
              <a:rPr lang="fr-FR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400" dirty="0" err="1">
                <a:latin typeface="Arial" panose="020B0604020202020204" pitchFamily="34" charset="0"/>
                <a:cs typeface="Arial" panose="020B0604020202020204" pitchFamily="34" charset="0"/>
              </a:rPr>
              <a:t>hàm</a:t>
            </a:r>
            <a:r>
              <a:rPr lang="fr-FR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400" dirty="0" err="1">
                <a:latin typeface="Arial" panose="020B0604020202020204" pitchFamily="34" charset="0"/>
                <a:cs typeface="Arial" panose="020B0604020202020204" pitchFamily="34" charset="0"/>
              </a:rPr>
              <a:t>sô</a:t>
            </a:r>
            <a:r>
              <a:rPr lang="fr-FR" sz="4400" dirty="0">
                <a:latin typeface="Arial" panose="020B0604020202020204" pitchFamily="34" charset="0"/>
                <a:cs typeface="Arial" panose="020B0604020202020204" pitchFamily="34" charset="0"/>
              </a:rPr>
              <a:t>́ </a:t>
            </a:r>
            <a:r>
              <a:rPr lang="fr-FR" sz="4400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fr-FR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7182162"/>
              </p:ext>
            </p:extLst>
          </p:nvPr>
        </p:nvGraphicFramePr>
        <p:xfrm>
          <a:off x="1506538" y="6354763"/>
          <a:ext cx="49149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" name="Equation" r:id="rId8" imgW="4914720" imgH="863280" progId="Equation.DSMT4">
                  <p:embed/>
                </p:oleObj>
              </mc:Choice>
              <mc:Fallback>
                <p:oleObj name="Equation" r:id="rId8" imgW="491472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06538" y="6354763"/>
                        <a:ext cx="49149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5714288"/>
              </p:ext>
            </p:extLst>
          </p:nvPr>
        </p:nvGraphicFramePr>
        <p:xfrm>
          <a:off x="1409700" y="8715375"/>
          <a:ext cx="51181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" name="Equation" r:id="rId10" imgW="5117760" imgH="1295280" progId="Equation.DSMT4">
                  <p:embed/>
                </p:oleObj>
              </mc:Choice>
              <mc:Fallback>
                <p:oleObj name="Equation" r:id="rId10" imgW="5117760" imgH="1295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409700" y="8715375"/>
                        <a:ext cx="5118100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5347964"/>
              </p:ext>
            </p:extLst>
          </p:nvPr>
        </p:nvGraphicFramePr>
        <p:xfrm>
          <a:off x="1316038" y="11218863"/>
          <a:ext cx="57023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" name="Equation" r:id="rId12" imgW="5702040" imgH="1295280" progId="Equation.DSMT4">
                  <p:embed/>
                </p:oleObj>
              </mc:Choice>
              <mc:Fallback>
                <p:oleObj name="Equation" r:id="rId12" imgW="5702040" imgH="1295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316038" y="11218863"/>
                        <a:ext cx="5702300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9896"/>
              </p:ext>
            </p:extLst>
          </p:nvPr>
        </p:nvGraphicFramePr>
        <p:xfrm>
          <a:off x="7588250" y="5726113"/>
          <a:ext cx="9105900" cy="212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" name="Equation" r:id="rId14" imgW="9105840" imgH="2120760" progId="Equation.DSMT4">
                  <p:embed/>
                </p:oleObj>
              </mc:Choice>
              <mc:Fallback>
                <p:oleObj name="Equation" r:id="rId14" imgW="9105840" imgH="2120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588250" y="5726113"/>
                        <a:ext cx="9105900" cy="212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2916687"/>
              </p:ext>
            </p:extLst>
          </p:nvPr>
        </p:nvGraphicFramePr>
        <p:xfrm>
          <a:off x="6967538" y="7740650"/>
          <a:ext cx="9601200" cy="270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" name="Equation" r:id="rId16" imgW="9601200" imgH="2705040" progId="Equation.DSMT4">
                  <p:embed/>
                </p:oleObj>
              </mc:Choice>
              <mc:Fallback>
                <p:oleObj name="Equation" r:id="rId16" imgW="9601200" imgH="2705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967538" y="7740650"/>
                        <a:ext cx="9601200" cy="270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5662567"/>
              </p:ext>
            </p:extLst>
          </p:nvPr>
        </p:nvGraphicFramePr>
        <p:xfrm>
          <a:off x="7315200" y="10199688"/>
          <a:ext cx="11912600" cy="261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" name="Equation" r:id="rId18" imgW="11912400" imgH="2616120" progId="Equation.DSMT4">
                  <p:embed/>
                </p:oleObj>
              </mc:Choice>
              <mc:Fallback>
                <p:oleObj name="Equation" r:id="rId18" imgW="11912400" imgH="2616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7315200" y="10199688"/>
                        <a:ext cx="11912600" cy="2616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0197980"/>
              </p:ext>
            </p:extLst>
          </p:nvPr>
        </p:nvGraphicFramePr>
        <p:xfrm>
          <a:off x="20023138" y="2697163"/>
          <a:ext cx="2971800" cy="155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0" name="Equation" r:id="rId20" imgW="2882880" imgH="1511280" progId="Equation.DSMT4">
                  <p:embed/>
                </p:oleObj>
              </mc:Choice>
              <mc:Fallback>
                <p:oleObj name="Equation" r:id="rId20" imgW="2882880" imgH="1511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20023138" y="2697163"/>
                        <a:ext cx="2971800" cy="1557337"/>
                      </a:xfrm>
                      <a:prstGeom prst="rect">
                        <a:avLst/>
                      </a:prstGeom>
                      <a:ln cmpd="sng">
                        <a:solidFill>
                          <a:srgbClr val="FF0000">
                            <a:alpha val="83000"/>
                          </a:srgb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708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 147"/>
          <p:cNvGrpSpPr/>
          <p:nvPr/>
        </p:nvGrpSpPr>
        <p:grpSpPr>
          <a:xfrm>
            <a:off x="768714" y="2726307"/>
            <a:ext cx="23391942" cy="4087555"/>
            <a:chOff x="992187" y="2564544"/>
            <a:chExt cx="22353091" cy="408808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endParaRPr lang="en-US" sz="3200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60">
                  <a:defRPr/>
                </a:pPr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813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000" b="1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40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en-US" sz="4000" b="1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  <a:endParaRPr lang="en-US" sz="40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p:sp>
        <p:nvSpPr>
          <p:cNvPr id="119" name="Rectangle 118"/>
          <p:cNvSpPr/>
          <p:nvPr/>
        </p:nvSpPr>
        <p:spPr>
          <a:xfrm>
            <a:off x="1207060" y="3048000"/>
            <a:ext cx="225658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800" b="1" dirty="0">
              <a:latin typeface="Cambria" panose="02040503050406030204" pitchFamily="18" charset="0"/>
              <a:ea typeface="Cambria" panose="02040503050406030204" pitchFamily="18" charset="0"/>
              <a:cs typeface="Tahom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-381000" y="5247696"/>
                <a:ext cx="4388542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en-GB" sz="4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endParaRPr lang="en-GB" sz="4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81000" y="5247696"/>
                <a:ext cx="4388542" cy="15696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4907120" y="5247696"/>
                <a:ext cx="4388542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i="0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en-GB" sz="4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7120" y="5247696"/>
                <a:ext cx="4388542" cy="83099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10893671" y="5157393"/>
                <a:ext cx="4447108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sz="4800" b="0" i="1" spc="-15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</m:oMath>
                  </m:oMathPara>
                </a14:m>
                <a:endParaRPr lang="en-GB" sz="48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93671" y="5157393"/>
                <a:ext cx="4447108" cy="83099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15902214" y="5128889"/>
                <a:ext cx="402346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vi-VN" sz="48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02214" y="5128889"/>
                <a:ext cx="4023461" cy="83099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47"/>
          <p:cNvGrpSpPr/>
          <p:nvPr/>
        </p:nvGrpSpPr>
        <p:grpSpPr>
          <a:xfrm>
            <a:off x="909007" y="1567608"/>
            <a:ext cx="9472086" cy="968318"/>
            <a:chOff x="739068" y="1515168"/>
            <a:chExt cx="9473319" cy="968444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9265173" y="4681282"/>
            <a:ext cx="184731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17291721" y="4867581"/>
            <a:ext cx="1072553" cy="1072553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96250" y="3878997"/>
            <a:ext cx="1437715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Tập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xác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định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của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hàm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sô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́                                      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3096128"/>
              </p:ext>
            </p:extLst>
          </p:nvPr>
        </p:nvGraphicFramePr>
        <p:xfrm>
          <a:off x="7772400" y="3733800"/>
          <a:ext cx="54864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3" name="Equation" r:id="rId8" imgW="5486400" imgH="1041120" progId="Equation.DSMT4">
                  <p:embed/>
                </p:oleObj>
              </mc:Choice>
              <mc:Fallback>
                <p:oleObj name="Equation" r:id="rId8" imgW="5486400" imgH="1041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772400" y="3733800"/>
                        <a:ext cx="5486400" cy="104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6217379"/>
              </p:ext>
            </p:extLst>
          </p:nvPr>
        </p:nvGraphicFramePr>
        <p:xfrm>
          <a:off x="2555875" y="5429250"/>
          <a:ext cx="18415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" name="Equation" r:id="rId10" imgW="1841400" imgH="520560" progId="Equation.DSMT4">
                  <p:embed/>
                </p:oleObj>
              </mc:Choice>
              <mc:Fallback>
                <p:oleObj name="Equation" r:id="rId10" imgW="1841400" imgH="52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555875" y="5429250"/>
                        <a:ext cx="1841500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119211"/>
              </p:ext>
            </p:extLst>
          </p:nvPr>
        </p:nvGraphicFramePr>
        <p:xfrm>
          <a:off x="7529513" y="5345113"/>
          <a:ext cx="36195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5" name="Equation" r:id="rId12" imgW="3619440" imgH="863280" progId="Equation.DSMT4">
                  <p:embed/>
                </p:oleObj>
              </mc:Choice>
              <mc:Fallback>
                <p:oleObj name="Equation" r:id="rId12" imgW="361944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529513" y="5345113"/>
                        <a:ext cx="36195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6" name="Group 55"/>
          <p:cNvGrpSpPr/>
          <p:nvPr/>
        </p:nvGrpSpPr>
        <p:grpSpPr>
          <a:xfrm>
            <a:off x="1138343" y="7001501"/>
            <a:ext cx="22136901" cy="6545132"/>
            <a:chOff x="1205494" y="6941416"/>
            <a:chExt cx="22139783" cy="6545984"/>
          </a:xfrm>
        </p:grpSpPr>
        <p:sp>
          <p:nvSpPr>
            <p:cNvPr id="57" name="Rounded Rectangle 56"/>
            <p:cNvSpPr/>
            <p:nvPr/>
          </p:nvSpPr>
          <p:spPr>
            <a:xfrm>
              <a:off x="1209586" y="7179457"/>
              <a:ext cx="22135691" cy="6307943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1205494" y="6941416"/>
              <a:ext cx="3493741" cy="831105"/>
              <a:chOff x="1205494" y="6941416"/>
              <a:chExt cx="3493741" cy="831105"/>
            </a:xfrm>
          </p:grpSpPr>
          <p:sp>
            <p:nvSpPr>
              <p:cNvPr id="78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2057667" y="6941416"/>
                <a:ext cx="2641568" cy="831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sz="480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48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80" name="Round Diagonal Corner Rectangle 79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  <p:sp>
            <p:nvSpPr>
              <p:cNvPr id="81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6050861"/>
              </p:ext>
            </p:extLst>
          </p:nvPr>
        </p:nvGraphicFramePr>
        <p:xfrm>
          <a:off x="13577888" y="5230813"/>
          <a:ext cx="26035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6" name="Equation" r:id="rId14" imgW="2603160" imgH="863280" progId="Equation.DSMT4">
                  <p:embed/>
                </p:oleObj>
              </mc:Choice>
              <mc:Fallback>
                <p:oleObj name="Equation" r:id="rId14" imgW="260316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3577888" y="5230813"/>
                        <a:ext cx="26035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5485422"/>
              </p:ext>
            </p:extLst>
          </p:nvPr>
        </p:nvGraphicFramePr>
        <p:xfrm>
          <a:off x="18307050" y="5140325"/>
          <a:ext cx="57404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7" name="Equation" r:id="rId16" imgW="5740200" imgH="863280" progId="Equation.DSMT4">
                  <p:embed/>
                </p:oleObj>
              </mc:Choice>
              <mc:Fallback>
                <p:oleObj name="Equation" r:id="rId16" imgW="574020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8307050" y="5140325"/>
                        <a:ext cx="57404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2518972"/>
              </p:ext>
            </p:extLst>
          </p:nvPr>
        </p:nvGraphicFramePr>
        <p:xfrm>
          <a:off x="7848600" y="9220200"/>
          <a:ext cx="72136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8" name="Equation" r:id="rId18" imgW="7213320" imgH="1828800" progId="Equation.DSMT4">
                  <p:embed/>
                </p:oleObj>
              </mc:Choice>
              <mc:Fallback>
                <p:oleObj name="Equation" r:id="rId18" imgW="7213320" imgH="1828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7848600" y="9220200"/>
                        <a:ext cx="7213600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" name="Rectangle 81">
            <a:extLst>
              <a:ext uri="{FF2B5EF4-FFF2-40B4-BE49-F238E27FC236}">
                <a16:creationId xmlns="" xmlns:a16="http://schemas.microsoft.com/office/drawing/2014/main" id="{CD3AFA5A-4934-4FF4-BBE2-95486ED925FF}"/>
              </a:ext>
            </a:extLst>
          </p:cNvPr>
          <p:cNvSpPr/>
          <p:nvPr/>
        </p:nvSpPr>
        <p:spPr>
          <a:xfrm>
            <a:off x="3136207" y="9665915"/>
            <a:ext cx="144897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Hàm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xác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định</a:t>
            </a:r>
            <a:endParaRPr lang="en-US" sz="4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Rectangle 82"/>
              <p:cNvSpPr/>
              <p:nvPr/>
            </p:nvSpPr>
            <p:spPr>
              <a:xfrm>
                <a:off x="16470707" y="12330329"/>
                <a:ext cx="2500565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Ch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ọ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4800" b="1" i="0" spc="-15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en-US" sz="4800" b="1" spc="-1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83" name="Rectangle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70707" y="12330329"/>
                <a:ext cx="2500565" cy="830997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182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 147"/>
          <p:cNvGrpSpPr/>
          <p:nvPr/>
        </p:nvGrpSpPr>
        <p:grpSpPr>
          <a:xfrm>
            <a:off x="768714" y="2726307"/>
            <a:ext cx="23391942" cy="4087555"/>
            <a:chOff x="992187" y="2564544"/>
            <a:chExt cx="22353091" cy="408808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endParaRPr lang="en-US" sz="3200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60">
                  <a:defRPr/>
                </a:pPr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813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000" b="1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40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2</a:t>
                </a:r>
                <a:r>
                  <a:rPr lang="en-US" sz="4000" b="1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.</a:t>
                </a:r>
                <a:endParaRPr lang="en-US" sz="40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p:sp>
        <p:nvSpPr>
          <p:cNvPr id="119" name="Rectangle 118"/>
          <p:cNvSpPr/>
          <p:nvPr/>
        </p:nvSpPr>
        <p:spPr>
          <a:xfrm>
            <a:off x="1207060" y="3048000"/>
            <a:ext cx="225658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800" b="1" dirty="0">
              <a:latin typeface="Cambria" panose="02040503050406030204" pitchFamily="18" charset="0"/>
              <a:ea typeface="Cambria" panose="02040503050406030204" pitchFamily="18" charset="0"/>
              <a:cs typeface="Tahom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-381000" y="5257800"/>
                <a:ext cx="4388542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en-GB" sz="4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endParaRPr lang="en-GB" sz="4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81000" y="5257800"/>
                <a:ext cx="4388542" cy="15696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4114800" y="5247696"/>
                <a:ext cx="4388542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i="0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en-GB" sz="4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5247696"/>
                <a:ext cx="4388542" cy="83099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9144000" y="5157393"/>
                <a:ext cx="4447108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sz="4800" b="0" i="1" spc="-15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</m:oMath>
                  </m:oMathPara>
                </a14:m>
                <a:endParaRPr lang="en-GB" sz="48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0" y="5157393"/>
                <a:ext cx="4447108" cy="83099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15887721" y="5229582"/>
                <a:ext cx="402346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vi-VN" sz="48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87721" y="5229582"/>
                <a:ext cx="4023461" cy="83099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47"/>
          <p:cNvGrpSpPr/>
          <p:nvPr/>
        </p:nvGrpSpPr>
        <p:grpSpPr>
          <a:xfrm>
            <a:off x="909007" y="1567608"/>
            <a:ext cx="9472086" cy="968318"/>
            <a:chOff x="739068" y="1515168"/>
            <a:chExt cx="9473319" cy="968444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9265173" y="4681282"/>
            <a:ext cx="184731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10820400" y="5032940"/>
            <a:ext cx="1072553" cy="1072553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96250" y="3878997"/>
            <a:ext cx="1437715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Tập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xác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định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của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hàm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sô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́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1201124"/>
              </p:ext>
            </p:extLst>
          </p:nvPr>
        </p:nvGraphicFramePr>
        <p:xfrm>
          <a:off x="7824537" y="3291389"/>
          <a:ext cx="6045200" cy="185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6" name="Equation" r:id="rId8" imgW="6045120" imgH="1854000" progId="Equation.DSMT4">
                  <p:embed/>
                </p:oleObj>
              </mc:Choice>
              <mc:Fallback>
                <p:oleObj name="Equation" r:id="rId8" imgW="6045120" imgH="1854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824537" y="3291389"/>
                        <a:ext cx="6045200" cy="185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906297"/>
              </p:ext>
            </p:extLst>
          </p:nvPr>
        </p:nvGraphicFramePr>
        <p:xfrm>
          <a:off x="2290763" y="5303838"/>
          <a:ext cx="26924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7" name="Equation" r:id="rId10" imgW="2692080" imgH="863280" progId="Equation.DSMT4">
                  <p:embed/>
                </p:oleObj>
              </mc:Choice>
              <mc:Fallback>
                <p:oleObj name="Equation" r:id="rId10" imgW="269208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290763" y="5303838"/>
                        <a:ext cx="26924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9267851"/>
              </p:ext>
            </p:extLst>
          </p:nvPr>
        </p:nvGraphicFramePr>
        <p:xfrm>
          <a:off x="6781800" y="5260975"/>
          <a:ext cx="36195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8" name="Equation" r:id="rId12" imgW="3619440" imgH="863280" progId="Equation.DSMT4">
                  <p:embed/>
                </p:oleObj>
              </mc:Choice>
              <mc:Fallback>
                <p:oleObj name="Equation" r:id="rId12" imgW="361944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781800" y="5260975"/>
                        <a:ext cx="36195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3301325"/>
              </p:ext>
            </p:extLst>
          </p:nvPr>
        </p:nvGraphicFramePr>
        <p:xfrm>
          <a:off x="11811000" y="5230813"/>
          <a:ext cx="51816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9" name="Equation" r:id="rId14" imgW="5181480" imgH="863280" progId="Equation.DSMT4">
                  <p:embed/>
                </p:oleObj>
              </mc:Choice>
              <mc:Fallback>
                <p:oleObj name="Equation" r:id="rId14" imgW="518148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1811000" y="5230813"/>
                        <a:ext cx="51816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8860789"/>
              </p:ext>
            </p:extLst>
          </p:nvPr>
        </p:nvGraphicFramePr>
        <p:xfrm>
          <a:off x="18390937" y="5209339"/>
          <a:ext cx="57404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40" name="Equation" r:id="rId16" imgW="5740200" imgH="863280" progId="Equation.DSMT4">
                  <p:embed/>
                </p:oleObj>
              </mc:Choice>
              <mc:Fallback>
                <p:oleObj name="Equation" r:id="rId16" imgW="574020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8390937" y="5209339"/>
                        <a:ext cx="57404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9" name="Group 48"/>
          <p:cNvGrpSpPr/>
          <p:nvPr/>
        </p:nvGrpSpPr>
        <p:grpSpPr>
          <a:xfrm>
            <a:off x="1026749" y="7144746"/>
            <a:ext cx="22136901" cy="6545132"/>
            <a:chOff x="1205494" y="6941416"/>
            <a:chExt cx="22139783" cy="6545984"/>
          </a:xfrm>
        </p:grpSpPr>
        <p:sp>
          <p:nvSpPr>
            <p:cNvPr id="50" name="Rounded Rectangle 49"/>
            <p:cNvSpPr/>
            <p:nvPr/>
          </p:nvSpPr>
          <p:spPr>
            <a:xfrm>
              <a:off x="1209586" y="7179457"/>
              <a:ext cx="22135691" cy="6307943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1205494" y="6941416"/>
              <a:ext cx="3493741" cy="831105"/>
              <a:chOff x="1205494" y="6941416"/>
              <a:chExt cx="3493741" cy="831105"/>
            </a:xfrm>
          </p:grpSpPr>
          <p:sp>
            <p:nvSpPr>
              <p:cNvPr id="56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2057667" y="6941416"/>
                <a:ext cx="2641568" cy="831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sz="480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48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6" name="Round Diagonal Corner Rectangle 75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  <p:sp>
            <p:nvSpPr>
              <p:cNvPr id="77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2870174"/>
              </p:ext>
            </p:extLst>
          </p:nvPr>
        </p:nvGraphicFramePr>
        <p:xfrm>
          <a:off x="7543800" y="9296400"/>
          <a:ext cx="81534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41" name="Equation" r:id="rId18" imgW="8153280" imgH="1828800" progId="Equation.DSMT4">
                  <p:embed/>
                </p:oleObj>
              </mc:Choice>
              <mc:Fallback>
                <p:oleObj name="Equation" r:id="rId18" imgW="8153280" imgH="1828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7543800" y="9296400"/>
                        <a:ext cx="8153400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CD3AFA5A-4934-4FF4-BBE2-95486ED925FF}"/>
              </a:ext>
            </a:extLst>
          </p:cNvPr>
          <p:cNvSpPr/>
          <p:nvPr/>
        </p:nvSpPr>
        <p:spPr>
          <a:xfrm>
            <a:off x="2906713" y="9730953"/>
            <a:ext cx="144897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Hàm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xác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định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Rectangle 78"/>
              <p:cNvSpPr/>
              <p:nvPr/>
            </p:nvSpPr>
            <p:spPr>
              <a:xfrm>
                <a:off x="17425110" y="11963400"/>
                <a:ext cx="2500565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Ch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ọ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4800" b="1" i="0" spc="-15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en-US" sz="4800" b="1" spc="-1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79" name="Rectangle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25110" y="11963400"/>
                <a:ext cx="2500565" cy="830997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702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7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151"/>
          <p:cNvGrpSpPr/>
          <p:nvPr/>
        </p:nvGrpSpPr>
        <p:grpSpPr>
          <a:xfrm>
            <a:off x="1205338" y="6941404"/>
            <a:ext cx="22136901" cy="6545132"/>
            <a:chOff x="1205494" y="6941416"/>
            <a:chExt cx="22139783" cy="6545984"/>
          </a:xfrm>
        </p:grpSpPr>
        <p:sp>
          <p:nvSpPr>
            <p:cNvPr id="125" name="Rounded Rectangle 124"/>
            <p:cNvSpPr/>
            <p:nvPr/>
          </p:nvSpPr>
          <p:spPr>
            <a:xfrm>
              <a:off x="1209586" y="7179457"/>
              <a:ext cx="22135691" cy="6307943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grpSp>
          <p:nvGrpSpPr>
            <p:cNvPr id="151" name="Group 150"/>
            <p:cNvGrpSpPr/>
            <p:nvPr/>
          </p:nvGrpSpPr>
          <p:grpSpPr>
            <a:xfrm>
              <a:off x="1205494" y="6941416"/>
              <a:ext cx="3493741" cy="831105"/>
              <a:chOff x="1205494" y="6941416"/>
              <a:chExt cx="3493741" cy="831105"/>
            </a:xfrm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057667" y="6941416"/>
                <a:ext cx="2641568" cy="831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sz="480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48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48" name="Group 147"/>
          <p:cNvGrpSpPr/>
          <p:nvPr/>
        </p:nvGrpSpPr>
        <p:grpSpPr>
          <a:xfrm>
            <a:off x="794030" y="2434818"/>
            <a:ext cx="23391942" cy="4087555"/>
            <a:chOff x="992187" y="2564544"/>
            <a:chExt cx="22353091" cy="408808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endParaRPr lang="en-US" sz="3200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60">
                  <a:defRPr/>
                </a:pPr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813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000" b="1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40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3</a:t>
                </a:r>
                <a:r>
                  <a:rPr lang="en-US" sz="4000" b="1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.</a:t>
                </a:r>
                <a:endParaRPr lang="en-US" sz="40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15633294" y="11669888"/>
                <a:ext cx="2500565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Ch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ọ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en-US" sz="4800" b="1" spc="-1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33294" y="11669888"/>
                <a:ext cx="2500565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Rectangle 118"/>
          <p:cNvSpPr/>
          <p:nvPr/>
        </p:nvSpPr>
        <p:spPr>
          <a:xfrm>
            <a:off x="1207060" y="3283803"/>
            <a:ext cx="225658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err="1" smtClean="0"/>
              <a:t>Đạo</a:t>
            </a:r>
            <a:r>
              <a:rPr lang="en-US" sz="4800" dirty="0" smtClean="0"/>
              <a:t> </a:t>
            </a:r>
            <a:r>
              <a:rPr lang="en-US" sz="4800" dirty="0" err="1"/>
              <a:t>hàm</a:t>
            </a:r>
            <a:r>
              <a:rPr lang="en-US" sz="4800" dirty="0"/>
              <a:t> </a:t>
            </a:r>
            <a:r>
              <a:rPr lang="en-US" sz="4800" dirty="0" err="1"/>
              <a:t>của</a:t>
            </a:r>
            <a:r>
              <a:rPr lang="en-US" sz="4800" dirty="0"/>
              <a:t> </a:t>
            </a:r>
            <a:r>
              <a:rPr lang="en-US" sz="4800" dirty="0" err="1"/>
              <a:t>hàm</a:t>
            </a:r>
            <a:r>
              <a:rPr lang="en-US" sz="4800" dirty="0"/>
              <a:t> </a:t>
            </a:r>
            <a:r>
              <a:rPr lang="en-US" sz="4800" dirty="0" err="1"/>
              <a:t>số</a:t>
            </a:r>
            <a:r>
              <a:rPr lang="en-US" sz="4800" dirty="0"/>
              <a:t>                              </a:t>
            </a:r>
            <a:r>
              <a:rPr lang="en-US" sz="4800" dirty="0" smtClean="0"/>
              <a:t>  </a:t>
            </a:r>
            <a:r>
              <a:rPr lang="en-US" sz="4800" dirty="0" err="1" smtClean="0"/>
              <a:t>là</a:t>
            </a:r>
            <a:r>
              <a:rPr lang="en-US" sz="4800" dirty="0" smtClean="0"/>
              <a:t> </a:t>
            </a:r>
            <a:endParaRPr lang="vi-VN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-1008645" y="4733589"/>
                <a:ext cx="5485687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 </m:t>
                      </m:r>
                    </m:oMath>
                  </m:oMathPara>
                </a14:m>
                <a:endParaRPr lang="en-GB" sz="4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08645" y="4733589"/>
                <a:ext cx="5485687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6744466" y="4750855"/>
                <a:ext cx="2564566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en-GB" sz="4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4466" y="4750855"/>
                <a:ext cx="2564566" cy="83099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12168944" y="4931928"/>
                <a:ext cx="5485687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sz="4800" b="0" i="1" spc="-15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 </m:t>
                      </m:r>
                    </m:oMath>
                  </m:oMathPara>
                </a14:m>
                <a:endParaRPr lang="en-GB" sz="48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8944" y="4931928"/>
                <a:ext cx="5485687" cy="83099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17643815" y="4904364"/>
                <a:ext cx="5485687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vi-VN" sz="48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43815" y="4904364"/>
                <a:ext cx="5485687" cy="83099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47"/>
          <p:cNvGrpSpPr/>
          <p:nvPr/>
        </p:nvGrpSpPr>
        <p:grpSpPr>
          <a:xfrm>
            <a:off x="909007" y="1567608"/>
            <a:ext cx="9472086" cy="968318"/>
            <a:chOff x="739068" y="1515168"/>
            <a:chExt cx="9473319" cy="968444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F2469076-222B-4580-A179-D816FB27383F}"/>
              </a:ext>
            </a:extLst>
          </p:cNvPr>
          <p:cNvSpPr/>
          <p:nvPr/>
        </p:nvSpPr>
        <p:spPr>
          <a:xfrm>
            <a:off x="3570484" y="8297552"/>
            <a:ext cx="121848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49" name="Oval 48"/>
          <p:cNvSpPr/>
          <p:nvPr/>
        </p:nvSpPr>
        <p:spPr>
          <a:xfrm>
            <a:off x="7382941" y="4508034"/>
            <a:ext cx="1072553" cy="1072553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B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6363134"/>
              </p:ext>
            </p:extLst>
          </p:nvPr>
        </p:nvGraphicFramePr>
        <p:xfrm>
          <a:off x="6705600" y="3279274"/>
          <a:ext cx="38862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6" name="Equation" r:id="rId9" imgW="3886200" imgH="863280" progId="Equation.DSMT4">
                  <p:embed/>
                </p:oleObj>
              </mc:Choice>
              <mc:Fallback>
                <p:oleObj name="Equation" r:id="rId9" imgW="388620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705600" y="3279274"/>
                        <a:ext cx="38862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9028837"/>
              </p:ext>
            </p:extLst>
          </p:nvPr>
        </p:nvGraphicFramePr>
        <p:xfrm>
          <a:off x="2079625" y="4529138"/>
          <a:ext cx="142240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7" name="Equation" r:id="rId11" imgW="1422360" imgH="1511280" progId="Equation.DSMT4">
                  <p:embed/>
                </p:oleObj>
              </mc:Choice>
              <mc:Fallback>
                <p:oleObj name="Equation" r:id="rId11" imgW="1422360" imgH="1511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079625" y="4529138"/>
                        <a:ext cx="1422400" cy="151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8130692"/>
              </p:ext>
            </p:extLst>
          </p:nvPr>
        </p:nvGraphicFramePr>
        <p:xfrm>
          <a:off x="8521700" y="4441825"/>
          <a:ext cx="3086100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8" name="Equation" r:id="rId13" imgW="3085920" imgH="1726920" progId="Equation.DSMT4">
                  <p:embed/>
                </p:oleObj>
              </mc:Choice>
              <mc:Fallback>
                <p:oleObj name="Equation" r:id="rId13" imgW="3085920" imgH="1726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521700" y="4441825"/>
                        <a:ext cx="3086100" cy="172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2269138"/>
              </p:ext>
            </p:extLst>
          </p:nvPr>
        </p:nvGraphicFramePr>
        <p:xfrm>
          <a:off x="15303500" y="4591050"/>
          <a:ext cx="142240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9" name="Equation" r:id="rId15" imgW="1422360" imgH="1511280" progId="Equation.DSMT4">
                  <p:embed/>
                </p:oleObj>
              </mc:Choice>
              <mc:Fallback>
                <p:oleObj name="Equation" r:id="rId15" imgW="1422360" imgH="1511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303500" y="4591050"/>
                        <a:ext cx="1422400" cy="151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856537"/>
              </p:ext>
            </p:extLst>
          </p:nvPr>
        </p:nvGraphicFramePr>
        <p:xfrm>
          <a:off x="21177250" y="4657725"/>
          <a:ext cx="142240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10" name="Equation" r:id="rId17" imgW="1422360" imgH="1511280" progId="Equation.DSMT4">
                  <p:embed/>
                </p:oleObj>
              </mc:Choice>
              <mc:Fallback>
                <p:oleObj name="Equation" r:id="rId17" imgW="1422360" imgH="1511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1177250" y="4657725"/>
                        <a:ext cx="1422400" cy="151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800631"/>
              </p:ext>
            </p:extLst>
          </p:nvPr>
        </p:nvGraphicFramePr>
        <p:xfrm>
          <a:off x="6182311" y="7582821"/>
          <a:ext cx="8204200" cy="212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11" name="Equation" r:id="rId19" imgW="8204040" imgH="2120760" progId="Equation.DSMT4">
                  <p:embed/>
                </p:oleObj>
              </mc:Choice>
              <mc:Fallback>
                <p:oleObj name="Equation" r:id="rId19" imgW="8204040" imgH="2120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6182311" y="7582821"/>
                        <a:ext cx="8204200" cy="212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5190884"/>
              </p:ext>
            </p:extLst>
          </p:nvPr>
        </p:nvGraphicFramePr>
        <p:xfrm>
          <a:off x="6947788" y="10001359"/>
          <a:ext cx="3429000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12" name="Equation" r:id="rId21" imgW="3429000" imgH="1726920" progId="Equation.DSMT4">
                  <p:embed/>
                </p:oleObj>
              </mc:Choice>
              <mc:Fallback>
                <p:oleObj name="Equation" r:id="rId21" imgW="3429000" imgH="1726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6947788" y="10001359"/>
                        <a:ext cx="3429000" cy="172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186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5" grpId="0"/>
      <p:bldP spid="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151"/>
          <p:cNvGrpSpPr/>
          <p:nvPr/>
        </p:nvGrpSpPr>
        <p:grpSpPr>
          <a:xfrm>
            <a:off x="1205338" y="6941404"/>
            <a:ext cx="22136901" cy="6545132"/>
            <a:chOff x="1205494" y="6941416"/>
            <a:chExt cx="22139783" cy="6545984"/>
          </a:xfrm>
        </p:grpSpPr>
        <p:sp>
          <p:nvSpPr>
            <p:cNvPr id="125" name="Rounded Rectangle 124"/>
            <p:cNvSpPr/>
            <p:nvPr/>
          </p:nvSpPr>
          <p:spPr>
            <a:xfrm>
              <a:off x="1209586" y="7179457"/>
              <a:ext cx="22135691" cy="6307943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grpSp>
          <p:nvGrpSpPr>
            <p:cNvPr id="151" name="Group 150"/>
            <p:cNvGrpSpPr/>
            <p:nvPr/>
          </p:nvGrpSpPr>
          <p:grpSpPr>
            <a:xfrm>
              <a:off x="1205494" y="6941416"/>
              <a:ext cx="3493741" cy="831105"/>
              <a:chOff x="1205494" y="6941416"/>
              <a:chExt cx="3493741" cy="831105"/>
            </a:xfrm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057667" y="6941416"/>
                <a:ext cx="2641568" cy="831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sz="480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48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48" name="Group 147"/>
          <p:cNvGrpSpPr/>
          <p:nvPr/>
        </p:nvGrpSpPr>
        <p:grpSpPr>
          <a:xfrm>
            <a:off x="647669" y="2553373"/>
            <a:ext cx="23391942" cy="4087555"/>
            <a:chOff x="992187" y="2564544"/>
            <a:chExt cx="22353091" cy="408808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endParaRPr lang="en-US" sz="3200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60">
                  <a:defRPr/>
                </a:pPr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813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000" b="1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40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4</a:t>
                </a:r>
                <a:r>
                  <a:rPr lang="en-US" sz="4000" b="1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.</a:t>
                </a:r>
                <a:endParaRPr lang="en-US" sz="40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17334293" y="12408410"/>
                <a:ext cx="2500565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Ch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ọ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4800" b="1" i="0" spc="-15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en-US" sz="4800" b="1" spc="-1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34293" y="12408410"/>
                <a:ext cx="2500565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Rectangle 118"/>
          <p:cNvSpPr/>
          <p:nvPr/>
        </p:nvSpPr>
        <p:spPr>
          <a:xfrm>
            <a:off x="1046969" y="3391576"/>
            <a:ext cx="2256588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Đạo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hàm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của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hàm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sô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́ 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vi-VN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007192" y="4768110"/>
                <a:ext cx="90543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4800" b="1" i="0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en-GB" sz="4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192" y="4768110"/>
                <a:ext cx="905431" cy="83099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6759944" y="4650685"/>
                <a:ext cx="1793447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en-GB" sz="4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9944" y="4650685"/>
                <a:ext cx="1793447" cy="83099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12343640" y="4768109"/>
                <a:ext cx="1049894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sz="4800" b="0" i="1" spc="-15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</m:t>
                      </m:r>
                    </m:oMath>
                  </m:oMathPara>
                </a14:m>
                <a:endParaRPr lang="en-GB" sz="48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43640" y="4768109"/>
                <a:ext cx="1049894" cy="83099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16854169" y="4740217"/>
                <a:ext cx="1633149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vi-VN" sz="48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54169" y="4740217"/>
                <a:ext cx="1633149" cy="83099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47"/>
          <p:cNvGrpSpPr/>
          <p:nvPr/>
        </p:nvGrpSpPr>
        <p:grpSpPr>
          <a:xfrm>
            <a:off x="909007" y="1567608"/>
            <a:ext cx="9472086" cy="968318"/>
            <a:chOff x="739068" y="1515168"/>
            <a:chExt cx="9473319" cy="968444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F2469076-222B-4580-A179-D816FB27383F}"/>
              </a:ext>
            </a:extLst>
          </p:cNvPr>
          <p:cNvSpPr/>
          <p:nvPr/>
        </p:nvSpPr>
        <p:spPr>
          <a:xfrm>
            <a:off x="4379933" y="7405655"/>
            <a:ext cx="169085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Ta có:  </a:t>
            </a:r>
          </a:p>
        </p:txBody>
      </p:sp>
      <p:sp>
        <p:nvSpPr>
          <p:cNvPr id="57" name="Oval 56"/>
          <p:cNvSpPr/>
          <p:nvPr/>
        </p:nvSpPr>
        <p:spPr>
          <a:xfrm>
            <a:off x="17219986" y="4637210"/>
            <a:ext cx="848881" cy="911096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D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3420456"/>
              </p:ext>
            </p:extLst>
          </p:nvPr>
        </p:nvGraphicFramePr>
        <p:xfrm>
          <a:off x="6705600" y="3246617"/>
          <a:ext cx="54229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31" name="Equation" r:id="rId9" imgW="5422680" imgH="1041120" progId="Equation.DSMT4">
                  <p:embed/>
                </p:oleObj>
              </mc:Choice>
              <mc:Fallback>
                <p:oleObj name="Equation" r:id="rId9" imgW="5422680" imgH="1041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705600" y="3246617"/>
                        <a:ext cx="5422900" cy="104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5115843"/>
              </p:ext>
            </p:extLst>
          </p:nvPr>
        </p:nvGraphicFramePr>
        <p:xfrm>
          <a:off x="18143538" y="4246563"/>
          <a:ext cx="5003800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32" name="Equation" r:id="rId11" imgW="5003640" imgH="1942920" progId="Equation.DSMT4">
                  <p:embed/>
                </p:oleObj>
              </mc:Choice>
              <mc:Fallback>
                <p:oleObj name="Equation" r:id="rId11" imgW="5003640" imgH="1942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8143538" y="4246563"/>
                        <a:ext cx="5003800" cy="194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6414447"/>
              </p:ext>
            </p:extLst>
          </p:nvPr>
        </p:nvGraphicFramePr>
        <p:xfrm>
          <a:off x="4394200" y="2387600"/>
          <a:ext cx="9144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33" name="Equation" r:id="rId13" imgW="914400" imgH="558720" progId="Equation.DSMT4">
                  <p:embed/>
                </p:oleObj>
              </mc:Choice>
              <mc:Fallback>
                <p:oleObj name="Equation" r:id="rId13" imgW="91440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394200" y="2387600"/>
                        <a:ext cx="9144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552565"/>
              </p:ext>
            </p:extLst>
          </p:nvPr>
        </p:nvGraphicFramePr>
        <p:xfrm>
          <a:off x="13211175" y="4435475"/>
          <a:ext cx="3746500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34" name="Equation" r:id="rId15" imgW="3746160" imgH="1942920" progId="Equation.DSMT4">
                  <p:embed/>
                </p:oleObj>
              </mc:Choice>
              <mc:Fallback>
                <p:oleObj name="Equation" r:id="rId15" imgW="3746160" imgH="1942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3211175" y="4435475"/>
                        <a:ext cx="3746500" cy="194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0410107"/>
              </p:ext>
            </p:extLst>
          </p:nvPr>
        </p:nvGraphicFramePr>
        <p:xfrm>
          <a:off x="8251825" y="4462463"/>
          <a:ext cx="323850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35" name="Equation" r:id="rId17" imgW="3238200" imgH="1511280" progId="Equation.DSMT4">
                  <p:embed/>
                </p:oleObj>
              </mc:Choice>
              <mc:Fallback>
                <p:oleObj name="Equation" r:id="rId17" imgW="3238200" imgH="1511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8251825" y="4462463"/>
                        <a:ext cx="3238500" cy="151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Object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7350243"/>
              </p:ext>
            </p:extLst>
          </p:nvPr>
        </p:nvGraphicFramePr>
        <p:xfrm>
          <a:off x="1838325" y="4468813"/>
          <a:ext cx="5156200" cy="186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36" name="Equation" r:id="rId19" imgW="5155920" imgH="1866600" progId="Equation.DSMT4">
                  <p:embed/>
                </p:oleObj>
              </mc:Choice>
              <mc:Fallback>
                <p:oleObj name="Equation" r:id="rId19" imgW="5155920" imgH="1866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838325" y="4468813"/>
                        <a:ext cx="5156200" cy="186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Objec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845403"/>
              </p:ext>
            </p:extLst>
          </p:nvPr>
        </p:nvGraphicFramePr>
        <p:xfrm>
          <a:off x="6317801" y="7767248"/>
          <a:ext cx="6172200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37" name="Equation" r:id="rId21" imgW="6172200" imgH="4495680" progId="Equation.DSMT4">
                  <p:embed/>
                </p:oleObj>
              </mc:Choice>
              <mc:Fallback>
                <p:oleObj name="Equation" r:id="rId21" imgW="6172200" imgH="4495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6317801" y="7767248"/>
                        <a:ext cx="6172200" cy="449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8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5" grpId="0"/>
      <p:bldP spid="5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2&quot;/&gt;&lt;/object&gt;&lt;object type=&quot;3&quot; unique_id=&quot;10008&quot;&gt;&lt;property id=&quot;20148&quot; value=&quot;5&quot;/&gt;&lt;property id=&quot;20300&quot; value=&quot;Slide 6&quot;/&gt;&lt;property id=&quot;20307&quot; value=&quot;263&quot;/&gt;&lt;/object&gt;&lt;object type=&quot;3&quot; unique_id=&quot;10009&quot;&gt;&lt;property id=&quot;20148&quot; value=&quot;5&quot;/&gt;&lt;property id=&quot;20300&quot; value=&quot;Slide 7&quot;/&gt;&lt;property id=&quot;20307&quot; value=&quot;264&quot;/&gt;&lt;/object&gt;&lt;object type=&quot;3&quot; unique_id=&quot;10010&quot;&gt;&lt;property id=&quot;20148&quot; value=&quot;5&quot;/&gt;&lt;property id=&quot;20300&quot; value=&quot;Slide 8&quot;/&gt;&lt;property id=&quot;20307&quot; value=&quot;265&quot;/&gt;&lt;/object&gt;&lt;object type=&quot;3&quot; unique_id=&quot;10011&quot;&gt;&lt;property id=&quot;20148&quot; value=&quot;5&quot;/&gt;&lt;property id=&quot;20300&quot; value=&quot;Slide 9&quot;/&gt;&lt;property id=&quot;20307&quot; value=&quot;266&quot;/&gt;&lt;/object&gt;&lt;object type=&quot;3&quot; unique_id=&quot;10012&quot;&gt;&lt;property id=&quot;20148&quot; value=&quot;5&quot;/&gt;&lt;property id=&quot;20300&quot; value=&quot;Slide 10&quot;/&gt;&lt;property id=&quot;20307&quot; value=&quot;267&quot;/&gt;&lt;/object&gt;&lt;object type=&quot;3&quot; unique_id=&quot;10013&quot;&gt;&lt;property id=&quot;20148&quot; value=&quot;5&quot;/&gt;&lt;property id=&quot;20300&quot; value=&quot;Slide 11&quot;/&gt;&lt;property id=&quot;20307&quot; value=&quot;269&quot;/&gt;&lt;/object&gt;&lt;object type=&quot;3&quot; unique_id=&quot;10014&quot;&gt;&lt;property id=&quot;20148&quot; value=&quot;5&quot;/&gt;&lt;property id=&quot;20300&quot; value=&quot;Slide 12&quot;/&gt;&lt;property id=&quot;20307&quot; value=&quot;270&quot;/&gt;&lt;/object&gt;&lt;object type=&quot;3&quot; unique_id=&quot;10015&quot;&gt;&lt;property id=&quot;20148&quot; value=&quot;5&quot;/&gt;&lt;property id=&quot;20300&quot; value=&quot;Slide 13&quot;/&gt;&lt;property id=&quot;20307&quot; value=&quot;274&quot;/&gt;&lt;/object&gt;&lt;object type=&quot;3&quot; unique_id=&quot;10016&quot;&gt;&lt;property id=&quot;20148&quot; value=&quot;5&quot;/&gt;&lt;property id=&quot;20300&quot; value=&quot;Slide 14&quot;/&gt;&lt;property id=&quot;20307&quot; value=&quot;275&quot;/&gt;&lt;/object&gt;&lt;object type=&quot;3&quot; unique_id=&quot;10017&quot;&gt;&lt;property id=&quot;20148&quot; value=&quot;5&quot;/&gt;&lt;property id=&quot;20300&quot; value=&quot;Slide 15&quot;/&gt;&lt;property id=&quot;20307&quot; value=&quot;276&quot;/&gt;&lt;/object&gt;&lt;object type=&quot;3&quot; unique_id=&quot;10018&quot;&gt;&lt;property id=&quot;20148&quot; value=&quot;5&quot;/&gt;&lt;property id=&quot;20300&quot; value=&quot;Slide 16&quot;/&gt;&lt;property id=&quot;20307&quot; value=&quot;277&quot;/&gt;&lt;/object&gt;&lt;object type=&quot;3&quot; unique_id=&quot;10019&quot;&gt;&lt;property id=&quot;20148&quot; value=&quot;5&quot;/&gt;&lt;property id=&quot;20300&quot; value=&quot;Slide 17&quot;/&gt;&lt;property id=&quot;20307&quot; value=&quot;271&quot;/&gt;&lt;/object&gt;&lt;object type=&quot;3&quot; unique_id=&quot;10020&quot;&gt;&lt;property id=&quot;20148&quot; value=&quot;5&quot;/&gt;&lt;property id=&quot;20300&quot; value=&quot;Slide 18&quot;/&gt;&lt;property id=&quot;20307&quot; value=&quot;278&quot;/&gt;&lt;/object&gt;&lt;object type=&quot;3&quot; unique_id=&quot;10021&quot;&gt;&lt;property id=&quot;20148&quot; value=&quot;5&quot;/&gt;&lt;property id=&quot;20300&quot; value=&quot;Slide 19&quot;/&gt;&lt;property id=&quot;20307&quot; value=&quot;279&quot;/&gt;&lt;/object&gt;&lt;object type=&quot;3&quot; unique_id=&quot;10022&quot;&gt;&lt;property id=&quot;20148&quot; value=&quot;5&quot;/&gt;&lt;property id=&quot;20300&quot; value=&quot;Slide 20&quot;/&gt;&lt;property id=&quot;20307&quot; value=&quot;272&quot;/&gt;&lt;/object&gt;&lt;object type=&quot;3&quot; unique_id=&quot;10023&quot;&gt;&lt;property id=&quot;20148&quot; value=&quot;5&quot;/&gt;&lt;property id=&quot;20300&quot; value=&quot;Slide 21&quot;/&gt;&lt;property id=&quot;20307&quot; value=&quot;273&quot;/&gt;&lt;/object&gt;&lt;object type=&quot;3&quot; unique_id=&quot;10024&quot;&gt;&lt;property id=&quot;20148&quot; value=&quot;5&quot;/&gt;&lt;property id=&quot;20300&quot; value=&quot;Slide 22&quot;/&gt;&lt;property id=&quot;20307&quot; value=&quot;268&quot;/&gt;&lt;/object&gt;&lt;object type=&quot;3&quot; unique_id=&quot;10025&quot;&gt;&lt;property id=&quot;20148&quot; value=&quot;5&quot;/&gt;&lt;property id=&quot;20300&quot; value=&quot;Slide 23&quot;/&gt;&lt;property id=&quot;20307&quot; value=&quot;280&quot;/&gt;&lt;/object&gt;&lt;object type=&quot;3&quot; unique_id=&quot;10026&quot;&gt;&lt;property id=&quot;20148&quot; value=&quot;5&quot;/&gt;&lt;property id=&quot;20300&quot; value=&quot;Slide 24&quot;/&gt;&lt;property id=&quot;20307&quot; value=&quot;281&quot;/&gt;&lt;/object&gt;&lt;object type=&quot;3&quot; unique_id=&quot;10027&quot;&gt;&lt;property id=&quot;20148&quot; value=&quot;5&quot;/&gt;&lt;property id=&quot;20300&quot; value=&quot;Slide 25&quot;/&gt;&lt;property id=&quot;20307&quot; value=&quot;282&quot;/&gt;&lt;/object&gt;&lt;/object&gt;&lt;object type=&quot;8&quot; unique_id=&quot;1005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Giấy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7464</TotalTime>
  <Words>894</Words>
  <Application>Microsoft Office PowerPoint</Application>
  <PresentationFormat>Custom</PresentationFormat>
  <Paragraphs>139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USER</cp:lastModifiedBy>
  <cp:revision>509</cp:revision>
  <dcterms:created xsi:type="dcterms:W3CDTF">2013-08-31T11:42:51Z</dcterms:created>
  <dcterms:modified xsi:type="dcterms:W3CDTF">2021-08-27T13:39:48Z</dcterms:modified>
</cp:coreProperties>
</file>