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7" r:id="rId2"/>
    <p:sldId id="356" r:id="rId3"/>
    <p:sldId id="373" r:id="rId4"/>
    <p:sldId id="372" r:id="rId5"/>
    <p:sldId id="358" r:id="rId6"/>
    <p:sldId id="363" r:id="rId7"/>
    <p:sldId id="374" r:id="rId8"/>
    <p:sldId id="345" r:id="rId9"/>
    <p:sldId id="360" r:id="rId10"/>
    <p:sldId id="361" r:id="rId11"/>
    <p:sldId id="371" r:id="rId12"/>
  </p:sldIdLst>
  <p:sldSz cx="24384000" cy="13716000"/>
  <p:notesSz cx="6858000" cy="9144000"/>
  <p:custDataLst>
    <p:tags r:id="rId15"/>
  </p:custDataLst>
  <p:defaultTextStyle>
    <a:defPPr>
      <a:defRPr lang="en-US"/>
    </a:defPPr>
    <a:lvl1pPr marL="0" algn="l" defTabSz="2177278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1pPr>
    <a:lvl2pPr marL="1088639" algn="l" defTabSz="2177278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2pPr>
    <a:lvl3pPr marL="2177278" algn="l" defTabSz="2177278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3pPr>
    <a:lvl4pPr marL="3265917" algn="l" defTabSz="2177278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4pPr>
    <a:lvl5pPr marL="4354556" algn="l" defTabSz="2177278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5pPr>
    <a:lvl6pPr marL="5443195" algn="l" defTabSz="2177278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6pPr>
    <a:lvl7pPr marL="6531834" algn="l" defTabSz="2177278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7pPr>
    <a:lvl8pPr marL="7620472" algn="l" defTabSz="2177278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8pPr>
    <a:lvl9pPr marL="8709111" algn="l" defTabSz="2177278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4320" userDrawn="1">
          <p15:clr>
            <a:srgbClr val="A4A3A4"/>
          </p15:clr>
        </p15:guide>
        <p15:guide id="2" pos="7680" userDrawn="1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0000FF"/>
    <a:srgbClr val="FF0066"/>
    <a:srgbClr val="3333FF"/>
    <a:srgbClr val="006600"/>
    <a:srgbClr val="008000"/>
    <a:srgbClr val="145F8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7" autoAdjust="0"/>
    <p:restoredTop sz="94374" autoAdjust="0"/>
  </p:normalViewPr>
  <p:slideViewPr>
    <p:cSldViewPr>
      <p:cViewPr>
        <p:scale>
          <a:sx n="40" d="100"/>
          <a:sy n="40" d="100"/>
        </p:scale>
        <p:origin x="-258" y="114"/>
      </p:cViewPr>
      <p:guideLst>
        <p:guide orient="horz" pos="4320"/>
        <p:guide pos="76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6" d="100"/>
          <a:sy n="56" d="100"/>
        </p:scale>
        <p:origin x="2856" y="8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gs" Target="tags/tag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13.wmf"/><Relationship Id="rId13" Type="http://schemas.openxmlformats.org/officeDocument/2006/relationships/image" Target="../media/image18.wmf"/><Relationship Id="rId3" Type="http://schemas.openxmlformats.org/officeDocument/2006/relationships/image" Target="../media/image8.wmf"/><Relationship Id="rId7" Type="http://schemas.openxmlformats.org/officeDocument/2006/relationships/image" Target="../media/image12.wmf"/><Relationship Id="rId12" Type="http://schemas.openxmlformats.org/officeDocument/2006/relationships/image" Target="../media/image17.wmf"/><Relationship Id="rId2" Type="http://schemas.openxmlformats.org/officeDocument/2006/relationships/image" Target="../media/image7.wmf"/><Relationship Id="rId1" Type="http://schemas.openxmlformats.org/officeDocument/2006/relationships/image" Target="../media/image6.wmf"/><Relationship Id="rId6" Type="http://schemas.openxmlformats.org/officeDocument/2006/relationships/image" Target="../media/image11.wmf"/><Relationship Id="rId11" Type="http://schemas.openxmlformats.org/officeDocument/2006/relationships/image" Target="../media/image16.wmf"/><Relationship Id="rId5" Type="http://schemas.openxmlformats.org/officeDocument/2006/relationships/image" Target="../media/image10.wmf"/><Relationship Id="rId10" Type="http://schemas.openxmlformats.org/officeDocument/2006/relationships/image" Target="../media/image15.wmf"/><Relationship Id="rId4" Type="http://schemas.openxmlformats.org/officeDocument/2006/relationships/image" Target="../media/image9.wmf"/><Relationship Id="rId9" Type="http://schemas.openxmlformats.org/officeDocument/2006/relationships/image" Target="../media/image14.wmf"/></Relationships>
</file>

<file path=ppt/drawings/_rels/vmlDrawing2.vml.rels><?xml version="1.0" encoding="UTF-8" standalone="yes"?>
<Relationships xmlns="http://schemas.openxmlformats.org/package/2006/relationships"><Relationship Id="rId8" Type="http://schemas.openxmlformats.org/officeDocument/2006/relationships/image" Target="../media/image24.wmf"/><Relationship Id="rId13" Type="http://schemas.openxmlformats.org/officeDocument/2006/relationships/image" Target="../media/image29.wmf"/><Relationship Id="rId3" Type="http://schemas.openxmlformats.org/officeDocument/2006/relationships/image" Target="../media/image8.wmf"/><Relationship Id="rId7" Type="http://schemas.openxmlformats.org/officeDocument/2006/relationships/image" Target="../media/image23.wmf"/><Relationship Id="rId12" Type="http://schemas.openxmlformats.org/officeDocument/2006/relationships/image" Target="../media/image28.wmf"/><Relationship Id="rId2" Type="http://schemas.openxmlformats.org/officeDocument/2006/relationships/image" Target="../media/image7.wmf"/><Relationship Id="rId1" Type="http://schemas.openxmlformats.org/officeDocument/2006/relationships/image" Target="../media/image19.wmf"/><Relationship Id="rId6" Type="http://schemas.openxmlformats.org/officeDocument/2006/relationships/image" Target="../media/image22.wmf"/><Relationship Id="rId11" Type="http://schemas.openxmlformats.org/officeDocument/2006/relationships/image" Target="../media/image27.wmf"/><Relationship Id="rId5" Type="http://schemas.openxmlformats.org/officeDocument/2006/relationships/image" Target="../media/image21.wmf"/><Relationship Id="rId10" Type="http://schemas.openxmlformats.org/officeDocument/2006/relationships/image" Target="../media/image26.wmf"/><Relationship Id="rId4" Type="http://schemas.openxmlformats.org/officeDocument/2006/relationships/image" Target="../media/image20.wmf"/><Relationship Id="rId9" Type="http://schemas.openxmlformats.org/officeDocument/2006/relationships/image" Target="../media/image25.wmf"/></Relationships>
</file>

<file path=ppt/drawings/_rels/vmlDrawing3.vml.rels><?xml version="1.0" encoding="UTF-8" standalone="yes"?>
<Relationships xmlns="http://schemas.openxmlformats.org/package/2006/relationships"><Relationship Id="rId8" Type="http://schemas.openxmlformats.org/officeDocument/2006/relationships/image" Target="../media/image36.wmf"/><Relationship Id="rId3" Type="http://schemas.openxmlformats.org/officeDocument/2006/relationships/image" Target="../media/image31.wmf"/><Relationship Id="rId7" Type="http://schemas.openxmlformats.org/officeDocument/2006/relationships/image" Target="../media/image35.wmf"/><Relationship Id="rId2" Type="http://schemas.openxmlformats.org/officeDocument/2006/relationships/image" Target="../media/image30.wmf"/><Relationship Id="rId1" Type="http://schemas.openxmlformats.org/officeDocument/2006/relationships/image" Target="../media/image7.wmf"/><Relationship Id="rId6" Type="http://schemas.openxmlformats.org/officeDocument/2006/relationships/image" Target="../media/image34.wmf"/><Relationship Id="rId5" Type="http://schemas.openxmlformats.org/officeDocument/2006/relationships/image" Target="../media/image33.wmf"/><Relationship Id="rId4" Type="http://schemas.openxmlformats.org/officeDocument/2006/relationships/image" Target="../media/image32.wmf"/><Relationship Id="rId9" Type="http://schemas.openxmlformats.org/officeDocument/2006/relationships/image" Target="../media/image37.wmf"/></Relationships>
</file>

<file path=ppt/drawings/_rels/vmlDrawing4.vml.rels><?xml version="1.0" encoding="UTF-8" standalone="yes"?>
<Relationships xmlns="http://schemas.openxmlformats.org/package/2006/relationships"><Relationship Id="rId8" Type="http://schemas.openxmlformats.org/officeDocument/2006/relationships/image" Target="../media/image45.wmf"/><Relationship Id="rId3" Type="http://schemas.openxmlformats.org/officeDocument/2006/relationships/image" Target="../media/image40.wmf"/><Relationship Id="rId7" Type="http://schemas.openxmlformats.org/officeDocument/2006/relationships/image" Target="../media/image44.wmf"/><Relationship Id="rId2" Type="http://schemas.openxmlformats.org/officeDocument/2006/relationships/image" Target="../media/image39.wmf"/><Relationship Id="rId1" Type="http://schemas.openxmlformats.org/officeDocument/2006/relationships/image" Target="../media/image38.wmf"/><Relationship Id="rId6" Type="http://schemas.openxmlformats.org/officeDocument/2006/relationships/image" Target="../media/image43.wmf"/><Relationship Id="rId5" Type="http://schemas.openxmlformats.org/officeDocument/2006/relationships/image" Target="../media/image42.wmf"/><Relationship Id="rId4" Type="http://schemas.openxmlformats.org/officeDocument/2006/relationships/image" Target="../media/image41.wmf"/><Relationship Id="rId9" Type="http://schemas.openxmlformats.org/officeDocument/2006/relationships/image" Target="../media/image46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49.wmf"/><Relationship Id="rId2" Type="http://schemas.openxmlformats.org/officeDocument/2006/relationships/image" Target="../media/image48.wmf"/><Relationship Id="rId1" Type="http://schemas.openxmlformats.org/officeDocument/2006/relationships/image" Target="../media/image47.wmf"/><Relationship Id="rId6" Type="http://schemas.openxmlformats.org/officeDocument/2006/relationships/image" Target="../media/image52.wmf"/><Relationship Id="rId5" Type="http://schemas.openxmlformats.org/officeDocument/2006/relationships/image" Target="../media/image51.wmf"/><Relationship Id="rId4" Type="http://schemas.openxmlformats.org/officeDocument/2006/relationships/image" Target="../media/image50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55.wmf"/><Relationship Id="rId2" Type="http://schemas.openxmlformats.org/officeDocument/2006/relationships/image" Target="../media/image54.wmf"/><Relationship Id="rId1" Type="http://schemas.openxmlformats.org/officeDocument/2006/relationships/image" Target="../media/image53.wmf"/><Relationship Id="rId6" Type="http://schemas.openxmlformats.org/officeDocument/2006/relationships/image" Target="../media/image58.wmf"/><Relationship Id="rId5" Type="http://schemas.openxmlformats.org/officeDocument/2006/relationships/image" Target="../media/image57.wmf"/><Relationship Id="rId4" Type="http://schemas.openxmlformats.org/officeDocument/2006/relationships/image" Target="../media/image56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61.wmf"/><Relationship Id="rId7" Type="http://schemas.openxmlformats.org/officeDocument/2006/relationships/image" Target="../media/image65.wmf"/><Relationship Id="rId2" Type="http://schemas.openxmlformats.org/officeDocument/2006/relationships/image" Target="../media/image60.wmf"/><Relationship Id="rId1" Type="http://schemas.openxmlformats.org/officeDocument/2006/relationships/image" Target="../media/image59.wmf"/><Relationship Id="rId6" Type="http://schemas.openxmlformats.org/officeDocument/2006/relationships/image" Target="../media/image64.wmf"/><Relationship Id="rId5" Type="http://schemas.openxmlformats.org/officeDocument/2006/relationships/image" Target="../media/image63.wmf"/><Relationship Id="rId4" Type="http://schemas.openxmlformats.org/officeDocument/2006/relationships/image" Target="../media/image62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68.wmf"/><Relationship Id="rId7" Type="http://schemas.openxmlformats.org/officeDocument/2006/relationships/image" Target="../media/image72.wmf"/><Relationship Id="rId2" Type="http://schemas.openxmlformats.org/officeDocument/2006/relationships/image" Target="../media/image67.wmf"/><Relationship Id="rId1" Type="http://schemas.openxmlformats.org/officeDocument/2006/relationships/image" Target="../media/image66.wmf"/><Relationship Id="rId6" Type="http://schemas.openxmlformats.org/officeDocument/2006/relationships/image" Target="../media/image71.wmf"/><Relationship Id="rId5" Type="http://schemas.openxmlformats.org/officeDocument/2006/relationships/image" Target="../media/image70.wmf"/><Relationship Id="rId4" Type="http://schemas.openxmlformats.org/officeDocument/2006/relationships/image" Target="../media/image69.wmf"/></Relationships>
</file>

<file path=ppt/drawings/_rels/vmlDrawing9.vml.rels><?xml version="1.0" encoding="UTF-8" standalone="yes"?>
<Relationships xmlns="http://schemas.openxmlformats.org/package/2006/relationships"><Relationship Id="rId8" Type="http://schemas.openxmlformats.org/officeDocument/2006/relationships/image" Target="../media/image80.wmf"/><Relationship Id="rId3" Type="http://schemas.openxmlformats.org/officeDocument/2006/relationships/image" Target="../media/image75.wmf"/><Relationship Id="rId7" Type="http://schemas.openxmlformats.org/officeDocument/2006/relationships/image" Target="../media/image79.wmf"/><Relationship Id="rId2" Type="http://schemas.openxmlformats.org/officeDocument/2006/relationships/image" Target="../media/image74.wmf"/><Relationship Id="rId1" Type="http://schemas.openxmlformats.org/officeDocument/2006/relationships/image" Target="../media/image73.wmf"/><Relationship Id="rId6" Type="http://schemas.openxmlformats.org/officeDocument/2006/relationships/image" Target="../media/image78.wmf"/><Relationship Id="rId5" Type="http://schemas.openxmlformats.org/officeDocument/2006/relationships/image" Target="../media/image77.wmf"/><Relationship Id="rId10" Type="http://schemas.openxmlformats.org/officeDocument/2006/relationships/image" Target="../media/image82.wmf"/><Relationship Id="rId4" Type="http://schemas.openxmlformats.org/officeDocument/2006/relationships/image" Target="../media/image76.wmf"/><Relationship Id="rId9" Type="http://schemas.openxmlformats.org/officeDocument/2006/relationships/image" Target="../media/image81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hỗ dành sẵn cho Đầu trang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vi-VN"/>
          </a:p>
        </p:txBody>
      </p:sp>
      <p:sp>
        <p:nvSpPr>
          <p:cNvPr id="3" name="Chỗ dành sẵn cho Ngày tháng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373459-3C5F-4D56-B75D-37FA3432D55A}" type="datetimeFigureOut">
              <a:rPr lang="vi-VN" smtClean="0"/>
              <a:t>27/08/2021</a:t>
            </a:fld>
            <a:endParaRPr lang="vi-VN"/>
          </a:p>
        </p:txBody>
      </p:sp>
      <p:sp>
        <p:nvSpPr>
          <p:cNvPr id="4" name="Chỗ dành sẵn cho Chân trang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vi-VN"/>
          </a:p>
        </p:txBody>
      </p:sp>
      <p:sp>
        <p:nvSpPr>
          <p:cNvPr id="5" name="Chỗ dành sẵn cho Số hiệu Bản chiế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2B7ADD8-99C5-4EAF-AF9F-B60B83F5871E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60020496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A3BB293-0719-4B19-A181-EE36FD0623AD}" type="datetimeFigureOut">
              <a:rPr lang="en-US" smtClean="0"/>
              <a:pPr/>
              <a:t>8/27/2021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2EA8B73-FCCD-4D4C-BC4E-0CE5120A1B5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99637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217727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1pPr>
    <a:lvl2pPr marL="1088639" algn="l" defTabSz="217727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2pPr>
    <a:lvl3pPr marL="2177278" algn="l" defTabSz="217727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3pPr>
    <a:lvl4pPr marL="3265917" algn="l" defTabSz="217727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4pPr>
    <a:lvl5pPr marL="4354556" algn="l" defTabSz="217727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5pPr>
    <a:lvl6pPr marL="5443195" algn="l" defTabSz="217727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6pPr>
    <a:lvl7pPr marL="6531834" algn="l" defTabSz="217727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7pPr>
    <a:lvl8pPr marL="7620472" algn="l" defTabSz="217727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8pPr>
    <a:lvl9pPr marL="8709111" algn="l" defTabSz="217727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Hiệu</a:t>
            </a:r>
            <a:r>
              <a:rPr lang="en-US" dirty="0"/>
              <a:t> </a:t>
            </a:r>
            <a:r>
              <a:rPr lang="en-US" dirty="0" err="1"/>
              <a:t>ứng</a:t>
            </a:r>
            <a:r>
              <a:rPr lang="en-US" dirty="0"/>
              <a:t> </a:t>
            </a:r>
            <a:r>
              <a:rPr lang="en-US" dirty="0" err="1"/>
              <a:t>ch</a:t>
            </a:r>
            <a:r>
              <a:rPr lang="vi-VN" dirty="0"/>
              <a:t>ư</a:t>
            </a:r>
            <a:r>
              <a:rPr lang="en-US" dirty="0"/>
              <a:t>a </a:t>
            </a:r>
            <a:r>
              <a:rPr lang="en-US" dirty="0" err="1"/>
              <a:t>đồng</a:t>
            </a:r>
            <a:r>
              <a:rPr lang="en-US" dirty="0"/>
              <a:t> </a:t>
            </a:r>
            <a:r>
              <a:rPr lang="en-US" dirty="0" err="1"/>
              <a:t>nhất</a:t>
            </a:r>
            <a:r>
              <a:rPr lang="en-US" dirty="0"/>
              <a:t> </a:t>
            </a:r>
            <a:r>
              <a:rPr lang="en-US" dirty="0" err="1"/>
              <a:t>và</a:t>
            </a:r>
            <a:r>
              <a:rPr lang="en-US" dirty="0"/>
              <a:t> </a:t>
            </a:r>
            <a:r>
              <a:rPr lang="en-US" dirty="0" err="1"/>
              <a:t>hợp</a:t>
            </a:r>
            <a:r>
              <a:rPr lang="en-US" dirty="0"/>
              <a:t> </a:t>
            </a:r>
            <a:r>
              <a:rPr lang="en-US" dirty="0" err="1"/>
              <a:t>lí</a:t>
            </a:r>
            <a:r>
              <a:rPr lang="en-US" dirty="0"/>
              <a:t>. </a:t>
            </a:r>
            <a:r>
              <a:rPr lang="en-US" dirty="0" err="1"/>
              <a:t>Nên</a:t>
            </a:r>
            <a:r>
              <a:rPr lang="en-US" dirty="0"/>
              <a:t> </a:t>
            </a:r>
            <a:r>
              <a:rPr lang="en-US" dirty="0" err="1"/>
              <a:t>để</a:t>
            </a:r>
            <a:r>
              <a:rPr lang="en-US" dirty="0"/>
              <a:t> </a:t>
            </a:r>
            <a:r>
              <a:rPr lang="en-US" dirty="0" err="1"/>
              <a:t>khung</a:t>
            </a:r>
            <a:r>
              <a:rPr lang="en-US" dirty="0"/>
              <a:t> </a:t>
            </a:r>
            <a:r>
              <a:rPr lang="en-US" dirty="0" err="1"/>
              <a:t>xuất</a:t>
            </a:r>
            <a:r>
              <a:rPr lang="en-US" dirty="0"/>
              <a:t> </a:t>
            </a:r>
            <a:r>
              <a:rPr lang="en-US" dirty="0" err="1"/>
              <a:t>hiện</a:t>
            </a:r>
            <a:r>
              <a:rPr lang="en-US" dirty="0"/>
              <a:t> tr</a:t>
            </a:r>
            <a:r>
              <a:rPr lang="vi-VN" dirty="0"/>
              <a:t>ư</a:t>
            </a:r>
            <a:r>
              <a:rPr lang="en-US" dirty="0" err="1"/>
              <a:t>ớc</a:t>
            </a:r>
            <a:r>
              <a:rPr lang="en-US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623D8C-BCC6-453A-B078-455701A55423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60127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dirty="0"/>
                  <a:t>Giữ </a:t>
                </a:r>
                <a:r>
                  <a:rPr lang="en-US" dirty="0" err="1"/>
                  <a:t>lại</a:t>
                </a:r>
                <a:r>
                  <a:rPr lang="en-US" dirty="0"/>
                  <a:t> </a:t>
                </a:r>
                <a:r>
                  <a:rPr lang="en-US" dirty="0" err="1"/>
                  <a:t>từ</a:t>
                </a:r>
                <a:r>
                  <a:rPr lang="en-US" dirty="0"/>
                  <a:t> </a:t>
                </a:r>
                <a:r>
                  <a:rPr lang="en-US" dirty="0" err="1"/>
                  <a:t>các</a:t>
                </a:r>
                <a:r>
                  <a:rPr lang="en-US" dirty="0"/>
                  <a:t>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ứng</a:t>
                </a:r>
                <a:r>
                  <a:rPr lang="en-US" dirty="0"/>
                  <a:t> 4. </a:t>
                </a:r>
                <a:r>
                  <a:rPr lang="en-US" dirty="0" err="1"/>
                  <a:t>Các</a:t>
                </a:r>
                <a:r>
                  <a:rPr lang="en-US" dirty="0"/>
                  <a:t>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ứng</a:t>
                </a:r>
                <a:r>
                  <a:rPr lang="en-US" dirty="0"/>
                  <a:t> </a:t>
                </a:r>
                <a:r>
                  <a:rPr lang="en-US" dirty="0" err="1"/>
                  <a:t>dùng</a:t>
                </a:r>
                <a:r>
                  <a:rPr lang="en-US" dirty="0"/>
                  <a:t> </a:t>
                </a:r>
                <a:r>
                  <a:rPr lang="en-US" dirty="0" err="1"/>
                  <a:t>đồng</a:t>
                </a:r>
                <a:r>
                  <a:rPr lang="en-US" dirty="0"/>
                  <a:t> </a:t>
                </a:r>
                <a:r>
                  <a:rPr lang="en-US" dirty="0" err="1"/>
                  <a:t>nhất</a:t>
                </a:r>
                <a:r>
                  <a:rPr lang="en-US" dirty="0"/>
                  <a:t> </a:t>
                </a:r>
                <a:r>
                  <a:rPr lang="en-US" dirty="0" err="1"/>
                  <a:t>từ</a:t>
                </a:r>
                <a:r>
                  <a:rPr lang="en-US" dirty="0"/>
                  <a:t> </a:t>
                </a:r>
                <a:r>
                  <a:rPr lang="en-US" dirty="0" err="1"/>
                  <a:t>trái</a:t>
                </a:r>
                <a:r>
                  <a:rPr lang="en-US" dirty="0"/>
                  <a:t> sang </a:t>
                </a:r>
                <a:r>
                  <a:rPr lang="en-US" dirty="0" err="1"/>
                  <a:t>phải</a:t>
                </a:r>
                <a:r>
                  <a:rPr lang="en-US" dirty="0"/>
                  <a:t>.</a:t>
                </a:r>
              </a:p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dirty="0" err="1"/>
                  <a:t>Viết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i="1" smtClean="0">
                            <a:latin typeface="Cambria Math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</m:acc>
                  </m:oMath>
                </a14:m>
                <a:r>
                  <a:rPr lang="en-US" dirty="0"/>
                  <a:t> </a:t>
                </a:r>
                <a:r>
                  <a:rPr lang="en-US" dirty="0" err="1"/>
                  <a:t>sai</a:t>
                </a:r>
                <a:r>
                  <a:rPr lang="en-US" baseline="0" dirty="0"/>
                  <a:t> ở </a:t>
                </a:r>
                <a:r>
                  <a:rPr lang="en-US" baseline="0" dirty="0" err="1"/>
                  <a:t>hiệu</a:t>
                </a:r>
                <a:r>
                  <a:rPr lang="en-US" baseline="0" dirty="0"/>
                  <a:t> </a:t>
                </a:r>
                <a:r>
                  <a:rPr lang="en-US" baseline="0" dirty="0" err="1"/>
                  <a:t>ứng</a:t>
                </a:r>
                <a:r>
                  <a:rPr lang="en-US" baseline="0" dirty="0"/>
                  <a:t> 5.</a:t>
                </a:r>
                <a:endParaRPr lang="en-US" dirty="0"/>
              </a:p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dirty="0" err="1"/>
                  <a:t>Tách</a:t>
                </a:r>
                <a:r>
                  <a:rPr lang="en-US" dirty="0"/>
                  <a:t> 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ứng</a:t>
                </a:r>
                <a:r>
                  <a:rPr lang="en-US" dirty="0"/>
                  <a:t> 6 </a:t>
                </a:r>
                <a:r>
                  <a:rPr lang="en-US" dirty="0" err="1"/>
                  <a:t>thảnh</a:t>
                </a:r>
                <a:r>
                  <a:rPr lang="en-US" dirty="0"/>
                  <a:t> 2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ứng</a:t>
                </a:r>
                <a:r>
                  <a:rPr lang="en-US" dirty="0"/>
                  <a:t>.</a:t>
                </a:r>
              </a:p>
            </p:txBody>
          </p:sp>
        </mc:Choice>
        <mc:Fallback xmlns="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dirty="0"/>
                  <a:t>Giữ </a:t>
                </a:r>
                <a:r>
                  <a:rPr lang="en-US" dirty="0" err="1"/>
                  <a:t>lại</a:t>
                </a:r>
                <a:r>
                  <a:rPr lang="en-US" dirty="0"/>
                  <a:t> </a:t>
                </a:r>
                <a:r>
                  <a:rPr lang="en-US" dirty="0" err="1"/>
                  <a:t>từ</a:t>
                </a:r>
                <a:r>
                  <a:rPr lang="en-US" dirty="0"/>
                  <a:t> </a:t>
                </a:r>
                <a:r>
                  <a:rPr lang="en-US" dirty="0" err="1"/>
                  <a:t>các</a:t>
                </a:r>
                <a:r>
                  <a:rPr lang="en-US" dirty="0"/>
                  <a:t>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ứng</a:t>
                </a:r>
                <a:r>
                  <a:rPr lang="en-US" dirty="0"/>
                  <a:t> 4. </a:t>
                </a:r>
                <a:r>
                  <a:rPr lang="en-US" dirty="0" err="1"/>
                  <a:t>Các</a:t>
                </a:r>
                <a:r>
                  <a:rPr lang="en-US" dirty="0"/>
                  <a:t>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ứng</a:t>
                </a:r>
                <a:r>
                  <a:rPr lang="en-US" dirty="0"/>
                  <a:t> </a:t>
                </a:r>
                <a:r>
                  <a:rPr lang="en-US" dirty="0" err="1"/>
                  <a:t>dùng</a:t>
                </a:r>
                <a:r>
                  <a:rPr lang="en-US" dirty="0"/>
                  <a:t> </a:t>
                </a:r>
                <a:r>
                  <a:rPr lang="en-US" dirty="0" err="1"/>
                  <a:t>đồng</a:t>
                </a:r>
                <a:r>
                  <a:rPr lang="en-US" dirty="0"/>
                  <a:t> </a:t>
                </a:r>
                <a:r>
                  <a:rPr lang="en-US" dirty="0" err="1"/>
                  <a:t>nhất</a:t>
                </a:r>
                <a:r>
                  <a:rPr lang="en-US" dirty="0"/>
                  <a:t> </a:t>
                </a:r>
                <a:r>
                  <a:rPr lang="en-US" dirty="0" err="1"/>
                  <a:t>từ</a:t>
                </a:r>
                <a:r>
                  <a:rPr lang="en-US" dirty="0"/>
                  <a:t> </a:t>
                </a:r>
                <a:r>
                  <a:rPr lang="en-US" dirty="0" err="1"/>
                  <a:t>trái</a:t>
                </a:r>
                <a:r>
                  <a:rPr lang="en-US" dirty="0"/>
                  <a:t> sang </a:t>
                </a:r>
                <a:r>
                  <a:rPr lang="en-US" dirty="0" err="1"/>
                  <a:t>phải</a:t>
                </a:r>
                <a:r>
                  <a:rPr lang="en-US" dirty="0"/>
                  <a:t>.</a:t>
                </a:r>
              </a:p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dirty="0" err="1"/>
                  <a:t>Viết</a:t>
                </a:r>
                <a:r>
                  <a:rPr lang="en-US" dirty="0"/>
                  <a:t> </a:t>
                </a:r>
                <a:r>
                  <a:rPr lang="en-US" b="0" i="0">
                    <a:latin typeface="Cambria Math" panose="02040503050406030204" pitchFamily="18" charset="0"/>
                  </a:rPr>
                  <a:t>𝑧 ̅</a:t>
                </a:r>
                <a:r>
                  <a:rPr lang="en-US" dirty="0"/>
                  <a:t> </a:t>
                </a:r>
                <a:r>
                  <a:rPr lang="en-US" dirty="0" err="1"/>
                  <a:t>sai</a:t>
                </a:r>
                <a:r>
                  <a:rPr lang="en-US" baseline="0" dirty="0"/>
                  <a:t> ở </a:t>
                </a:r>
                <a:r>
                  <a:rPr lang="en-US" baseline="0" dirty="0" err="1"/>
                  <a:t>hiệu</a:t>
                </a:r>
                <a:r>
                  <a:rPr lang="en-US" baseline="0" dirty="0"/>
                  <a:t> </a:t>
                </a:r>
                <a:r>
                  <a:rPr lang="en-US" baseline="0" dirty="0" err="1"/>
                  <a:t>ứng</a:t>
                </a:r>
                <a:r>
                  <a:rPr lang="en-US" baseline="0" dirty="0"/>
                  <a:t> 5.</a:t>
                </a:r>
                <a:endParaRPr lang="en-US" dirty="0"/>
              </a:p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dirty="0" err="1"/>
                  <a:t>Tách</a:t>
                </a:r>
                <a:r>
                  <a:rPr lang="en-US" dirty="0"/>
                  <a:t> 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ứng</a:t>
                </a:r>
                <a:r>
                  <a:rPr lang="en-US" dirty="0"/>
                  <a:t> 6 </a:t>
                </a:r>
                <a:r>
                  <a:rPr lang="en-US" dirty="0" err="1"/>
                  <a:t>thảnh</a:t>
                </a:r>
                <a:r>
                  <a:rPr lang="en-US" dirty="0"/>
                  <a:t> 2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ứng</a:t>
                </a:r>
                <a:r>
                  <a:rPr lang="en-US" dirty="0"/>
                  <a:t>.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2EA8B73-FCCD-4D4C-BC4E-0CE5120A1B5B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033246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dirty="0"/>
                  <a:t>Giữ </a:t>
                </a:r>
                <a:r>
                  <a:rPr lang="en-US" dirty="0" err="1"/>
                  <a:t>lại</a:t>
                </a:r>
                <a:r>
                  <a:rPr lang="en-US" dirty="0"/>
                  <a:t> </a:t>
                </a:r>
                <a:r>
                  <a:rPr lang="en-US" dirty="0" err="1"/>
                  <a:t>từ</a:t>
                </a:r>
                <a:r>
                  <a:rPr lang="en-US" dirty="0"/>
                  <a:t> </a:t>
                </a:r>
                <a:r>
                  <a:rPr lang="en-US" dirty="0" err="1"/>
                  <a:t>các</a:t>
                </a:r>
                <a:r>
                  <a:rPr lang="en-US" dirty="0"/>
                  <a:t>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ứng</a:t>
                </a:r>
                <a:r>
                  <a:rPr lang="en-US" dirty="0"/>
                  <a:t> 4. </a:t>
                </a:r>
                <a:r>
                  <a:rPr lang="en-US" dirty="0" err="1"/>
                  <a:t>Các</a:t>
                </a:r>
                <a:r>
                  <a:rPr lang="en-US" dirty="0"/>
                  <a:t>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ứng</a:t>
                </a:r>
                <a:r>
                  <a:rPr lang="en-US" dirty="0"/>
                  <a:t> </a:t>
                </a:r>
                <a:r>
                  <a:rPr lang="en-US" dirty="0" err="1"/>
                  <a:t>dùng</a:t>
                </a:r>
                <a:r>
                  <a:rPr lang="en-US" dirty="0"/>
                  <a:t> </a:t>
                </a:r>
                <a:r>
                  <a:rPr lang="en-US" dirty="0" err="1"/>
                  <a:t>đồng</a:t>
                </a:r>
                <a:r>
                  <a:rPr lang="en-US" dirty="0"/>
                  <a:t> </a:t>
                </a:r>
                <a:r>
                  <a:rPr lang="en-US" dirty="0" err="1"/>
                  <a:t>nhất</a:t>
                </a:r>
                <a:r>
                  <a:rPr lang="en-US" dirty="0"/>
                  <a:t> </a:t>
                </a:r>
                <a:r>
                  <a:rPr lang="en-US" dirty="0" err="1"/>
                  <a:t>từ</a:t>
                </a:r>
                <a:r>
                  <a:rPr lang="en-US" dirty="0"/>
                  <a:t> </a:t>
                </a:r>
                <a:r>
                  <a:rPr lang="en-US" dirty="0" err="1"/>
                  <a:t>trái</a:t>
                </a:r>
                <a:r>
                  <a:rPr lang="en-US" dirty="0"/>
                  <a:t> sang </a:t>
                </a:r>
                <a:r>
                  <a:rPr lang="en-US" dirty="0" err="1"/>
                  <a:t>phải</a:t>
                </a:r>
                <a:r>
                  <a:rPr lang="en-US" dirty="0"/>
                  <a:t>.</a:t>
                </a:r>
              </a:p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dirty="0" err="1"/>
                  <a:t>Viết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i="1" smtClean="0">
                            <a:latin typeface="Cambria Math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</m:acc>
                  </m:oMath>
                </a14:m>
                <a:r>
                  <a:rPr lang="en-US" dirty="0"/>
                  <a:t> </a:t>
                </a:r>
                <a:r>
                  <a:rPr lang="en-US" dirty="0" err="1"/>
                  <a:t>sai</a:t>
                </a:r>
                <a:r>
                  <a:rPr lang="en-US" baseline="0" dirty="0"/>
                  <a:t> ở </a:t>
                </a:r>
                <a:r>
                  <a:rPr lang="en-US" baseline="0" dirty="0" err="1"/>
                  <a:t>hiệu</a:t>
                </a:r>
                <a:r>
                  <a:rPr lang="en-US" baseline="0" dirty="0"/>
                  <a:t> </a:t>
                </a:r>
                <a:r>
                  <a:rPr lang="en-US" baseline="0" dirty="0" err="1"/>
                  <a:t>ứng</a:t>
                </a:r>
                <a:r>
                  <a:rPr lang="en-US" baseline="0" dirty="0"/>
                  <a:t> 5.</a:t>
                </a:r>
                <a:endParaRPr lang="en-US" dirty="0"/>
              </a:p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dirty="0" err="1"/>
                  <a:t>Tách</a:t>
                </a:r>
                <a:r>
                  <a:rPr lang="en-US" dirty="0"/>
                  <a:t> 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ứng</a:t>
                </a:r>
                <a:r>
                  <a:rPr lang="en-US" dirty="0"/>
                  <a:t> 6 </a:t>
                </a:r>
                <a:r>
                  <a:rPr lang="en-US" dirty="0" err="1"/>
                  <a:t>thảnh</a:t>
                </a:r>
                <a:r>
                  <a:rPr lang="en-US" dirty="0"/>
                  <a:t> 2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ứng</a:t>
                </a:r>
                <a:r>
                  <a:rPr lang="en-US" dirty="0"/>
                  <a:t>.</a:t>
                </a:r>
              </a:p>
            </p:txBody>
          </p:sp>
        </mc:Choice>
        <mc:Fallback xmlns="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dirty="0"/>
                  <a:t>Giữ </a:t>
                </a:r>
                <a:r>
                  <a:rPr lang="en-US" dirty="0" err="1"/>
                  <a:t>lại</a:t>
                </a:r>
                <a:r>
                  <a:rPr lang="en-US" dirty="0"/>
                  <a:t> </a:t>
                </a:r>
                <a:r>
                  <a:rPr lang="en-US" dirty="0" err="1"/>
                  <a:t>từ</a:t>
                </a:r>
                <a:r>
                  <a:rPr lang="en-US" dirty="0"/>
                  <a:t> </a:t>
                </a:r>
                <a:r>
                  <a:rPr lang="en-US" dirty="0" err="1"/>
                  <a:t>các</a:t>
                </a:r>
                <a:r>
                  <a:rPr lang="en-US" dirty="0"/>
                  <a:t>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ứng</a:t>
                </a:r>
                <a:r>
                  <a:rPr lang="en-US" dirty="0"/>
                  <a:t> 4. </a:t>
                </a:r>
                <a:r>
                  <a:rPr lang="en-US" dirty="0" err="1"/>
                  <a:t>Các</a:t>
                </a:r>
                <a:r>
                  <a:rPr lang="en-US" dirty="0"/>
                  <a:t>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ứng</a:t>
                </a:r>
                <a:r>
                  <a:rPr lang="en-US" dirty="0"/>
                  <a:t> </a:t>
                </a:r>
                <a:r>
                  <a:rPr lang="en-US" dirty="0" err="1"/>
                  <a:t>dùng</a:t>
                </a:r>
                <a:r>
                  <a:rPr lang="en-US" dirty="0"/>
                  <a:t> </a:t>
                </a:r>
                <a:r>
                  <a:rPr lang="en-US" dirty="0" err="1"/>
                  <a:t>đồng</a:t>
                </a:r>
                <a:r>
                  <a:rPr lang="en-US" dirty="0"/>
                  <a:t> </a:t>
                </a:r>
                <a:r>
                  <a:rPr lang="en-US" dirty="0" err="1"/>
                  <a:t>nhất</a:t>
                </a:r>
                <a:r>
                  <a:rPr lang="en-US" dirty="0"/>
                  <a:t> </a:t>
                </a:r>
                <a:r>
                  <a:rPr lang="en-US" dirty="0" err="1"/>
                  <a:t>từ</a:t>
                </a:r>
                <a:r>
                  <a:rPr lang="en-US" dirty="0"/>
                  <a:t> </a:t>
                </a:r>
                <a:r>
                  <a:rPr lang="en-US" dirty="0" err="1"/>
                  <a:t>trái</a:t>
                </a:r>
                <a:r>
                  <a:rPr lang="en-US" dirty="0"/>
                  <a:t> sang </a:t>
                </a:r>
                <a:r>
                  <a:rPr lang="en-US" dirty="0" err="1"/>
                  <a:t>phải</a:t>
                </a:r>
                <a:r>
                  <a:rPr lang="en-US" dirty="0"/>
                  <a:t>.</a:t>
                </a:r>
              </a:p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dirty="0" err="1"/>
                  <a:t>Viết</a:t>
                </a:r>
                <a:r>
                  <a:rPr lang="en-US" dirty="0"/>
                  <a:t> </a:t>
                </a:r>
                <a:r>
                  <a:rPr lang="en-US" b="0" i="0">
                    <a:latin typeface="Cambria Math" panose="02040503050406030204" pitchFamily="18" charset="0"/>
                  </a:rPr>
                  <a:t>𝑧 ̅</a:t>
                </a:r>
                <a:r>
                  <a:rPr lang="en-US" dirty="0"/>
                  <a:t> </a:t>
                </a:r>
                <a:r>
                  <a:rPr lang="en-US" dirty="0" err="1"/>
                  <a:t>sai</a:t>
                </a:r>
                <a:r>
                  <a:rPr lang="en-US" baseline="0" dirty="0"/>
                  <a:t> ở </a:t>
                </a:r>
                <a:r>
                  <a:rPr lang="en-US" baseline="0" dirty="0" err="1"/>
                  <a:t>hiệu</a:t>
                </a:r>
                <a:r>
                  <a:rPr lang="en-US" baseline="0" dirty="0"/>
                  <a:t> </a:t>
                </a:r>
                <a:r>
                  <a:rPr lang="en-US" baseline="0" dirty="0" err="1"/>
                  <a:t>ứng</a:t>
                </a:r>
                <a:r>
                  <a:rPr lang="en-US" baseline="0" dirty="0"/>
                  <a:t> 5.</a:t>
                </a:r>
                <a:endParaRPr lang="en-US" dirty="0"/>
              </a:p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dirty="0" err="1"/>
                  <a:t>Tách</a:t>
                </a:r>
                <a:r>
                  <a:rPr lang="en-US" dirty="0"/>
                  <a:t> 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ứng</a:t>
                </a:r>
                <a:r>
                  <a:rPr lang="en-US" dirty="0"/>
                  <a:t> 6 </a:t>
                </a:r>
                <a:r>
                  <a:rPr lang="en-US" dirty="0" err="1"/>
                  <a:t>thảnh</a:t>
                </a:r>
                <a:r>
                  <a:rPr lang="en-US" dirty="0"/>
                  <a:t> 2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ứng</a:t>
                </a:r>
                <a:r>
                  <a:rPr lang="en-US" dirty="0"/>
                  <a:t>.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2EA8B73-FCCD-4D4C-BC4E-0CE5120A1B5B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49776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r>
                  <a:rPr lang="en-US" dirty="0"/>
                  <a:t>.</a:t>
                </a:r>
                <a:r>
                  <a:rPr lang="en-US" dirty="0" err="1"/>
                  <a:t>Nên</a:t>
                </a:r>
                <a:r>
                  <a:rPr lang="en-US" dirty="0"/>
                  <a:t> </a:t>
                </a:r>
                <a:r>
                  <a:rPr lang="en-US" dirty="0" err="1"/>
                  <a:t>đảo</a:t>
                </a:r>
                <a:r>
                  <a:rPr lang="en-US" dirty="0"/>
                  <a:t> </a:t>
                </a:r>
                <a:r>
                  <a:rPr lang="en-US" dirty="0" err="1"/>
                  <a:t>lại</a:t>
                </a:r>
                <a:r>
                  <a:rPr lang="en-US" dirty="0"/>
                  <a:t> </a:t>
                </a:r>
                <a:r>
                  <a:rPr lang="en-US" dirty="0" err="1"/>
                  <a:t>tử</a:t>
                </a:r>
                <a:r>
                  <a:rPr lang="en-US" dirty="0"/>
                  <a:t> </a:t>
                </a:r>
                <a:r>
                  <a:rPr lang="en-US" dirty="0" err="1"/>
                  <a:t>mẫu</a:t>
                </a:r>
                <a:r>
                  <a:rPr lang="en-US" dirty="0"/>
                  <a:t> </a:t>
                </a:r>
                <a:r>
                  <a:rPr lang="en-US" dirty="0" err="1"/>
                  <a:t>giống</a:t>
                </a:r>
                <a:r>
                  <a:rPr lang="en-US" dirty="0"/>
                  <a:t> SGK </a:t>
                </a:r>
                <a:r>
                  <a:rPr lang="en-US" dirty="0" err="1"/>
                  <a:t>cho</a:t>
                </a:r>
                <a:r>
                  <a:rPr lang="en-US" dirty="0"/>
                  <a:t> HS </a:t>
                </a:r>
                <a:r>
                  <a:rPr lang="en-US" dirty="0" err="1"/>
                  <a:t>dễ</a:t>
                </a:r>
                <a:r>
                  <a:rPr lang="en-US" dirty="0"/>
                  <a:t> </a:t>
                </a:r>
                <a:r>
                  <a:rPr lang="en-US" dirty="0" err="1"/>
                  <a:t>theo</a:t>
                </a:r>
                <a:r>
                  <a:rPr lang="en-US" dirty="0"/>
                  <a:t> </a:t>
                </a:r>
                <a:r>
                  <a:rPr lang="en-US" dirty="0" err="1"/>
                  <a:t>dõi</a:t>
                </a:r>
                <a:r>
                  <a:rPr lang="en-US" dirty="0"/>
                  <a:t>. </a:t>
                </a:r>
                <a:r>
                  <a:rPr lang="en-US" dirty="0" err="1"/>
                  <a:t>Chỗ</a:t>
                </a:r>
                <a:r>
                  <a:rPr lang="en-US" dirty="0"/>
                  <a:t> </a:t>
                </a:r>
                <a:r>
                  <a:rPr lang="en-US" dirty="0" err="1"/>
                  <a:t>nhận</a:t>
                </a:r>
                <a:r>
                  <a:rPr lang="en-US" dirty="0"/>
                  <a:t> </a:t>
                </a:r>
                <a:r>
                  <a:rPr lang="en-US" dirty="0" err="1"/>
                  <a:t>xét</a:t>
                </a:r>
                <a:r>
                  <a:rPr lang="en-US" dirty="0"/>
                  <a:t> </a:t>
                </a:r>
                <a:r>
                  <a:rPr lang="en-US" dirty="0" err="1"/>
                  <a:t>ch</a:t>
                </a:r>
                <a:r>
                  <a:rPr lang="vi-VN" dirty="0"/>
                  <a:t>ư</a:t>
                </a:r>
                <a:r>
                  <a:rPr lang="en-US" dirty="0"/>
                  <a:t>a </a:t>
                </a:r>
                <a:r>
                  <a:rPr lang="en-US" dirty="0" err="1"/>
                  <a:t>đúng</a:t>
                </a:r>
                <a:r>
                  <a:rPr lang="en-US" dirty="0"/>
                  <a:t> . </a:t>
                </a:r>
                <a:r>
                  <a:rPr lang="en-US" dirty="0" err="1"/>
                  <a:t>Phải</a:t>
                </a:r>
                <a:r>
                  <a:rPr lang="en-US" dirty="0"/>
                  <a:t> </a:t>
                </a:r>
                <a:r>
                  <a:rPr lang="en-US" dirty="0" err="1"/>
                  <a:t>thay</a:t>
                </a:r>
                <a:r>
                  <a:rPr lang="en-US" dirty="0"/>
                  <a:t> </a:t>
                </a:r>
                <a:r>
                  <a:rPr lang="en-US" dirty="0" err="1"/>
                  <a:t>là</a:t>
                </a:r>
                <a:r>
                  <a:rPr lang="en-US" dirty="0"/>
                  <a:t> “ Th</a:t>
                </a:r>
                <a:r>
                  <a:rPr lang="vi-VN" dirty="0"/>
                  <a:t>ư</a:t>
                </a:r>
                <a:r>
                  <a:rPr lang="en-US" dirty="0" err="1"/>
                  <a:t>ơng</a:t>
                </a:r>
                <a:r>
                  <a:rPr lang="en-US" dirty="0"/>
                  <a:t> ….” </a:t>
                </a:r>
                <a:r>
                  <a:rPr lang="en-US" dirty="0" err="1"/>
                  <a:t>nh</a:t>
                </a:r>
                <a:r>
                  <a:rPr lang="vi-VN" dirty="0"/>
                  <a:t>ư</a:t>
                </a:r>
                <a:r>
                  <a:rPr lang="en-US" dirty="0"/>
                  <a:t> </a:t>
                </a:r>
                <a:r>
                  <a:rPr lang="en-US" dirty="0" err="1"/>
                  <a:t>sách</a:t>
                </a:r>
                <a:r>
                  <a:rPr lang="en-US" dirty="0"/>
                  <a:t> </a:t>
                </a:r>
                <a:r>
                  <a:rPr lang="en-US" dirty="0" err="1"/>
                  <a:t>giáo</a:t>
                </a:r>
                <a:r>
                  <a:rPr lang="en-US" dirty="0"/>
                  <a:t> khoa.</a:t>
                </a:r>
              </a:p>
              <a:p>
                <a:r>
                  <a:rPr lang="en-US" dirty="0" err="1"/>
                  <a:t>Số</a:t>
                </a:r>
                <a:r>
                  <a:rPr lang="en-US" dirty="0"/>
                  <a:t> </a:t>
                </a:r>
                <a:r>
                  <a:rPr lang="en-US" dirty="0" err="1"/>
                  <a:t>phức</a:t>
                </a:r>
                <a:r>
                  <a:rPr lang="en-US" dirty="0"/>
                  <a:t> </a:t>
                </a:r>
                <a:r>
                  <a:rPr lang="en-US" dirty="0" err="1"/>
                  <a:t>nghịch</a:t>
                </a:r>
                <a:r>
                  <a:rPr lang="en-US" dirty="0"/>
                  <a:t> </a:t>
                </a:r>
                <a:r>
                  <a:rPr lang="en-US" dirty="0" err="1"/>
                  <a:t>đảo</a:t>
                </a:r>
                <a:r>
                  <a:rPr lang="en-US" dirty="0"/>
                  <a:t> </a:t>
                </a:r>
                <a:r>
                  <a:rPr lang="en-US" dirty="0" err="1"/>
                  <a:t>không</a:t>
                </a:r>
                <a:r>
                  <a:rPr lang="en-US" dirty="0"/>
                  <a:t> đ</a:t>
                </a:r>
                <a:r>
                  <a:rPr lang="vi-VN" dirty="0"/>
                  <a:t>ư</a:t>
                </a:r>
                <a:r>
                  <a:rPr lang="en-US" dirty="0" err="1"/>
                  <a:t>ợc</a:t>
                </a:r>
                <a:r>
                  <a:rPr lang="en-US" dirty="0"/>
                  <a:t> </a:t>
                </a:r>
                <a:r>
                  <a:rPr lang="en-US" dirty="0" err="1"/>
                  <a:t>kí</a:t>
                </a:r>
                <a:r>
                  <a:rPr lang="en-US" dirty="0"/>
                  <a:t>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là</a:t>
                </a:r>
                <a:r>
                  <a:rPr lang="en-US" dirty="0"/>
                  <a:t> </a:t>
                </a:r>
                <a:r>
                  <a:rPr lang="en-US" baseline="0" dirty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p>
                    </m:sSup>
                  </m:oMath>
                </a14:m>
                <a:r>
                  <a:rPr lang="en-US" dirty="0"/>
                  <a:t>.</a:t>
                </a:r>
              </a:p>
            </p:txBody>
          </p:sp>
        </mc:Choice>
        <mc:Fallback xmlns="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r>
                  <a:rPr lang="en-US" dirty="0"/>
                  <a:t>.</a:t>
                </a:r>
                <a:r>
                  <a:rPr lang="en-US" dirty="0" err="1"/>
                  <a:t>Nên</a:t>
                </a:r>
                <a:r>
                  <a:rPr lang="en-US" dirty="0"/>
                  <a:t> </a:t>
                </a:r>
                <a:r>
                  <a:rPr lang="en-US" dirty="0" err="1"/>
                  <a:t>đảo</a:t>
                </a:r>
                <a:r>
                  <a:rPr lang="en-US" dirty="0"/>
                  <a:t> </a:t>
                </a:r>
                <a:r>
                  <a:rPr lang="en-US" dirty="0" err="1"/>
                  <a:t>lại</a:t>
                </a:r>
                <a:r>
                  <a:rPr lang="en-US" dirty="0"/>
                  <a:t> </a:t>
                </a:r>
                <a:r>
                  <a:rPr lang="en-US" dirty="0" err="1"/>
                  <a:t>tử</a:t>
                </a:r>
                <a:r>
                  <a:rPr lang="en-US" dirty="0"/>
                  <a:t> </a:t>
                </a:r>
                <a:r>
                  <a:rPr lang="en-US" dirty="0" err="1"/>
                  <a:t>mẫu</a:t>
                </a:r>
                <a:r>
                  <a:rPr lang="en-US" dirty="0"/>
                  <a:t> </a:t>
                </a:r>
                <a:r>
                  <a:rPr lang="en-US" dirty="0" err="1"/>
                  <a:t>giống</a:t>
                </a:r>
                <a:r>
                  <a:rPr lang="en-US" dirty="0"/>
                  <a:t> SGK </a:t>
                </a:r>
                <a:r>
                  <a:rPr lang="en-US" dirty="0" err="1"/>
                  <a:t>cho</a:t>
                </a:r>
                <a:r>
                  <a:rPr lang="en-US" dirty="0"/>
                  <a:t> HS </a:t>
                </a:r>
                <a:r>
                  <a:rPr lang="en-US" dirty="0" err="1"/>
                  <a:t>dễ</a:t>
                </a:r>
                <a:r>
                  <a:rPr lang="en-US" dirty="0"/>
                  <a:t> </a:t>
                </a:r>
                <a:r>
                  <a:rPr lang="en-US" dirty="0" err="1"/>
                  <a:t>theo</a:t>
                </a:r>
                <a:r>
                  <a:rPr lang="en-US" dirty="0"/>
                  <a:t> </a:t>
                </a:r>
                <a:r>
                  <a:rPr lang="en-US" dirty="0" err="1"/>
                  <a:t>dõi</a:t>
                </a:r>
                <a:r>
                  <a:rPr lang="en-US" dirty="0"/>
                  <a:t>. </a:t>
                </a:r>
                <a:r>
                  <a:rPr lang="en-US" dirty="0" err="1"/>
                  <a:t>Chỗ</a:t>
                </a:r>
                <a:r>
                  <a:rPr lang="en-US" dirty="0"/>
                  <a:t> </a:t>
                </a:r>
                <a:r>
                  <a:rPr lang="en-US" dirty="0" err="1"/>
                  <a:t>nhận</a:t>
                </a:r>
                <a:r>
                  <a:rPr lang="en-US" dirty="0"/>
                  <a:t> </a:t>
                </a:r>
                <a:r>
                  <a:rPr lang="en-US" dirty="0" err="1"/>
                  <a:t>xét</a:t>
                </a:r>
                <a:r>
                  <a:rPr lang="en-US" dirty="0"/>
                  <a:t> </a:t>
                </a:r>
                <a:r>
                  <a:rPr lang="en-US" dirty="0" err="1"/>
                  <a:t>ch</a:t>
                </a:r>
                <a:r>
                  <a:rPr lang="vi-VN" dirty="0"/>
                  <a:t>ư</a:t>
                </a:r>
                <a:r>
                  <a:rPr lang="en-US" dirty="0"/>
                  <a:t>a </a:t>
                </a:r>
                <a:r>
                  <a:rPr lang="en-US" dirty="0" err="1"/>
                  <a:t>đúng</a:t>
                </a:r>
                <a:r>
                  <a:rPr lang="en-US" dirty="0"/>
                  <a:t> . </a:t>
                </a:r>
                <a:r>
                  <a:rPr lang="en-US" dirty="0" err="1"/>
                  <a:t>Phải</a:t>
                </a:r>
                <a:r>
                  <a:rPr lang="en-US" dirty="0"/>
                  <a:t> </a:t>
                </a:r>
                <a:r>
                  <a:rPr lang="en-US" dirty="0" err="1"/>
                  <a:t>thay</a:t>
                </a:r>
                <a:r>
                  <a:rPr lang="en-US" dirty="0"/>
                  <a:t> </a:t>
                </a:r>
                <a:r>
                  <a:rPr lang="en-US" dirty="0" err="1"/>
                  <a:t>là</a:t>
                </a:r>
                <a:r>
                  <a:rPr lang="en-US" dirty="0"/>
                  <a:t> “ Th</a:t>
                </a:r>
                <a:r>
                  <a:rPr lang="vi-VN" dirty="0"/>
                  <a:t>ư</a:t>
                </a:r>
                <a:r>
                  <a:rPr lang="en-US" dirty="0" err="1"/>
                  <a:t>ơng</a:t>
                </a:r>
                <a:r>
                  <a:rPr lang="en-US" dirty="0"/>
                  <a:t> ….” </a:t>
                </a:r>
                <a:r>
                  <a:rPr lang="en-US" dirty="0" err="1"/>
                  <a:t>nh</a:t>
                </a:r>
                <a:r>
                  <a:rPr lang="vi-VN" dirty="0"/>
                  <a:t>ư</a:t>
                </a:r>
                <a:r>
                  <a:rPr lang="en-US" dirty="0"/>
                  <a:t> </a:t>
                </a:r>
                <a:r>
                  <a:rPr lang="en-US" dirty="0" err="1"/>
                  <a:t>sách</a:t>
                </a:r>
                <a:r>
                  <a:rPr lang="en-US" dirty="0"/>
                  <a:t> </a:t>
                </a:r>
                <a:r>
                  <a:rPr lang="en-US" dirty="0" err="1"/>
                  <a:t>giáo</a:t>
                </a:r>
                <a:r>
                  <a:rPr lang="en-US" dirty="0"/>
                  <a:t> khoa.</a:t>
                </a:r>
              </a:p>
              <a:p>
                <a:r>
                  <a:rPr lang="en-US" dirty="0" err="1"/>
                  <a:t>Số</a:t>
                </a:r>
                <a:r>
                  <a:rPr lang="en-US" dirty="0"/>
                  <a:t> </a:t>
                </a:r>
                <a:r>
                  <a:rPr lang="en-US" dirty="0" err="1"/>
                  <a:t>phức</a:t>
                </a:r>
                <a:r>
                  <a:rPr lang="en-US" dirty="0"/>
                  <a:t> </a:t>
                </a:r>
                <a:r>
                  <a:rPr lang="en-US" dirty="0" err="1"/>
                  <a:t>nghịch</a:t>
                </a:r>
                <a:r>
                  <a:rPr lang="en-US" dirty="0"/>
                  <a:t> </a:t>
                </a:r>
                <a:r>
                  <a:rPr lang="en-US" dirty="0" err="1"/>
                  <a:t>đảo</a:t>
                </a:r>
                <a:r>
                  <a:rPr lang="en-US" dirty="0"/>
                  <a:t> </a:t>
                </a:r>
                <a:r>
                  <a:rPr lang="en-US" dirty="0" err="1"/>
                  <a:t>không</a:t>
                </a:r>
                <a:r>
                  <a:rPr lang="en-US" dirty="0"/>
                  <a:t> đ</a:t>
                </a:r>
                <a:r>
                  <a:rPr lang="vi-VN" dirty="0"/>
                  <a:t>ư</a:t>
                </a:r>
                <a:r>
                  <a:rPr lang="en-US" dirty="0" err="1"/>
                  <a:t>ợc</a:t>
                </a:r>
                <a:r>
                  <a:rPr lang="en-US" dirty="0"/>
                  <a:t> </a:t>
                </a:r>
                <a:r>
                  <a:rPr lang="en-US" dirty="0" err="1"/>
                  <a:t>kí</a:t>
                </a:r>
                <a:r>
                  <a:rPr lang="en-US" dirty="0"/>
                  <a:t>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là</a:t>
                </a:r>
                <a:r>
                  <a:rPr lang="en-US" dirty="0"/>
                  <a:t> </a:t>
                </a:r>
                <a:r>
                  <a:rPr lang="en-US" baseline="0" dirty="0"/>
                  <a:t> </a:t>
                </a:r>
                <a:r>
                  <a:rPr lang="en-US" b="0" i="0">
                    <a:latin typeface="Cambria Math" panose="02040503050406030204" pitchFamily="18" charset="0"/>
                  </a:rPr>
                  <a:t>𝑧^(−1)</a:t>
                </a:r>
                <a:r>
                  <a:rPr lang="en-US" dirty="0"/>
                  <a:t>.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EA8B73-FCCD-4D4C-BC4E-0CE5120A1B5B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830529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r>
                  <a:rPr lang="en-US" dirty="0"/>
                  <a:t>.</a:t>
                </a:r>
                <a:r>
                  <a:rPr lang="en-US" dirty="0" err="1"/>
                  <a:t>Nên</a:t>
                </a:r>
                <a:r>
                  <a:rPr lang="en-US" dirty="0"/>
                  <a:t> </a:t>
                </a:r>
                <a:r>
                  <a:rPr lang="en-US" dirty="0" err="1"/>
                  <a:t>đảo</a:t>
                </a:r>
                <a:r>
                  <a:rPr lang="en-US" dirty="0"/>
                  <a:t> </a:t>
                </a:r>
                <a:r>
                  <a:rPr lang="en-US" dirty="0" err="1"/>
                  <a:t>lại</a:t>
                </a:r>
                <a:r>
                  <a:rPr lang="en-US" dirty="0"/>
                  <a:t> </a:t>
                </a:r>
                <a:r>
                  <a:rPr lang="en-US" dirty="0" err="1"/>
                  <a:t>tử</a:t>
                </a:r>
                <a:r>
                  <a:rPr lang="en-US" dirty="0"/>
                  <a:t> </a:t>
                </a:r>
                <a:r>
                  <a:rPr lang="en-US" dirty="0" err="1"/>
                  <a:t>mẫu</a:t>
                </a:r>
                <a:r>
                  <a:rPr lang="en-US" dirty="0"/>
                  <a:t> </a:t>
                </a:r>
                <a:r>
                  <a:rPr lang="en-US" dirty="0" err="1"/>
                  <a:t>giống</a:t>
                </a:r>
                <a:r>
                  <a:rPr lang="en-US" dirty="0"/>
                  <a:t> SGK </a:t>
                </a:r>
                <a:r>
                  <a:rPr lang="en-US" dirty="0" err="1"/>
                  <a:t>cho</a:t>
                </a:r>
                <a:r>
                  <a:rPr lang="en-US" dirty="0"/>
                  <a:t> HS </a:t>
                </a:r>
                <a:r>
                  <a:rPr lang="en-US" dirty="0" err="1"/>
                  <a:t>dễ</a:t>
                </a:r>
                <a:r>
                  <a:rPr lang="en-US" dirty="0"/>
                  <a:t> </a:t>
                </a:r>
                <a:r>
                  <a:rPr lang="en-US" dirty="0" err="1"/>
                  <a:t>theo</a:t>
                </a:r>
                <a:r>
                  <a:rPr lang="en-US" dirty="0"/>
                  <a:t> </a:t>
                </a:r>
                <a:r>
                  <a:rPr lang="en-US" dirty="0" err="1"/>
                  <a:t>dõi</a:t>
                </a:r>
                <a:r>
                  <a:rPr lang="en-US" dirty="0"/>
                  <a:t>. </a:t>
                </a:r>
                <a:r>
                  <a:rPr lang="en-US" dirty="0" err="1"/>
                  <a:t>Chỗ</a:t>
                </a:r>
                <a:r>
                  <a:rPr lang="en-US" dirty="0"/>
                  <a:t> </a:t>
                </a:r>
                <a:r>
                  <a:rPr lang="en-US" dirty="0" err="1"/>
                  <a:t>nhận</a:t>
                </a:r>
                <a:r>
                  <a:rPr lang="en-US" dirty="0"/>
                  <a:t> </a:t>
                </a:r>
                <a:r>
                  <a:rPr lang="en-US" dirty="0" err="1"/>
                  <a:t>xét</a:t>
                </a:r>
                <a:r>
                  <a:rPr lang="en-US" dirty="0"/>
                  <a:t> </a:t>
                </a:r>
                <a:r>
                  <a:rPr lang="en-US" dirty="0" err="1"/>
                  <a:t>ch</a:t>
                </a:r>
                <a:r>
                  <a:rPr lang="vi-VN" dirty="0"/>
                  <a:t>ư</a:t>
                </a:r>
                <a:r>
                  <a:rPr lang="en-US" dirty="0"/>
                  <a:t>a </a:t>
                </a:r>
                <a:r>
                  <a:rPr lang="en-US" dirty="0" err="1"/>
                  <a:t>đúng</a:t>
                </a:r>
                <a:r>
                  <a:rPr lang="en-US" dirty="0"/>
                  <a:t> . </a:t>
                </a:r>
                <a:r>
                  <a:rPr lang="en-US" dirty="0" err="1"/>
                  <a:t>Phải</a:t>
                </a:r>
                <a:r>
                  <a:rPr lang="en-US" dirty="0"/>
                  <a:t> </a:t>
                </a:r>
                <a:r>
                  <a:rPr lang="en-US" dirty="0" err="1"/>
                  <a:t>thay</a:t>
                </a:r>
                <a:r>
                  <a:rPr lang="en-US" dirty="0"/>
                  <a:t> </a:t>
                </a:r>
                <a:r>
                  <a:rPr lang="en-US" dirty="0" err="1"/>
                  <a:t>là</a:t>
                </a:r>
                <a:r>
                  <a:rPr lang="en-US" dirty="0"/>
                  <a:t> “ Th</a:t>
                </a:r>
                <a:r>
                  <a:rPr lang="vi-VN" dirty="0"/>
                  <a:t>ư</a:t>
                </a:r>
                <a:r>
                  <a:rPr lang="en-US" dirty="0" err="1"/>
                  <a:t>ơng</a:t>
                </a:r>
                <a:r>
                  <a:rPr lang="en-US" dirty="0"/>
                  <a:t> ….” </a:t>
                </a:r>
                <a:r>
                  <a:rPr lang="en-US" dirty="0" err="1"/>
                  <a:t>nh</a:t>
                </a:r>
                <a:r>
                  <a:rPr lang="vi-VN" dirty="0"/>
                  <a:t>ư</a:t>
                </a:r>
                <a:r>
                  <a:rPr lang="en-US" dirty="0"/>
                  <a:t> </a:t>
                </a:r>
                <a:r>
                  <a:rPr lang="en-US" dirty="0" err="1"/>
                  <a:t>sách</a:t>
                </a:r>
                <a:r>
                  <a:rPr lang="en-US" dirty="0"/>
                  <a:t> </a:t>
                </a:r>
                <a:r>
                  <a:rPr lang="en-US" dirty="0" err="1"/>
                  <a:t>giáo</a:t>
                </a:r>
                <a:r>
                  <a:rPr lang="en-US" dirty="0"/>
                  <a:t> khoa.</a:t>
                </a:r>
              </a:p>
              <a:p>
                <a:r>
                  <a:rPr lang="en-US" dirty="0" err="1"/>
                  <a:t>Số</a:t>
                </a:r>
                <a:r>
                  <a:rPr lang="en-US" dirty="0"/>
                  <a:t> </a:t>
                </a:r>
                <a:r>
                  <a:rPr lang="en-US" dirty="0" err="1"/>
                  <a:t>phức</a:t>
                </a:r>
                <a:r>
                  <a:rPr lang="en-US" dirty="0"/>
                  <a:t> </a:t>
                </a:r>
                <a:r>
                  <a:rPr lang="en-US" dirty="0" err="1"/>
                  <a:t>nghịch</a:t>
                </a:r>
                <a:r>
                  <a:rPr lang="en-US" dirty="0"/>
                  <a:t> </a:t>
                </a:r>
                <a:r>
                  <a:rPr lang="en-US" dirty="0" err="1"/>
                  <a:t>đảo</a:t>
                </a:r>
                <a:r>
                  <a:rPr lang="en-US" dirty="0"/>
                  <a:t> </a:t>
                </a:r>
                <a:r>
                  <a:rPr lang="en-US" dirty="0" err="1"/>
                  <a:t>không</a:t>
                </a:r>
                <a:r>
                  <a:rPr lang="en-US" dirty="0"/>
                  <a:t> đ</a:t>
                </a:r>
                <a:r>
                  <a:rPr lang="vi-VN" dirty="0"/>
                  <a:t>ư</a:t>
                </a:r>
                <a:r>
                  <a:rPr lang="en-US" dirty="0" err="1"/>
                  <a:t>ợc</a:t>
                </a:r>
                <a:r>
                  <a:rPr lang="en-US" dirty="0"/>
                  <a:t> </a:t>
                </a:r>
                <a:r>
                  <a:rPr lang="en-US" dirty="0" err="1"/>
                  <a:t>kí</a:t>
                </a:r>
                <a:r>
                  <a:rPr lang="en-US" dirty="0"/>
                  <a:t>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là</a:t>
                </a:r>
                <a:r>
                  <a:rPr lang="en-US" dirty="0"/>
                  <a:t> </a:t>
                </a:r>
                <a:r>
                  <a:rPr lang="en-US" baseline="0" dirty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p>
                    </m:sSup>
                  </m:oMath>
                </a14:m>
                <a:r>
                  <a:rPr lang="en-US" dirty="0"/>
                  <a:t>.</a:t>
                </a:r>
              </a:p>
            </p:txBody>
          </p:sp>
        </mc:Choice>
        <mc:Fallback xmlns="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r>
                  <a:rPr lang="en-US" dirty="0"/>
                  <a:t>.</a:t>
                </a:r>
                <a:r>
                  <a:rPr lang="en-US" dirty="0" err="1"/>
                  <a:t>Nên</a:t>
                </a:r>
                <a:r>
                  <a:rPr lang="en-US" dirty="0"/>
                  <a:t> </a:t>
                </a:r>
                <a:r>
                  <a:rPr lang="en-US" dirty="0" err="1"/>
                  <a:t>đảo</a:t>
                </a:r>
                <a:r>
                  <a:rPr lang="en-US" dirty="0"/>
                  <a:t> </a:t>
                </a:r>
                <a:r>
                  <a:rPr lang="en-US" dirty="0" err="1"/>
                  <a:t>lại</a:t>
                </a:r>
                <a:r>
                  <a:rPr lang="en-US" dirty="0"/>
                  <a:t> </a:t>
                </a:r>
                <a:r>
                  <a:rPr lang="en-US" dirty="0" err="1"/>
                  <a:t>tử</a:t>
                </a:r>
                <a:r>
                  <a:rPr lang="en-US" dirty="0"/>
                  <a:t> </a:t>
                </a:r>
                <a:r>
                  <a:rPr lang="en-US" dirty="0" err="1"/>
                  <a:t>mẫu</a:t>
                </a:r>
                <a:r>
                  <a:rPr lang="en-US" dirty="0"/>
                  <a:t> </a:t>
                </a:r>
                <a:r>
                  <a:rPr lang="en-US" dirty="0" err="1"/>
                  <a:t>giống</a:t>
                </a:r>
                <a:r>
                  <a:rPr lang="en-US" dirty="0"/>
                  <a:t> SGK </a:t>
                </a:r>
                <a:r>
                  <a:rPr lang="en-US" dirty="0" err="1"/>
                  <a:t>cho</a:t>
                </a:r>
                <a:r>
                  <a:rPr lang="en-US" dirty="0"/>
                  <a:t> HS </a:t>
                </a:r>
                <a:r>
                  <a:rPr lang="en-US" dirty="0" err="1"/>
                  <a:t>dễ</a:t>
                </a:r>
                <a:r>
                  <a:rPr lang="en-US" dirty="0"/>
                  <a:t> </a:t>
                </a:r>
                <a:r>
                  <a:rPr lang="en-US" dirty="0" err="1"/>
                  <a:t>theo</a:t>
                </a:r>
                <a:r>
                  <a:rPr lang="en-US" dirty="0"/>
                  <a:t> </a:t>
                </a:r>
                <a:r>
                  <a:rPr lang="en-US" dirty="0" err="1"/>
                  <a:t>dõi</a:t>
                </a:r>
                <a:r>
                  <a:rPr lang="en-US" dirty="0"/>
                  <a:t>. </a:t>
                </a:r>
                <a:r>
                  <a:rPr lang="en-US" dirty="0" err="1"/>
                  <a:t>Chỗ</a:t>
                </a:r>
                <a:r>
                  <a:rPr lang="en-US" dirty="0"/>
                  <a:t> </a:t>
                </a:r>
                <a:r>
                  <a:rPr lang="en-US" dirty="0" err="1"/>
                  <a:t>nhận</a:t>
                </a:r>
                <a:r>
                  <a:rPr lang="en-US" dirty="0"/>
                  <a:t> </a:t>
                </a:r>
                <a:r>
                  <a:rPr lang="en-US" dirty="0" err="1"/>
                  <a:t>xét</a:t>
                </a:r>
                <a:r>
                  <a:rPr lang="en-US" dirty="0"/>
                  <a:t> </a:t>
                </a:r>
                <a:r>
                  <a:rPr lang="en-US" dirty="0" err="1"/>
                  <a:t>ch</a:t>
                </a:r>
                <a:r>
                  <a:rPr lang="vi-VN" dirty="0"/>
                  <a:t>ư</a:t>
                </a:r>
                <a:r>
                  <a:rPr lang="en-US" dirty="0"/>
                  <a:t>a </a:t>
                </a:r>
                <a:r>
                  <a:rPr lang="en-US" dirty="0" err="1"/>
                  <a:t>đúng</a:t>
                </a:r>
                <a:r>
                  <a:rPr lang="en-US" dirty="0"/>
                  <a:t> . </a:t>
                </a:r>
                <a:r>
                  <a:rPr lang="en-US" dirty="0" err="1"/>
                  <a:t>Phải</a:t>
                </a:r>
                <a:r>
                  <a:rPr lang="en-US" dirty="0"/>
                  <a:t> </a:t>
                </a:r>
                <a:r>
                  <a:rPr lang="en-US" dirty="0" err="1"/>
                  <a:t>thay</a:t>
                </a:r>
                <a:r>
                  <a:rPr lang="en-US" dirty="0"/>
                  <a:t> </a:t>
                </a:r>
                <a:r>
                  <a:rPr lang="en-US" dirty="0" err="1"/>
                  <a:t>là</a:t>
                </a:r>
                <a:r>
                  <a:rPr lang="en-US" dirty="0"/>
                  <a:t> “ Th</a:t>
                </a:r>
                <a:r>
                  <a:rPr lang="vi-VN" dirty="0"/>
                  <a:t>ư</a:t>
                </a:r>
                <a:r>
                  <a:rPr lang="en-US" dirty="0" err="1"/>
                  <a:t>ơng</a:t>
                </a:r>
                <a:r>
                  <a:rPr lang="en-US" dirty="0"/>
                  <a:t> ….” </a:t>
                </a:r>
                <a:r>
                  <a:rPr lang="en-US" dirty="0" err="1"/>
                  <a:t>nh</a:t>
                </a:r>
                <a:r>
                  <a:rPr lang="vi-VN" dirty="0"/>
                  <a:t>ư</a:t>
                </a:r>
                <a:r>
                  <a:rPr lang="en-US" dirty="0"/>
                  <a:t> </a:t>
                </a:r>
                <a:r>
                  <a:rPr lang="en-US" dirty="0" err="1"/>
                  <a:t>sách</a:t>
                </a:r>
                <a:r>
                  <a:rPr lang="en-US" dirty="0"/>
                  <a:t> </a:t>
                </a:r>
                <a:r>
                  <a:rPr lang="en-US" dirty="0" err="1"/>
                  <a:t>giáo</a:t>
                </a:r>
                <a:r>
                  <a:rPr lang="en-US" dirty="0"/>
                  <a:t> khoa.</a:t>
                </a:r>
              </a:p>
              <a:p>
                <a:r>
                  <a:rPr lang="en-US" dirty="0" err="1"/>
                  <a:t>Số</a:t>
                </a:r>
                <a:r>
                  <a:rPr lang="en-US" dirty="0"/>
                  <a:t> </a:t>
                </a:r>
                <a:r>
                  <a:rPr lang="en-US" dirty="0" err="1"/>
                  <a:t>phức</a:t>
                </a:r>
                <a:r>
                  <a:rPr lang="en-US" dirty="0"/>
                  <a:t> </a:t>
                </a:r>
                <a:r>
                  <a:rPr lang="en-US" dirty="0" err="1"/>
                  <a:t>nghịch</a:t>
                </a:r>
                <a:r>
                  <a:rPr lang="en-US" dirty="0"/>
                  <a:t> </a:t>
                </a:r>
                <a:r>
                  <a:rPr lang="en-US" dirty="0" err="1"/>
                  <a:t>đảo</a:t>
                </a:r>
                <a:r>
                  <a:rPr lang="en-US" dirty="0"/>
                  <a:t> </a:t>
                </a:r>
                <a:r>
                  <a:rPr lang="en-US" dirty="0" err="1"/>
                  <a:t>không</a:t>
                </a:r>
                <a:r>
                  <a:rPr lang="en-US" dirty="0"/>
                  <a:t> đ</a:t>
                </a:r>
                <a:r>
                  <a:rPr lang="vi-VN" dirty="0"/>
                  <a:t>ư</a:t>
                </a:r>
                <a:r>
                  <a:rPr lang="en-US" dirty="0" err="1"/>
                  <a:t>ợc</a:t>
                </a:r>
                <a:r>
                  <a:rPr lang="en-US" dirty="0"/>
                  <a:t> </a:t>
                </a:r>
                <a:r>
                  <a:rPr lang="en-US" dirty="0" err="1"/>
                  <a:t>kí</a:t>
                </a:r>
                <a:r>
                  <a:rPr lang="en-US" dirty="0"/>
                  <a:t>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là</a:t>
                </a:r>
                <a:r>
                  <a:rPr lang="en-US" dirty="0"/>
                  <a:t> </a:t>
                </a:r>
                <a:r>
                  <a:rPr lang="en-US" baseline="0" dirty="0"/>
                  <a:t> </a:t>
                </a:r>
                <a:r>
                  <a:rPr lang="en-US" b="0" i="0">
                    <a:latin typeface="Cambria Math" panose="02040503050406030204" pitchFamily="18" charset="0"/>
                  </a:rPr>
                  <a:t>𝑧^(−1)</a:t>
                </a:r>
                <a:r>
                  <a:rPr lang="en-US" dirty="0"/>
                  <a:t>.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EA8B73-FCCD-4D4C-BC4E-0CE5120A1B5B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064540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r>
                  <a:rPr lang="en-US" dirty="0"/>
                  <a:t>.</a:t>
                </a:r>
                <a:r>
                  <a:rPr lang="en-US" dirty="0" err="1"/>
                  <a:t>Nên</a:t>
                </a:r>
                <a:r>
                  <a:rPr lang="en-US" dirty="0"/>
                  <a:t> </a:t>
                </a:r>
                <a:r>
                  <a:rPr lang="en-US" dirty="0" err="1"/>
                  <a:t>đảo</a:t>
                </a:r>
                <a:r>
                  <a:rPr lang="en-US" dirty="0"/>
                  <a:t> </a:t>
                </a:r>
                <a:r>
                  <a:rPr lang="en-US" dirty="0" err="1"/>
                  <a:t>lại</a:t>
                </a:r>
                <a:r>
                  <a:rPr lang="en-US" dirty="0"/>
                  <a:t> </a:t>
                </a:r>
                <a:r>
                  <a:rPr lang="en-US" dirty="0" err="1"/>
                  <a:t>tử</a:t>
                </a:r>
                <a:r>
                  <a:rPr lang="en-US" dirty="0"/>
                  <a:t> </a:t>
                </a:r>
                <a:r>
                  <a:rPr lang="en-US" dirty="0" err="1"/>
                  <a:t>mẫu</a:t>
                </a:r>
                <a:r>
                  <a:rPr lang="en-US" dirty="0"/>
                  <a:t> </a:t>
                </a:r>
                <a:r>
                  <a:rPr lang="en-US" dirty="0" err="1"/>
                  <a:t>giống</a:t>
                </a:r>
                <a:r>
                  <a:rPr lang="en-US" dirty="0"/>
                  <a:t> SGK </a:t>
                </a:r>
                <a:r>
                  <a:rPr lang="en-US" dirty="0" err="1"/>
                  <a:t>cho</a:t>
                </a:r>
                <a:r>
                  <a:rPr lang="en-US" dirty="0"/>
                  <a:t> HS </a:t>
                </a:r>
                <a:r>
                  <a:rPr lang="en-US" dirty="0" err="1"/>
                  <a:t>dễ</a:t>
                </a:r>
                <a:r>
                  <a:rPr lang="en-US" dirty="0"/>
                  <a:t> </a:t>
                </a:r>
                <a:r>
                  <a:rPr lang="en-US" dirty="0" err="1"/>
                  <a:t>theo</a:t>
                </a:r>
                <a:r>
                  <a:rPr lang="en-US" dirty="0"/>
                  <a:t> </a:t>
                </a:r>
                <a:r>
                  <a:rPr lang="en-US" dirty="0" err="1"/>
                  <a:t>dõi</a:t>
                </a:r>
                <a:r>
                  <a:rPr lang="en-US" dirty="0"/>
                  <a:t>. </a:t>
                </a:r>
                <a:r>
                  <a:rPr lang="en-US" dirty="0" err="1"/>
                  <a:t>Chỗ</a:t>
                </a:r>
                <a:r>
                  <a:rPr lang="en-US" dirty="0"/>
                  <a:t> </a:t>
                </a:r>
                <a:r>
                  <a:rPr lang="en-US" dirty="0" err="1"/>
                  <a:t>nhận</a:t>
                </a:r>
                <a:r>
                  <a:rPr lang="en-US" dirty="0"/>
                  <a:t> </a:t>
                </a:r>
                <a:r>
                  <a:rPr lang="en-US" dirty="0" err="1"/>
                  <a:t>xét</a:t>
                </a:r>
                <a:r>
                  <a:rPr lang="en-US" dirty="0"/>
                  <a:t> </a:t>
                </a:r>
                <a:r>
                  <a:rPr lang="en-US" dirty="0" err="1"/>
                  <a:t>ch</a:t>
                </a:r>
                <a:r>
                  <a:rPr lang="vi-VN" dirty="0"/>
                  <a:t>ư</a:t>
                </a:r>
                <a:r>
                  <a:rPr lang="en-US" dirty="0"/>
                  <a:t>a </a:t>
                </a:r>
                <a:r>
                  <a:rPr lang="en-US" dirty="0" err="1"/>
                  <a:t>đúng</a:t>
                </a:r>
                <a:r>
                  <a:rPr lang="en-US" dirty="0"/>
                  <a:t> . </a:t>
                </a:r>
                <a:r>
                  <a:rPr lang="en-US" dirty="0" err="1"/>
                  <a:t>Phải</a:t>
                </a:r>
                <a:r>
                  <a:rPr lang="en-US" dirty="0"/>
                  <a:t> </a:t>
                </a:r>
                <a:r>
                  <a:rPr lang="en-US" dirty="0" err="1"/>
                  <a:t>thay</a:t>
                </a:r>
                <a:r>
                  <a:rPr lang="en-US" dirty="0"/>
                  <a:t> </a:t>
                </a:r>
                <a:r>
                  <a:rPr lang="en-US" dirty="0" err="1"/>
                  <a:t>là</a:t>
                </a:r>
                <a:r>
                  <a:rPr lang="en-US" dirty="0"/>
                  <a:t> “ Th</a:t>
                </a:r>
                <a:r>
                  <a:rPr lang="vi-VN" dirty="0"/>
                  <a:t>ư</a:t>
                </a:r>
                <a:r>
                  <a:rPr lang="en-US" dirty="0" err="1"/>
                  <a:t>ơng</a:t>
                </a:r>
                <a:r>
                  <a:rPr lang="en-US" dirty="0"/>
                  <a:t> ….” </a:t>
                </a:r>
                <a:r>
                  <a:rPr lang="en-US" dirty="0" err="1"/>
                  <a:t>nh</a:t>
                </a:r>
                <a:r>
                  <a:rPr lang="vi-VN" dirty="0"/>
                  <a:t>ư</a:t>
                </a:r>
                <a:r>
                  <a:rPr lang="en-US" dirty="0"/>
                  <a:t> </a:t>
                </a:r>
                <a:r>
                  <a:rPr lang="en-US" dirty="0" err="1"/>
                  <a:t>sách</a:t>
                </a:r>
                <a:r>
                  <a:rPr lang="en-US" dirty="0"/>
                  <a:t> </a:t>
                </a:r>
                <a:r>
                  <a:rPr lang="en-US" dirty="0" err="1"/>
                  <a:t>giáo</a:t>
                </a:r>
                <a:r>
                  <a:rPr lang="en-US" dirty="0"/>
                  <a:t> khoa.</a:t>
                </a:r>
              </a:p>
              <a:p>
                <a:r>
                  <a:rPr lang="en-US" dirty="0" err="1"/>
                  <a:t>Số</a:t>
                </a:r>
                <a:r>
                  <a:rPr lang="en-US" dirty="0"/>
                  <a:t> </a:t>
                </a:r>
                <a:r>
                  <a:rPr lang="en-US" dirty="0" err="1"/>
                  <a:t>phức</a:t>
                </a:r>
                <a:r>
                  <a:rPr lang="en-US" dirty="0"/>
                  <a:t> </a:t>
                </a:r>
                <a:r>
                  <a:rPr lang="en-US" dirty="0" err="1"/>
                  <a:t>nghịch</a:t>
                </a:r>
                <a:r>
                  <a:rPr lang="en-US" dirty="0"/>
                  <a:t> </a:t>
                </a:r>
                <a:r>
                  <a:rPr lang="en-US" dirty="0" err="1"/>
                  <a:t>đảo</a:t>
                </a:r>
                <a:r>
                  <a:rPr lang="en-US" dirty="0"/>
                  <a:t> </a:t>
                </a:r>
                <a:r>
                  <a:rPr lang="en-US" dirty="0" err="1"/>
                  <a:t>không</a:t>
                </a:r>
                <a:r>
                  <a:rPr lang="en-US" dirty="0"/>
                  <a:t> đ</a:t>
                </a:r>
                <a:r>
                  <a:rPr lang="vi-VN" dirty="0"/>
                  <a:t>ư</a:t>
                </a:r>
                <a:r>
                  <a:rPr lang="en-US" dirty="0" err="1"/>
                  <a:t>ợc</a:t>
                </a:r>
                <a:r>
                  <a:rPr lang="en-US" dirty="0"/>
                  <a:t> </a:t>
                </a:r>
                <a:r>
                  <a:rPr lang="en-US" dirty="0" err="1"/>
                  <a:t>kí</a:t>
                </a:r>
                <a:r>
                  <a:rPr lang="en-US" dirty="0"/>
                  <a:t>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là</a:t>
                </a:r>
                <a:r>
                  <a:rPr lang="en-US" dirty="0"/>
                  <a:t> </a:t>
                </a:r>
                <a:r>
                  <a:rPr lang="en-US" baseline="0" dirty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p>
                    </m:sSup>
                  </m:oMath>
                </a14:m>
                <a:r>
                  <a:rPr lang="en-US" dirty="0"/>
                  <a:t>.</a:t>
                </a:r>
              </a:p>
            </p:txBody>
          </p:sp>
        </mc:Choice>
        <mc:Fallback xmlns="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r>
                  <a:rPr lang="en-US" dirty="0"/>
                  <a:t>.</a:t>
                </a:r>
                <a:r>
                  <a:rPr lang="en-US" dirty="0" err="1"/>
                  <a:t>Nên</a:t>
                </a:r>
                <a:r>
                  <a:rPr lang="en-US" dirty="0"/>
                  <a:t> </a:t>
                </a:r>
                <a:r>
                  <a:rPr lang="en-US" dirty="0" err="1"/>
                  <a:t>đảo</a:t>
                </a:r>
                <a:r>
                  <a:rPr lang="en-US" dirty="0"/>
                  <a:t> </a:t>
                </a:r>
                <a:r>
                  <a:rPr lang="en-US" dirty="0" err="1"/>
                  <a:t>lại</a:t>
                </a:r>
                <a:r>
                  <a:rPr lang="en-US" dirty="0"/>
                  <a:t> </a:t>
                </a:r>
                <a:r>
                  <a:rPr lang="en-US" dirty="0" err="1"/>
                  <a:t>tử</a:t>
                </a:r>
                <a:r>
                  <a:rPr lang="en-US" dirty="0"/>
                  <a:t> </a:t>
                </a:r>
                <a:r>
                  <a:rPr lang="en-US" dirty="0" err="1"/>
                  <a:t>mẫu</a:t>
                </a:r>
                <a:r>
                  <a:rPr lang="en-US" dirty="0"/>
                  <a:t> </a:t>
                </a:r>
                <a:r>
                  <a:rPr lang="en-US" dirty="0" err="1"/>
                  <a:t>giống</a:t>
                </a:r>
                <a:r>
                  <a:rPr lang="en-US" dirty="0"/>
                  <a:t> SGK </a:t>
                </a:r>
                <a:r>
                  <a:rPr lang="en-US" dirty="0" err="1"/>
                  <a:t>cho</a:t>
                </a:r>
                <a:r>
                  <a:rPr lang="en-US" dirty="0"/>
                  <a:t> HS </a:t>
                </a:r>
                <a:r>
                  <a:rPr lang="en-US" dirty="0" err="1"/>
                  <a:t>dễ</a:t>
                </a:r>
                <a:r>
                  <a:rPr lang="en-US" dirty="0"/>
                  <a:t> </a:t>
                </a:r>
                <a:r>
                  <a:rPr lang="en-US" dirty="0" err="1"/>
                  <a:t>theo</a:t>
                </a:r>
                <a:r>
                  <a:rPr lang="en-US" dirty="0"/>
                  <a:t> </a:t>
                </a:r>
                <a:r>
                  <a:rPr lang="en-US" dirty="0" err="1"/>
                  <a:t>dõi</a:t>
                </a:r>
                <a:r>
                  <a:rPr lang="en-US" dirty="0"/>
                  <a:t>. </a:t>
                </a:r>
                <a:r>
                  <a:rPr lang="en-US" dirty="0" err="1"/>
                  <a:t>Chỗ</a:t>
                </a:r>
                <a:r>
                  <a:rPr lang="en-US" dirty="0"/>
                  <a:t> </a:t>
                </a:r>
                <a:r>
                  <a:rPr lang="en-US" dirty="0" err="1"/>
                  <a:t>nhận</a:t>
                </a:r>
                <a:r>
                  <a:rPr lang="en-US" dirty="0"/>
                  <a:t> </a:t>
                </a:r>
                <a:r>
                  <a:rPr lang="en-US" dirty="0" err="1"/>
                  <a:t>xét</a:t>
                </a:r>
                <a:r>
                  <a:rPr lang="en-US" dirty="0"/>
                  <a:t> </a:t>
                </a:r>
                <a:r>
                  <a:rPr lang="en-US" dirty="0" err="1"/>
                  <a:t>ch</a:t>
                </a:r>
                <a:r>
                  <a:rPr lang="vi-VN" dirty="0"/>
                  <a:t>ư</a:t>
                </a:r>
                <a:r>
                  <a:rPr lang="en-US" dirty="0"/>
                  <a:t>a </a:t>
                </a:r>
                <a:r>
                  <a:rPr lang="en-US" dirty="0" err="1"/>
                  <a:t>đúng</a:t>
                </a:r>
                <a:r>
                  <a:rPr lang="en-US" dirty="0"/>
                  <a:t> . </a:t>
                </a:r>
                <a:r>
                  <a:rPr lang="en-US" dirty="0" err="1"/>
                  <a:t>Phải</a:t>
                </a:r>
                <a:r>
                  <a:rPr lang="en-US" dirty="0"/>
                  <a:t> </a:t>
                </a:r>
                <a:r>
                  <a:rPr lang="en-US" dirty="0" err="1"/>
                  <a:t>thay</a:t>
                </a:r>
                <a:r>
                  <a:rPr lang="en-US" dirty="0"/>
                  <a:t> </a:t>
                </a:r>
                <a:r>
                  <a:rPr lang="en-US" dirty="0" err="1"/>
                  <a:t>là</a:t>
                </a:r>
                <a:r>
                  <a:rPr lang="en-US" dirty="0"/>
                  <a:t> “ Th</a:t>
                </a:r>
                <a:r>
                  <a:rPr lang="vi-VN" dirty="0"/>
                  <a:t>ư</a:t>
                </a:r>
                <a:r>
                  <a:rPr lang="en-US" dirty="0" err="1"/>
                  <a:t>ơng</a:t>
                </a:r>
                <a:r>
                  <a:rPr lang="en-US" dirty="0"/>
                  <a:t> ….” </a:t>
                </a:r>
                <a:r>
                  <a:rPr lang="en-US" dirty="0" err="1"/>
                  <a:t>nh</a:t>
                </a:r>
                <a:r>
                  <a:rPr lang="vi-VN" dirty="0"/>
                  <a:t>ư</a:t>
                </a:r>
                <a:r>
                  <a:rPr lang="en-US" dirty="0"/>
                  <a:t> </a:t>
                </a:r>
                <a:r>
                  <a:rPr lang="en-US" dirty="0" err="1"/>
                  <a:t>sách</a:t>
                </a:r>
                <a:r>
                  <a:rPr lang="en-US" dirty="0"/>
                  <a:t> </a:t>
                </a:r>
                <a:r>
                  <a:rPr lang="en-US" dirty="0" err="1"/>
                  <a:t>giáo</a:t>
                </a:r>
                <a:r>
                  <a:rPr lang="en-US" dirty="0"/>
                  <a:t> khoa.</a:t>
                </a:r>
              </a:p>
              <a:p>
                <a:r>
                  <a:rPr lang="en-US" dirty="0" err="1"/>
                  <a:t>Số</a:t>
                </a:r>
                <a:r>
                  <a:rPr lang="en-US" dirty="0"/>
                  <a:t> </a:t>
                </a:r>
                <a:r>
                  <a:rPr lang="en-US" dirty="0" err="1"/>
                  <a:t>phức</a:t>
                </a:r>
                <a:r>
                  <a:rPr lang="en-US" dirty="0"/>
                  <a:t> </a:t>
                </a:r>
                <a:r>
                  <a:rPr lang="en-US" dirty="0" err="1"/>
                  <a:t>nghịch</a:t>
                </a:r>
                <a:r>
                  <a:rPr lang="en-US" dirty="0"/>
                  <a:t> </a:t>
                </a:r>
                <a:r>
                  <a:rPr lang="en-US" dirty="0" err="1"/>
                  <a:t>đảo</a:t>
                </a:r>
                <a:r>
                  <a:rPr lang="en-US" dirty="0"/>
                  <a:t> </a:t>
                </a:r>
                <a:r>
                  <a:rPr lang="en-US" dirty="0" err="1"/>
                  <a:t>không</a:t>
                </a:r>
                <a:r>
                  <a:rPr lang="en-US" dirty="0"/>
                  <a:t> đ</a:t>
                </a:r>
                <a:r>
                  <a:rPr lang="vi-VN" dirty="0"/>
                  <a:t>ư</a:t>
                </a:r>
                <a:r>
                  <a:rPr lang="en-US" dirty="0" err="1"/>
                  <a:t>ợc</a:t>
                </a:r>
                <a:r>
                  <a:rPr lang="en-US" dirty="0"/>
                  <a:t> </a:t>
                </a:r>
                <a:r>
                  <a:rPr lang="en-US" dirty="0" err="1"/>
                  <a:t>kí</a:t>
                </a:r>
                <a:r>
                  <a:rPr lang="en-US" dirty="0"/>
                  <a:t>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là</a:t>
                </a:r>
                <a:r>
                  <a:rPr lang="en-US" dirty="0"/>
                  <a:t> </a:t>
                </a:r>
                <a:r>
                  <a:rPr lang="en-US" baseline="0" dirty="0"/>
                  <a:t> </a:t>
                </a:r>
                <a:r>
                  <a:rPr lang="en-US" b="0" i="0">
                    <a:latin typeface="Cambria Math" panose="02040503050406030204" pitchFamily="18" charset="0"/>
                  </a:rPr>
                  <a:t>𝑧^(−1)</a:t>
                </a:r>
                <a:r>
                  <a:rPr lang="en-US" dirty="0"/>
                  <a:t>.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EA8B73-FCCD-4D4C-BC4E-0CE5120A1B5B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107076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r>
                  <a:rPr lang="en-US" dirty="0"/>
                  <a:t>.</a:t>
                </a:r>
                <a:r>
                  <a:rPr lang="en-US" dirty="0" err="1"/>
                  <a:t>Nên</a:t>
                </a:r>
                <a:r>
                  <a:rPr lang="en-US" dirty="0"/>
                  <a:t> </a:t>
                </a:r>
                <a:r>
                  <a:rPr lang="en-US" dirty="0" err="1"/>
                  <a:t>đảo</a:t>
                </a:r>
                <a:r>
                  <a:rPr lang="en-US" dirty="0"/>
                  <a:t> </a:t>
                </a:r>
                <a:r>
                  <a:rPr lang="en-US" dirty="0" err="1"/>
                  <a:t>lại</a:t>
                </a:r>
                <a:r>
                  <a:rPr lang="en-US" dirty="0"/>
                  <a:t> </a:t>
                </a:r>
                <a:r>
                  <a:rPr lang="en-US" dirty="0" err="1"/>
                  <a:t>tử</a:t>
                </a:r>
                <a:r>
                  <a:rPr lang="en-US" dirty="0"/>
                  <a:t> </a:t>
                </a:r>
                <a:r>
                  <a:rPr lang="en-US" dirty="0" err="1"/>
                  <a:t>mẫu</a:t>
                </a:r>
                <a:r>
                  <a:rPr lang="en-US" dirty="0"/>
                  <a:t> </a:t>
                </a:r>
                <a:r>
                  <a:rPr lang="en-US" dirty="0" err="1"/>
                  <a:t>giống</a:t>
                </a:r>
                <a:r>
                  <a:rPr lang="en-US" dirty="0"/>
                  <a:t> SGK </a:t>
                </a:r>
                <a:r>
                  <a:rPr lang="en-US" dirty="0" err="1"/>
                  <a:t>cho</a:t>
                </a:r>
                <a:r>
                  <a:rPr lang="en-US" dirty="0"/>
                  <a:t> HS </a:t>
                </a:r>
                <a:r>
                  <a:rPr lang="en-US" dirty="0" err="1"/>
                  <a:t>dễ</a:t>
                </a:r>
                <a:r>
                  <a:rPr lang="en-US" dirty="0"/>
                  <a:t> </a:t>
                </a:r>
                <a:r>
                  <a:rPr lang="en-US" dirty="0" err="1"/>
                  <a:t>theo</a:t>
                </a:r>
                <a:r>
                  <a:rPr lang="en-US" dirty="0"/>
                  <a:t> </a:t>
                </a:r>
                <a:r>
                  <a:rPr lang="en-US" dirty="0" err="1"/>
                  <a:t>dõi</a:t>
                </a:r>
                <a:r>
                  <a:rPr lang="en-US" dirty="0"/>
                  <a:t>. </a:t>
                </a:r>
                <a:r>
                  <a:rPr lang="en-US" dirty="0" err="1"/>
                  <a:t>Chỗ</a:t>
                </a:r>
                <a:r>
                  <a:rPr lang="en-US" dirty="0"/>
                  <a:t> </a:t>
                </a:r>
                <a:r>
                  <a:rPr lang="en-US" dirty="0" err="1"/>
                  <a:t>nhận</a:t>
                </a:r>
                <a:r>
                  <a:rPr lang="en-US" dirty="0"/>
                  <a:t> </a:t>
                </a:r>
                <a:r>
                  <a:rPr lang="en-US" dirty="0" err="1"/>
                  <a:t>xét</a:t>
                </a:r>
                <a:r>
                  <a:rPr lang="en-US" dirty="0"/>
                  <a:t> </a:t>
                </a:r>
                <a:r>
                  <a:rPr lang="en-US" dirty="0" err="1"/>
                  <a:t>ch</a:t>
                </a:r>
                <a:r>
                  <a:rPr lang="vi-VN" dirty="0"/>
                  <a:t>ư</a:t>
                </a:r>
                <a:r>
                  <a:rPr lang="en-US" dirty="0"/>
                  <a:t>a </a:t>
                </a:r>
                <a:r>
                  <a:rPr lang="en-US" dirty="0" err="1"/>
                  <a:t>đúng</a:t>
                </a:r>
                <a:r>
                  <a:rPr lang="en-US" dirty="0"/>
                  <a:t> . </a:t>
                </a:r>
                <a:r>
                  <a:rPr lang="en-US" dirty="0" err="1"/>
                  <a:t>Phải</a:t>
                </a:r>
                <a:r>
                  <a:rPr lang="en-US" dirty="0"/>
                  <a:t> </a:t>
                </a:r>
                <a:r>
                  <a:rPr lang="en-US" dirty="0" err="1"/>
                  <a:t>thay</a:t>
                </a:r>
                <a:r>
                  <a:rPr lang="en-US" dirty="0"/>
                  <a:t> </a:t>
                </a:r>
                <a:r>
                  <a:rPr lang="en-US" dirty="0" err="1"/>
                  <a:t>là</a:t>
                </a:r>
                <a:r>
                  <a:rPr lang="en-US" dirty="0"/>
                  <a:t> “ Th</a:t>
                </a:r>
                <a:r>
                  <a:rPr lang="vi-VN" dirty="0"/>
                  <a:t>ư</a:t>
                </a:r>
                <a:r>
                  <a:rPr lang="en-US" dirty="0" err="1"/>
                  <a:t>ơng</a:t>
                </a:r>
                <a:r>
                  <a:rPr lang="en-US" dirty="0"/>
                  <a:t> ….” </a:t>
                </a:r>
                <a:r>
                  <a:rPr lang="en-US" dirty="0" err="1"/>
                  <a:t>nh</a:t>
                </a:r>
                <a:r>
                  <a:rPr lang="vi-VN" dirty="0"/>
                  <a:t>ư</a:t>
                </a:r>
                <a:r>
                  <a:rPr lang="en-US" dirty="0"/>
                  <a:t> </a:t>
                </a:r>
                <a:r>
                  <a:rPr lang="en-US" dirty="0" err="1"/>
                  <a:t>sách</a:t>
                </a:r>
                <a:r>
                  <a:rPr lang="en-US" dirty="0"/>
                  <a:t> </a:t>
                </a:r>
                <a:r>
                  <a:rPr lang="en-US" dirty="0" err="1"/>
                  <a:t>giáo</a:t>
                </a:r>
                <a:r>
                  <a:rPr lang="en-US" dirty="0"/>
                  <a:t> khoa.</a:t>
                </a:r>
              </a:p>
              <a:p>
                <a:r>
                  <a:rPr lang="en-US" dirty="0" err="1"/>
                  <a:t>Số</a:t>
                </a:r>
                <a:r>
                  <a:rPr lang="en-US" dirty="0"/>
                  <a:t> </a:t>
                </a:r>
                <a:r>
                  <a:rPr lang="en-US" dirty="0" err="1"/>
                  <a:t>phức</a:t>
                </a:r>
                <a:r>
                  <a:rPr lang="en-US" dirty="0"/>
                  <a:t> </a:t>
                </a:r>
                <a:r>
                  <a:rPr lang="en-US" dirty="0" err="1"/>
                  <a:t>nghịch</a:t>
                </a:r>
                <a:r>
                  <a:rPr lang="en-US" dirty="0"/>
                  <a:t> </a:t>
                </a:r>
                <a:r>
                  <a:rPr lang="en-US" dirty="0" err="1"/>
                  <a:t>đảo</a:t>
                </a:r>
                <a:r>
                  <a:rPr lang="en-US" dirty="0"/>
                  <a:t> </a:t>
                </a:r>
                <a:r>
                  <a:rPr lang="en-US" dirty="0" err="1"/>
                  <a:t>không</a:t>
                </a:r>
                <a:r>
                  <a:rPr lang="en-US" dirty="0"/>
                  <a:t> đ</a:t>
                </a:r>
                <a:r>
                  <a:rPr lang="vi-VN" dirty="0"/>
                  <a:t>ư</a:t>
                </a:r>
                <a:r>
                  <a:rPr lang="en-US" dirty="0" err="1"/>
                  <a:t>ợc</a:t>
                </a:r>
                <a:r>
                  <a:rPr lang="en-US" dirty="0"/>
                  <a:t> </a:t>
                </a:r>
                <a:r>
                  <a:rPr lang="en-US" dirty="0" err="1"/>
                  <a:t>kí</a:t>
                </a:r>
                <a:r>
                  <a:rPr lang="en-US" dirty="0"/>
                  <a:t>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là</a:t>
                </a:r>
                <a:r>
                  <a:rPr lang="en-US" dirty="0"/>
                  <a:t> </a:t>
                </a:r>
                <a:r>
                  <a:rPr lang="en-US" baseline="0" dirty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p>
                    </m:sSup>
                  </m:oMath>
                </a14:m>
                <a:r>
                  <a:rPr lang="en-US" dirty="0"/>
                  <a:t>.</a:t>
                </a:r>
              </a:p>
            </p:txBody>
          </p:sp>
        </mc:Choice>
        <mc:Fallback xmlns="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r>
                  <a:rPr lang="en-US" dirty="0"/>
                  <a:t>.</a:t>
                </a:r>
                <a:r>
                  <a:rPr lang="en-US" dirty="0" err="1"/>
                  <a:t>Nên</a:t>
                </a:r>
                <a:r>
                  <a:rPr lang="en-US" dirty="0"/>
                  <a:t> </a:t>
                </a:r>
                <a:r>
                  <a:rPr lang="en-US" dirty="0" err="1"/>
                  <a:t>đảo</a:t>
                </a:r>
                <a:r>
                  <a:rPr lang="en-US" dirty="0"/>
                  <a:t> </a:t>
                </a:r>
                <a:r>
                  <a:rPr lang="en-US" dirty="0" err="1"/>
                  <a:t>lại</a:t>
                </a:r>
                <a:r>
                  <a:rPr lang="en-US" dirty="0"/>
                  <a:t> </a:t>
                </a:r>
                <a:r>
                  <a:rPr lang="en-US" dirty="0" err="1"/>
                  <a:t>tử</a:t>
                </a:r>
                <a:r>
                  <a:rPr lang="en-US" dirty="0"/>
                  <a:t> </a:t>
                </a:r>
                <a:r>
                  <a:rPr lang="en-US" dirty="0" err="1"/>
                  <a:t>mẫu</a:t>
                </a:r>
                <a:r>
                  <a:rPr lang="en-US" dirty="0"/>
                  <a:t> </a:t>
                </a:r>
                <a:r>
                  <a:rPr lang="en-US" dirty="0" err="1"/>
                  <a:t>giống</a:t>
                </a:r>
                <a:r>
                  <a:rPr lang="en-US" dirty="0"/>
                  <a:t> SGK </a:t>
                </a:r>
                <a:r>
                  <a:rPr lang="en-US" dirty="0" err="1"/>
                  <a:t>cho</a:t>
                </a:r>
                <a:r>
                  <a:rPr lang="en-US" dirty="0"/>
                  <a:t> HS </a:t>
                </a:r>
                <a:r>
                  <a:rPr lang="en-US" dirty="0" err="1"/>
                  <a:t>dễ</a:t>
                </a:r>
                <a:r>
                  <a:rPr lang="en-US" dirty="0"/>
                  <a:t> </a:t>
                </a:r>
                <a:r>
                  <a:rPr lang="en-US" dirty="0" err="1"/>
                  <a:t>theo</a:t>
                </a:r>
                <a:r>
                  <a:rPr lang="en-US" dirty="0"/>
                  <a:t> </a:t>
                </a:r>
                <a:r>
                  <a:rPr lang="en-US" dirty="0" err="1"/>
                  <a:t>dõi</a:t>
                </a:r>
                <a:r>
                  <a:rPr lang="en-US" dirty="0"/>
                  <a:t>. </a:t>
                </a:r>
                <a:r>
                  <a:rPr lang="en-US" dirty="0" err="1"/>
                  <a:t>Chỗ</a:t>
                </a:r>
                <a:r>
                  <a:rPr lang="en-US" dirty="0"/>
                  <a:t> </a:t>
                </a:r>
                <a:r>
                  <a:rPr lang="en-US" dirty="0" err="1"/>
                  <a:t>nhận</a:t>
                </a:r>
                <a:r>
                  <a:rPr lang="en-US" dirty="0"/>
                  <a:t> </a:t>
                </a:r>
                <a:r>
                  <a:rPr lang="en-US" dirty="0" err="1"/>
                  <a:t>xét</a:t>
                </a:r>
                <a:r>
                  <a:rPr lang="en-US" dirty="0"/>
                  <a:t> </a:t>
                </a:r>
                <a:r>
                  <a:rPr lang="en-US" dirty="0" err="1"/>
                  <a:t>ch</a:t>
                </a:r>
                <a:r>
                  <a:rPr lang="vi-VN" dirty="0"/>
                  <a:t>ư</a:t>
                </a:r>
                <a:r>
                  <a:rPr lang="en-US" dirty="0"/>
                  <a:t>a </a:t>
                </a:r>
                <a:r>
                  <a:rPr lang="en-US" dirty="0" err="1"/>
                  <a:t>đúng</a:t>
                </a:r>
                <a:r>
                  <a:rPr lang="en-US" dirty="0"/>
                  <a:t> . </a:t>
                </a:r>
                <a:r>
                  <a:rPr lang="en-US" dirty="0" err="1"/>
                  <a:t>Phải</a:t>
                </a:r>
                <a:r>
                  <a:rPr lang="en-US" dirty="0"/>
                  <a:t> </a:t>
                </a:r>
                <a:r>
                  <a:rPr lang="en-US" dirty="0" err="1"/>
                  <a:t>thay</a:t>
                </a:r>
                <a:r>
                  <a:rPr lang="en-US" dirty="0"/>
                  <a:t> </a:t>
                </a:r>
                <a:r>
                  <a:rPr lang="en-US" dirty="0" err="1"/>
                  <a:t>là</a:t>
                </a:r>
                <a:r>
                  <a:rPr lang="en-US" dirty="0"/>
                  <a:t> “ Th</a:t>
                </a:r>
                <a:r>
                  <a:rPr lang="vi-VN" dirty="0"/>
                  <a:t>ư</a:t>
                </a:r>
                <a:r>
                  <a:rPr lang="en-US" dirty="0" err="1"/>
                  <a:t>ơng</a:t>
                </a:r>
                <a:r>
                  <a:rPr lang="en-US" dirty="0"/>
                  <a:t> ….” </a:t>
                </a:r>
                <a:r>
                  <a:rPr lang="en-US" dirty="0" err="1"/>
                  <a:t>nh</a:t>
                </a:r>
                <a:r>
                  <a:rPr lang="vi-VN" dirty="0"/>
                  <a:t>ư</a:t>
                </a:r>
                <a:r>
                  <a:rPr lang="en-US" dirty="0"/>
                  <a:t> </a:t>
                </a:r>
                <a:r>
                  <a:rPr lang="en-US" dirty="0" err="1"/>
                  <a:t>sách</a:t>
                </a:r>
                <a:r>
                  <a:rPr lang="en-US" dirty="0"/>
                  <a:t> </a:t>
                </a:r>
                <a:r>
                  <a:rPr lang="en-US" dirty="0" err="1"/>
                  <a:t>giáo</a:t>
                </a:r>
                <a:r>
                  <a:rPr lang="en-US" dirty="0"/>
                  <a:t> khoa.</a:t>
                </a:r>
              </a:p>
              <a:p>
                <a:r>
                  <a:rPr lang="en-US" dirty="0" err="1"/>
                  <a:t>Số</a:t>
                </a:r>
                <a:r>
                  <a:rPr lang="en-US" dirty="0"/>
                  <a:t> </a:t>
                </a:r>
                <a:r>
                  <a:rPr lang="en-US" dirty="0" err="1"/>
                  <a:t>phức</a:t>
                </a:r>
                <a:r>
                  <a:rPr lang="en-US" dirty="0"/>
                  <a:t> </a:t>
                </a:r>
                <a:r>
                  <a:rPr lang="en-US" dirty="0" err="1"/>
                  <a:t>nghịch</a:t>
                </a:r>
                <a:r>
                  <a:rPr lang="en-US" dirty="0"/>
                  <a:t> </a:t>
                </a:r>
                <a:r>
                  <a:rPr lang="en-US" dirty="0" err="1"/>
                  <a:t>đảo</a:t>
                </a:r>
                <a:r>
                  <a:rPr lang="en-US" dirty="0"/>
                  <a:t> </a:t>
                </a:r>
                <a:r>
                  <a:rPr lang="en-US" dirty="0" err="1"/>
                  <a:t>không</a:t>
                </a:r>
                <a:r>
                  <a:rPr lang="en-US" dirty="0"/>
                  <a:t> đ</a:t>
                </a:r>
                <a:r>
                  <a:rPr lang="vi-VN" dirty="0"/>
                  <a:t>ư</a:t>
                </a:r>
                <a:r>
                  <a:rPr lang="en-US" dirty="0" err="1"/>
                  <a:t>ợc</a:t>
                </a:r>
                <a:r>
                  <a:rPr lang="en-US" dirty="0"/>
                  <a:t> </a:t>
                </a:r>
                <a:r>
                  <a:rPr lang="en-US" dirty="0" err="1"/>
                  <a:t>kí</a:t>
                </a:r>
                <a:r>
                  <a:rPr lang="en-US" dirty="0"/>
                  <a:t>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là</a:t>
                </a:r>
                <a:r>
                  <a:rPr lang="en-US" dirty="0"/>
                  <a:t> </a:t>
                </a:r>
                <a:r>
                  <a:rPr lang="en-US" baseline="0" dirty="0"/>
                  <a:t> </a:t>
                </a:r>
                <a:r>
                  <a:rPr lang="en-US" b="0" i="0">
                    <a:latin typeface="Cambria Math" panose="02040503050406030204" pitchFamily="18" charset="0"/>
                  </a:rPr>
                  <a:t>𝑧^(−1)</a:t>
                </a:r>
                <a:r>
                  <a:rPr lang="en-US" dirty="0"/>
                  <a:t>.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EA8B73-FCCD-4D4C-BC4E-0CE5120A1B5B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861955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dirty="0"/>
                  <a:t>Giữ </a:t>
                </a:r>
                <a:r>
                  <a:rPr lang="en-US" dirty="0" err="1"/>
                  <a:t>lại</a:t>
                </a:r>
                <a:r>
                  <a:rPr lang="en-US" dirty="0"/>
                  <a:t> </a:t>
                </a:r>
                <a:r>
                  <a:rPr lang="en-US" dirty="0" err="1"/>
                  <a:t>từ</a:t>
                </a:r>
                <a:r>
                  <a:rPr lang="en-US" dirty="0"/>
                  <a:t> </a:t>
                </a:r>
                <a:r>
                  <a:rPr lang="en-US" dirty="0" err="1"/>
                  <a:t>các</a:t>
                </a:r>
                <a:r>
                  <a:rPr lang="en-US" dirty="0"/>
                  <a:t>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ứng</a:t>
                </a:r>
                <a:r>
                  <a:rPr lang="en-US" dirty="0"/>
                  <a:t> 4. </a:t>
                </a:r>
                <a:r>
                  <a:rPr lang="en-US" dirty="0" err="1"/>
                  <a:t>Các</a:t>
                </a:r>
                <a:r>
                  <a:rPr lang="en-US" dirty="0"/>
                  <a:t>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ứng</a:t>
                </a:r>
                <a:r>
                  <a:rPr lang="en-US" dirty="0"/>
                  <a:t> </a:t>
                </a:r>
                <a:r>
                  <a:rPr lang="en-US" dirty="0" err="1"/>
                  <a:t>dùng</a:t>
                </a:r>
                <a:r>
                  <a:rPr lang="en-US" dirty="0"/>
                  <a:t> </a:t>
                </a:r>
                <a:r>
                  <a:rPr lang="en-US" dirty="0" err="1"/>
                  <a:t>đồng</a:t>
                </a:r>
                <a:r>
                  <a:rPr lang="en-US" dirty="0"/>
                  <a:t> </a:t>
                </a:r>
                <a:r>
                  <a:rPr lang="en-US" dirty="0" err="1"/>
                  <a:t>nhất</a:t>
                </a:r>
                <a:r>
                  <a:rPr lang="en-US" dirty="0"/>
                  <a:t> </a:t>
                </a:r>
                <a:r>
                  <a:rPr lang="en-US" dirty="0" err="1"/>
                  <a:t>từ</a:t>
                </a:r>
                <a:r>
                  <a:rPr lang="en-US" dirty="0"/>
                  <a:t> </a:t>
                </a:r>
                <a:r>
                  <a:rPr lang="en-US" dirty="0" err="1"/>
                  <a:t>trái</a:t>
                </a:r>
                <a:r>
                  <a:rPr lang="en-US" dirty="0"/>
                  <a:t> sang </a:t>
                </a:r>
                <a:r>
                  <a:rPr lang="en-US" dirty="0" err="1"/>
                  <a:t>phải</a:t>
                </a:r>
                <a:r>
                  <a:rPr lang="en-US" dirty="0"/>
                  <a:t>.</a:t>
                </a:r>
              </a:p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dirty="0" err="1"/>
                  <a:t>Viết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i="1" smtClean="0">
                            <a:latin typeface="Cambria Math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</m:acc>
                  </m:oMath>
                </a14:m>
                <a:r>
                  <a:rPr lang="en-US" dirty="0"/>
                  <a:t> </a:t>
                </a:r>
                <a:r>
                  <a:rPr lang="en-US" dirty="0" err="1"/>
                  <a:t>sai</a:t>
                </a:r>
                <a:r>
                  <a:rPr lang="en-US" baseline="0" dirty="0"/>
                  <a:t> ở </a:t>
                </a:r>
                <a:r>
                  <a:rPr lang="en-US" baseline="0" dirty="0" err="1"/>
                  <a:t>hiệu</a:t>
                </a:r>
                <a:r>
                  <a:rPr lang="en-US" baseline="0" dirty="0"/>
                  <a:t> </a:t>
                </a:r>
                <a:r>
                  <a:rPr lang="en-US" baseline="0" dirty="0" err="1"/>
                  <a:t>ứng</a:t>
                </a:r>
                <a:r>
                  <a:rPr lang="en-US" baseline="0" dirty="0"/>
                  <a:t> 5.</a:t>
                </a:r>
                <a:endParaRPr lang="en-US" dirty="0"/>
              </a:p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dirty="0" err="1"/>
                  <a:t>Tách</a:t>
                </a:r>
                <a:r>
                  <a:rPr lang="en-US" dirty="0"/>
                  <a:t> 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ứng</a:t>
                </a:r>
                <a:r>
                  <a:rPr lang="en-US" dirty="0"/>
                  <a:t> 6 </a:t>
                </a:r>
                <a:r>
                  <a:rPr lang="en-US" dirty="0" err="1"/>
                  <a:t>thảnh</a:t>
                </a:r>
                <a:r>
                  <a:rPr lang="en-US" dirty="0"/>
                  <a:t> 2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ứng</a:t>
                </a:r>
                <a:r>
                  <a:rPr lang="en-US" dirty="0"/>
                  <a:t>.</a:t>
                </a:r>
              </a:p>
            </p:txBody>
          </p:sp>
        </mc:Choice>
        <mc:Fallback xmlns="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dirty="0"/>
                  <a:t>Giữ </a:t>
                </a:r>
                <a:r>
                  <a:rPr lang="en-US" dirty="0" err="1"/>
                  <a:t>lại</a:t>
                </a:r>
                <a:r>
                  <a:rPr lang="en-US" dirty="0"/>
                  <a:t> </a:t>
                </a:r>
                <a:r>
                  <a:rPr lang="en-US" dirty="0" err="1"/>
                  <a:t>từ</a:t>
                </a:r>
                <a:r>
                  <a:rPr lang="en-US" dirty="0"/>
                  <a:t> </a:t>
                </a:r>
                <a:r>
                  <a:rPr lang="en-US" dirty="0" err="1"/>
                  <a:t>các</a:t>
                </a:r>
                <a:r>
                  <a:rPr lang="en-US" dirty="0"/>
                  <a:t>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ứng</a:t>
                </a:r>
                <a:r>
                  <a:rPr lang="en-US" dirty="0"/>
                  <a:t> 4. </a:t>
                </a:r>
                <a:r>
                  <a:rPr lang="en-US" dirty="0" err="1"/>
                  <a:t>Các</a:t>
                </a:r>
                <a:r>
                  <a:rPr lang="en-US" dirty="0"/>
                  <a:t>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ứng</a:t>
                </a:r>
                <a:r>
                  <a:rPr lang="en-US" dirty="0"/>
                  <a:t> </a:t>
                </a:r>
                <a:r>
                  <a:rPr lang="en-US" dirty="0" err="1"/>
                  <a:t>dùng</a:t>
                </a:r>
                <a:r>
                  <a:rPr lang="en-US" dirty="0"/>
                  <a:t> </a:t>
                </a:r>
                <a:r>
                  <a:rPr lang="en-US" dirty="0" err="1"/>
                  <a:t>đồng</a:t>
                </a:r>
                <a:r>
                  <a:rPr lang="en-US" dirty="0"/>
                  <a:t> </a:t>
                </a:r>
                <a:r>
                  <a:rPr lang="en-US" dirty="0" err="1"/>
                  <a:t>nhất</a:t>
                </a:r>
                <a:r>
                  <a:rPr lang="en-US" dirty="0"/>
                  <a:t> </a:t>
                </a:r>
                <a:r>
                  <a:rPr lang="en-US" dirty="0" err="1"/>
                  <a:t>từ</a:t>
                </a:r>
                <a:r>
                  <a:rPr lang="en-US" dirty="0"/>
                  <a:t> </a:t>
                </a:r>
                <a:r>
                  <a:rPr lang="en-US" dirty="0" err="1"/>
                  <a:t>trái</a:t>
                </a:r>
                <a:r>
                  <a:rPr lang="en-US" dirty="0"/>
                  <a:t> sang </a:t>
                </a:r>
                <a:r>
                  <a:rPr lang="en-US" dirty="0" err="1"/>
                  <a:t>phải</a:t>
                </a:r>
                <a:r>
                  <a:rPr lang="en-US" dirty="0"/>
                  <a:t>.</a:t>
                </a:r>
              </a:p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dirty="0" err="1"/>
                  <a:t>Viết</a:t>
                </a:r>
                <a:r>
                  <a:rPr lang="en-US" dirty="0"/>
                  <a:t> </a:t>
                </a:r>
                <a:r>
                  <a:rPr lang="en-US" b="0" i="0">
                    <a:latin typeface="Cambria Math" panose="02040503050406030204" pitchFamily="18" charset="0"/>
                  </a:rPr>
                  <a:t>𝑧 ̅</a:t>
                </a:r>
                <a:r>
                  <a:rPr lang="en-US" dirty="0"/>
                  <a:t> </a:t>
                </a:r>
                <a:r>
                  <a:rPr lang="en-US" dirty="0" err="1"/>
                  <a:t>sai</a:t>
                </a:r>
                <a:r>
                  <a:rPr lang="en-US" baseline="0" dirty="0"/>
                  <a:t> ở </a:t>
                </a:r>
                <a:r>
                  <a:rPr lang="en-US" baseline="0" dirty="0" err="1"/>
                  <a:t>hiệu</a:t>
                </a:r>
                <a:r>
                  <a:rPr lang="en-US" baseline="0" dirty="0"/>
                  <a:t> </a:t>
                </a:r>
                <a:r>
                  <a:rPr lang="en-US" baseline="0" dirty="0" err="1"/>
                  <a:t>ứng</a:t>
                </a:r>
                <a:r>
                  <a:rPr lang="en-US" baseline="0" dirty="0"/>
                  <a:t> 5.</a:t>
                </a:r>
                <a:endParaRPr lang="en-US" dirty="0"/>
              </a:p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dirty="0" err="1"/>
                  <a:t>Tách</a:t>
                </a:r>
                <a:r>
                  <a:rPr lang="en-US" dirty="0"/>
                  <a:t> 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ứng</a:t>
                </a:r>
                <a:r>
                  <a:rPr lang="en-US" dirty="0"/>
                  <a:t> 6 </a:t>
                </a:r>
                <a:r>
                  <a:rPr lang="en-US" dirty="0" err="1"/>
                  <a:t>thảnh</a:t>
                </a:r>
                <a:r>
                  <a:rPr lang="en-US" dirty="0"/>
                  <a:t> 2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ứng</a:t>
                </a:r>
                <a:r>
                  <a:rPr lang="en-US" dirty="0"/>
                  <a:t>.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2EA8B73-FCCD-4D4C-BC4E-0CE5120A1B5B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183333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dirty="0"/>
                  <a:t>Giữ </a:t>
                </a:r>
                <a:r>
                  <a:rPr lang="en-US" dirty="0" err="1"/>
                  <a:t>lại</a:t>
                </a:r>
                <a:r>
                  <a:rPr lang="en-US" dirty="0"/>
                  <a:t> </a:t>
                </a:r>
                <a:r>
                  <a:rPr lang="en-US" dirty="0" err="1"/>
                  <a:t>từ</a:t>
                </a:r>
                <a:r>
                  <a:rPr lang="en-US" dirty="0"/>
                  <a:t> </a:t>
                </a:r>
                <a:r>
                  <a:rPr lang="en-US" dirty="0" err="1"/>
                  <a:t>các</a:t>
                </a:r>
                <a:r>
                  <a:rPr lang="en-US" dirty="0"/>
                  <a:t>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ứng</a:t>
                </a:r>
                <a:r>
                  <a:rPr lang="en-US" dirty="0"/>
                  <a:t> 4. </a:t>
                </a:r>
                <a:r>
                  <a:rPr lang="en-US" dirty="0" err="1"/>
                  <a:t>Các</a:t>
                </a:r>
                <a:r>
                  <a:rPr lang="en-US" dirty="0"/>
                  <a:t>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ứng</a:t>
                </a:r>
                <a:r>
                  <a:rPr lang="en-US" dirty="0"/>
                  <a:t> </a:t>
                </a:r>
                <a:r>
                  <a:rPr lang="en-US" dirty="0" err="1"/>
                  <a:t>dùng</a:t>
                </a:r>
                <a:r>
                  <a:rPr lang="en-US" dirty="0"/>
                  <a:t> </a:t>
                </a:r>
                <a:r>
                  <a:rPr lang="en-US" dirty="0" err="1"/>
                  <a:t>đồng</a:t>
                </a:r>
                <a:r>
                  <a:rPr lang="en-US" dirty="0"/>
                  <a:t> </a:t>
                </a:r>
                <a:r>
                  <a:rPr lang="en-US" dirty="0" err="1"/>
                  <a:t>nhất</a:t>
                </a:r>
                <a:r>
                  <a:rPr lang="en-US" dirty="0"/>
                  <a:t> </a:t>
                </a:r>
                <a:r>
                  <a:rPr lang="en-US" dirty="0" err="1"/>
                  <a:t>từ</a:t>
                </a:r>
                <a:r>
                  <a:rPr lang="en-US" dirty="0"/>
                  <a:t> </a:t>
                </a:r>
                <a:r>
                  <a:rPr lang="en-US" dirty="0" err="1"/>
                  <a:t>trái</a:t>
                </a:r>
                <a:r>
                  <a:rPr lang="en-US" dirty="0"/>
                  <a:t> sang </a:t>
                </a:r>
                <a:r>
                  <a:rPr lang="en-US" dirty="0" err="1"/>
                  <a:t>phải</a:t>
                </a:r>
                <a:r>
                  <a:rPr lang="en-US" dirty="0"/>
                  <a:t>.</a:t>
                </a:r>
              </a:p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dirty="0" err="1"/>
                  <a:t>Viết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i="1" smtClean="0">
                            <a:latin typeface="Cambria Math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</m:acc>
                  </m:oMath>
                </a14:m>
                <a:r>
                  <a:rPr lang="en-US" dirty="0"/>
                  <a:t> </a:t>
                </a:r>
                <a:r>
                  <a:rPr lang="en-US" dirty="0" err="1"/>
                  <a:t>sai</a:t>
                </a:r>
                <a:r>
                  <a:rPr lang="en-US" baseline="0" dirty="0"/>
                  <a:t> ở </a:t>
                </a:r>
                <a:r>
                  <a:rPr lang="en-US" baseline="0" dirty="0" err="1"/>
                  <a:t>hiệu</a:t>
                </a:r>
                <a:r>
                  <a:rPr lang="en-US" baseline="0" dirty="0"/>
                  <a:t> </a:t>
                </a:r>
                <a:r>
                  <a:rPr lang="en-US" baseline="0" dirty="0" err="1"/>
                  <a:t>ứng</a:t>
                </a:r>
                <a:r>
                  <a:rPr lang="en-US" baseline="0" dirty="0"/>
                  <a:t> 5.</a:t>
                </a:r>
                <a:endParaRPr lang="en-US" dirty="0"/>
              </a:p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dirty="0" err="1"/>
                  <a:t>Tách</a:t>
                </a:r>
                <a:r>
                  <a:rPr lang="en-US" dirty="0"/>
                  <a:t> 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ứng</a:t>
                </a:r>
                <a:r>
                  <a:rPr lang="en-US" dirty="0"/>
                  <a:t> 6 </a:t>
                </a:r>
                <a:r>
                  <a:rPr lang="en-US" dirty="0" err="1"/>
                  <a:t>thảnh</a:t>
                </a:r>
                <a:r>
                  <a:rPr lang="en-US" dirty="0"/>
                  <a:t> 2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ứng</a:t>
                </a:r>
                <a:r>
                  <a:rPr lang="en-US" dirty="0"/>
                  <a:t>.</a:t>
                </a:r>
              </a:p>
            </p:txBody>
          </p:sp>
        </mc:Choice>
        <mc:Fallback xmlns="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dirty="0"/>
                  <a:t>Giữ </a:t>
                </a:r>
                <a:r>
                  <a:rPr lang="en-US" dirty="0" err="1"/>
                  <a:t>lại</a:t>
                </a:r>
                <a:r>
                  <a:rPr lang="en-US" dirty="0"/>
                  <a:t> </a:t>
                </a:r>
                <a:r>
                  <a:rPr lang="en-US" dirty="0" err="1"/>
                  <a:t>từ</a:t>
                </a:r>
                <a:r>
                  <a:rPr lang="en-US" dirty="0"/>
                  <a:t> </a:t>
                </a:r>
                <a:r>
                  <a:rPr lang="en-US" dirty="0" err="1"/>
                  <a:t>các</a:t>
                </a:r>
                <a:r>
                  <a:rPr lang="en-US" dirty="0"/>
                  <a:t>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ứng</a:t>
                </a:r>
                <a:r>
                  <a:rPr lang="en-US" dirty="0"/>
                  <a:t> 4. </a:t>
                </a:r>
                <a:r>
                  <a:rPr lang="en-US" dirty="0" err="1"/>
                  <a:t>Các</a:t>
                </a:r>
                <a:r>
                  <a:rPr lang="en-US" dirty="0"/>
                  <a:t>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ứng</a:t>
                </a:r>
                <a:r>
                  <a:rPr lang="en-US" dirty="0"/>
                  <a:t> </a:t>
                </a:r>
                <a:r>
                  <a:rPr lang="en-US" dirty="0" err="1"/>
                  <a:t>dùng</a:t>
                </a:r>
                <a:r>
                  <a:rPr lang="en-US" dirty="0"/>
                  <a:t> </a:t>
                </a:r>
                <a:r>
                  <a:rPr lang="en-US" dirty="0" err="1"/>
                  <a:t>đồng</a:t>
                </a:r>
                <a:r>
                  <a:rPr lang="en-US" dirty="0"/>
                  <a:t> </a:t>
                </a:r>
                <a:r>
                  <a:rPr lang="en-US" dirty="0" err="1"/>
                  <a:t>nhất</a:t>
                </a:r>
                <a:r>
                  <a:rPr lang="en-US" dirty="0"/>
                  <a:t> </a:t>
                </a:r>
                <a:r>
                  <a:rPr lang="en-US" dirty="0" err="1"/>
                  <a:t>từ</a:t>
                </a:r>
                <a:r>
                  <a:rPr lang="en-US" dirty="0"/>
                  <a:t> </a:t>
                </a:r>
                <a:r>
                  <a:rPr lang="en-US" dirty="0" err="1"/>
                  <a:t>trái</a:t>
                </a:r>
                <a:r>
                  <a:rPr lang="en-US" dirty="0"/>
                  <a:t> sang </a:t>
                </a:r>
                <a:r>
                  <a:rPr lang="en-US" dirty="0" err="1"/>
                  <a:t>phải</a:t>
                </a:r>
                <a:r>
                  <a:rPr lang="en-US" dirty="0"/>
                  <a:t>.</a:t>
                </a:r>
              </a:p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dirty="0" err="1"/>
                  <a:t>Viết</a:t>
                </a:r>
                <a:r>
                  <a:rPr lang="en-US" dirty="0"/>
                  <a:t> </a:t>
                </a:r>
                <a:r>
                  <a:rPr lang="en-US" b="0" i="0">
                    <a:latin typeface="Cambria Math" panose="02040503050406030204" pitchFamily="18" charset="0"/>
                  </a:rPr>
                  <a:t>𝑧 ̅</a:t>
                </a:r>
                <a:r>
                  <a:rPr lang="en-US" dirty="0"/>
                  <a:t> </a:t>
                </a:r>
                <a:r>
                  <a:rPr lang="en-US" dirty="0" err="1"/>
                  <a:t>sai</a:t>
                </a:r>
                <a:r>
                  <a:rPr lang="en-US" baseline="0" dirty="0"/>
                  <a:t> ở </a:t>
                </a:r>
                <a:r>
                  <a:rPr lang="en-US" baseline="0" dirty="0" err="1"/>
                  <a:t>hiệu</a:t>
                </a:r>
                <a:r>
                  <a:rPr lang="en-US" baseline="0" dirty="0"/>
                  <a:t> </a:t>
                </a:r>
                <a:r>
                  <a:rPr lang="en-US" baseline="0" dirty="0" err="1"/>
                  <a:t>ứng</a:t>
                </a:r>
                <a:r>
                  <a:rPr lang="en-US" baseline="0" dirty="0"/>
                  <a:t> 5.</a:t>
                </a:r>
                <a:endParaRPr lang="en-US" dirty="0"/>
              </a:p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dirty="0" err="1"/>
                  <a:t>Tách</a:t>
                </a:r>
                <a:r>
                  <a:rPr lang="en-US" dirty="0"/>
                  <a:t> 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ứng</a:t>
                </a:r>
                <a:r>
                  <a:rPr lang="en-US" dirty="0"/>
                  <a:t> 6 </a:t>
                </a:r>
                <a:r>
                  <a:rPr lang="en-US" dirty="0" err="1"/>
                  <a:t>thảnh</a:t>
                </a:r>
                <a:r>
                  <a:rPr lang="en-US" dirty="0"/>
                  <a:t> 2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ứng</a:t>
                </a:r>
                <a:r>
                  <a:rPr lang="en-US" dirty="0"/>
                  <a:t>.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2EA8B73-FCCD-4D4C-BC4E-0CE5120A1B5B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598225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dirty="0"/>
                  <a:t>Giữ </a:t>
                </a:r>
                <a:r>
                  <a:rPr lang="en-US" dirty="0" err="1"/>
                  <a:t>lại</a:t>
                </a:r>
                <a:r>
                  <a:rPr lang="en-US" dirty="0"/>
                  <a:t> </a:t>
                </a:r>
                <a:r>
                  <a:rPr lang="en-US" dirty="0" err="1"/>
                  <a:t>từ</a:t>
                </a:r>
                <a:r>
                  <a:rPr lang="en-US" dirty="0"/>
                  <a:t> </a:t>
                </a:r>
                <a:r>
                  <a:rPr lang="en-US" dirty="0" err="1"/>
                  <a:t>các</a:t>
                </a:r>
                <a:r>
                  <a:rPr lang="en-US" dirty="0"/>
                  <a:t>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ứng</a:t>
                </a:r>
                <a:r>
                  <a:rPr lang="en-US" dirty="0"/>
                  <a:t> 4. </a:t>
                </a:r>
                <a:r>
                  <a:rPr lang="en-US" dirty="0" err="1"/>
                  <a:t>Các</a:t>
                </a:r>
                <a:r>
                  <a:rPr lang="en-US" dirty="0"/>
                  <a:t>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ứng</a:t>
                </a:r>
                <a:r>
                  <a:rPr lang="en-US" dirty="0"/>
                  <a:t> </a:t>
                </a:r>
                <a:r>
                  <a:rPr lang="en-US" dirty="0" err="1"/>
                  <a:t>dùng</a:t>
                </a:r>
                <a:r>
                  <a:rPr lang="en-US" dirty="0"/>
                  <a:t> </a:t>
                </a:r>
                <a:r>
                  <a:rPr lang="en-US" dirty="0" err="1"/>
                  <a:t>đồng</a:t>
                </a:r>
                <a:r>
                  <a:rPr lang="en-US" dirty="0"/>
                  <a:t> </a:t>
                </a:r>
                <a:r>
                  <a:rPr lang="en-US" dirty="0" err="1"/>
                  <a:t>nhất</a:t>
                </a:r>
                <a:r>
                  <a:rPr lang="en-US" dirty="0"/>
                  <a:t> </a:t>
                </a:r>
                <a:r>
                  <a:rPr lang="en-US" dirty="0" err="1"/>
                  <a:t>từ</a:t>
                </a:r>
                <a:r>
                  <a:rPr lang="en-US" dirty="0"/>
                  <a:t> </a:t>
                </a:r>
                <a:r>
                  <a:rPr lang="en-US" dirty="0" err="1"/>
                  <a:t>trái</a:t>
                </a:r>
                <a:r>
                  <a:rPr lang="en-US" dirty="0"/>
                  <a:t> sang </a:t>
                </a:r>
                <a:r>
                  <a:rPr lang="en-US" dirty="0" err="1"/>
                  <a:t>phải</a:t>
                </a:r>
                <a:r>
                  <a:rPr lang="en-US" dirty="0"/>
                  <a:t>.</a:t>
                </a:r>
              </a:p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dirty="0" err="1"/>
                  <a:t>Viết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i="1" smtClean="0">
                            <a:latin typeface="Cambria Math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</m:acc>
                  </m:oMath>
                </a14:m>
                <a:r>
                  <a:rPr lang="en-US" dirty="0"/>
                  <a:t> </a:t>
                </a:r>
                <a:r>
                  <a:rPr lang="en-US" dirty="0" err="1"/>
                  <a:t>sai</a:t>
                </a:r>
                <a:r>
                  <a:rPr lang="en-US" baseline="0" dirty="0"/>
                  <a:t> ở </a:t>
                </a:r>
                <a:r>
                  <a:rPr lang="en-US" baseline="0" dirty="0" err="1"/>
                  <a:t>hiệu</a:t>
                </a:r>
                <a:r>
                  <a:rPr lang="en-US" baseline="0" dirty="0"/>
                  <a:t> </a:t>
                </a:r>
                <a:r>
                  <a:rPr lang="en-US" baseline="0" dirty="0" err="1"/>
                  <a:t>ứng</a:t>
                </a:r>
                <a:r>
                  <a:rPr lang="en-US" baseline="0" dirty="0"/>
                  <a:t> 5.</a:t>
                </a:r>
                <a:endParaRPr lang="en-US" dirty="0"/>
              </a:p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dirty="0" err="1"/>
                  <a:t>Tách</a:t>
                </a:r>
                <a:r>
                  <a:rPr lang="en-US" dirty="0"/>
                  <a:t> 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ứng</a:t>
                </a:r>
                <a:r>
                  <a:rPr lang="en-US" dirty="0"/>
                  <a:t> 6 </a:t>
                </a:r>
                <a:r>
                  <a:rPr lang="en-US" dirty="0" err="1"/>
                  <a:t>thảnh</a:t>
                </a:r>
                <a:r>
                  <a:rPr lang="en-US" dirty="0"/>
                  <a:t> 2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ứng</a:t>
                </a:r>
                <a:r>
                  <a:rPr lang="en-US" dirty="0"/>
                  <a:t>.</a:t>
                </a:r>
              </a:p>
            </p:txBody>
          </p:sp>
        </mc:Choice>
        <mc:Fallback xmlns="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dirty="0"/>
                  <a:t>Giữ </a:t>
                </a:r>
                <a:r>
                  <a:rPr lang="en-US" dirty="0" err="1"/>
                  <a:t>lại</a:t>
                </a:r>
                <a:r>
                  <a:rPr lang="en-US" dirty="0"/>
                  <a:t> </a:t>
                </a:r>
                <a:r>
                  <a:rPr lang="en-US" dirty="0" err="1"/>
                  <a:t>từ</a:t>
                </a:r>
                <a:r>
                  <a:rPr lang="en-US" dirty="0"/>
                  <a:t> </a:t>
                </a:r>
                <a:r>
                  <a:rPr lang="en-US" dirty="0" err="1"/>
                  <a:t>các</a:t>
                </a:r>
                <a:r>
                  <a:rPr lang="en-US" dirty="0"/>
                  <a:t>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ứng</a:t>
                </a:r>
                <a:r>
                  <a:rPr lang="en-US" dirty="0"/>
                  <a:t> 4. </a:t>
                </a:r>
                <a:r>
                  <a:rPr lang="en-US" dirty="0" err="1"/>
                  <a:t>Các</a:t>
                </a:r>
                <a:r>
                  <a:rPr lang="en-US" dirty="0"/>
                  <a:t>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ứng</a:t>
                </a:r>
                <a:r>
                  <a:rPr lang="en-US" dirty="0"/>
                  <a:t> </a:t>
                </a:r>
                <a:r>
                  <a:rPr lang="en-US" dirty="0" err="1"/>
                  <a:t>dùng</a:t>
                </a:r>
                <a:r>
                  <a:rPr lang="en-US" dirty="0"/>
                  <a:t> </a:t>
                </a:r>
                <a:r>
                  <a:rPr lang="en-US" dirty="0" err="1"/>
                  <a:t>đồng</a:t>
                </a:r>
                <a:r>
                  <a:rPr lang="en-US" dirty="0"/>
                  <a:t> </a:t>
                </a:r>
                <a:r>
                  <a:rPr lang="en-US" dirty="0" err="1"/>
                  <a:t>nhất</a:t>
                </a:r>
                <a:r>
                  <a:rPr lang="en-US" dirty="0"/>
                  <a:t> </a:t>
                </a:r>
                <a:r>
                  <a:rPr lang="en-US" dirty="0" err="1"/>
                  <a:t>từ</a:t>
                </a:r>
                <a:r>
                  <a:rPr lang="en-US" dirty="0"/>
                  <a:t> </a:t>
                </a:r>
                <a:r>
                  <a:rPr lang="en-US" dirty="0" err="1"/>
                  <a:t>trái</a:t>
                </a:r>
                <a:r>
                  <a:rPr lang="en-US" dirty="0"/>
                  <a:t> sang </a:t>
                </a:r>
                <a:r>
                  <a:rPr lang="en-US" dirty="0" err="1"/>
                  <a:t>phải</a:t>
                </a:r>
                <a:r>
                  <a:rPr lang="en-US" dirty="0"/>
                  <a:t>.</a:t>
                </a:r>
              </a:p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dirty="0" err="1"/>
                  <a:t>Viết</a:t>
                </a:r>
                <a:r>
                  <a:rPr lang="en-US" dirty="0"/>
                  <a:t> </a:t>
                </a:r>
                <a:r>
                  <a:rPr lang="en-US" b="0" i="0">
                    <a:latin typeface="Cambria Math" panose="02040503050406030204" pitchFamily="18" charset="0"/>
                  </a:rPr>
                  <a:t>𝑧 ̅</a:t>
                </a:r>
                <a:r>
                  <a:rPr lang="en-US" dirty="0"/>
                  <a:t> </a:t>
                </a:r>
                <a:r>
                  <a:rPr lang="en-US" dirty="0" err="1"/>
                  <a:t>sai</a:t>
                </a:r>
                <a:r>
                  <a:rPr lang="en-US" baseline="0" dirty="0"/>
                  <a:t> ở </a:t>
                </a:r>
                <a:r>
                  <a:rPr lang="en-US" baseline="0" dirty="0" err="1"/>
                  <a:t>hiệu</a:t>
                </a:r>
                <a:r>
                  <a:rPr lang="en-US" baseline="0" dirty="0"/>
                  <a:t> </a:t>
                </a:r>
                <a:r>
                  <a:rPr lang="en-US" baseline="0" dirty="0" err="1"/>
                  <a:t>ứng</a:t>
                </a:r>
                <a:r>
                  <a:rPr lang="en-US" baseline="0" dirty="0"/>
                  <a:t> 5.</a:t>
                </a:r>
                <a:endParaRPr lang="en-US" dirty="0"/>
              </a:p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dirty="0" err="1"/>
                  <a:t>Tách</a:t>
                </a:r>
                <a:r>
                  <a:rPr lang="en-US" dirty="0"/>
                  <a:t> 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ứng</a:t>
                </a:r>
                <a:r>
                  <a:rPr lang="en-US" dirty="0"/>
                  <a:t> 6 </a:t>
                </a:r>
                <a:r>
                  <a:rPr lang="en-US" dirty="0" err="1"/>
                  <a:t>thảnh</a:t>
                </a:r>
                <a:r>
                  <a:rPr lang="en-US" dirty="0"/>
                  <a:t> 2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ứng</a:t>
                </a:r>
                <a:r>
                  <a:rPr lang="en-US" dirty="0"/>
                  <a:t>.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2EA8B73-FCCD-4D4C-BC4E-0CE5120A1B5B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619488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dirty="0"/>
                  <a:t>Giữ </a:t>
                </a:r>
                <a:r>
                  <a:rPr lang="en-US" dirty="0" err="1"/>
                  <a:t>lại</a:t>
                </a:r>
                <a:r>
                  <a:rPr lang="en-US" dirty="0"/>
                  <a:t> </a:t>
                </a:r>
                <a:r>
                  <a:rPr lang="en-US" dirty="0" err="1"/>
                  <a:t>từ</a:t>
                </a:r>
                <a:r>
                  <a:rPr lang="en-US" dirty="0"/>
                  <a:t> </a:t>
                </a:r>
                <a:r>
                  <a:rPr lang="en-US" dirty="0" err="1"/>
                  <a:t>các</a:t>
                </a:r>
                <a:r>
                  <a:rPr lang="en-US" dirty="0"/>
                  <a:t>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ứng</a:t>
                </a:r>
                <a:r>
                  <a:rPr lang="en-US" dirty="0"/>
                  <a:t> 4. </a:t>
                </a:r>
                <a:r>
                  <a:rPr lang="en-US" dirty="0" err="1"/>
                  <a:t>Các</a:t>
                </a:r>
                <a:r>
                  <a:rPr lang="en-US" dirty="0"/>
                  <a:t>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ứng</a:t>
                </a:r>
                <a:r>
                  <a:rPr lang="en-US" dirty="0"/>
                  <a:t> </a:t>
                </a:r>
                <a:r>
                  <a:rPr lang="en-US" dirty="0" err="1"/>
                  <a:t>dùng</a:t>
                </a:r>
                <a:r>
                  <a:rPr lang="en-US" dirty="0"/>
                  <a:t> </a:t>
                </a:r>
                <a:r>
                  <a:rPr lang="en-US" dirty="0" err="1"/>
                  <a:t>đồng</a:t>
                </a:r>
                <a:r>
                  <a:rPr lang="en-US" dirty="0"/>
                  <a:t> </a:t>
                </a:r>
                <a:r>
                  <a:rPr lang="en-US" dirty="0" err="1"/>
                  <a:t>nhất</a:t>
                </a:r>
                <a:r>
                  <a:rPr lang="en-US" dirty="0"/>
                  <a:t> </a:t>
                </a:r>
                <a:r>
                  <a:rPr lang="en-US" dirty="0" err="1"/>
                  <a:t>từ</a:t>
                </a:r>
                <a:r>
                  <a:rPr lang="en-US" dirty="0"/>
                  <a:t> </a:t>
                </a:r>
                <a:r>
                  <a:rPr lang="en-US" dirty="0" err="1"/>
                  <a:t>trái</a:t>
                </a:r>
                <a:r>
                  <a:rPr lang="en-US" dirty="0"/>
                  <a:t> sang </a:t>
                </a:r>
                <a:r>
                  <a:rPr lang="en-US" dirty="0" err="1"/>
                  <a:t>phải</a:t>
                </a:r>
                <a:r>
                  <a:rPr lang="en-US" dirty="0"/>
                  <a:t>.</a:t>
                </a:r>
              </a:p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dirty="0" err="1"/>
                  <a:t>Viết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i="1" smtClean="0">
                            <a:latin typeface="Cambria Math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</m:acc>
                  </m:oMath>
                </a14:m>
                <a:r>
                  <a:rPr lang="en-US" dirty="0"/>
                  <a:t> </a:t>
                </a:r>
                <a:r>
                  <a:rPr lang="en-US" dirty="0" err="1"/>
                  <a:t>sai</a:t>
                </a:r>
                <a:r>
                  <a:rPr lang="en-US" baseline="0" dirty="0"/>
                  <a:t> ở </a:t>
                </a:r>
                <a:r>
                  <a:rPr lang="en-US" baseline="0" dirty="0" err="1"/>
                  <a:t>hiệu</a:t>
                </a:r>
                <a:r>
                  <a:rPr lang="en-US" baseline="0" dirty="0"/>
                  <a:t> </a:t>
                </a:r>
                <a:r>
                  <a:rPr lang="en-US" baseline="0" dirty="0" err="1"/>
                  <a:t>ứng</a:t>
                </a:r>
                <a:r>
                  <a:rPr lang="en-US" baseline="0" dirty="0"/>
                  <a:t> 5.</a:t>
                </a:r>
                <a:endParaRPr lang="en-US" dirty="0"/>
              </a:p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dirty="0" err="1"/>
                  <a:t>Tách</a:t>
                </a:r>
                <a:r>
                  <a:rPr lang="en-US" dirty="0"/>
                  <a:t> 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ứng</a:t>
                </a:r>
                <a:r>
                  <a:rPr lang="en-US" dirty="0"/>
                  <a:t> 6 </a:t>
                </a:r>
                <a:r>
                  <a:rPr lang="en-US" dirty="0" err="1"/>
                  <a:t>thảnh</a:t>
                </a:r>
                <a:r>
                  <a:rPr lang="en-US" dirty="0"/>
                  <a:t> 2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ứng</a:t>
                </a:r>
                <a:r>
                  <a:rPr lang="en-US" dirty="0"/>
                  <a:t>.</a:t>
                </a:r>
              </a:p>
            </p:txBody>
          </p:sp>
        </mc:Choice>
        <mc:Fallback xmlns="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dirty="0"/>
                  <a:t>Giữ </a:t>
                </a:r>
                <a:r>
                  <a:rPr lang="en-US" dirty="0" err="1"/>
                  <a:t>lại</a:t>
                </a:r>
                <a:r>
                  <a:rPr lang="en-US" dirty="0"/>
                  <a:t> </a:t>
                </a:r>
                <a:r>
                  <a:rPr lang="en-US" dirty="0" err="1"/>
                  <a:t>từ</a:t>
                </a:r>
                <a:r>
                  <a:rPr lang="en-US" dirty="0"/>
                  <a:t> </a:t>
                </a:r>
                <a:r>
                  <a:rPr lang="en-US" dirty="0" err="1"/>
                  <a:t>các</a:t>
                </a:r>
                <a:r>
                  <a:rPr lang="en-US" dirty="0"/>
                  <a:t>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ứng</a:t>
                </a:r>
                <a:r>
                  <a:rPr lang="en-US" dirty="0"/>
                  <a:t> 4. </a:t>
                </a:r>
                <a:r>
                  <a:rPr lang="en-US" dirty="0" err="1"/>
                  <a:t>Các</a:t>
                </a:r>
                <a:r>
                  <a:rPr lang="en-US" dirty="0"/>
                  <a:t>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ứng</a:t>
                </a:r>
                <a:r>
                  <a:rPr lang="en-US" dirty="0"/>
                  <a:t> </a:t>
                </a:r>
                <a:r>
                  <a:rPr lang="en-US" dirty="0" err="1"/>
                  <a:t>dùng</a:t>
                </a:r>
                <a:r>
                  <a:rPr lang="en-US" dirty="0"/>
                  <a:t> </a:t>
                </a:r>
                <a:r>
                  <a:rPr lang="en-US" dirty="0" err="1"/>
                  <a:t>đồng</a:t>
                </a:r>
                <a:r>
                  <a:rPr lang="en-US" dirty="0"/>
                  <a:t> </a:t>
                </a:r>
                <a:r>
                  <a:rPr lang="en-US" dirty="0" err="1"/>
                  <a:t>nhất</a:t>
                </a:r>
                <a:r>
                  <a:rPr lang="en-US" dirty="0"/>
                  <a:t> </a:t>
                </a:r>
                <a:r>
                  <a:rPr lang="en-US" dirty="0" err="1"/>
                  <a:t>từ</a:t>
                </a:r>
                <a:r>
                  <a:rPr lang="en-US" dirty="0"/>
                  <a:t> </a:t>
                </a:r>
                <a:r>
                  <a:rPr lang="en-US" dirty="0" err="1"/>
                  <a:t>trái</a:t>
                </a:r>
                <a:r>
                  <a:rPr lang="en-US" dirty="0"/>
                  <a:t> sang </a:t>
                </a:r>
                <a:r>
                  <a:rPr lang="en-US" dirty="0" err="1"/>
                  <a:t>phải</a:t>
                </a:r>
                <a:r>
                  <a:rPr lang="en-US" dirty="0"/>
                  <a:t>.</a:t>
                </a:r>
              </a:p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dirty="0" err="1"/>
                  <a:t>Viết</a:t>
                </a:r>
                <a:r>
                  <a:rPr lang="en-US" dirty="0"/>
                  <a:t> </a:t>
                </a:r>
                <a:r>
                  <a:rPr lang="en-US" b="0" i="0">
                    <a:latin typeface="Cambria Math" panose="02040503050406030204" pitchFamily="18" charset="0"/>
                  </a:rPr>
                  <a:t>𝑧 ̅</a:t>
                </a:r>
                <a:r>
                  <a:rPr lang="en-US" dirty="0"/>
                  <a:t> </a:t>
                </a:r>
                <a:r>
                  <a:rPr lang="en-US" dirty="0" err="1"/>
                  <a:t>sai</a:t>
                </a:r>
                <a:r>
                  <a:rPr lang="en-US" baseline="0" dirty="0"/>
                  <a:t> ở </a:t>
                </a:r>
                <a:r>
                  <a:rPr lang="en-US" baseline="0" dirty="0" err="1"/>
                  <a:t>hiệu</a:t>
                </a:r>
                <a:r>
                  <a:rPr lang="en-US" baseline="0" dirty="0"/>
                  <a:t> </a:t>
                </a:r>
                <a:r>
                  <a:rPr lang="en-US" baseline="0" dirty="0" err="1"/>
                  <a:t>ứng</a:t>
                </a:r>
                <a:r>
                  <a:rPr lang="en-US" baseline="0" dirty="0"/>
                  <a:t> 5.</a:t>
                </a:r>
                <a:endParaRPr lang="en-US" dirty="0"/>
              </a:p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dirty="0" err="1"/>
                  <a:t>Tách</a:t>
                </a:r>
                <a:r>
                  <a:rPr lang="en-US" dirty="0"/>
                  <a:t> 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ứng</a:t>
                </a:r>
                <a:r>
                  <a:rPr lang="en-US" dirty="0"/>
                  <a:t> 6 </a:t>
                </a:r>
                <a:r>
                  <a:rPr lang="en-US" dirty="0" err="1"/>
                  <a:t>thảnh</a:t>
                </a:r>
                <a:r>
                  <a:rPr lang="en-US" dirty="0"/>
                  <a:t> 2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ứng</a:t>
                </a:r>
                <a:r>
                  <a:rPr lang="en-US" dirty="0"/>
                  <a:t>.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2EA8B73-FCCD-4D4C-BC4E-0CE5120A1B5B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51710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28800" y="4260851"/>
            <a:ext cx="20726400" cy="294005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57600" y="7772400"/>
            <a:ext cx="17068800" cy="35052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0885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21770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32655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435412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54426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653118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76197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8708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219201" y="12712701"/>
            <a:ext cx="5689600" cy="730250"/>
          </a:xfrm>
          <a:prstGeom prst="rect">
            <a:avLst/>
          </a:prstGeom>
        </p:spPr>
        <p:txBody>
          <a:bodyPr/>
          <a:lstStyle/>
          <a:p>
            <a:fld id="{F9E5E443-43CC-47C0-B016-9A203293290C}" type="datetimeFigureOut">
              <a:rPr lang="en-US" smtClean="0"/>
              <a:pPr/>
              <a:t>8/27/2021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331200" y="12712701"/>
            <a:ext cx="7721600" cy="7302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7475200" y="12712701"/>
            <a:ext cx="5689600" cy="730250"/>
          </a:xfrm>
          <a:prstGeom prst="rect">
            <a:avLst/>
          </a:prstGeom>
        </p:spPr>
        <p:txBody>
          <a:bodyPr/>
          <a:lstStyle/>
          <a:p>
            <a:fld id="{24C77148-22BA-41E4-AAE6-AAE78D0077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219201" y="12712701"/>
            <a:ext cx="5689600" cy="730250"/>
          </a:xfrm>
          <a:prstGeom prst="rect">
            <a:avLst/>
          </a:prstGeom>
        </p:spPr>
        <p:txBody>
          <a:bodyPr/>
          <a:lstStyle/>
          <a:p>
            <a:fld id="{F9E5E443-43CC-47C0-B016-9A203293290C}" type="datetimeFigureOut">
              <a:rPr lang="en-US" smtClean="0"/>
              <a:pPr/>
              <a:t>8/27/2021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331200" y="12712701"/>
            <a:ext cx="7721600" cy="7302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7475200" y="12712701"/>
            <a:ext cx="5689600" cy="730250"/>
          </a:xfrm>
          <a:prstGeom prst="rect">
            <a:avLst/>
          </a:prstGeom>
        </p:spPr>
        <p:txBody>
          <a:bodyPr/>
          <a:lstStyle/>
          <a:p>
            <a:fld id="{24C77148-22BA-41E4-AAE6-AAE78D0077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7678400" y="549277"/>
            <a:ext cx="5486400" cy="11703050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19200" y="549277"/>
            <a:ext cx="16052800" cy="1170305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219201" y="12712701"/>
            <a:ext cx="5689600" cy="730250"/>
          </a:xfrm>
          <a:prstGeom prst="rect">
            <a:avLst/>
          </a:prstGeom>
        </p:spPr>
        <p:txBody>
          <a:bodyPr/>
          <a:lstStyle/>
          <a:p>
            <a:fld id="{F9E5E443-43CC-47C0-B016-9A203293290C}" type="datetimeFigureOut">
              <a:rPr lang="en-US" smtClean="0"/>
              <a:pPr/>
              <a:t>8/27/2021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331200" y="12712701"/>
            <a:ext cx="7721600" cy="7302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7475200" y="12712701"/>
            <a:ext cx="5689600" cy="730250"/>
          </a:xfrm>
          <a:prstGeom prst="rect">
            <a:avLst/>
          </a:prstGeom>
        </p:spPr>
        <p:txBody>
          <a:bodyPr/>
          <a:lstStyle/>
          <a:p>
            <a:fld id="{24C77148-22BA-41E4-AAE6-AAE78D0077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219200" y="12712706"/>
            <a:ext cx="5689601" cy="730250"/>
          </a:xfrm>
          <a:prstGeom prst="rect">
            <a:avLst/>
          </a:prstGeom>
        </p:spPr>
        <p:txBody>
          <a:bodyPr lIns="91426" tIns="45713" rIns="91426" bIns="45713"/>
          <a:lstStyle/>
          <a:p>
            <a:fld id="{D15044BE-B3F3-4258-B55D-9238C2EBFDF1}" type="datetimeFigureOut">
              <a:rPr lang="en-US" smtClean="0"/>
              <a:pPr/>
              <a:t>8/27/2021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331205" y="12712706"/>
            <a:ext cx="7721601" cy="730250"/>
          </a:xfrm>
          <a:prstGeom prst="rect">
            <a:avLst/>
          </a:prstGeom>
        </p:spPr>
        <p:txBody>
          <a:bodyPr lIns="91426" tIns="45713" rIns="91426" bIns="45713"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7475204" y="12712706"/>
            <a:ext cx="5689601" cy="730250"/>
          </a:xfrm>
          <a:prstGeom prst="rect">
            <a:avLst/>
          </a:prstGeom>
        </p:spPr>
        <p:txBody>
          <a:bodyPr lIns="91426" tIns="45713" rIns="91426" bIns="45713"/>
          <a:lstStyle/>
          <a:p>
            <a:fld id="{E56A0A80-8336-46B1-B89F-89FB7E7362A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81186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549276"/>
            <a:ext cx="21945600" cy="2286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9200" y="3200401"/>
            <a:ext cx="21945600" cy="905192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219201" y="12712701"/>
            <a:ext cx="5689600" cy="730250"/>
          </a:xfrm>
          <a:prstGeom prst="rect">
            <a:avLst/>
          </a:prstGeom>
        </p:spPr>
        <p:txBody>
          <a:bodyPr/>
          <a:lstStyle/>
          <a:p>
            <a:fld id="{F9E5E443-43CC-47C0-B016-9A203293290C}" type="datetimeFigureOut">
              <a:rPr lang="en-US" smtClean="0"/>
              <a:pPr/>
              <a:t>8/27/2021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331200" y="12712701"/>
            <a:ext cx="7721600" cy="7302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7475200" y="12712701"/>
            <a:ext cx="5689600" cy="730250"/>
          </a:xfrm>
          <a:prstGeom prst="rect">
            <a:avLst/>
          </a:prstGeom>
        </p:spPr>
        <p:txBody>
          <a:bodyPr/>
          <a:lstStyle/>
          <a:p>
            <a:fld id="{24C77148-22BA-41E4-AAE6-AAE78D0077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26169" y="8813801"/>
            <a:ext cx="20726400" cy="2724150"/>
          </a:xfrm>
          <a:prstGeom prst="rect">
            <a:avLst/>
          </a:prstGeom>
        </p:spPr>
        <p:txBody>
          <a:bodyPr anchor="t"/>
          <a:lstStyle>
            <a:lvl1pPr algn="l">
              <a:defRPr sz="9499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26169" y="5813427"/>
            <a:ext cx="20726400" cy="3000374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1pPr>
            <a:lvl2pPr marL="1088530" indent="0">
              <a:buNone/>
              <a:defRPr sz="4300">
                <a:solidFill>
                  <a:schemeClr val="tx1">
                    <a:tint val="75000"/>
                  </a:schemeClr>
                </a:solidFill>
              </a:defRPr>
            </a:lvl2pPr>
            <a:lvl3pPr marL="2177060" indent="0">
              <a:buNone/>
              <a:defRPr sz="3800">
                <a:solidFill>
                  <a:schemeClr val="tx1">
                    <a:tint val="75000"/>
                  </a:schemeClr>
                </a:solidFill>
              </a:defRPr>
            </a:lvl3pPr>
            <a:lvl4pPr marL="3265590" indent="0">
              <a:buNone/>
              <a:defRPr sz="3300">
                <a:solidFill>
                  <a:schemeClr val="tx1">
                    <a:tint val="75000"/>
                  </a:schemeClr>
                </a:solidFill>
              </a:defRPr>
            </a:lvl4pPr>
            <a:lvl5pPr marL="4354121" indent="0">
              <a:buNone/>
              <a:defRPr sz="3300">
                <a:solidFill>
                  <a:schemeClr val="tx1">
                    <a:tint val="75000"/>
                  </a:schemeClr>
                </a:solidFill>
              </a:defRPr>
            </a:lvl5pPr>
            <a:lvl6pPr marL="5442651" indent="0">
              <a:buNone/>
              <a:defRPr sz="3300">
                <a:solidFill>
                  <a:schemeClr val="tx1">
                    <a:tint val="75000"/>
                  </a:schemeClr>
                </a:solidFill>
              </a:defRPr>
            </a:lvl6pPr>
            <a:lvl7pPr marL="6531181" indent="0">
              <a:buNone/>
              <a:defRPr sz="3300">
                <a:solidFill>
                  <a:schemeClr val="tx1">
                    <a:tint val="75000"/>
                  </a:schemeClr>
                </a:solidFill>
              </a:defRPr>
            </a:lvl7pPr>
            <a:lvl8pPr marL="7619710" indent="0">
              <a:buNone/>
              <a:defRPr sz="3300">
                <a:solidFill>
                  <a:schemeClr val="tx1">
                    <a:tint val="75000"/>
                  </a:schemeClr>
                </a:solidFill>
              </a:defRPr>
            </a:lvl8pPr>
            <a:lvl9pPr marL="8708240" indent="0">
              <a:buNone/>
              <a:defRPr sz="3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219201" y="12712701"/>
            <a:ext cx="5689600" cy="730250"/>
          </a:xfrm>
          <a:prstGeom prst="rect">
            <a:avLst/>
          </a:prstGeom>
        </p:spPr>
        <p:txBody>
          <a:bodyPr/>
          <a:lstStyle/>
          <a:p>
            <a:fld id="{F9E5E443-43CC-47C0-B016-9A203293290C}" type="datetimeFigureOut">
              <a:rPr lang="en-US" smtClean="0"/>
              <a:pPr/>
              <a:t>8/27/2021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331200" y="12712701"/>
            <a:ext cx="7721600" cy="7302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7475200" y="12712701"/>
            <a:ext cx="5689600" cy="730250"/>
          </a:xfrm>
          <a:prstGeom prst="rect">
            <a:avLst/>
          </a:prstGeom>
        </p:spPr>
        <p:txBody>
          <a:bodyPr/>
          <a:lstStyle/>
          <a:p>
            <a:fld id="{24C77148-22BA-41E4-AAE6-AAE78D0077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549276"/>
            <a:ext cx="21945600" cy="2286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19200" y="3200401"/>
            <a:ext cx="10769600" cy="9051926"/>
          </a:xfrm>
          <a:prstGeom prst="rect">
            <a:avLst/>
          </a:prstGeom>
        </p:spPr>
        <p:txBody>
          <a:bodyPr/>
          <a:lstStyle>
            <a:lvl1pPr>
              <a:defRPr sz="6699"/>
            </a:lvl1pPr>
            <a:lvl2pPr>
              <a:defRPr sz="5699"/>
            </a:lvl2pPr>
            <a:lvl3pPr>
              <a:defRPr sz="4800"/>
            </a:lvl3pPr>
            <a:lvl4pPr>
              <a:defRPr sz="4300"/>
            </a:lvl4pPr>
            <a:lvl5pPr>
              <a:defRPr sz="4300"/>
            </a:lvl5pPr>
            <a:lvl6pPr>
              <a:defRPr sz="4300"/>
            </a:lvl6pPr>
            <a:lvl7pPr>
              <a:defRPr sz="4300"/>
            </a:lvl7pPr>
            <a:lvl8pPr>
              <a:defRPr sz="4300"/>
            </a:lvl8pPr>
            <a:lvl9pPr>
              <a:defRPr sz="43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395200" y="3200401"/>
            <a:ext cx="10769600" cy="9051926"/>
          </a:xfrm>
          <a:prstGeom prst="rect">
            <a:avLst/>
          </a:prstGeom>
        </p:spPr>
        <p:txBody>
          <a:bodyPr/>
          <a:lstStyle>
            <a:lvl1pPr>
              <a:defRPr sz="6699"/>
            </a:lvl1pPr>
            <a:lvl2pPr>
              <a:defRPr sz="5699"/>
            </a:lvl2pPr>
            <a:lvl3pPr>
              <a:defRPr sz="4800"/>
            </a:lvl3pPr>
            <a:lvl4pPr>
              <a:defRPr sz="4300"/>
            </a:lvl4pPr>
            <a:lvl5pPr>
              <a:defRPr sz="4300"/>
            </a:lvl5pPr>
            <a:lvl6pPr>
              <a:defRPr sz="4300"/>
            </a:lvl6pPr>
            <a:lvl7pPr>
              <a:defRPr sz="4300"/>
            </a:lvl7pPr>
            <a:lvl8pPr>
              <a:defRPr sz="4300"/>
            </a:lvl8pPr>
            <a:lvl9pPr>
              <a:defRPr sz="43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219201" y="12712701"/>
            <a:ext cx="5689600" cy="730250"/>
          </a:xfrm>
          <a:prstGeom prst="rect">
            <a:avLst/>
          </a:prstGeom>
        </p:spPr>
        <p:txBody>
          <a:bodyPr/>
          <a:lstStyle/>
          <a:p>
            <a:fld id="{F9E5E443-43CC-47C0-B016-9A203293290C}" type="datetimeFigureOut">
              <a:rPr lang="en-US" smtClean="0"/>
              <a:pPr/>
              <a:t>8/27/2021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331200" y="12712701"/>
            <a:ext cx="7721600" cy="7302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7475200" y="12712701"/>
            <a:ext cx="5689600" cy="730250"/>
          </a:xfrm>
          <a:prstGeom prst="rect">
            <a:avLst/>
          </a:prstGeom>
        </p:spPr>
        <p:txBody>
          <a:bodyPr/>
          <a:lstStyle/>
          <a:p>
            <a:fld id="{24C77148-22BA-41E4-AAE6-AAE78D0077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549276"/>
            <a:ext cx="21945600" cy="2286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9200" y="3070226"/>
            <a:ext cx="10773835" cy="1279524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5699" b="1"/>
            </a:lvl1pPr>
            <a:lvl2pPr marL="1088530" indent="0">
              <a:buNone/>
              <a:defRPr sz="4800" b="1"/>
            </a:lvl2pPr>
            <a:lvl3pPr marL="2177060" indent="0">
              <a:buNone/>
              <a:defRPr sz="4300" b="1"/>
            </a:lvl3pPr>
            <a:lvl4pPr marL="3265590" indent="0">
              <a:buNone/>
              <a:defRPr sz="3800" b="1"/>
            </a:lvl4pPr>
            <a:lvl5pPr marL="4354121" indent="0">
              <a:buNone/>
              <a:defRPr sz="3800" b="1"/>
            </a:lvl5pPr>
            <a:lvl6pPr marL="5442651" indent="0">
              <a:buNone/>
              <a:defRPr sz="3800" b="1"/>
            </a:lvl6pPr>
            <a:lvl7pPr marL="6531181" indent="0">
              <a:buNone/>
              <a:defRPr sz="3800" b="1"/>
            </a:lvl7pPr>
            <a:lvl8pPr marL="7619710" indent="0">
              <a:buNone/>
              <a:defRPr sz="3800" b="1"/>
            </a:lvl8pPr>
            <a:lvl9pPr marL="8708240" indent="0">
              <a:buNone/>
              <a:defRPr sz="38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19200" y="4349750"/>
            <a:ext cx="10773835" cy="7902576"/>
          </a:xfrm>
          <a:prstGeom prst="rect">
            <a:avLst/>
          </a:prstGeom>
        </p:spPr>
        <p:txBody>
          <a:bodyPr/>
          <a:lstStyle>
            <a:lvl1pPr>
              <a:defRPr sz="5699"/>
            </a:lvl1pPr>
            <a:lvl2pPr>
              <a:defRPr sz="4800"/>
            </a:lvl2pPr>
            <a:lvl3pPr>
              <a:defRPr sz="4300"/>
            </a:lvl3pPr>
            <a:lvl4pPr>
              <a:defRPr sz="3800"/>
            </a:lvl4pPr>
            <a:lvl5pPr>
              <a:defRPr sz="3800"/>
            </a:lvl5pPr>
            <a:lvl6pPr>
              <a:defRPr sz="3800"/>
            </a:lvl6pPr>
            <a:lvl7pPr>
              <a:defRPr sz="3800"/>
            </a:lvl7pPr>
            <a:lvl8pPr>
              <a:defRPr sz="3800"/>
            </a:lvl8pPr>
            <a:lvl9pPr>
              <a:defRPr sz="3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2386735" y="3070226"/>
            <a:ext cx="10778067" cy="1279524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5699" b="1"/>
            </a:lvl1pPr>
            <a:lvl2pPr marL="1088530" indent="0">
              <a:buNone/>
              <a:defRPr sz="4800" b="1"/>
            </a:lvl2pPr>
            <a:lvl3pPr marL="2177060" indent="0">
              <a:buNone/>
              <a:defRPr sz="4300" b="1"/>
            </a:lvl3pPr>
            <a:lvl4pPr marL="3265590" indent="0">
              <a:buNone/>
              <a:defRPr sz="3800" b="1"/>
            </a:lvl4pPr>
            <a:lvl5pPr marL="4354121" indent="0">
              <a:buNone/>
              <a:defRPr sz="3800" b="1"/>
            </a:lvl5pPr>
            <a:lvl6pPr marL="5442651" indent="0">
              <a:buNone/>
              <a:defRPr sz="3800" b="1"/>
            </a:lvl6pPr>
            <a:lvl7pPr marL="6531181" indent="0">
              <a:buNone/>
              <a:defRPr sz="3800" b="1"/>
            </a:lvl7pPr>
            <a:lvl8pPr marL="7619710" indent="0">
              <a:buNone/>
              <a:defRPr sz="3800" b="1"/>
            </a:lvl8pPr>
            <a:lvl9pPr marL="8708240" indent="0">
              <a:buNone/>
              <a:defRPr sz="38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2386735" y="4349750"/>
            <a:ext cx="10778067" cy="7902576"/>
          </a:xfrm>
          <a:prstGeom prst="rect">
            <a:avLst/>
          </a:prstGeom>
        </p:spPr>
        <p:txBody>
          <a:bodyPr/>
          <a:lstStyle>
            <a:lvl1pPr>
              <a:defRPr sz="5699"/>
            </a:lvl1pPr>
            <a:lvl2pPr>
              <a:defRPr sz="4800"/>
            </a:lvl2pPr>
            <a:lvl3pPr>
              <a:defRPr sz="4300"/>
            </a:lvl3pPr>
            <a:lvl4pPr>
              <a:defRPr sz="3800"/>
            </a:lvl4pPr>
            <a:lvl5pPr>
              <a:defRPr sz="3800"/>
            </a:lvl5pPr>
            <a:lvl6pPr>
              <a:defRPr sz="3800"/>
            </a:lvl6pPr>
            <a:lvl7pPr>
              <a:defRPr sz="3800"/>
            </a:lvl7pPr>
            <a:lvl8pPr>
              <a:defRPr sz="3800"/>
            </a:lvl8pPr>
            <a:lvl9pPr>
              <a:defRPr sz="3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1219201" y="12712701"/>
            <a:ext cx="5689600" cy="730250"/>
          </a:xfrm>
          <a:prstGeom prst="rect">
            <a:avLst/>
          </a:prstGeom>
        </p:spPr>
        <p:txBody>
          <a:bodyPr/>
          <a:lstStyle/>
          <a:p>
            <a:fld id="{F9E5E443-43CC-47C0-B016-9A203293290C}" type="datetimeFigureOut">
              <a:rPr lang="en-US" smtClean="0"/>
              <a:pPr/>
              <a:t>8/27/2021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8331200" y="12712701"/>
            <a:ext cx="7721600" cy="7302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7475200" y="12712701"/>
            <a:ext cx="5689600" cy="730250"/>
          </a:xfrm>
          <a:prstGeom prst="rect">
            <a:avLst/>
          </a:prstGeom>
        </p:spPr>
        <p:txBody>
          <a:bodyPr/>
          <a:lstStyle/>
          <a:p>
            <a:fld id="{24C77148-22BA-41E4-AAE6-AAE78D0077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549276"/>
            <a:ext cx="21945600" cy="2286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1219201" y="12712701"/>
            <a:ext cx="5689600" cy="730250"/>
          </a:xfrm>
          <a:prstGeom prst="rect">
            <a:avLst/>
          </a:prstGeom>
        </p:spPr>
        <p:txBody>
          <a:bodyPr/>
          <a:lstStyle/>
          <a:p>
            <a:fld id="{F9E5E443-43CC-47C0-B016-9A203293290C}" type="datetimeFigureOut">
              <a:rPr lang="en-US" smtClean="0"/>
              <a:pPr/>
              <a:t>8/27/2021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8331200" y="12712701"/>
            <a:ext cx="7721600" cy="7302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7475200" y="12712701"/>
            <a:ext cx="5689600" cy="730250"/>
          </a:xfrm>
          <a:prstGeom prst="rect">
            <a:avLst/>
          </a:prstGeom>
        </p:spPr>
        <p:txBody>
          <a:bodyPr/>
          <a:lstStyle/>
          <a:p>
            <a:fld id="{24C77148-22BA-41E4-AAE6-AAE78D0077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1219201" y="12712701"/>
            <a:ext cx="5689600" cy="730250"/>
          </a:xfrm>
          <a:prstGeom prst="rect">
            <a:avLst/>
          </a:prstGeom>
        </p:spPr>
        <p:txBody>
          <a:bodyPr/>
          <a:lstStyle/>
          <a:p>
            <a:fld id="{F9E5E443-43CC-47C0-B016-9A203293290C}" type="datetimeFigureOut">
              <a:rPr lang="en-US" smtClean="0"/>
              <a:pPr/>
              <a:t>8/27/2021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8331200" y="12712701"/>
            <a:ext cx="7721600" cy="7302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7475200" y="12712701"/>
            <a:ext cx="5689600" cy="730250"/>
          </a:xfrm>
          <a:prstGeom prst="rect">
            <a:avLst/>
          </a:prstGeom>
        </p:spPr>
        <p:txBody>
          <a:bodyPr/>
          <a:lstStyle/>
          <a:p>
            <a:fld id="{24C77148-22BA-41E4-AAE6-AAE78D0077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19202" y="2870201"/>
            <a:ext cx="8022168" cy="938212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300"/>
            </a:lvl1pPr>
            <a:lvl2pPr marL="1088530" indent="0">
              <a:buNone/>
              <a:defRPr sz="2900"/>
            </a:lvl2pPr>
            <a:lvl3pPr marL="2177060" indent="0">
              <a:buNone/>
              <a:defRPr sz="2400"/>
            </a:lvl3pPr>
            <a:lvl4pPr marL="3265590" indent="0">
              <a:buNone/>
              <a:defRPr sz="2100"/>
            </a:lvl4pPr>
            <a:lvl5pPr marL="4354121" indent="0">
              <a:buNone/>
              <a:defRPr sz="2100"/>
            </a:lvl5pPr>
            <a:lvl6pPr marL="5442651" indent="0">
              <a:buNone/>
              <a:defRPr sz="2100"/>
            </a:lvl6pPr>
            <a:lvl7pPr marL="6531181" indent="0">
              <a:buNone/>
              <a:defRPr sz="2100"/>
            </a:lvl7pPr>
            <a:lvl8pPr marL="7619710" indent="0">
              <a:buNone/>
              <a:defRPr sz="2100"/>
            </a:lvl8pPr>
            <a:lvl9pPr marL="8708240" indent="0">
              <a:buNone/>
              <a:defRPr sz="2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219201" y="12712701"/>
            <a:ext cx="5689600" cy="730250"/>
          </a:xfrm>
          <a:prstGeom prst="rect">
            <a:avLst/>
          </a:prstGeom>
        </p:spPr>
        <p:txBody>
          <a:bodyPr/>
          <a:lstStyle/>
          <a:p>
            <a:fld id="{F9E5E443-43CC-47C0-B016-9A203293290C}" type="datetimeFigureOut">
              <a:rPr lang="en-US" smtClean="0"/>
              <a:pPr/>
              <a:t>8/27/2021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331200" y="12712701"/>
            <a:ext cx="7721600" cy="7302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7475200" y="12712701"/>
            <a:ext cx="5689600" cy="730250"/>
          </a:xfrm>
          <a:prstGeom prst="rect">
            <a:avLst/>
          </a:prstGeom>
        </p:spPr>
        <p:txBody>
          <a:bodyPr/>
          <a:lstStyle/>
          <a:p>
            <a:fld id="{24C77148-22BA-41E4-AAE6-AAE78D0077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79435" y="9601200"/>
            <a:ext cx="14630400" cy="1133476"/>
          </a:xfrm>
          <a:prstGeom prst="rect">
            <a:avLst/>
          </a:prstGeom>
        </p:spPr>
        <p:txBody>
          <a:bodyPr anchor="b"/>
          <a:lstStyle>
            <a:lvl1pPr algn="l">
              <a:defRPr sz="48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779435" y="1225550"/>
            <a:ext cx="14630400" cy="82296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7599"/>
            </a:lvl1pPr>
            <a:lvl2pPr marL="1088530" indent="0">
              <a:buNone/>
              <a:defRPr sz="6699"/>
            </a:lvl2pPr>
            <a:lvl3pPr marL="2177060" indent="0">
              <a:buNone/>
              <a:defRPr sz="5699"/>
            </a:lvl3pPr>
            <a:lvl4pPr marL="3265590" indent="0">
              <a:buNone/>
              <a:defRPr sz="4800"/>
            </a:lvl4pPr>
            <a:lvl5pPr marL="4354121" indent="0">
              <a:buNone/>
              <a:defRPr sz="4800"/>
            </a:lvl5pPr>
            <a:lvl6pPr marL="5442651" indent="0">
              <a:buNone/>
              <a:defRPr sz="4800"/>
            </a:lvl6pPr>
            <a:lvl7pPr marL="6531181" indent="0">
              <a:buNone/>
              <a:defRPr sz="4800"/>
            </a:lvl7pPr>
            <a:lvl8pPr marL="7619710" indent="0">
              <a:buNone/>
              <a:defRPr sz="4800"/>
            </a:lvl8pPr>
            <a:lvl9pPr marL="8708240" indent="0">
              <a:buNone/>
              <a:defRPr sz="48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79435" y="10734676"/>
            <a:ext cx="14630400" cy="160972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300"/>
            </a:lvl1pPr>
            <a:lvl2pPr marL="1088530" indent="0">
              <a:buNone/>
              <a:defRPr sz="2900"/>
            </a:lvl2pPr>
            <a:lvl3pPr marL="2177060" indent="0">
              <a:buNone/>
              <a:defRPr sz="2400"/>
            </a:lvl3pPr>
            <a:lvl4pPr marL="3265590" indent="0">
              <a:buNone/>
              <a:defRPr sz="2100"/>
            </a:lvl4pPr>
            <a:lvl5pPr marL="4354121" indent="0">
              <a:buNone/>
              <a:defRPr sz="2100"/>
            </a:lvl5pPr>
            <a:lvl6pPr marL="5442651" indent="0">
              <a:buNone/>
              <a:defRPr sz="2100"/>
            </a:lvl6pPr>
            <a:lvl7pPr marL="6531181" indent="0">
              <a:buNone/>
              <a:defRPr sz="2100"/>
            </a:lvl7pPr>
            <a:lvl8pPr marL="7619710" indent="0">
              <a:buNone/>
              <a:defRPr sz="2100"/>
            </a:lvl8pPr>
            <a:lvl9pPr marL="8708240" indent="0">
              <a:buNone/>
              <a:defRPr sz="2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219201" y="12712701"/>
            <a:ext cx="5689600" cy="730250"/>
          </a:xfrm>
          <a:prstGeom prst="rect">
            <a:avLst/>
          </a:prstGeom>
        </p:spPr>
        <p:txBody>
          <a:bodyPr/>
          <a:lstStyle/>
          <a:p>
            <a:fld id="{F9E5E443-43CC-47C0-B016-9A203293290C}" type="datetimeFigureOut">
              <a:rPr lang="en-US" smtClean="0"/>
              <a:pPr/>
              <a:t>8/27/2021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331200" y="12712701"/>
            <a:ext cx="7721600" cy="7302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7475200" y="12712701"/>
            <a:ext cx="5689600" cy="730250"/>
          </a:xfrm>
          <a:prstGeom prst="rect">
            <a:avLst/>
          </a:prstGeom>
        </p:spPr>
        <p:txBody>
          <a:bodyPr/>
          <a:lstStyle/>
          <a:p>
            <a:fld id="{24C77148-22BA-41E4-AAE6-AAE78D0077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smConfetti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4"/>
          <p:cNvPicPr>
            <a:picLocks noChangeAspect="1" noChangeArrowheads="1"/>
          </p:cNvPicPr>
          <p:nvPr userDrawn="1"/>
        </p:nvPicPr>
        <p:blipFill>
          <a:blip r:embed="rId14" cstate="print">
            <a:duotone>
              <a:prstClr val="black"/>
              <a:srgbClr val="3333FF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6" y="3523"/>
            <a:ext cx="24383873" cy="1428918"/>
          </a:xfrm>
          <a:prstGeom prst="rect">
            <a:avLst/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</p:pic>
      <p:sp>
        <p:nvSpPr>
          <p:cNvPr id="9" name="TextBox 8"/>
          <p:cNvSpPr txBox="1"/>
          <p:nvPr userDrawn="1"/>
        </p:nvSpPr>
        <p:spPr>
          <a:xfrm>
            <a:off x="3470903" y="455251"/>
            <a:ext cx="156112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600" b="0" baseline="0" dirty="0">
                <a:solidFill>
                  <a:schemeClr val="bg1"/>
                </a:solidFill>
                <a:latin typeface="Chu Van An" panose="02020603050405020304" pitchFamily="18" charset="0"/>
                <a:ea typeface="AvantGarde-Demi" pitchFamily="18" charset="0"/>
                <a:cs typeface="Chu Van An" panose="02020603050405020304" pitchFamily="18" charset="0"/>
              </a:rPr>
              <a:t>TOÁN</a:t>
            </a:r>
            <a:endParaRPr lang="en-US" sz="3600" b="0" dirty="0">
              <a:solidFill>
                <a:schemeClr val="bg1"/>
              </a:solidFill>
              <a:latin typeface="Chu Van An" panose="02020603050405020304" pitchFamily="18" charset="0"/>
              <a:ea typeface="AvantGarde-Demi" pitchFamily="18" charset="0"/>
              <a:cs typeface="Chu Van An" panose="02020603050405020304" pitchFamily="18" charset="0"/>
            </a:endParaRPr>
          </a:p>
        </p:txBody>
      </p:sp>
      <p:sp>
        <p:nvSpPr>
          <p:cNvPr id="10" name="TextBox 9"/>
          <p:cNvSpPr txBox="1"/>
          <p:nvPr userDrawn="1"/>
        </p:nvSpPr>
        <p:spPr>
          <a:xfrm>
            <a:off x="1879977" y="185947"/>
            <a:ext cx="1383712" cy="12464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ts val="4500"/>
              </a:lnSpc>
            </a:pPr>
            <a:r>
              <a:rPr lang="en-US" sz="3200" dirty="0">
                <a:solidFill>
                  <a:schemeClr val="bg1"/>
                </a:solidFill>
                <a:latin typeface="Chu Van An" panose="02020603050405020304" pitchFamily="18" charset="0"/>
                <a:ea typeface="AvantGarde-Demi" pitchFamily="18" charset="0"/>
                <a:cs typeface="Chu Van An" panose="02020603050405020304" pitchFamily="18" charset="0"/>
              </a:rPr>
              <a:t>GIÁO</a:t>
            </a:r>
            <a:r>
              <a:rPr lang="en-US" sz="3200" baseline="0" dirty="0">
                <a:solidFill>
                  <a:schemeClr val="bg1"/>
                </a:solidFill>
                <a:latin typeface="Chu Van An" panose="02020603050405020304" pitchFamily="18" charset="0"/>
                <a:ea typeface="AvantGarde-Demi" pitchFamily="18" charset="0"/>
                <a:cs typeface="Chu Van An" panose="02020603050405020304" pitchFamily="18" charset="0"/>
              </a:rPr>
              <a:t> </a:t>
            </a:r>
          </a:p>
          <a:p>
            <a:pPr algn="ctr">
              <a:lnSpc>
                <a:spcPts val="4500"/>
              </a:lnSpc>
            </a:pPr>
            <a:r>
              <a:rPr lang="en-US" sz="3200" baseline="0" dirty="0">
                <a:solidFill>
                  <a:schemeClr val="bg1"/>
                </a:solidFill>
                <a:latin typeface="Chu Van An" panose="02020603050405020304" pitchFamily="18" charset="0"/>
                <a:ea typeface="AvantGarde-Demi" pitchFamily="18" charset="0"/>
                <a:cs typeface="Chu Van An" panose="02020603050405020304" pitchFamily="18" charset="0"/>
              </a:rPr>
              <a:t>DỤC</a:t>
            </a:r>
            <a:endParaRPr lang="en-US" sz="3200" dirty="0">
              <a:solidFill>
                <a:schemeClr val="bg1"/>
              </a:solidFill>
              <a:latin typeface="Chu Van An" panose="02020603050405020304" pitchFamily="18" charset="0"/>
              <a:ea typeface="AvantGarde-Demi" pitchFamily="18" charset="0"/>
              <a:cs typeface="Chu Van An" panose="02020603050405020304" pitchFamily="18" charset="0"/>
            </a:endParaRPr>
          </a:p>
        </p:txBody>
      </p:sp>
      <p:sp>
        <p:nvSpPr>
          <p:cNvPr id="11" name="TextBox 10"/>
          <p:cNvSpPr txBox="1"/>
          <p:nvPr userDrawn="1"/>
        </p:nvSpPr>
        <p:spPr>
          <a:xfrm>
            <a:off x="5510395" y="457201"/>
            <a:ext cx="151175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vi-VN" sz="3600" b="0" baseline="0" dirty="0">
                <a:solidFill>
                  <a:schemeClr val="bg1"/>
                </a:solidFill>
                <a:latin typeface="Chu Van An" panose="02020603050405020304" pitchFamily="18" charset="0"/>
                <a:ea typeface="AvantGarde-Demi" pitchFamily="18" charset="0"/>
                <a:cs typeface="Chu Van An" panose="02020603050405020304" pitchFamily="18" charset="0"/>
              </a:rPr>
              <a:t>THPT</a:t>
            </a:r>
            <a:endParaRPr lang="en-US" sz="3600" b="1" dirty="0">
              <a:solidFill>
                <a:schemeClr val="bg1"/>
              </a:solidFill>
              <a:latin typeface="Chu Van An" panose="02020603050405020304" pitchFamily="18" charset="0"/>
              <a:ea typeface="AvantGarde-Demi" pitchFamily="18" charset="0"/>
              <a:cs typeface="Chu Van An" panose="02020603050405020304" pitchFamily="18" charset="0"/>
            </a:endParaRPr>
          </a:p>
        </p:txBody>
      </p:sp>
      <p:sp>
        <p:nvSpPr>
          <p:cNvPr id="12" name="Title 2">
            <a:extLst>
              <a:ext uri="{FF2B5EF4-FFF2-40B4-BE49-F238E27FC236}">
                <a16:creationId xmlns="" xmlns:a16="http://schemas.microsoft.com/office/drawing/2014/main" id="{84F4051B-2BBE-412A-BD7D-D20EFA046DC9}"/>
              </a:ext>
            </a:extLst>
          </p:cNvPr>
          <p:cNvSpPr txBox="1">
            <a:spLocks/>
          </p:cNvSpPr>
          <p:nvPr userDrawn="1"/>
        </p:nvSpPr>
        <p:spPr bwMode="black">
          <a:xfrm>
            <a:off x="7248705" y="320913"/>
            <a:ext cx="17135295" cy="976561"/>
          </a:xfrm>
          <a:prstGeom prst="rect">
            <a:avLst/>
          </a:prstGeom>
          <a:pattFill prst="pct80">
            <a:fgClr>
              <a:schemeClr val="bg1">
                <a:lumMod val="95000"/>
              </a:schemeClr>
            </a:fgClr>
            <a:bgClr>
              <a:schemeClr val="accent4">
                <a:lumMod val="40000"/>
                <a:lumOff val="60000"/>
              </a:schemeClr>
            </a:bgClr>
          </a:pattFill>
          <a:ln w="9525">
            <a:solidFill>
              <a:srgbClr val="0000CC"/>
            </a:solidFill>
            <a:miter lim="800000"/>
            <a:headEnd/>
            <a:tailEnd/>
          </a:ln>
          <a:effectLst/>
        </p:spPr>
        <p:txBody>
          <a:bodyPr vert="horz" wrap="square" lIns="91428" tIns="45714" rIns="91428" bIns="45714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4800" kern="0" dirty="0">
                <a:solidFill>
                  <a:srgbClr val="FF0066"/>
                </a:solidFill>
                <a:latin typeface="Chu Van An" panose="02020603050405020304" pitchFamily="18" charset="0"/>
                <a:ea typeface="MS Mincho" panose="02020609040205080304" pitchFamily="49" charset="-128"/>
                <a:cs typeface="Chu Van An" panose="02020603050405020304" pitchFamily="18" charset="0"/>
              </a:rPr>
              <a:t>GIÁO</a:t>
            </a:r>
            <a:r>
              <a:rPr lang="en-US" sz="4800" kern="0" baseline="0" dirty="0">
                <a:solidFill>
                  <a:srgbClr val="FF0066"/>
                </a:solidFill>
                <a:latin typeface="Chu Van An" panose="02020603050405020304" pitchFamily="18" charset="0"/>
                <a:ea typeface="MS Mincho" panose="02020609040205080304" pitchFamily="49" charset="-128"/>
                <a:cs typeface="Chu Van An" panose="02020603050405020304" pitchFamily="18" charset="0"/>
              </a:rPr>
              <a:t> ÁN ĐIỆN TỬ - DIỄN ĐÀN GIÁO VIÊN TOÁN</a:t>
            </a:r>
            <a:endParaRPr lang="vi-VN" sz="4800" kern="0" dirty="0">
              <a:solidFill>
                <a:srgbClr val="FF0066"/>
              </a:solidFill>
              <a:latin typeface="Chu Van An" panose="02020603050405020304" pitchFamily="18" charset="0"/>
              <a:cs typeface="Chu Van An" panose="02020603050405020304" pitchFamily="18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2177060" rtl="0" eaLnBrk="1" latinLnBrk="0" hangingPunct="1">
        <a:spcBef>
          <a:spcPct val="0"/>
        </a:spcBef>
        <a:buNone/>
        <a:defRPr sz="1049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816397" indent="-816397" algn="l" defTabSz="2177060" rtl="0" eaLnBrk="1" latinLnBrk="0" hangingPunct="1">
        <a:spcBef>
          <a:spcPct val="20000"/>
        </a:spcBef>
        <a:buFont typeface="Arial" pitchFamily="34" charset="0"/>
        <a:buChar char="•"/>
        <a:defRPr sz="7599" kern="1200">
          <a:solidFill>
            <a:schemeClr val="tx1"/>
          </a:solidFill>
          <a:latin typeface="+mn-lt"/>
          <a:ea typeface="+mn-ea"/>
          <a:cs typeface="+mn-cs"/>
        </a:defRPr>
      </a:lvl1pPr>
      <a:lvl2pPr marL="1768861" indent="-680331" algn="l" defTabSz="2177060" rtl="0" eaLnBrk="1" latinLnBrk="0" hangingPunct="1">
        <a:spcBef>
          <a:spcPct val="20000"/>
        </a:spcBef>
        <a:buFont typeface="Arial" pitchFamily="34" charset="0"/>
        <a:buChar char="–"/>
        <a:defRPr sz="6699" kern="1200">
          <a:solidFill>
            <a:schemeClr val="tx1"/>
          </a:solidFill>
          <a:latin typeface="+mn-lt"/>
          <a:ea typeface="+mn-ea"/>
          <a:cs typeface="+mn-cs"/>
        </a:defRPr>
      </a:lvl2pPr>
      <a:lvl3pPr marL="2721325" indent="-544265" algn="l" defTabSz="2177060" rtl="0" eaLnBrk="1" latinLnBrk="0" hangingPunct="1">
        <a:spcBef>
          <a:spcPct val="20000"/>
        </a:spcBef>
        <a:buFont typeface="Arial" pitchFamily="34" charset="0"/>
        <a:buChar char="•"/>
        <a:defRPr sz="5699" kern="1200">
          <a:solidFill>
            <a:schemeClr val="tx1"/>
          </a:solidFill>
          <a:latin typeface="+mn-lt"/>
          <a:ea typeface="+mn-ea"/>
          <a:cs typeface="+mn-cs"/>
        </a:defRPr>
      </a:lvl3pPr>
      <a:lvl4pPr marL="3809855" indent="-544265" algn="l" defTabSz="2177060" rtl="0" eaLnBrk="1" latinLnBrk="0" hangingPunct="1">
        <a:spcBef>
          <a:spcPct val="20000"/>
        </a:spcBef>
        <a:buFont typeface="Arial" pitchFamily="34" charset="0"/>
        <a:buChar char="–"/>
        <a:defRPr sz="4800" kern="1200">
          <a:solidFill>
            <a:schemeClr val="tx1"/>
          </a:solidFill>
          <a:latin typeface="+mn-lt"/>
          <a:ea typeface="+mn-ea"/>
          <a:cs typeface="+mn-cs"/>
        </a:defRPr>
      </a:lvl4pPr>
      <a:lvl5pPr marL="4898385" indent="-544265" algn="l" defTabSz="2177060" rtl="0" eaLnBrk="1" latinLnBrk="0" hangingPunct="1">
        <a:spcBef>
          <a:spcPct val="20000"/>
        </a:spcBef>
        <a:buFont typeface="Arial" pitchFamily="34" charset="0"/>
        <a:buChar char="»"/>
        <a:defRPr sz="4800" kern="1200">
          <a:solidFill>
            <a:schemeClr val="tx1"/>
          </a:solidFill>
          <a:latin typeface="+mn-lt"/>
          <a:ea typeface="+mn-ea"/>
          <a:cs typeface="+mn-cs"/>
        </a:defRPr>
      </a:lvl5pPr>
      <a:lvl6pPr marL="5986915" indent="-544265" algn="l" defTabSz="2177060" rtl="0" eaLnBrk="1" latinLnBrk="0" hangingPunct="1">
        <a:spcBef>
          <a:spcPct val="20000"/>
        </a:spcBef>
        <a:buFont typeface="Arial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6pPr>
      <a:lvl7pPr marL="7075445" indent="-544265" algn="l" defTabSz="2177060" rtl="0" eaLnBrk="1" latinLnBrk="0" hangingPunct="1">
        <a:spcBef>
          <a:spcPct val="20000"/>
        </a:spcBef>
        <a:buFont typeface="Arial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7pPr>
      <a:lvl8pPr marL="8163976" indent="-544265" algn="l" defTabSz="2177060" rtl="0" eaLnBrk="1" latinLnBrk="0" hangingPunct="1">
        <a:spcBef>
          <a:spcPct val="20000"/>
        </a:spcBef>
        <a:buFont typeface="Arial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8pPr>
      <a:lvl9pPr marL="9252506" indent="-544265" algn="l" defTabSz="2177060" rtl="0" eaLnBrk="1" latinLnBrk="0" hangingPunct="1">
        <a:spcBef>
          <a:spcPct val="20000"/>
        </a:spcBef>
        <a:buFont typeface="Arial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77060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1pPr>
      <a:lvl2pPr marL="1088530" algn="l" defTabSz="2177060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2pPr>
      <a:lvl3pPr marL="2177060" algn="l" defTabSz="2177060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3pPr>
      <a:lvl4pPr marL="3265590" algn="l" defTabSz="2177060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4pPr>
      <a:lvl5pPr marL="4354121" algn="l" defTabSz="2177060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5pPr>
      <a:lvl6pPr marL="5442651" algn="l" defTabSz="2177060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6pPr>
      <a:lvl7pPr marL="6531181" algn="l" defTabSz="2177060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7pPr>
      <a:lvl8pPr marL="7619710" algn="l" defTabSz="2177060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8pPr>
      <a:lvl9pPr marL="8708240" algn="l" defTabSz="2177060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emf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710.png"/><Relationship Id="rId13" Type="http://schemas.openxmlformats.org/officeDocument/2006/relationships/oleObject" Target="../embeddings/oleObject73.bin"/><Relationship Id="rId18" Type="http://schemas.openxmlformats.org/officeDocument/2006/relationships/image" Target="../media/image77.wmf"/><Relationship Id="rId26" Type="http://schemas.openxmlformats.org/officeDocument/2006/relationships/image" Target="../media/image81.wmf"/><Relationship Id="rId3" Type="http://schemas.openxmlformats.org/officeDocument/2006/relationships/notesSlide" Target="../notesSlides/notesSlide10.xml"/><Relationship Id="rId21" Type="http://schemas.openxmlformats.org/officeDocument/2006/relationships/oleObject" Target="../embeddings/oleObject77.bin"/><Relationship Id="rId7" Type="http://schemas.openxmlformats.org/officeDocument/2006/relationships/image" Target="../media/image700.png"/><Relationship Id="rId12" Type="http://schemas.openxmlformats.org/officeDocument/2006/relationships/image" Target="../media/image74.wmf"/><Relationship Id="rId17" Type="http://schemas.openxmlformats.org/officeDocument/2006/relationships/oleObject" Target="../embeddings/oleObject75.bin"/><Relationship Id="rId25" Type="http://schemas.openxmlformats.org/officeDocument/2006/relationships/oleObject" Target="../embeddings/oleObject79.bin"/><Relationship Id="rId2" Type="http://schemas.openxmlformats.org/officeDocument/2006/relationships/slideLayout" Target="../slideLayouts/slideLayout12.xml"/><Relationship Id="rId16" Type="http://schemas.openxmlformats.org/officeDocument/2006/relationships/image" Target="../media/image76.wmf"/><Relationship Id="rId20" Type="http://schemas.openxmlformats.org/officeDocument/2006/relationships/image" Target="../media/image78.wmf"/><Relationship Id="rId1" Type="http://schemas.openxmlformats.org/officeDocument/2006/relationships/vmlDrawing" Target="../drawings/vmlDrawing9.vml"/><Relationship Id="rId6" Type="http://schemas.openxmlformats.org/officeDocument/2006/relationships/image" Target="../media/image690.png"/><Relationship Id="rId11" Type="http://schemas.openxmlformats.org/officeDocument/2006/relationships/oleObject" Target="../embeddings/oleObject72.bin"/><Relationship Id="rId24" Type="http://schemas.openxmlformats.org/officeDocument/2006/relationships/image" Target="../media/image80.wmf"/><Relationship Id="rId5" Type="http://schemas.openxmlformats.org/officeDocument/2006/relationships/image" Target="../media/image117.png"/><Relationship Id="rId15" Type="http://schemas.openxmlformats.org/officeDocument/2006/relationships/oleObject" Target="../embeddings/oleObject74.bin"/><Relationship Id="rId23" Type="http://schemas.openxmlformats.org/officeDocument/2006/relationships/oleObject" Target="../embeddings/oleObject78.bin"/><Relationship Id="rId28" Type="http://schemas.openxmlformats.org/officeDocument/2006/relationships/image" Target="../media/image82.wmf"/><Relationship Id="rId10" Type="http://schemas.openxmlformats.org/officeDocument/2006/relationships/image" Target="../media/image73.wmf"/><Relationship Id="rId19" Type="http://schemas.openxmlformats.org/officeDocument/2006/relationships/oleObject" Target="../embeddings/oleObject76.bin"/><Relationship Id="rId4" Type="http://schemas.openxmlformats.org/officeDocument/2006/relationships/image" Target="../media/image640.png"/><Relationship Id="rId9" Type="http://schemas.openxmlformats.org/officeDocument/2006/relationships/oleObject" Target="../embeddings/oleObject71.bin"/><Relationship Id="rId14" Type="http://schemas.openxmlformats.org/officeDocument/2006/relationships/image" Target="../media/image75.wmf"/><Relationship Id="rId22" Type="http://schemas.openxmlformats.org/officeDocument/2006/relationships/image" Target="../media/image79.wmf"/><Relationship Id="rId27" Type="http://schemas.openxmlformats.org/officeDocument/2006/relationships/oleObject" Target="../embeddings/oleObject80.bin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13" Type="http://schemas.openxmlformats.org/officeDocument/2006/relationships/image" Target="../media/image10.wmf"/><Relationship Id="rId18" Type="http://schemas.openxmlformats.org/officeDocument/2006/relationships/oleObject" Target="../embeddings/oleObject8.bin"/><Relationship Id="rId26" Type="http://schemas.openxmlformats.org/officeDocument/2006/relationships/oleObject" Target="../embeddings/oleObject12.bin"/><Relationship Id="rId3" Type="http://schemas.openxmlformats.org/officeDocument/2006/relationships/notesSlide" Target="../notesSlides/notesSlide2.xml"/><Relationship Id="rId21" Type="http://schemas.openxmlformats.org/officeDocument/2006/relationships/image" Target="../media/image14.wmf"/><Relationship Id="rId7" Type="http://schemas.openxmlformats.org/officeDocument/2006/relationships/image" Target="../media/image7.wmf"/><Relationship Id="rId12" Type="http://schemas.openxmlformats.org/officeDocument/2006/relationships/oleObject" Target="../embeddings/oleObject5.bin"/><Relationship Id="rId17" Type="http://schemas.openxmlformats.org/officeDocument/2006/relationships/image" Target="../media/image12.wmf"/><Relationship Id="rId25" Type="http://schemas.openxmlformats.org/officeDocument/2006/relationships/image" Target="../media/image16.wmf"/><Relationship Id="rId2" Type="http://schemas.openxmlformats.org/officeDocument/2006/relationships/slideLayout" Target="../slideLayouts/slideLayout7.xml"/><Relationship Id="rId16" Type="http://schemas.openxmlformats.org/officeDocument/2006/relationships/oleObject" Target="../embeddings/oleObject7.bin"/><Relationship Id="rId20" Type="http://schemas.openxmlformats.org/officeDocument/2006/relationships/oleObject" Target="../embeddings/oleObject9.bin"/><Relationship Id="rId29" Type="http://schemas.openxmlformats.org/officeDocument/2006/relationships/image" Target="../media/image18.wmf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11" Type="http://schemas.openxmlformats.org/officeDocument/2006/relationships/image" Target="../media/image9.wmf"/><Relationship Id="rId24" Type="http://schemas.openxmlformats.org/officeDocument/2006/relationships/oleObject" Target="../embeddings/oleObject11.bin"/><Relationship Id="rId5" Type="http://schemas.openxmlformats.org/officeDocument/2006/relationships/image" Target="../media/image6.wmf"/><Relationship Id="rId15" Type="http://schemas.openxmlformats.org/officeDocument/2006/relationships/image" Target="../media/image11.wmf"/><Relationship Id="rId23" Type="http://schemas.openxmlformats.org/officeDocument/2006/relationships/image" Target="../media/image15.wmf"/><Relationship Id="rId28" Type="http://schemas.openxmlformats.org/officeDocument/2006/relationships/oleObject" Target="../embeddings/oleObject13.bin"/><Relationship Id="rId10" Type="http://schemas.openxmlformats.org/officeDocument/2006/relationships/oleObject" Target="../embeddings/oleObject4.bin"/><Relationship Id="rId19" Type="http://schemas.openxmlformats.org/officeDocument/2006/relationships/image" Target="../media/image13.wmf"/><Relationship Id="rId4" Type="http://schemas.openxmlformats.org/officeDocument/2006/relationships/oleObject" Target="../embeddings/oleObject1.bin"/><Relationship Id="rId9" Type="http://schemas.openxmlformats.org/officeDocument/2006/relationships/image" Target="../media/image8.wmf"/><Relationship Id="rId14" Type="http://schemas.openxmlformats.org/officeDocument/2006/relationships/oleObject" Target="../embeddings/oleObject6.bin"/><Relationship Id="rId22" Type="http://schemas.openxmlformats.org/officeDocument/2006/relationships/oleObject" Target="../embeddings/oleObject10.bin"/><Relationship Id="rId27" Type="http://schemas.openxmlformats.org/officeDocument/2006/relationships/image" Target="../media/image17.wmf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6.bin"/><Relationship Id="rId13" Type="http://schemas.openxmlformats.org/officeDocument/2006/relationships/image" Target="../media/image21.wmf"/><Relationship Id="rId18" Type="http://schemas.openxmlformats.org/officeDocument/2006/relationships/oleObject" Target="../embeddings/oleObject21.bin"/><Relationship Id="rId26" Type="http://schemas.openxmlformats.org/officeDocument/2006/relationships/oleObject" Target="../embeddings/oleObject25.bin"/><Relationship Id="rId3" Type="http://schemas.openxmlformats.org/officeDocument/2006/relationships/notesSlide" Target="../notesSlides/notesSlide3.xml"/><Relationship Id="rId21" Type="http://schemas.openxmlformats.org/officeDocument/2006/relationships/image" Target="../media/image25.wmf"/><Relationship Id="rId7" Type="http://schemas.openxmlformats.org/officeDocument/2006/relationships/image" Target="../media/image7.wmf"/><Relationship Id="rId12" Type="http://schemas.openxmlformats.org/officeDocument/2006/relationships/oleObject" Target="../embeddings/oleObject18.bin"/><Relationship Id="rId17" Type="http://schemas.openxmlformats.org/officeDocument/2006/relationships/image" Target="../media/image23.wmf"/><Relationship Id="rId25" Type="http://schemas.openxmlformats.org/officeDocument/2006/relationships/image" Target="../media/image27.wmf"/><Relationship Id="rId2" Type="http://schemas.openxmlformats.org/officeDocument/2006/relationships/slideLayout" Target="../slideLayouts/slideLayout7.xml"/><Relationship Id="rId16" Type="http://schemas.openxmlformats.org/officeDocument/2006/relationships/oleObject" Target="../embeddings/oleObject20.bin"/><Relationship Id="rId20" Type="http://schemas.openxmlformats.org/officeDocument/2006/relationships/oleObject" Target="../embeddings/oleObject22.bin"/><Relationship Id="rId29" Type="http://schemas.openxmlformats.org/officeDocument/2006/relationships/image" Target="../media/image29.wmf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15.bin"/><Relationship Id="rId11" Type="http://schemas.openxmlformats.org/officeDocument/2006/relationships/image" Target="../media/image20.wmf"/><Relationship Id="rId24" Type="http://schemas.openxmlformats.org/officeDocument/2006/relationships/oleObject" Target="../embeddings/oleObject24.bin"/><Relationship Id="rId5" Type="http://schemas.openxmlformats.org/officeDocument/2006/relationships/image" Target="../media/image19.wmf"/><Relationship Id="rId15" Type="http://schemas.openxmlformats.org/officeDocument/2006/relationships/image" Target="../media/image22.wmf"/><Relationship Id="rId23" Type="http://schemas.openxmlformats.org/officeDocument/2006/relationships/image" Target="../media/image26.wmf"/><Relationship Id="rId28" Type="http://schemas.openxmlformats.org/officeDocument/2006/relationships/oleObject" Target="../embeddings/oleObject26.bin"/><Relationship Id="rId10" Type="http://schemas.openxmlformats.org/officeDocument/2006/relationships/oleObject" Target="../embeddings/oleObject17.bin"/><Relationship Id="rId19" Type="http://schemas.openxmlformats.org/officeDocument/2006/relationships/image" Target="../media/image24.wmf"/><Relationship Id="rId4" Type="http://schemas.openxmlformats.org/officeDocument/2006/relationships/oleObject" Target="../embeddings/oleObject14.bin"/><Relationship Id="rId9" Type="http://schemas.openxmlformats.org/officeDocument/2006/relationships/image" Target="../media/image8.wmf"/><Relationship Id="rId14" Type="http://schemas.openxmlformats.org/officeDocument/2006/relationships/oleObject" Target="../embeddings/oleObject19.bin"/><Relationship Id="rId22" Type="http://schemas.openxmlformats.org/officeDocument/2006/relationships/oleObject" Target="../embeddings/oleObject23.bin"/><Relationship Id="rId27" Type="http://schemas.openxmlformats.org/officeDocument/2006/relationships/image" Target="../media/image28.w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9.bin"/><Relationship Id="rId13" Type="http://schemas.openxmlformats.org/officeDocument/2006/relationships/image" Target="../media/image33.wmf"/><Relationship Id="rId18" Type="http://schemas.openxmlformats.org/officeDocument/2006/relationships/oleObject" Target="../embeddings/oleObject34.bin"/><Relationship Id="rId3" Type="http://schemas.openxmlformats.org/officeDocument/2006/relationships/notesSlide" Target="../notesSlides/notesSlide4.xml"/><Relationship Id="rId21" Type="http://schemas.openxmlformats.org/officeDocument/2006/relationships/image" Target="../media/image37.wmf"/><Relationship Id="rId7" Type="http://schemas.openxmlformats.org/officeDocument/2006/relationships/image" Target="../media/image30.wmf"/><Relationship Id="rId12" Type="http://schemas.openxmlformats.org/officeDocument/2006/relationships/oleObject" Target="../embeddings/oleObject31.bin"/><Relationship Id="rId17" Type="http://schemas.openxmlformats.org/officeDocument/2006/relationships/image" Target="../media/image35.wmf"/><Relationship Id="rId2" Type="http://schemas.openxmlformats.org/officeDocument/2006/relationships/slideLayout" Target="../slideLayouts/slideLayout7.xml"/><Relationship Id="rId16" Type="http://schemas.openxmlformats.org/officeDocument/2006/relationships/oleObject" Target="../embeddings/oleObject33.bin"/><Relationship Id="rId20" Type="http://schemas.openxmlformats.org/officeDocument/2006/relationships/oleObject" Target="../embeddings/oleObject35.bin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28.bin"/><Relationship Id="rId11" Type="http://schemas.openxmlformats.org/officeDocument/2006/relationships/image" Target="../media/image32.wmf"/><Relationship Id="rId5" Type="http://schemas.openxmlformats.org/officeDocument/2006/relationships/image" Target="../media/image7.wmf"/><Relationship Id="rId15" Type="http://schemas.openxmlformats.org/officeDocument/2006/relationships/image" Target="../media/image34.wmf"/><Relationship Id="rId10" Type="http://schemas.openxmlformats.org/officeDocument/2006/relationships/oleObject" Target="../embeddings/oleObject30.bin"/><Relationship Id="rId19" Type="http://schemas.openxmlformats.org/officeDocument/2006/relationships/image" Target="../media/image36.wmf"/><Relationship Id="rId4" Type="http://schemas.openxmlformats.org/officeDocument/2006/relationships/oleObject" Target="../embeddings/oleObject27.bin"/><Relationship Id="rId9" Type="http://schemas.openxmlformats.org/officeDocument/2006/relationships/image" Target="../media/image31.wmf"/><Relationship Id="rId14" Type="http://schemas.openxmlformats.org/officeDocument/2006/relationships/oleObject" Target="../embeddings/oleObject32.bin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8.bin"/><Relationship Id="rId13" Type="http://schemas.openxmlformats.org/officeDocument/2006/relationships/image" Target="../media/image42.wmf"/><Relationship Id="rId18" Type="http://schemas.openxmlformats.org/officeDocument/2006/relationships/oleObject" Target="../embeddings/oleObject43.bin"/><Relationship Id="rId3" Type="http://schemas.openxmlformats.org/officeDocument/2006/relationships/notesSlide" Target="../notesSlides/notesSlide5.xml"/><Relationship Id="rId21" Type="http://schemas.openxmlformats.org/officeDocument/2006/relationships/image" Target="../media/image46.wmf"/><Relationship Id="rId7" Type="http://schemas.openxmlformats.org/officeDocument/2006/relationships/image" Target="../media/image39.wmf"/><Relationship Id="rId12" Type="http://schemas.openxmlformats.org/officeDocument/2006/relationships/oleObject" Target="../embeddings/oleObject40.bin"/><Relationship Id="rId17" Type="http://schemas.openxmlformats.org/officeDocument/2006/relationships/image" Target="../media/image44.wmf"/><Relationship Id="rId2" Type="http://schemas.openxmlformats.org/officeDocument/2006/relationships/slideLayout" Target="../slideLayouts/slideLayout7.xml"/><Relationship Id="rId16" Type="http://schemas.openxmlformats.org/officeDocument/2006/relationships/oleObject" Target="../embeddings/oleObject42.bin"/><Relationship Id="rId20" Type="http://schemas.openxmlformats.org/officeDocument/2006/relationships/oleObject" Target="../embeddings/oleObject44.bin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37.bin"/><Relationship Id="rId11" Type="http://schemas.openxmlformats.org/officeDocument/2006/relationships/image" Target="../media/image41.wmf"/><Relationship Id="rId5" Type="http://schemas.openxmlformats.org/officeDocument/2006/relationships/image" Target="../media/image38.wmf"/><Relationship Id="rId15" Type="http://schemas.openxmlformats.org/officeDocument/2006/relationships/image" Target="../media/image43.wmf"/><Relationship Id="rId10" Type="http://schemas.openxmlformats.org/officeDocument/2006/relationships/oleObject" Target="../embeddings/oleObject39.bin"/><Relationship Id="rId19" Type="http://schemas.openxmlformats.org/officeDocument/2006/relationships/image" Target="../media/image45.wmf"/><Relationship Id="rId4" Type="http://schemas.openxmlformats.org/officeDocument/2006/relationships/oleObject" Target="../embeddings/oleObject36.bin"/><Relationship Id="rId9" Type="http://schemas.openxmlformats.org/officeDocument/2006/relationships/image" Target="../media/image40.wmf"/><Relationship Id="rId14" Type="http://schemas.openxmlformats.org/officeDocument/2006/relationships/oleObject" Target="../embeddings/oleObject41.bin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5.bin"/><Relationship Id="rId13" Type="http://schemas.openxmlformats.org/officeDocument/2006/relationships/image" Target="../media/image49.wmf"/><Relationship Id="rId18" Type="http://schemas.openxmlformats.org/officeDocument/2006/relationships/oleObject" Target="../embeddings/oleObject50.bin"/><Relationship Id="rId3" Type="http://schemas.openxmlformats.org/officeDocument/2006/relationships/notesSlide" Target="../notesSlides/notesSlide6.xml"/><Relationship Id="rId7" Type="http://schemas.openxmlformats.org/officeDocument/2006/relationships/image" Target="../media/image750.png"/><Relationship Id="rId12" Type="http://schemas.openxmlformats.org/officeDocument/2006/relationships/oleObject" Target="../embeddings/oleObject47.bin"/><Relationship Id="rId17" Type="http://schemas.openxmlformats.org/officeDocument/2006/relationships/image" Target="../media/image51.wmf"/><Relationship Id="rId2" Type="http://schemas.openxmlformats.org/officeDocument/2006/relationships/slideLayout" Target="../slideLayouts/slideLayout12.xml"/><Relationship Id="rId16" Type="http://schemas.openxmlformats.org/officeDocument/2006/relationships/oleObject" Target="../embeddings/oleObject49.bin"/><Relationship Id="rId20" Type="http://schemas.openxmlformats.org/officeDocument/2006/relationships/image" Target="../media/image760.png"/><Relationship Id="rId1" Type="http://schemas.openxmlformats.org/officeDocument/2006/relationships/vmlDrawing" Target="../drawings/vmlDrawing5.vml"/><Relationship Id="rId6" Type="http://schemas.openxmlformats.org/officeDocument/2006/relationships/image" Target="../media/image740.png"/><Relationship Id="rId11" Type="http://schemas.openxmlformats.org/officeDocument/2006/relationships/image" Target="../media/image48.wmf"/><Relationship Id="rId5" Type="http://schemas.openxmlformats.org/officeDocument/2006/relationships/image" Target="../media/image730.png"/><Relationship Id="rId15" Type="http://schemas.openxmlformats.org/officeDocument/2006/relationships/image" Target="../media/image50.wmf"/><Relationship Id="rId10" Type="http://schemas.openxmlformats.org/officeDocument/2006/relationships/oleObject" Target="../embeddings/oleObject46.bin"/><Relationship Id="rId19" Type="http://schemas.openxmlformats.org/officeDocument/2006/relationships/image" Target="../media/image52.wmf"/><Relationship Id="rId4" Type="http://schemas.openxmlformats.org/officeDocument/2006/relationships/image" Target="../media/image124.png"/><Relationship Id="rId9" Type="http://schemas.openxmlformats.org/officeDocument/2006/relationships/image" Target="../media/image47.wmf"/><Relationship Id="rId14" Type="http://schemas.openxmlformats.org/officeDocument/2006/relationships/oleObject" Target="../embeddings/oleObject48.bin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1.bin"/><Relationship Id="rId13" Type="http://schemas.openxmlformats.org/officeDocument/2006/relationships/image" Target="../media/image55.wmf"/><Relationship Id="rId18" Type="http://schemas.openxmlformats.org/officeDocument/2006/relationships/oleObject" Target="../embeddings/oleObject56.bin"/><Relationship Id="rId3" Type="http://schemas.openxmlformats.org/officeDocument/2006/relationships/notesSlide" Target="../notesSlides/notesSlide7.xml"/><Relationship Id="rId7" Type="http://schemas.openxmlformats.org/officeDocument/2006/relationships/image" Target="../media/image61.png"/><Relationship Id="rId12" Type="http://schemas.openxmlformats.org/officeDocument/2006/relationships/oleObject" Target="../embeddings/oleObject53.bin"/><Relationship Id="rId17" Type="http://schemas.openxmlformats.org/officeDocument/2006/relationships/image" Target="../media/image57.wmf"/><Relationship Id="rId2" Type="http://schemas.openxmlformats.org/officeDocument/2006/relationships/slideLayout" Target="../slideLayouts/slideLayout12.xml"/><Relationship Id="rId16" Type="http://schemas.openxmlformats.org/officeDocument/2006/relationships/oleObject" Target="../embeddings/oleObject55.bin"/><Relationship Id="rId20" Type="http://schemas.openxmlformats.org/officeDocument/2006/relationships/image" Target="../media/image810.png"/><Relationship Id="rId1" Type="http://schemas.openxmlformats.org/officeDocument/2006/relationships/vmlDrawing" Target="../drawings/vmlDrawing6.vml"/><Relationship Id="rId6" Type="http://schemas.openxmlformats.org/officeDocument/2006/relationships/image" Target="../media/image60.png"/><Relationship Id="rId11" Type="http://schemas.openxmlformats.org/officeDocument/2006/relationships/image" Target="../media/image54.wmf"/><Relationship Id="rId5" Type="http://schemas.openxmlformats.org/officeDocument/2006/relationships/image" Target="../media/image59.png"/><Relationship Id="rId15" Type="http://schemas.openxmlformats.org/officeDocument/2006/relationships/image" Target="../media/image56.wmf"/><Relationship Id="rId10" Type="http://schemas.openxmlformats.org/officeDocument/2006/relationships/oleObject" Target="../embeddings/oleObject52.bin"/><Relationship Id="rId19" Type="http://schemas.openxmlformats.org/officeDocument/2006/relationships/image" Target="../media/image58.wmf"/><Relationship Id="rId4" Type="http://schemas.openxmlformats.org/officeDocument/2006/relationships/image" Target="../media/image128.png"/><Relationship Id="rId9" Type="http://schemas.openxmlformats.org/officeDocument/2006/relationships/image" Target="../media/image53.wmf"/><Relationship Id="rId14" Type="http://schemas.openxmlformats.org/officeDocument/2006/relationships/oleObject" Target="../embeddings/oleObject54.bin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490.png"/><Relationship Id="rId13" Type="http://schemas.openxmlformats.org/officeDocument/2006/relationships/oleObject" Target="../embeddings/oleObject59.bin"/><Relationship Id="rId18" Type="http://schemas.openxmlformats.org/officeDocument/2006/relationships/image" Target="../media/image63.wmf"/><Relationship Id="rId3" Type="http://schemas.openxmlformats.org/officeDocument/2006/relationships/notesSlide" Target="../notesSlides/notesSlide8.xml"/><Relationship Id="rId21" Type="http://schemas.openxmlformats.org/officeDocument/2006/relationships/oleObject" Target="../embeddings/oleObject63.bin"/><Relationship Id="rId7" Type="http://schemas.openxmlformats.org/officeDocument/2006/relationships/image" Target="../media/image480.png"/><Relationship Id="rId12" Type="http://schemas.openxmlformats.org/officeDocument/2006/relationships/image" Target="../media/image60.wmf"/><Relationship Id="rId17" Type="http://schemas.openxmlformats.org/officeDocument/2006/relationships/oleObject" Target="../embeddings/oleObject61.bin"/><Relationship Id="rId2" Type="http://schemas.openxmlformats.org/officeDocument/2006/relationships/slideLayout" Target="../slideLayouts/slideLayout12.xml"/><Relationship Id="rId16" Type="http://schemas.openxmlformats.org/officeDocument/2006/relationships/image" Target="../media/image62.wmf"/><Relationship Id="rId20" Type="http://schemas.openxmlformats.org/officeDocument/2006/relationships/image" Target="../media/image64.wmf"/><Relationship Id="rId1" Type="http://schemas.openxmlformats.org/officeDocument/2006/relationships/vmlDrawing" Target="../drawings/vmlDrawing7.vml"/><Relationship Id="rId6" Type="http://schemas.openxmlformats.org/officeDocument/2006/relationships/image" Target="../media/image46.png"/><Relationship Id="rId11" Type="http://schemas.openxmlformats.org/officeDocument/2006/relationships/oleObject" Target="../embeddings/oleObject58.bin"/><Relationship Id="rId5" Type="http://schemas.openxmlformats.org/officeDocument/2006/relationships/image" Target="../media/image100.png"/><Relationship Id="rId15" Type="http://schemas.openxmlformats.org/officeDocument/2006/relationships/oleObject" Target="../embeddings/oleObject60.bin"/><Relationship Id="rId10" Type="http://schemas.openxmlformats.org/officeDocument/2006/relationships/image" Target="../media/image59.wmf"/><Relationship Id="rId19" Type="http://schemas.openxmlformats.org/officeDocument/2006/relationships/oleObject" Target="../embeddings/oleObject62.bin"/><Relationship Id="rId4" Type="http://schemas.openxmlformats.org/officeDocument/2006/relationships/image" Target="../media/image470.png"/><Relationship Id="rId9" Type="http://schemas.openxmlformats.org/officeDocument/2006/relationships/oleObject" Target="../embeddings/oleObject57.bin"/><Relationship Id="rId14" Type="http://schemas.openxmlformats.org/officeDocument/2006/relationships/image" Target="../media/image61.wmf"/><Relationship Id="rId22" Type="http://schemas.openxmlformats.org/officeDocument/2006/relationships/image" Target="../media/image65.wmf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600.png"/><Relationship Id="rId13" Type="http://schemas.openxmlformats.org/officeDocument/2006/relationships/oleObject" Target="../embeddings/oleObject66.bin"/><Relationship Id="rId18" Type="http://schemas.openxmlformats.org/officeDocument/2006/relationships/image" Target="../media/image70.wmf"/><Relationship Id="rId3" Type="http://schemas.openxmlformats.org/officeDocument/2006/relationships/notesSlide" Target="../notesSlides/notesSlide9.xml"/><Relationship Id="rId21" Type="http://schemas.openxmlformats.org/officeDocument/2006/relationships/oleObject" Target="../embeddings/oleObject70.bin"/><Relationship Id="rId7" Type="http://schemas.openxmlformats.org/officeDocument/2006/relationships/image" Target="../media/image590.png"/><Relationship Id="rId12" Type="http://schemas.openxmlformats.org/officeDocument/2006/relationships/image" Target="../media/image67.wmf"/><Relationship Id="rId17" Type="http://schemas.openxmlformats.org/officeDocument/2006/relationships/oleObject" Target="../embeddings/oleObject68.bin"/><Relationship Id="rId2" Type="http://schemas.openxmlformats.org/officeDocument/2006/relationships/slideLayout" Target="../slideLayouts/slideLayout12.xml"/><Relationship Id="rId16" Type="http://schemas.openxmlformats.org/officeDocument/2006/relationships/image" Target="../media/image69.wmf"/><Relationship Id="rId20" Type="http://schemas.openxmlformats.org/officeDocument/2006/relationships/image" Target="../media/image71.wmf"/><Relationship Id="rId1" Type="http://schemas.openxmlformats.org/officeDocument/2006/relationships/vmlDrawing" Target="../drawings/vmlDrawing8.vml"/><Relationship Id="rId6" Type="http://schemas.openxmlformats.org/officeDocument/2006/relationships/image" Target="../media/image540.png"/><Relationship Id="rId11" Type="http://schemas.openxmlformats.org/officeDocument/2006/relationships/oleObject" Target="../embeddings/oleObject65.bin"/><Relationship Id="rId5" Type="http://schemas.openxmlformats.org/officeDocument/2006/relationships/image" Target="../media/image570.png"/><Relationship Id="rId15" Type="http://schemas.openxmlformats.org/officeDocument/2006/relationships/oleObject" Target="../embeddings/oleObject67.bin"/><Relationship Id="rId10" Type="http://schemas.openxmlformats.org/officeDocument/2006/relationships/image" Target="../media/image66.wmf"/><Relationship Id="rId19" Type="http://schemas.openxmlformats.org/officeDocument/2006/relationships/oleObject" Target="../embeddings/oleObject69.bin"/><Relationship Id="rId4" Type="http://schemas.openxmlformats.org/officeDocument/2006/relationships/image" Target="../media/image560.png"/><Relationship Id="rId9" Type="http://schemas.openxmlformats.org/officeDocument/2006/relationships/oleObject" Target="../embeddings/oleObject64.bin"/><Relationship Id="rId14" Type="http://schemas.openxmlformats.org/officeDocument/2006/relationships/image" Target="../media/image68.wmf"/><Relationship Id="rId22" Type="http://schemas.openxmlformats.org/officeDocument/2006/relationships/image" Target="../media/image72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Box 20"/>
          <p:cNvSpPr txBox="1"/>
          <p:nvPr/>
        </p:nvSpPr>
        <p:spPr>
          <a:xfrm>
            <a:off x="10618169" y="3720435"/>
            <a:ext cx="3312040" cy="8309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398" tIns="45699" rIns="91398" bIns="45699" rtlCol="0">
            <a:spAutoFit/>
          </a:bodyPr>
          <a:lstStyle/>
          <a:p>
            <a:pPr algn="ctr"/>
            <a:r>
              <a:rPr lang="en-US" sz="4800" b="1" dirty="0">
                <a:solidFill>
                  <a:srgbClr val="135F82"/>
                </a:solidFill>
                <a:latin typeface="Chu Van An" panose="02020603050405020304" pitchFamily="18" charset="0"/>
                <a:ea typeface="Tahoma" pitchFamily="34" charset="0"/>
                <a:cs typeface="Chu Van An" panose="02020603050405020304" pitchFamily="18" charset="0"/>
              </a:rPr>
              <a:t>GIẢI TÍCH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3197614" y="4229941"/>
            <a:ext cx="18288000" cy="28622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398" tIns="45699" rIns="91398" bIns="45699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6000" b="1" dirty="0" err="1">
                <a:solidFill>
                  <a:srgbClr val="776249"/>
                </a:solidFill>
                <a:latin typeface="Chu Van An" panose="02020603050405020304" pitchFamily="18" charset="0"/>
                <a:ea typeface="Tahoma" pitchFamily="34" charset="0"/>
                <a:cs typeface="Chu Van An" panose="02020603050405020304" pitchFamily="18" charset="0"/>
              </a:rPr>
              <a:t>Chương</a:t>
            </a:r>
            <a:r>
              <a:rPr lang="en-US" sz="6000" b="1" dirty="0">
                <a:solidFill>
                  <a:srgbClr val="776249"/>
                </a:solidFill>
                <a:latin typeface="Chu Van An" panose="02020603050405020304" pitchFamily="18" charset="0"/>
                <a:ea typeface="Tahoma" pitchFamily="34" charset="0"/>
                <a:cs typeface="Chu Van An" panose="02020603050405020304" pitchFamily="18" charset="0"/>
              </a:rPr>
              <a:t> 2: HÀM SỐ LŨY THỪA </a:t>
            </a:r>
          </a:p>
          <a:p>
            <a:pPr algn="ctr">
              <a:lnSpc>
                <a:spcPct val="150000"/>
              </a:lnSpc>
            </a:pPr>
            <a:r>
              <a:rPr lang="en-US" sz="6000" b="1" dirty="0">
                <a:solidFill>
                  <a:srgbClr val="776249"/>
                </a:solidFill>
                <a:latin typeface="Chu Van An" panose="02020603050405020304" pitchFamily="18" charset="0"/>
                <a:ea typeface="Tahoma" pitchFamily="34" charset="0"/>
                <a:cs typeface="Chu Van An" panose="02020603050405020304" pitchFamily="18" charset="0"/>
              </a:rPr>
              <a:t>HÀM SỐ MŨ VÀ HÀM SỐ LÔGARIT</a:t>
            </a:r>
          </a:p>
        </p:txBody>
      </p:sp>
      <p:grpSp>
        <p:nvGrpSpPr>
          <p:cNvPr id="5" name="Group 4"/>
          <p:cNvGrpSpPr/>
          <p:nvPr/>
        </p:nvGrpSpPr>
        <p:grpSpPr>
          <a:xfrm>
            <a:off x="12377436" y="1883773"/>
            <a:ext cx="1813892" cy="1828546"/>
            <a:chOff x="12784885" y="1066801"/>
            <a:chExt cx="1814128" cy="1828784"/>
          </a:xfrm>
        </p:grpSpPr>
        <p:sp>
          <p:nvSpPr>
            <p:cNvPr id="24" name="TextBox 23"/>
            <p:cNvSpPr txBox="1"/>
            <p:nvPr/>
          </p:nvSpPr>
          <p:spPr>
            <a:xfrm>
              <a:off x="12784885" y="1066801"/>
              <a:ext cx="1814128" cy="754022"/>
            </a:xfrm>
            <a:prstGeom prst="rect">
              <a:avLst/>
            </a:prstGeom>
            <a:noFill/>
          </p:spPr>
          <p:txBody>
            <a:bodyPr wrap="square" lIns="91398" tIns="45699" rIns="91398" bIns="45699" rtlCol="0">
              <a:spAutoFit/>
            </a:bodyPr>
            <a:lstStyle/>
            <a:p>
              <a:pPr algn="ctr"/>
              <a:r>
                <a:rPr lang="en-US" b="1" dirty="0">
                  <a:solidFill>
                    <a:srgbClr val="135F82"/>
                  </a:solidFill>
                  <a:latin typeface="Chu Van An" panose="02020603050405020304" pitchFamily="18" charset="0"/>
                  <a:ea typeface="AvantGarde" pitchFamily="2" charset="0"/>
                  <a:cs typeface="Chu Van An" panose="02020603050405020304" pitchFamily="18" charset="0"/>
                </a:rPr>
                <a:t>LỚP</a:t>
              </a: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13020903" y="1556787"/>
              <a:ext cx="1223351" cy="1338798"/>
            </a:xfrm>
            <a:prstGeom prst="rect">
              <a:avLst/>
            </a:prstGeom>
            <a:noFill/>
          </p:spPr>
          <p:txBody>
            <a:bodyPr wrap="none" lIns="91398" tIns="45699" rIns="91398" bIns="45699" rtlCol="0">
              <a:spAutoFit/>
            </a:bodyPr>
            <a:lstStyle/>
            <a:p>
              <a:r>
                <a:rPr lang="en-US" sz="8099" dirty="0">
                  <a:solidFill>
                    <a:srgbClr val="135F82"/>
                  </a:solidFill>
                  <a:latin typeface="Chu Van An" panose="02020603050405020304" pitchFamily="18" charset="0"/>
                  <a:ea typeface="AvantGarde" pitchFamily="2" charset="0"/>
                  <a:cs typeface="Chu Van An" panose="02020603050405020304" pitchFamily="18" charset="0"/>
                </a:rPr>
                <a:t>1</a:t>
              </a:r>
              <a:r>
                <a:rPr lang="vi-VN" sz="8099" dirty="0">
                  <a:solidFill>
                    <a:srgbClr val="135F82"/>
                  </a:solidFill>
                  <a:latin typeface="Chu Van An" panose="02020603050405020304" pitchFamily="18" charset="0"/>
                  <a:ea typeface="AvantGarde" pitchFamily="2" charset="0"/>
                  <a:cs typeface="Chu Van An" panose="02020603050405020304" pitchFamily="18" charset="0"/>
                </a:rPr>
                <a:t>2</a:t>
              </a:r>
              <a:endParaRPr lang="en-US" sz="8099" dirty="0">
                <a:solidFill>
                  <a:srgbClr val="135F82"/>
                </a:solidFill>
                <a:latin typeface="Chu Van An" panose="02020603050405020304" pitchFamily="18" charset="0"/>
                <a:ea typeface="AvantGarde" pitchFamily="2" charset="0"/>
                <a:cs typeface="Chu Van An" panose="02020603050405020304" pitchFamily="18" charset="0"/>
              </a:endParaRPr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10781125" y="1966240"/>
            <a:ext cx="2238084" cy="1706805"/>
            <a:chOff x="11186391" y="149817"/>
            <a:chExt cx="2238375" cy="1707027"/>
          </a:xfrm>
        </p:grpSpPr>
        <p:pic>
          <p:nvPicPr>
            <p:cNvPr id="20" name="Picture 53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427236" y="149817"/>
              <a:ext cx="1495424" cy="14954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26" name="Picture 2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186391" y="1620306"/>
              <a:ext cx="2238375" cy="2365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grpSp>
        <p:nvGrpSpPr>
          <p:cNvPr id="2" name="Group 26"/>
          <p:cNvGrpSpPr/>
          <p:nvPr/>
        </p:nvGrpSpPr>
        <p:grpSpPr>
          <a:xfrm>
            <a:off x="4247547" y="8610600"/>
            <a:ext cx="17088453" cy="907189"/>
            <a:chOff x="7483861" y="7543801"/>
            <a:chExt cx="17012919" cy="907308"/>
          </a:xfrm>
        </p:grpSpPr>
        <p:sp>
          <p:nvSpPr>
            <p:cNvPr id="44" name="TextBox 43"/>
            <p:cNvSpPr txBox="1"/>
            <p:nvPr/>
          </p:nvSpPr>
          <p:spPr>
            <a:xfrm>
              <a:off x="8993187" y="7620003"/>
              <a:ext cx="15503593" cy="83110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800" b="1" dirty="0">
                  <a:solidFill>
                    <a:srgbClr val="135F82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HÀM SỐ LÔGARIT</a:t>
              </a:r>
            </a:p>
          </p:txBody>
        </p:sp>
        <p:grpSp>
          <p:nvGrpSpPr>
            <p:cNvPr id="3" name="Group 27"/>
            <p:cNvGrpSpPr/>
            <p:nvPr/>
          </p:nvGrpSpPr>
          <p:grpSpPr>
            <a:xfrm>
              <a:off x="7483861" y="7543801"/>
              <a:ext cx="1251657" cy="872847"/>
              <a:chOff x="7483860" y="7543801"/>
              <a:chExt cx="1251657" cy="872847"/>
            </a:xfrm>
          </p:grpSpPr>
          <p:sp>
            <p:nvSpPr>
              <p:cNvPr id="46" name="Isosceles Triangle 44"/>
              <p:cNvSpPr/>
              <p:nvPr/>
            </p:nvSpPr>
            <p:spPr>
              <a:xfrm rot="16200000">
                <a:off x="7494127" y="7533534"/>
                <a:ext cx="143688" cy="164221"/>
              </a:xfrm>
              <a:custGeom>
                <a:avLst/>
                <a:gdLst>
                  <a:gd name="connsiteX0" fmla="*/ 0 w 293725"/>
                  <a:gd name="connsiteY0" fmla="*/ 164224 h 164224"/>
                  <a:gd name="connsiteX1" fmla="*/ 146863 w 293725"/>
                  <a:gd name="connsiteY1" fmla="*/ 0 h 164224"/>
                  <a:gd name="connsiteX2" fmla="*/ 293725 w 293725"/>
                  <a:gd name="connsiteY2" fmla="*/ 164224 h 164224"/>
                  <a:gd name="connsiteX3" fmla="*/ 0 w 293725"/>
                  <a:gd name="connsiteY3" fmla="*/ 164224 h 164224"/>
                  <a:gd name="connsiteX0" fmla="*/ 2363 w 296088"/>
                  <a:gd name="connsiteY0" fmla="*/ 164221 h 164221"/>
                  <a:gd name="connsiteX1" fmla="*/ 0 w 296088"/>
                  <a:gd name="connsiteY1" fmla="*/ 0 h 164221"/>
                  <a:gd name="connsiteX2" fmla="*/ 296088 w 296088"/>
                  <a:gd name="connsiteY2" fmla="*/ 164221 h 164221"/>
                  <a:gd name="connsiteX3" fmla="*/ 2363 w 296088"/>
                  <a:gd name="connsiteY3" fmla="*/ 164221 h 1642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96088" h="164221">
                    <a:moveTo>
                      <a:pt x="2363" y="164221"/>
                    </a:moveTo>
                    <a:cubicBezTo>
                      <a:pt x="1575" y="109481"/>
                      <a:pt x="788" y="54740"/>
                      <a:pt x="0" y="0"/>
                    </a:cubicBezTo>
                    <a:lnTo>
                      <a:pt x="296088" y="164221"/>
                    </a:lnTo>
                    <a:lnTo>
                      <a:pt x="2363" y="164221"/>
                    </a:lnTo>
                    <a:close/>
                  </a:path>
                </a:pathLst>
              </a:custGeom>
              <a:solidFill>
                <a:schemeClr val="accent5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4" name="Group 29"/>
              <p:cNvGrpSpPr/>
              <p:nvPr/>
            </p:nvGrpSpPr>
            <p:grpSpPr>
              <a:xfrm>
                <a:off x="7493378" y="7646473"/>
                <a:ext cx="1242139" cy="770175"/>
                <a:chOff x="7493378" y="7646473"/>
                <a:chExt cx="1242139" cy="770175"/>
              </a:xfrm>
            </p:grpSpPr>
            <p:sp>
              <p:nvSpPr>
                <p:cNvPr id="48" name="Round Same Side Corner Rectangle 47"/>
                <p:cNvSpPr/>
                <p:nvPr/>
              </p:nvSpPr>
              <p:spPr>
                <a:xfrm rot="5400000">
                  <a:off x="7748688" y="7429818"/>
                  <a:ext cx="731520" cy="1242139"/>
                </a:xfrm>
                <a:prstGeom prst="round2SameRect">
                  <a:avLst/>
                </a:prstGeom>
                <a:solidFill>
                  <a:srgbClr val="145F82"/>
                </a:solidFill>
                <a:ln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9" name="TextBox 48"/>
                <p:cNvSpPr txBox="1"/>
                <p:nvPr/>
              </p:nvSpPr>
              <p:spPr>
                <a:xfrm>
                  <a:off x="7909228" y="7646473"/>
                  <a:ext cx="640858" cy="754054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lang="en-US" b="1" dirty="0">
                      <a:solidFill>
                        <a:schemeClr val="bg1"/>
                      </a:solidFill>
                      <a:latin typeface="Tahoma" pitchFamily="34" charset="0"/>
                      <a:ea typeface="Tahoma" pitchFamily="34" charset="0"/>
                      <a:cs typeface="Tahoma" pitchFamily="34" charset="0"/>
                    </a:rPr>
                    <a:t>II</a:t>
                  </a:r>
                </a:p>
              </p:txBody>
            </p:sp>
          </p:grpSp>
        </p:grpSp>
      </p:grpSp>
      <p:sp>
        <p:nvSpPr>
          <p:cNvPr id="23" name="TextBox 22"/>
          <p:cNvSpPr txBox="1"/>
          <p:nvPr/>
        </p:nvSpPr>
        <p:spPr>
          <a:xfrm>
            <a:off x="2679776" y="6940720"/>
            <a:ext cx="19610541" cy="110782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3"/>
          </a:fontRef>
        </p:style>
        <p:txBody>
          <a:bodyPr wrap="none" lIns="91398" tIns="45699" rIns="91398" bIns="45699" rtlCol="0">
            <a:spAutoFit/>
          </a:bodyPr>
          <a:lstStyle/>
          <a:p>
            <a:pPr algn="ctr"/>
            <a:r>
              <a:rPr lang="vi-VN" sz="6599" b="1" dirty="0">
                <a:solidFill>
                  <a:srgbClr val="135F82"/>
                </a:solidFill>
                <a:latin typeface="AvantGarde-Demi" pitchFamily="18" charset="0"/>
                <a:ea typeface="AvantGarde-Demi" pitchFamily="18" charset="0"/>
                <a:cs typeface="AvantGarde-Demi" pitchFamily="18" charset="0"/>
              </a:rPr>
              <a:t>Bài </a:t>
            </a:r>
            <a:r>
              <a:rPr lang="en-US" sz="6599" b="1" dirty="0">
                <a:solidFill>
                  <a:srgbClr val="135F82"/>
                </a:solidFill>
                <a:latin typeface="AvantGarde-Demi" pitchFamily="18" charset="0"/>
                <a:ea typeface="AvantGarde-Demi" pitchFamily="18" charset="0"/>
                <a:cs typeface="AvantGarde-Demi" pitchFamily="18" charset="0"/>
              </a:rPr>
              <a:t>4</a:t>
            </a:r>
            <a:r>
              <a:rPr lang="vi-VN" sz="6599" b="1" dirty="0">
                <a:solidFill>
                  <a:srgbClr val="135F82"/>
                </a:solidFill>
                <a:latin typeface="AvantGarde-Demi" pitchFamily="18" charset="0"/>
                <a:ea typeface="AvantGarde-Demi" pitchFamily="18" charset="0"/>
                <a:cs typeface="AvantGarde-Demi" pitchFamily="18" charset="0"/>
              </a:rPr>
              <a:t>:</a:t>
            </a:r>
            <a:r>
              <a:rPr lang="en-US" sz="6599" b="1" dirty="0">
                <a:solidFill>
                  <a:srgbClr val="135F82"/>
                </a:solidFill>
                <a:latin typeface="AvantGarde-Demi" pitchFamily="18" charset="0"/>
                <a:ea typeface="AvantGarde-Demi" pitchFamily="18" charset="0"/>
                <a:cs typeface="AvantGarde-Demi" pitchFamily="18" charset="0"/>
              </a:rPr>
              <a:t>HÀM SỐ MŨ VÀ HÀM SỐ </a:t>
            </a:r>
            <a:r>
              <a:rPr lang="en-US" sz="6599" b="1" dirty="0" smtClean="0">
                <a:solidFill>
                  <a:srgbClr val="135F82"/>
                </a:solidFill>
                <a:latin typeface="AvantGarde-Demi" pitchFamily="18" charset="0"/>
                <a:ea typeface="AvantGarde-Demi" pitchFamily="18" charset="0"/>
                <a:cs typeface="AvantGarde-Demi" pitchFamily="18" charset="0"/>
              </a:rPr>
              <a:t>LÔGARIT (</a:t>
            </a:r>
            <a:r>
              <a:rPr lang="en-US" sz="6599" b="1" dirty="0" err="1" smtClean="0">
                <a:solidFill>
                  <a:srgbClr val="135F82"/>
                </a:solidFill>
                <a:latin typeface="AvantGarde-Demi" pitchFamily="18" charset="0"/>
                <a:ea typeface="AvantGarde-Demi" pitchFamily="18" charset="0"/>
                <a:cs typeface="AvantGarde-Demi" pitchFamily="18" charset="0"/>
              </a:rPr>
              <a:t>tiết</a:t>
            </a:r>
            <a:r>
              <a:rPr lang="en-US" sz="6599" b="1" dirty="0" smtClean="0">
                <a:solidFill>
                  <a:srgbClr val="135F82"/>
                </a:solidFill>
                <a:latin typeface="AvantGarde-Demi" pitchFamily="18" charset="0"/>
                <a:ea typeface="AvantGarde-Demi" pitchFamily="18" charset="0"/>
                <a:cs typeface="AvantGarde-Demi" pitchFamily="18" charset="0"/>
              </a:rPr>
              <a:t> 32)</a:t>
            </a:r>
            <a:endParaRPr lang="en-US" sz="6599" b="1" dirty="0">
              <a:solidFill>
                <a:srgbClr val="135F82"/>
              </a:solidFill>
              <a:latin typeface="AvantGarde-Demi" pitchFamily="18" charset="0"/>
              <a:ea typeface="AvantGarde-Demi" pitchFamily="18" charset="0"/>
              <a:cs typeface="AvantGarde-Demi" pitchFamily="18" charset="0"/>
            </a:endParaRPr>
          </a:p>
        </p:txBody>
      </p:sp>
      <p:sp>
        <p:nvSpPr>
          <p:cNvPr id="54" name="Rounded Rectangle 53"/>
          <p:cNvSpPr/>
          <p:nvPr/>
        </p:nvSpPr>
        <p:spPr>
          <a:xfrm>
            <a:off x="3512667" y="8207119"/>
            <a:ext cx="19013083" cy="4264123"/>
          </a:xfrm>
          <a:prstGeom prst="roundRect">
            <a:avLst>
              <a:gd name="adj" fmla="val 4570"/>
            </a:avLst>
          </a:prstGeom>
          <a:noFill/>
          <a:ln>
            <a:solidFill>
              <a:srgbClr val="135F8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398" tIns="45699" rIns="91398" bIns="45699" rtlCol="0" anchor="ctr"/>
          <a:lstStyle/>
          <a:p>
            <a:pPr algn="ctr"/>
            <a:endParaRPr lang="en-US"/>
          </a:p>
        </p:txBody>
      </p:sp>
      <p:grpSp>
        <p:nvGrpSpPr>
          <p:cNvPr id="55" name="Group 54"/>
          <p:cNvGrpSpPr/>
          <p:nvPr/>
        </p:nvGrpSpPr>
        <p:grpSpPr>
          <a:xfrm>
            <a:off x="4243914" y="9896862"/>
            <a:ext cx="9472086" cy="968318"/>
            <a:chOff x="739068" y="1515168"/>
            <a:chExt cx="9473319" cy="968444"/>
          </a:xfrm>
        </p:grpSpPr>
        <p:sp>
          <p:nvSpPr>
            <p:cNvPr id="56" name="Freeform 71"/>
            <p:cNvSpPr>
              <a:spLocks/>
            </p:cNvSpPr>
            <p:nvPr/>
          </p:nvSpPr>
          <p:spPr bwMode="auto">
            <a:xfrm flipH="1">
              <a:off x="3250419" y="2066147"/>
              <a:ext cx="6961968" cy="417465"/>
            </a:xfrm>
            <a:custGeom>
              <a:avLst/>
              <a:gdLst>
                <a:gd name="T0" fmla="*/ 1849 w 1857"/>
                <a:gd name="T1" fmla="*/ 72 h 111"/>
                <a:gd name="T2" fmla="*/ 376 w 1857"/>
                <a:gd name="T3" fmla="*/ 72 h 111"/>
                <a:gd name="T4" fmla="*/ 360 w 1857"/>
                <a:gd name="T5" fmla="*/ 52 h 111"/>
                <a:gd name="T6" fmla="*/ 374 w 1857"/>
                <a:gd name="T7" fmla="*/ 20 h 111"/>
                <a:gd name="T8" fmla="*/ 366 w 1857"/>
                <a:gd name="T9" fmla="*/ 0 h 111"/>
                <a:gd name="T10" fmla="*/ 85 w 1857"/>
                <a:gd name="T11" fmla="*/ 0 h 111"/>
                <a:gd name="T12" fmla="*/ 53 w 1857"/>
                <a:gd name="T13" fmla="*/ 20 h 111"/>
                <a:gd name="T14" fmla="*/ 6 w 1857"/>
                <a:gd name="T15" fmla="*/ 91 h 111"/>
                <a:gd name="T16" fmla="*/ 15 w 1857"/>
                <a:gd name="T17" fmla="*/ 111 h 111"/>
                <a:gd name="T18" fmla="*/ 199 w 1857"/>
                <a:gd name="T19" fmla="*/ 111 h 111"/>
                <a:gd name="T20" fmla="*/ 296 w 1857"/>
                <a:gd name="T21" fmla="*/ 111 h 111"/>
                <a:gd name="T22" fmla="*/ 1849 w 1857"/>
                <a:gd name="T23" fmla="*/ 111 h 111"/>
                <a:gd name="T24" fmla="*/ 1857 w 1857"/>
                <a:gd name="T25" fmla="*/ 103 h 111"/>
                <a:gd name="T26" fmla="*/ 1857 w 1857"/>
                <a:gd name="T27" fmla="*/ 81 h 111"/>
                <a:gd name="T28" fmla="*/ 1849 w 1857"/>
                <a:gd name="T29" fmla="*/ 72 h 1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857" h="111">
                  <a:moveTo>
                    <a:pt x="1849" y="72"/>
                  </a:moveTo>
                  <a:cubicBezTo>
                    <a:pt x="1849" y="72"/>
                    <a:pt x="423" y="72"/>
                    <a:pt x="376" y="72"/>
                  </a:cubicBezTo>
                  <a:cubicBezTo>
                    <a:pt x="350" y="72"/>
                    <a:pt x="355" y="63"/>
                    <a:pt x="360" y="52"/>
                  </a:cubicBezTo>
                  <a:cubicBezTo>
                    <a:pt x="365" y="40"/>
                    <a:pt x="374" y="20"/>
                    <a:pt x="374" y="20"/>
                  </a:cubicBezTo>
                  <a:cubicBezTo>
                    <a:pt x="381" y="9"/>
                    <a:pt x="377" y="0"/>
                    <a:pt x="366" y="0"/>
                  </a:cubicBezTo>
                  <a:cubicBezTo>
                    <a:pt x="85" y="0"/>
                    <a:pt x="85" y="0"/>
                    <a:pt x="85" y="0"/>
                  </a:cubicBezTo>
                  <a:cubicBezTo>
                    <a:pt x="74" y="0"/>
                    <a:pt x="59" y="9"/>
                    <a:pt x="53" y="20"/>
                  </a:cubicBezTo>
                  <a:cubicBezTo>
                    <a:pt x="6" y="91"/>
                    <a:pt x="6" y="91"/>
                    <a:pt x="6" y="91"/>
                  </a:cubicBezTo>
                  <a:cubicBezTo>
                    <a:pt x="0" y="102"/>
                    <a:pt x="4" y="111"/>
                    <a:pt x="15" y="111"/>
                  </a:cubicBezTo>
                  <a:cubicBezTo>
                    <a:pt x="199" y="111"/>
                    <a:pt x="199" y="111"/>
                    <a:pt x="199" y="111"/>
                  </a:cubicBezTo>
                  <a:cubicBezTo>
                    <a:pt x="296" y="111"/>
                    <a:pt x="296" y="111"/>
                    <a:pt x="296" y="111"/>
                  </a:cubicBezTo>
                  <a:cubicBezTo>
                    <a:pt x="1849" y="111"/>
                    <a:pt x="1849" y="111"/>
                    <a:pt x="1849" y="111"/>
                  </a:cubicBezTo>
                  <a:cubicBezTo>
                    <a:pt x="1853" y="111"/>
                    <a:pt x="1857" y="107"/>
                    <a:pt x="1857" y="103"/>
                  </a:cubicBezTo>
                  <a:cubicBezTo>
                    <a:pt x="1857" y="81"/>
                    <a:pt x="1857" y="81"/>
                    <a:pt x="1857" y="81"/>
                  </a:cubicBezTo>
                  <a:cubicBezTo>
                    <a:pt x="1857" y="76"/>
                    <a:pt x="1853" y="72"/>
                    <a:pt x="1849" y="72"/>
                  </a:cubicBezTo>
                  <a:close/>
                </a:path>
              </a:pathLst>
            </a:custGeom>
            <a:ln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vert="horz" wrap="square" lIns="91417" tIns="45709" rIns="91417" bIns="45709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57" name="Group 56"/>
            <p:cNvGrpSpPr/>
            <p:nvPr/>
          </p:nvGrpSpPr>
          <p:grpSpPr>
            <a:xfrm>
              <a:off x="739068" y="1515168"/>
              <a:ext cx="8177919" cy="960327"/>
              <a:chOff x="739068" y="1515168"/>
              <a:chExt cx="8177919" cy="960327"/>
            </a:xfrm>
          </p:grpSpPr>
          <p:sp>
            <p:nvSpPr>
              <p:cNvPr id="59" name="Freeform 71"/>
              <p:cNvSpPr>
                <a:spLocks/>
              </p:cNvSpPr>
              <p:nvPr/>
            </p:nvSpPr>
            <p:spPr bwMode="auto">
              <a:xfrm>
                <a:off x="739068" y="2058030"/>
                <a:ext cx="6961968" cy="417465"/>
              </a:xfrm>
              <a:custGeom>
                <a:avLst/>
                <a:gdLst>
                  <a:gd name="T0" fmla="*/ 1849 w 1857"/>
                  <a:gd name="T1" fmla="*/ 72 h 111"/>
                  <a:gd name="T2" fmla="*/ 376 w 1857"/>
                  <a:gd name="T3" fmla="*/ 72 h 111"/>
                  <a:gd name="T4" fmla="*/ 360 w 1857"/>
                  <a:gd name="T5" fmla="*/ 52 h 111"/>
                  <a:gd name="T6" fmla="*/ 374 w 1857"/>
                  <a:gd name="T7" fmla="*/ 20 h 111"/>
                  <a:gd name="T8" fmla="*/ 366 w 1857"/>
                  <a:gd name="T9" fmla="*/ 0 h 111"/>
                  <a:gd name="T10" fmla="*/ 85 w 1857"/>
                  <a:gd name="T11" fmla="*/ 0 h 111"/>
                  <a:gd name="T12" fmla="*/ 53 w 1857"/>
                  <a:gd name="T13" fmla="*/ 20 h 111"/>
                  <a:gd name="T14" fmla="*/ 6 w 1857"/>
                  <a:gd name="T15" fmla="*/ 91 h 111"/>
                  <a:gd name="T16" fmla="*/ 15 w 1857"/>
                  <a:gd name="T17" fmla="*/ 111 h 111"/>
                  <a:gd name="T18" fmla="*/ 199 w 1857"/>
                  <a:gd name="T19" fmla="*/ 111 h 111"/>
                  <a:gd name="T20" fmla="*/ 296 w 1857"/>
                  <a:gd name="T21" fmla="*/ 111 h 111"/>
                  <a:gd name="T22" fmla="*/ 1849 w 1857"/>
                  <a:gd name="T23" fmla="*/ 111 h 111"/>
                  <a:gd name="T24" fmla="*/ 1857 w 1857"/>
                  <a:gd name="T25" fmla="*/ 103 h 111"/>
                  <a:gd name="T26" fmla="*/ 1857 w 1857"/>
                  <a:gd name="T27" fmla="*/ 81 h 111"/>
                  <a:gd name="T28" fmla="*/ 1849 w 1857"/>
                  <a:gd name="T29" fmla="*/ 72 h 1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1857" h="111">
                    <a:moveTo>
                      <a:pt x="1849" y="72"/>
                    </a:moveTo>
                    <a:cubicBezTo>
                      <a:pt x="1849" y="72"/>
                      <a:pt x="423" y="72"/>
                      <a:pt x="376" y="72"/>
                    </a:cubicBezTo>
                    <a:cubicBezTo>
                      <a:pt x="350" y="72"/>
                      <a:pt x="355" y="63"/>
                      <a:pt x="360" y="52"/>
                    </a:cubicBezTo>
                    <a:cubicBezTo>
                      <a:pt x="365" y="40"/>
                      <a:pt x="374" y="20"/>
                      <a:pt x="374" y="20"/>
                    </a:cubicBezTo>
                    <a:cubicBezTo>
                      <a:pt x="381" y="9"/>
                      <a:pt x="377" y="0"/>
                      <a:pt x="366" y="0"/>
                    </a:cubicBezTo>
                    <a:cubicBezTo>
                      <a:pt x="85" y="0"/>
                      <a:pt x="85" y="0"/>
                      <a:pt x="85" y="0"/>
                    </a:cubicBezTo>
                    <a:cubicBezTo>
                      <a:pt x="74" y="0"/>
                      <a:pt x="59" y="9"/>
                      <a:pt x="53" y="20"/>
                    </a:cubicBezTo>
                    <a:cubicBezTo>
                      <a:pt x="6" y="91"/>
                      <a:pt x="6" y="91"/>
                      <a:pt x="6" y="91"/>
                    </a:cubicBezTo>
                    <a:cubicBezTo>
                      <a:pt x="0" y="102"/>
                      <a:pt x="4" y="111"/>
                      <a:pt x="15" y="111"/>
                    </a:cubicBezTo>
                    <a:cubicBezTo>
                      <a:pt x="199" y="111"/>
                      <a:pt x="199" y="111"/>
                      <a:pt x="199" y="111"/>
                    </a:cubicBezTo>
                    <a:cubicBezTo>
                      <a:pt x="296" y="111"/>
                      <a:pt x="296" y="111"/>
                      <a:pt x="296" y="111"/>
                    </a:cubicBezTo>
                    <a:cubicBezTo>
                      <a:pt x="1849" y="111"/>
                      <a:pt x="1849" y="111"/>
                      <a:pt x="1849" y="111"/>
                    </a:cubicBezTo>
                    <a:cubicBezTo>
                      <a:pt x="1853" y="111"/>
                      <a:pt x="1857" y="107"/>
                      <a:pt x="1857" y="103"/>
                    </a:cubicBezTo>
                    <a:cubicBezTo>
                      <a:pt x="1857" y="81"/>
                      <a:pt x="1857" y="81"/>
                      <a:pt x="1857" y="81"/>
                    </a:cubicBezTo>
                    <a:cubicBezTo>
                      <a:pt x="1857" y="76"/>
                      <a:pt x="1853" y="72"/>
                      <a:pt x="1849" y="72"/>
                    </a:cubicBezTo>
                    <a:close/>
                  </a:path>
                </a:pathLst>
              </a:custGeom>
              <a:ln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0" name="Oval 72"/>
              <p:cNvSpPr>
                <a:spLocks noChangeArrowheads="1"/>
              </p:cNvSpPr>
              <p:nvPr/>
            </p:nvSpPr>
            <p:spPr bwMode="auto">
              <a:xfrm>
                <a:off x="1372407" y="1515168"/>
                <a:ext cx="285717" cy="280956"/>
              </a:xfrm>
              <a:prstGeom prst="ellipse">
                <a:avLst/>
              </a:prstGeom>
              <a:ln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1" name="Freeform 73"/>
              <p:cNvSpPr>
                <a:spLocks/>
              </p:cNvSpPr>
              <p:nvPr/>
            </p:nvSpPr>
            <p:spPr bwMode="auto">
              <a:xfrm>
                <a:off x="1300977" y="1773901"/>
                <a:ext cx="209526" cy="190478"/>
              </a:xfrm>
              <a:custGeom>
                <a:avLst/>
                <a:gdLst>
                  <a:gd name="T0" fmla="*/ 0 w 56"/>
                  <a:gd name="T1" fmla="*/ 18 h 51"/>
                  <a:gd name="T2" fmla="*/ 45 w 56"/>
                  <a:gd name="T3" fmla="*/ 10 h 51"/>
                  <a:gd name="T4" fmla="*/ 56 w 56"/>
                  <a:gd name="T5" fmla="*/ 12 h 51"/>
                  <a:gd name="T6" fmla="*/ 56 w 56"/>
                  <a:gd name="T7" fmla="*/ 51 h 51"/>
                  <a:gd name="T8" fmla="*/ 0 w 56"/>
                  <a:gd name="T9" fmla="*/ 18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6" h="51">
                    <a:moveTo>
                      <a:pt x="0" y="18"/>
                    </a:moveTo>
                    <a:cubicBezTo>
                      <a:pt x="0" y="18"/>
                      <a:pt x="17" y="0"/>
                      <a:pt x="45" y="10"/>
                    </a:cubicBezTo>
                    <a:cubicBezTo>
                      <a:pt x="51" y="12"/>
                      <a:pt x="52" y="12"/>
                      <a:pt x="56" y="12"/>
                    </a:cubicBezTo>
                    <a:cubicBezTo>
                      <a:pt x="55" y="30"/>
                      <a:pt x="56" y="51"/>
                      <a:pt x="56" y="51"/>
                    </a:cubicBezTo>
                    <a:cubicBezTo>
                      <a:pt x="56" y="51"/>
                      <a:pt x="30" y="24"/>
                      <a:pt x="0" y="18"/>
                    </a:cubicBezTo>
                    <a:close/>
                  </a:path>
                </a:pathLst>
              </a:custGeom>
              <a:ln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2" name="Freeform 74"/>
              <p:cNvSpPr>
                <a:spLocks/>
              </p:cNvSpPr>
              <p:nvPr/>
            </p:nvSpPr>
            <p:spPr bwMode="auto">
              <a:xfrm>
                <a:off x="1300977" y="1773901"/>
                <a:ext cx="209526" cy="190478"/>
              </a:xfrm>
              <a:custGeom>
                <a:avLst/>
                <a:gdLst>
                  <a:gd name="T0" fmla="*/ 0 w 56"/>
                  <a:gd name="T1" fmla="*/ 18 h 51"/>
                  <a:gd name="T2" fmla="*/ 39 w 56"/>
                  <a:gd name="T3" fmla="*/ 8 h 51"/>
                  <a:gd name="T4" fmla="*/ 56 w 56"/>
                  <a:gd name="T5" fmla="*/ 11 h 51"/>
                  <a:gd name="T6" fmla="*/ 56 w 56"/>
                  <a:gd name="T7" fmla="*/ 51 h 51"/>
                  <a:gd name="T8" fmla="*/ 0 w 56"/>
                  <a:gd name="T9" fmla="*/ 18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6" h="51">
                    <a:moveTo>
                      <a:pt x="0" y="18"/>
                    </a:moveTo>
                    <a:cubicBezTo>
                      <a:pt x="0" y="18"/>
                      <a:pt x="10" y="0"/>
                      <a:pt x="39" y="8"/>
                    </a:cubicBezTo>
                    <a:cubicBezTo>
                      <a:pt x="48" y="11"/>
                      <a:pt x="52" y="11"/>
                      <a:pt x="56" y="11"/>
                    </a:cubicBezTo>
                    <a:cubicBezTo>
                      <a:pt x="56" y="51"/>
                      <a:pt x="56" y="51"/>
                      <a:pt x="56" y="51"/>
                    </a:cubicBezTo>
                    <a:cubicBezTo>
                      <a:pt x="56" y="51"/>
                      <a:pt x="30" y="24"/>
                      <a:pt x="0" y="18"/>
                    </a:cubicBezTo>
                    <a:close/>
                  </a:path>
                </a:pathLst>
              </a:custGeom>
              <a:ln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3" name="Freeform 75"/>
              <p:cNvSpPr>
                <a:spLocks/>
              </p:cNvSpPr>
              <p:nvPr/>
            </p:nvSpPr>
            <p:spPr bwMode="auto">
              <a:xfrm>
                <a:off x="1300977" y="1773901"/>
                <a:ext cx="209526" cy="190478"/>
              </a:xfrm>
              <a:custGeom>
                <a:avLst/>
                <a:gdLst>
                  <a:gd name="T0" fmla="*/ 0 w 56"/>
                  <a:gd name="T1" fmla="*/ 18 h 51"/>
                  <a:gd name="T2" fmla="*/ 39 w 56"/>
                  <a:gd name="T3" fmla="*/ 8 h 51"/>
                  <a:gd name="T4" fmla="*/ 56 w 56"/>
                  <a:gd name="T5" fmla="*/ 11 h 51"/>
                  <a:gd name="T6" fmla="*/ 56 w 56"/>
                  <a:gd name="T7" fmla="*/ 51 h 51"/>
                  <a:gd name="T8" fmla="*/ 0 w 56"/>
                  <a:gd name="T9" fmla="*/ 18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6" h="51">
                    <a:moveTo>
                      <a:pt x="0" y="18"/>
                    </a:moveTo>
                    <a:cubicBezTo>
                      <a:pt x="0" y="18"/>
                      <a:pt x="10" y="0"/>
                      <a:pt x="39" y="8"/>
                    </a:cubicBezTo>
                    <a:cubicBezTo>
                      <a:pt x="48" y="11"/>
                      <a:pt x="52" y="11"/>
                      <a:pt x="56" y="11"/>
                    </a:cubicBezTo>
                    <a:cubicBezTo>
                      <a:pt x="56" y="51"/>
                      <a:pt x="56" y="51"/>
                      <a:pt x="56" y="51"/>
                    </a:cubicBezTo>
                    <a:cubicBezTo>
                      <a:pt x="56" y="51"/>
                      <a:pt x="30" y="24"/>
                      <a:pt x="0" y="18"/>
                    </a:cubicBezTo>
                    <a:close/>
                  </a:path>
                </a:pathLst>
              </a:custGeom>
              <a:ln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5" name="Freeform 76"/>
              <p:cNvSpPr>
                <a:spLocks/>
              </p:cNvSpPr>
              <p:nvPr/>
            </p:nvSpPr>
            <p:spPr bwMode="auto">
              <a:xfrm>
                <a:off x="1300977" y="1773901"/>
                <a:ext cx="415877" cy="190478"/>
              </a:xfrm>
              <a:custGeom>
                <a:avLst/>
                <a:gdLst>
                  <a:gd name="T0" fmla="*/ 72 w 111"/>
                  <a:gd name="T1" fmla="*/ 8 h 51"/>
                  <a:gd name="T2" fmla="*/ 56 w 111"/>
                  <a:gd name="T3" fmla="*/ 11 h 51"/>
                  <a:gd name="T4" fmla="*/ 39 w 111"/>
                  <a:gd name="T5" fmla="*/ 8 h 51"/>
                  <a:gd name="T6" fmla="*/ 0 w 111"/>
                  <a:gd name="T7" fmla="*/ 18 h 51"/>
                  <a:gd name="T8" fmla="*/ 56 w 111"/>
                  <a:gd name="T9" fmla="*/ 51 h 51"/>
                  <a:gd name="T10" fmla="*/ 111 w 111"/>
                  <a:gd name="T11" fmla="*/ 18 h 51"/>
                  <a:gd name="T12" fmla="*/ 72 w 111"/>
                  <a:gd name="T13" fmla="*/ 8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11" h="51">
                    <a:moveTo>
                      <a:pt x="72" y="8"/>
                    </a:moveTo>
                    <a:cubicBezTo>
                      <a:pt x="63" y="11"/>
                      <a:pt x="59" y="11"/>
                      <a:pt x="56" y="11"/>
                    </a:cubicBezTo>
                    <a:cubicBezTo>
                      <a:pt x="52" y="11"/>
                      <a:pt x="48" y="11"/>
                      <a:pt x="39" y="8"/>
                    </a:cubicBezTo>
                    <a:cubicBezTo>
                      <a:pt x="10" y="0"/>
                      <a:pt x="0" y="18"/>
                      <a:pt x="0" y="18"/>
                    </a:cubicBezTo>
                    <a:cubicBezTo>
                      <a:pt x="30" y="24"/>
                      <a:pt x="56" y="51"/>
                      <a:pt x="56" y="51"/>
                    </a:cubicBezTo>
                    <a:cubicBezTo>
                      <a:pt x="56" y="51"/>
                      <a:pt x="82" y="24"/>
                      <a:pt x="111" y="18"/>
                    </a:cubicBezTo>
                    <a:cubicBezTo>
                      <a:pt x="111" y="18"/>
                      <a:pt x="101" y="0"/>
                      <a:pt x="72" y="8"/>
                    </a:cubicBezTo>
                    <a:close/>
                  </a:path>
                </a:pathLst>
              </a:custGeom>
              <a:ln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6" name="Freeform 77"/>
              <p:cNvSpPr>
                <a:spLocks/>
              </p:cNvSpPr>
              <p:nvPr/>
            </p:nvSpPr>
            <p:spPr bwMode="auto">
              <a:xfrm>
                <a:off x="1226374" y="1853267"/>
                <a:ext cx="566671" cy="176193"/>
              </a:xfrm>
              <a:custGeom>
                <a:avLst/>
                <a:gdLst>
                  <a:gd name="T0" fmla="*/ 142 w 151"/>
                  <a:gd name="T1" fmla="*/ 1 h 47"/>
                  <a:gd name="T2" fmla="*/ 76 w 151"/>
                  <a:gd name="T3" fmla="*/ 40 h 47"/>
                  <a:gd name="T4" fmla="*/ 10 w 151"/>
                  <a:gd name="T5" fmla="*/ 1 h 47"/>
                  <a:gd name="T6" fmla="*/ 0 w 151"/>
                  <a:gd name="T7" fmla="*/ 7 h 47"/>
                  <a:gd name="T8" fmla="*/ 72 w 151"/>
                  <a:gd name="T9" fmla="*/ 47 h 47"/>
                  <a:gd name="T10" fmla="*/ 76 w 151"/>
                  <a:gd name="T11" fmla="*/ 47 h 47"/>
                  <a:gd name="T12" fmla="*/ 79 w 151"/>
                  <a:gd name="T13" fmla="*/ 47 h 47"/>
                  <a:gd name="T14" fmla="*/ 151 w 151"/>
                  <a:gd name="T15" fmla="*/ 7 h 47"/>
                  <a:gd name="T16" fmla="*/ 142 w 151"/>
                  <a:gd name="T17" fmla="*/ 1 h 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51" h="47">
                    <a:moveTo>
                      <a:pt x="142" y="1"/>
                    </a:moveTo>
                    <a:cubicBezTo>
                      <a:pt x="116" y="7"/>
                      <a:pt x="76" y="40"/>
                      <a:pt x="76" y="40"/>
                    </a:cubicBezTo>
                    <a:cubicBezTo>
                      <a:pt x="76" y="40"/>
                      <a:pt x="36" y="7"/>
                      <a:pt x="10" y="1"/>
                    </a:cubicBezTo>
                    <a:cubicBezTo>
                      <a:pt x="3" y="0"/>
                      <a:pt x="0" y="6"/>
                      <a:pt x="0" y="7"/>
                    </a:cubicBezTo>
                    <a:cubicBezTo>
                      <a:pt x="8" y="11"/>
                      <a:pt x="18" y="4"/>
                      <a:pt x="72" y="47"/>
                    </a:cubicBezTo>
                    <a:cubicBezTo>
                      <a:pt x="73" y="47"/>
                      <a:pt x="76" y="47"/>
                      <a:pt x="76" y="47"/>
                    </a:cubicBezTo>
                    <a:cubicBezTo>
                      <a:pt x="76" y="47"/>
                      <a:pt x="77" y="47"/>
                      <a:pt x="79" y="47"/>
                    </a:cubicBezTo>
                    <a:cubicBezTo>
                      <a:pt x="132" y="4"/>
                      <a:pt x="143" y="11"/>
                      <a:pt x="151" y="7"/>
                    </a:cubicBezTo>
                    <a:cubicBezTo>
                      <a:pt x="151" y="6"/>
                      <a:pt x="148" y="0"/>
                      <a:pt x="142" y="1"/>
                    </a:cubicBezTo>
                    <a:close/>
                  </a:path>
                </a:pathLst>
              </a:custGeom>
              <a:ln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7" name="Freeform 78"/>
              <p:cNvSpPr>
                <a:spLocks/>
              </p:cNvSpPr>
              <p:nvPr/>
            </p:nvSpPr>
            <p:spPr bwMode="auto">
              <a:xfrm>
                <a:off x="1515265" y="1908822"/>
                <a:ext cx="306352" cy="473020"/>
              </a:xfrm>
              <a:custGeom>
                <a:avLst/>
                <a:gdLst>
                  <a:gd name="T0" fmla="*/ 0 w 82"/>
                  <a:gd name="T1" fmla="*/ 40 h 126"/>
                  <a:gd name="T2" fmla="*/ 8 w 82"/>
                  <a:gd name="T3" fmla="*/ 40 h 126"/>
                  <a:gd name="T4" fmla="*/ 68 w 82"/>
                  <a:gd name="T5" fmla="*/ 0 h 126"/>
                  <a:gd name="T6" fmla="*/ 82 w 82"/>
                  <a:gd name="T7" fmla="*/ 0 h 126"/>
                  <a:gd name="T8" fmla="*/ 75 w 82"/>
                  <a:gd name="T9" fmla="*/ 89 h 126"/>
                  <a:gd name="T10" fmla="*/ 8 w 82"/>
                  <a:gd name="T11" fmla="*/ 126 h 126"/>
                  <a:gd name="T12" fmla="*/ 0 w 82"/>
                  <a:gd name="T13" fmla="*/ 126 h 126"/>
                  <a:gd name="T14" fmla="*/ 0 w 82"/>
                  <a:gd name="T15" fmla="*/ 40 h 126"/>
                  <a:gd name="T16" fmla="*/ 0 w 82"/>
                  <a:gd name="T17" fmla="*/ 40 h 1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82" h="126">
                    <a:moveTo>
                      <a:pt x="0" y="40"/>
                    </a:moveTo>
                    <a:cubicBezTo>
                      <a:pt x="8" y="40"/>
                      <a:pt x="8" y="40"/>
                      <a:pt x="8" y="40"/>
                    </a:cubicBezTo>
                    <a:cubicBezTo>
                      <a:pt x="8" y="40"/>
                      <a:pt x="37" y="9"/>
                      <a:pt x="68" y="0"/>
                    </a:cubicBezTo>
                    <a:cubicBezTo>
                      <a:pt x="71" y="0"/>
                      <a:pt x="82" y="0"/>
                      <a:pt x="82" y="0"/>
                    </a:cubicBezTo>
                    <a:cubicBezTo>
                      <a:pt x="82" y="0"/>
                      <a:pt x="75" y="71"/>
                      <a:pt x="75" y="89"/>
                    </a:cubicBezTo>
                    <a:cubicBezTo>
                      <a:pt x="68" y="89"/>
                      <a:pt x="40" y="90"/>
                      <a:pt x="8" y="126"/>
                    </a:cubicBezTo>
                    <a:cubicBezTo>
                      <a:pt x="0" y="126"/>
                      <a:pt x="0" y="126"/>
                      <a:pt x="0" y="126"/>
                    </a:cubicBezTo>
                    <a:cubicBezTo>
                      <a:pt x="0" y="40"/>
                      <a:pt x="0" y="40"/>
                      <a:pt x="0" y="40"/>
                    </a:cubicBezTo>
                    <a:cubicBezTo>
                      <a:pt x="0" y="40"/>
                      <a:pt x="0" y="40"/>
                      <a:pt x="0" y="40"/>
                    </a:cubicBezTo>
                    <a:close/>
                  </a:path>
                </a:pathLst>
              </a:custGeom>
              <a:ln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9" name="Freeform 79"/>
              <p:cNvSpPr>
                <a:spLocks/>
              </p:cNvSpPr>
              <p:nvPr/>
            </p:nvSpPr>
            <p:spPr bwMode="auto">
              <a:xfrm>
                <a:off x="1204151" y="1908822"/>
                <a:ext cx="617466" cy="473020"/>
              </a:xfrm>
              <a:custGeom>
                <a:avLst/>
                <a:gdLst>
                  <a:gd name="T0" fmla="*/ 151 w 165"/>
                  <a:gd name="T1" fmla="*/ 0 h 126"/>
                  <a:gd name="T2" fmla="*/ 91 w 165"/>
                  <a:gd name="T3" fmla="*/ 40 h 126"/>
                  <a:gd name="T4" fmla="*/ 84 w 165"/>
                  <a:gd name="T5" fmla="*/ 40 h 126"/>
                  <a:gd name="T6" fmla="*/ 81 w 165"/>
                  <a:gd name="T7" fmla="*/ 40 h 126"/>
                  <a:gd name="T8" fmla="*/ 75 w 165"/>
                  <a:gd name="T9" fmla="*/ 40 h 126"/>
                  <a:gd name="T10" fmla="*/ 16 w 165"/>
                  <a:gd name="T11" fmla="*/ 0 h 126"/>
                  <a:gd name="T12" fmla="*/ 0 w 165"/>
                  <a:gd name="T13" fmla="*/ 0 h 126"/>
                  <a:gd name="T14" fmla="*/ 9 w 165"/>
                  <a:gd name="T15" fmla="*/ 89 h 126"/>
                  <a:gd name="T16" fmla="*/ 75 w 165"/>
                  <a:gd name="T17" fmla="*/ 126 h 126"/>
                  <a:gd name="T18" fmla="*/ 83 w 165"/>
                  <a:gd name="T19" fmla="*/ 126 h 126"/>
                  <a:gd name="T20" fmla="*/ 91 w 165"/>
                  <a:gd name="T21" fmla="*/ 126 h 126"/>
                  <a:gd name="T22" fmla="*/ 158 w 165"/>
                  <a:gd name="T23" fmla="*/ 89 h 126"/>
                  <a:gd name="T24" fmla="*/ 165 w 165"/>
                  <a:gd name="T25" fmla="*/ 0 h 126"/>
                  <a:gd name="T26" fmla="*/ 151 w 165"/>
                  <a:gd name="T27" fmla="*/ 0 h 1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165" h="126">
                    <a:moveTo>
                      <a:pt x="151" y="0"/>
                    </a:moveTo>
                    <a:cubicBezTo>
                      <a:pt x="120" y="9"/>
                      <a:pt x="91" y="40"/>
                      <a:pt x="91" y="40"/>
                    </a:cubicBezTo>
                    <a:cubicBezTo>
                      <a:pt x="84" y="40"/>
                      <a:pt x="84" y="40"/>
                      <a:pt x="84" y="40"/>
                    </a:cubicBezTo>
                    <a:cubicBezTo>
                      <a:pt x="81" y="40"/>
                      <a:pt x="81" y="40"/>
                      <a:pt x="81" y="40"/>
                    </a:cubicBezTo>
                    <a:cubicBezTo>
                      <a:pt x="75" y="40"/>
                      <a:pt x="75" y="40"/>
                      <a:pt x="75" y="40"/>
                    </a:cubicBezTo>
                    <a:cubicBezTo>
                      <a:pt x="75" y="40"/>
                      <a:pt x="46" y="9"/>
                      <a:pt x="16" y="0"/>
                    </a:cubicBezTo>
                    <a:cubicBezTo>
                      <a:pt x="12" y="0"/>
                      <a:pt x="0" y="0"/>
                      <a:pt x="0" y="0"/>
                    </a:cubicBezTo>
                    <a:cubicBezTo>
                      <a:pt x="0" y="0"/>
                      <a:pt x="9" y="71"/>
                      <a:pt x="9" y="89"/>
                    </a:cubicBezTo>
                    <a:cubicBezTo>
                      <a:pt x="14" y="89"/>
                      <a:pt x="43" y="90"/>
                      <a:pt x="75" y="126"/>
                    </a:cubicBezTo>
                    <a:cubicBezTo>
                      <a:pt x="83" y="126"/>
                      <a:pt x="83" y="126"/>
                      <a:pt x="83" y="126"/>
                    </a:cubicBezTo>
                    <a:cubicBezTo>
                      <a:pt x="83" y="126"/>
                      <a:pt x="83" y="126"/>
                      <a:pt x="91" y="126"/>
                    </a:cubicBezTo>
                    <a:cubicBezTo>
                      <a:pt x="123" y="90"/>
                      <a:pt x="151" y="89"/>
                      <a:pt x="158" y="89"/>
                    </a:cubicBezTo>
                    <a:cubicBezTo>
                      <a:pt x="158" y="71"/>
                      <a:pt x="165" y="0"/>
                      <a:pt x="165" y="0"/>
                    </a:cubicBezTo>
                    <a:cubicBezTo>
                      <a:pt x="165" y="0"/>
                      <a:pt x="154" y="0"/>
                      <a:pt x="151" y="0"/>
                    </a:cubicBezTo>
                    <a:close/>
                  </a:path>
                </a:pathLst>
              </a:custGeom>
              <a:ln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0" name="Freeform 80"/>
              <p:cNvSpPr>
                <a:spLocks/>
              </p:cNvSpPr>
              <p:nvPr/>
            </p:nvSpPr>
            <p:spPr bwMode="auto">
              <a:xfrm>
                <a:off x="1515265" y="2058030"/>
                <a:ext cx="30159" cy="323813"/>
              </a:xfrm>
              <a:custGeom>
                <a:avLst/>
                <a:gdLst>
                  <a:gd name="T0" fmla="*/ 0 w 19"/>
                  <a:gd name="T1" fmla="*/ 204 h 204"/>
                  <a:gd name="T2" fmla="*/ 0 w 19"/>
                  <a:gd name="T3" fmla="*/ 0 h 204"/>
                  <a:gd name="T4" fmla="*/ 19 w 19"/>
                  <a:gd name="T5" fmla="*/ 0 h 204"/>
                  <a:gd name="T6" fmla="*/ 0 w 19"/>
                  <a:gd name="T7" fmla="*/ 204 h 204"/>
                  <a:gd name="T8" fmla="*/ 0 w 19"/>
                  <a:gd name="T9" fmla="*/ 204 h 204"/>
                  <a:gd name="T10" fmla="*/ 0 w 19"/>
                  <a:gd name="T11" fmla="*/ 204 h 2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9" h="204">
                    <a:moveTo>
                      <a:pt x="0" y="204"/>
                    </a:moveTo>
                    <a:lnTo>
                      <a:pt x="0" y="0"/>
                    </a:lnTo>
                    <a:lnTo>
                      <a:pt x="19" y="0"/>
                    </a:lnTo>
                    <a:lnTo>
                      <a:pt x="0" y="204"/>
                    </a:lnTo>
                    <a:lnTo>
                      <a:pt x="0" y="204"/>
                    </a:lnTo>
                    <a:lnTo>
                      <a:pt x="0" y="204"/>
                    </a:lnTo>
                    <a:close/>
                  </a:path>
                </a:pathLst>
              </a:custGeom>
              <a:ln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1" name="Freeform 81"/>
              <p:cNvSpPr>
                <a:spLocks/>
              </p:cNvSpPr>
              <p:nvPr/>
            </p:nvSpPr>
            <p:spPr bwMode="auto">
              <a:xfrm>
                <a:off x="1515265" y="2058030"/>
                <a:ext cx="30159" cy="323813"/>
              </a:xfrm>
              <a:custGeom>
                <a:avLst/>
                <a:gdLst>
                  <a:gd name="T0" fmla="*/ 0 w 19"/>
                  <a:gd name="T1" fmla="*/ 204 h 204"/>
                  <a:gd name="T2" fmla="*/ 0 w 19"/>
                  <a:gd name="T3" fmla="*/ 0 h 204"/>
                  <a:gd name="T4" fmla="*/ 19 w 19"/>
                  <a:gd name="T5" fmla="*/ 0 h 204"/>
                  <a:gd name="T6" fmla="*/ 0 w 19"/>
                  <a:gd name="T7" fmla="*/ 204 h 2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9" h="204">
                    <a:moveTo>
                      <a:pt x="0" y="204"/>
                    </a:moveTo>
                    <a:lnTo>
                      <a:pt x="0" y="0"/>
                    </a:lnTo>
                    <a:lnTo>
                      <a:pt x="19" y="0"/>
                    </a:lnTo>
                    <a:lnTo>
                      <a:pt x="0" y="204"/>
                    </a:lnTo>
                    <a:close/>
                  </a:path>
                </a:pathLst>
              </a:custGeom>
              <a:ln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2" name="Freeform 82"/>
              <p:cNvSpPr>
                <a:spLocks/>
              </p:cNvSpPr>
              <p:nvPr/>
            </p:nvSpPr>
            <p:spPr bwMode="auto">
              <a:xfrm>
                <a:off x="1515265" y="2058030"/>
                <a:ext cx="30159" cy="323813"/>
              </a:xfrm>
              <a:custGeom>
                <a:avLst/>
                <a:gdLst>
                  <a:gd name="T0" fmla="*/ 0 w 19"/>
                  <a:gd name="T1" fmla="*/ 204 h 204"/>
                  <a:gd name="T2" fmla="*/ 0 w 19"/>
                  <a:gd name="T3" fmla="*/ 0 h 204"/>
                  <a:gd name="T4" fmla="*/ 19 w 19"/>
                  <a:gd name="T5" fmla="*/ 0 h 2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9" h="204">
                    <a:moveTo>
                      <a:pt x="0" y="204"/>
                    </a:moveTo>
                    <a:lnTo>
                      <a:pt x="0" y="0"/>
                    </a:lnTo>
                    <a:lnTo>
                      <a:pt x="19" y="0"/>
                    </a:lnTo>
                  </a:path>
                </a:pathLst>
              </a:custGeom>
              <a:ln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3" name="TextBox 82"/>
              <p:cNvSpPr txBox="1"/>
              <p:nvPr/>
            </p:nvSpPr>
            <p:spPr>
              <a:xfrm>
                <a:off x="2132731" y="1706054"/>
                <a:ext cx="6784256" cy="769441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r>
                  <a:rPr lang="en-US" sz="4400" b="1" dirty="0">
                    <a:ln>
                      <a:solidFill>
                        <a:srgbClr val="008000"/>
                      </a:solidFill>
                    </a:ln>
                    <a:solidFill>
                      <a:srgbClr val="008000"/>
                    </a:solidFill>
                    <a:latin typeface="Arial" panose="020B0604020202020204" pitchFamily="34" charset="0"/>
                    <a:ea typeface="Tahoma" panose="020B0604030504040204" pitchFamily="34" charset="0"/>
                    <a:cs typeface="Arial" panose="020B0604020202020204" pitchFamily="34" charset="0"/>
                  </a:rPr>
                  <a:t>BÀI TẬP TRẮC NGHIỆM</a:t>
                </a:r>
              </a:p>
            </p:txBody>
          </p:sp>
        </p:grpSp>
      </p:grpSp>
      <p:pic>
        <p:nvPicPr>
          <p:cNvPr id="52" name="Picture 34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8747" y="1407042"/>
            <a:ext cx="3154623" cy="3197789"/>
          </a:xfrm>
          <a:prstGeom prst="rect">
            <a:avLst/>
          </a:prstGeom>
          <a:noFill/>
        </p:spPr>
      </p:pic>
      <p:pic>
        <p:nvPicPr>
          <p:cNvPr id="53" name="Picture 27">
            <a:extLst>
              <a:ext uri="{FF2B5EF4-FFF2-40B4-BE49-F238E27FC236}">
                <a16:creationId xmlns="" xmlns:a16="http://schemas.microsoft.com/office/drawing/2014/main" id="{70E0D186-02F4-4066-B916-5BC17329F7C9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999858" y="1432441"/>
            <a:ext cx="3384142" cy="33845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30825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23" grpId="0"/>
      <p:bldP spid="54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6" name="Group 55"/>
          <p:cNvGrpSpPr/>
          <p:nvPr/>
        </p:nvGrpSpPr>
        <p:grpSpPr>
          <a:xfrm>
            <a:off x="850489" y="6856968"/>
            <a:ext cx="22136901" cy="6545132"/>
            <a:chOff x="1205494" y="6941416"/>
            <a:chExt cx="22139783" cy="6545984"/>
          </a:xfrm>
        </p:grpSpPr>
        <p:sp>
          <p:nvSpPr>
            <p:cNvPr id="76" name="Rounded Rectangle 75"/>
            <p:cNvSpPr/>
            <p:nvPr/>
          </p:nvSpPr>
          <p:spPr>
            <a:xfrm>
              <a:off x="1209586" y="7179457"/>
              <a:ext cx="22135691" cy="6307943"/>
            </a:xfrm>
            <a:prstGeom prst="roundRect">
              <a:avLst>
                <a:gd name="adj" fmla="val 2239"/>
              </a:avLst>
            </a:prstGeom>
            <a:solidFill>
              <a:schemeClr val="accent6">
                <a:lumMod val="20000"/>
                <a:lumOff val="80000"/>
              </a:schemeClr>
            </a:solidFill>
            <a:ln w="19050">
              <a:solidFill>
                <a:schemeClr val="accent6">
                  <a:lumMod val="50000"/>
                </a:schemeClr>
              </a:solidFill>
            </a:ln>
            <a:effectLst>
              <a:innerShdw blurRad="114300">
                <a:prstClr val="black"/>
              </a:inn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200"/>
            </a:p>
          </p:txBody>
        </p:sp>
        <p:grpSp>
          <p:nvGrpSpPr>
            <p:cNvPr id="77" name="Group 76"/>
            <p:cNvGrpSpPr/>
            <p:nvPr/>
          </p:nvGrpSpPr>
          <p:grpSpPr>
            <a:xfrm>
              <a:off x="1205494" y="6941416"/>
              <a:ext cx="3493741" cy="831105"/>
              <a:chOff x="1205494" y="6941416"/>
              <a:chExt cx="3493741" cy="831105"/>
            </a:xfrm>
          </p:grpSpPr>
          <p:sp>
            <p:nvSpPr>
              <p:cNvPr id="78" name="Freeform 20"/>
              <p:cNvSpPr>
                <a:spLocks/>
              </p:cNvSpPr>
              <p:nvPr/>
            </p:nvSpPr>
            <p:spPr bwMode="auto">
              <a:xfrm rot="16200000" flipV="1">
                <a:off x="2608156" y="5810396"/>
                <a:ext cx="782727" cy="3056880"/>
              </a:xfrm>
              <a:prstGeom prst="round1Rect">
                <a:avLst/>
              </a:prstGeom>
              <a:solidFill>
                <a:schemeClr val="bg1"/>
              </a:solidFill>
              <a:ln w="57150">
                <a:solidFill>
                  <a:schemeClr val="accent6">
                    <a:lumMod val="50000"/>
                  </a:schemeClr>
                </a:solidFill>
              </a:ln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p:spPr>
            <p:txBody>
              <a:bodyPr vert="horz" wrap="square" lIns="91428" tIns="45714" rIns="91428" bIns="45714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3200"/>
              </a:p>
            </p:txBody>
          </p:sp>
          <p:sp>
            <p:nvSpPr>
              <p:cNvPr id="79" name="TextBox 78"/>
              <p:cNvSpPr txBox="1"/>
              <p:nvPr/>
            </p:nvSpPr>
            <p:spPr>
              <a:xfrm>
                <a:off x="2057667" y="6941416"/>
                <a:ext cx="2641568" cy="83110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4800" b="1" dirty="0" err="1">
                    <a:solidFill>
                      <a:srgbClr val="FF0000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Bài</a:t>
                </a:r>
                <a:r>
                  <a:rPr lang="en-US" sz="4800" b="1" dirty="0">
                    <a:solidFill>
                      <a:srgbClr val="FF0000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 </a:t>
                </a:r>
                <a:r>
                  <a:rPr lang="en-US" sz="4800" b="1" dirty="0" err="1">
                    <a:solidFill>
                      <a:srgbClr val="FF0000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giải</a:t>
                </a:r>
                <a:endParaRPr lang="en-US" sz="4800" b="1" dirty="0">
                  <a:solidFill>
                    <a:srgbClr val="FF000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80" name="Round Diagonal Corner Rectangle 79"/>
              <p:cNvSpPr/>
              <p:nvPr/>
            </p:nvSpPr>
            <p:spPr>
              <a:xfrm flipV="1">
                <a:off x="1205494" y="6951957"/>
                <a:ext cx="774046" cy="775029"/>
              </a:xfrm>
              <a:prstGeom prst="round2DiagRect">
                <a:avLst/>
              </a:prstGeom>
              <a:solidFill>
                <a:schemeClr val="accent6">
                  <a:lumMod val="75000"/>
                </a:schemeClr>
              </a:solidFill>
              <a:ln w="57150">
                <a:solidFill>
                  <a:schemeClr val="accent6">
                    <a:lumMod val="50000"/>
                  </a:schemeClr>
                </a:solidFill>
              </a:ln>
              <a:effectLst>
                <a:innerShdw blurRad="114300">
                  <a:prstClr val="black"/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3200"/>
              </a:p>
            </p:txBody>
          </p:sp>
          <p:sp>
            <p:nvSpPr>
              <p:cNvPr id="81" name="Freeform 15"/>
              <p:cNvSpPr>
                <a:spLocks noEditPoints="1"/>
              </p:cNvSpPr>
              <p:nvPr/>
            </p:nvSpPr>
            <p:spPr bwMode="auto">
              <a:xfrm>
                <a:off x="1375232" y="7017843"/>
                <a:ext cx="501844" cy="640616"/>
              </a:xfrm>
              <a:custGeom>
                <a:avLst/>
                <a:gdLst>
                  <a:gd name="T0" fmla="*/ 135 w 145"/>
                  <a:gd name="T1" fmla="*/ 72 h 197"/>
                  <a:gd name="T2" fmla="*/ 72 w 145"/>
                  <a:gd name="T3" fmla="*/ 135 h 197"/>
                  <a:gd name="T4" fmla="*/ 9 w 145"/>
                  <a:gd name="T5" fmla="*/ 72 h 197"/>
                  <a:gd name="T6" fmla="*/ 72 w 145"/>
                  <a:gd name="T7" fmla="*/ 9 h 197"/>
                  <a:gd name="T8" fmla="*/ 115 w 145"/>
                  <a:gd name="T9" fmla="*/ 26 h 197"/>
                  <a:gd name="T10" fmla="*/ 60 w 145"/>
                  <a:gd name="T11" fmla="*/ 82 h 197"/>
                  <a:gd name="T12" fmla="*/ 30 w 145"/>
                  <a:gd name="T13" fmla="*/ 60 h 197"/>
                  <a:gd name="T14" fmla="*/ 20 w 145"/>
                  <a:gd name="T15" fmla="*/ 68 h 197"/>
                  <a:gd name="T16" fmla="*/ 61 w 145"/>
                  <a:gd name="T17" fmla="*/ 126 h 197"/>
                  <a:gd name="T18" fmla="*/ 123 w 145"/>
                  <a:gd name="T19" fmla="*/ 35 h 197"/>
                  <a:gd name="T20" fmla="*/ 135 w 145"/>
                  <a:gd name="T21" fmla="*/ 72 h 197"/>
                  <a:gd name="T22" fmla="*/ 145 w 145"/>
                  <a:gd name="T23" fmla="*/ 12 h 197"/>
                  <a:gd name="T24" fmla="*/ 135 w 145"/>
                  <a:gd name="T25" fmla="*/ 12 h 197"/>
                  <a:gd name="T26" fmla="*/ 123 w 145"/>
                  <a:gd name="T27" fmla="*/ 21 h 197"/>
                  <a:gd name="T28" fmla="*/ 72 w 145"/>
                  <a:gd name="T29" fmla="*/ 0 h 197"/>
                  <a:gd name="T30" fmla="*/ 0 w 145"/>
                  <a:gd name="T31" fmla="*/ 72 h 197"/>
                  <a:gd name="T32" fmla="*/ 30 w 145"/>
                  <a:gd name="T33" fmla="*/ 131 h 197"/>
                  <a:gd name="T34" fmla="*/ 7 w 145"/>
                  <a:gd name="T35" fmla="*/ 175 h 197"/>
                  <a:gd name="T36" fmla="*/ 13 w 145"/>
                  <a:gd name="T37" fmla="*/ 193 h 197"/>
                  <a:gd name="T38" fmla="*/ 32 w 145"/>
                  <a:gd name="T39" fmla="*/ 187 h 197"/>
                  <a:gd name="T40" fmla="*/ 51 w 145"/>
                  <a:gd name="T41" fmla="*/ 141 h 197"/>
                  <a:gd name="T42" fmla="*/ 51 w 145"/>
                  <a:gd name="T43" fmla="*/ 141 h 197"/>
                  <a:gd name="T44" fmla="*/ 72 w 145"/>
                  <a:gd name="T45" fmla="*/ 145 h 197"/>
                  <a:gd name="T46" fmla="*/ 145 w 145"/>
                  <a:gd name="T47" fmla="*/ 72 h 197"/>
                  <a:gd name="T48" fmla="*/ 129 w 145"/>
                  <a:gd name="T49" fmla="*/ 28 h 197"/>
                  <a:gd name="T50" fmla="*/ 145 w 145"/>
                  <a:gd name="T51" fmla="*/ 12 h 1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145" h="197">
                    <a:moveTo>
                      <a:pt x="135" y="72"/>
                    </a:moveTo>
                    <a:cubicBezTo>
                      <a:pt x="135" y="107"/>
                      <a:pt x="107" y="135"/>
                      <a:pt x="72" y="135"/>
                    </a:cubicBezTo>
                    <a:cubicBezTo>
                      <a:pt x="37" y="135"/>
                      <a:pt x="9" y="107"/>
                      <a:pt x="9" y="72"/>
                    </a:cubicBezTo>
                    <a:cubicBezTo>
                      <a:pt x="9" y="37"/>
                      <a:pt x="37" y="9"/>
                      <a:pt x="72" y="9"/>
                    </a:cubicBezTo>
                    <a:cubicBezTo>
                      <a:pt x="89" y="9"/>
                      <a:pt x="104" y="15"/>
                      <a:pt x="115" y="26"/>
                    </a:cubicBezTo>
                    <a:cubicBezTo>
                      <a:pt x="101" y="38"/>
                      <a:pt x="80" y="57"/>
                      <a:pt x="60" y="82"/>
                    </a:cubicBezTo>
                    <a:cubicBezTo>
                      <a:pt x="50" y="74"/>
                      <a:pt x="40" y="67"/>
                      <a:pt x="30" y="60"/>
                    </a:cubicBezTo>
                    <a:cubicBezTo>
                      <a:pt x="26" y="63"/>
                      <a:pt x="24" y="65"/>
                      <a:pt x="20" y="68"/>
                    </a:cubicBezTo>
                    <a:cubicBezTo>
                      <a:pt x="34" y="88"/>
                      <a:pt x="47" y="107"/>
                      <a:pt x="61" y="126"/>
                    </a:cubicBezTo>
                    <a:cubicBezTo>
                      <a:pt x="80" y="95"/>
                      <a:pt x="99" y="63"/>
                      <a:pt x="123" y="35"/>
                    </a:cubicBezTo>
                    <a:cubicBezTo>
                      <a:pt x="130" y="45"/>
                      <a:pt x="135" y="58"/>
                      <a:pt x="135" y="72"/>
                    </a:cubicBezTo>
                    <a:close/>
                    <a:moveTo>
                      <a:pt x="145" y="12"/>
                    </a:moveTo>
                    <a:cubicBezTo>
                      <a:pt x="141" y="12"/>
                      <a:pt x="138" y="12"/>
                      <a:pt x="135" y="12"/>
                    </a:cubicBezTo>
                    <a:cubicBezTo>
                      <a:pt x="135" y="12"/>
                      <a:pt x="130" y="15"/>
                      <a:pt x="123" y="21"/>
                    </a:cubicBezTo>
                    <a:cubicBezTo>
                      <a:pt x="110" y="8"/>
                      <a:pt x="92" y="0"/>
                      <a:pt x="72" y="0"/>
                    </a:cubicBezTo>
                    <a:cubicBezTo>
                      <a:pt x="32" y="0"/>
                      <a:pt x="0" y="32"/>
                      <a:pt x="0" y="72"/>
                    </a:cubicBezTo>
                    <a:cubicBezTo>
                      <a:pt x="0" y="97"/>
                      <a:pt x="11" y="118"/>
                      <a:pt x="30" y="131"/>
                    </a:cubicBezTo>
                    <a:cubicBezTo>
                      <a:pt x="7" y="175"/>
                      <a:pt x="7" y="175"/>
                      <a:pt x="7" y="175"/>
                    </a:cubicBezTo>
                    <a:cubicBezTo>
                      <a:pt x="3" y="182"/>
                      <a:pt x="6" y="190"/>
                      <a:pt x="13" y="193"/>
                    </a:cubicBezTo>
                    <a:cubicBezTo>
                      <a:pt x="20" y="197"/>
                      <a:pt x="28" y="194"/>
                      <a:pt x="32" y="187"/>
                    </a:cubicBezTo>
                    <a:cubicBezTo>
                      <a:pt x="51" y="141"/>
                      <a:pt x="51" y="141"/>
                      <a:pt x="51" y="141"/>
                    </a:cubicBezTo>
                    <a:cubicBezTo>
                      <a:pt x="51" y="141"/>
                      <a:pt x="51" y="141"/>
                      <a:pt x="51" y="141"/>
                    </a:cubicBezTo>
                    <a:cubicBezTo>
                      <a:pt x="58" y="143"/>
                      <a:pt x="65" y="145"/>
                      <a:pt x="72" y="145"/>
                    </a:cubicBezTo>
                    <a:cubicBezTo>
                      <a:pt x="112" y="145"/>
                      <a:pt x="145" y="112"/>
                      <a:pt x="145" y="72"/>
                    </a:cubicBezTo>
                    <a:cubicBezTo>
                      <a:pt x="145" y="55"/>
                      <a:pt x="138" y="40"/>
                      <a:pt x="129" y="28"/>
                    </a:cubicBezTo>
                    <a:cubicBezTo>
                      <a:pt x="134" y="22"/>
                      <a:pt x="139" y="17"/>
                      <a:pt x="145" y="12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148" name="Group 147"/>
          <p:cNvGrpSpPr/>
          <p:nvPr/>
        </p:nvGrpSpPr>
        <p:grpSpPr>
          <a:xfrm>
            <a:off x="533400" y="2618045"/>
            <a:ext cx="23391942" cy="4087555"/>
            <a:chOff x="992187" y="2564544"/>
            <a:chExt cx="22353091" cy="4088087"/>
          </a:xfrm>
        </p:grpSpPr>
        <p:sp>
          <p:nvSpPr>
            <p:cNvPr id="134" name="Rounded Rectangle 133"/>
            <p:cNvSpPr/>
            <p:nvPr/>
          </p:nvSpPr>
          <p:spPr bwMode="auto">
            <a:xfrm>
              <a:off x="1145221" y="2667000"/>
              <a:ext cx="22200057" cy="3985631"/>
            </a:xfrm>
            <a:prstGeom prst="roundRect">
              <a:avLst>
                <a:gd name="adj" fmla="val 5492"/>
              </a:avLst>
            </a:prstGeom>
            <a:solidFill>
              <a:schemeClr val="accent3">
                <a:lumMod val="40000"/>
                <a:lumOff val="60000"/>
              </a:schemeClr>
            </a:solidFill>
            <a:ln w="19050"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2177060">
                <a:defRPr/>
              </a:pPr>
              <a:endParaRPr lang="en-US" sz="3200"/>
            </a:p>
          </p:txBody>
        </p:sp>
        <p:grpSp>
          <p:nvGrpSpPr>
            <p:cNvPr id="135" name="Group 134"/>
            <p:cNvGrpSpPr/>
            <p:nvPr/>
          </p:nvGrpSpPr>
          <p:grpSpPr>
            <a:xfrm>
              <a:off x="992187" y="2564544"/>
              <a:ext cx="3124200" cy="1023459"/>
              <a:chOff x="534987" y="1647866"/>
              <a:chExt cx="4197167" cy="1176337"/>
            </a:xfrm>
          </p:grpSpPr>
          <p:sp>
            <p:nvSpPr>
              <p:cNvPr id="136" name="Isosceles Triangle 44"/>
              <p:cNvSpPr/>
              <p:nvPr/>
            </p:nvSpPr>
            <p:spPr bwMode="auto">
              <a:xfrm rot="5400000" flipV="1">
                <a:off x="534195" y="2602747"/>
                <a:ext cx="227012" cy="215900"/>
              </a:xfrm>
              <a:custGeom>
                <a:avLst/>
                <a:gdLst>
                  <a:gd name="connsiteX0" fmla="*/ 0 w 293725"/>
                  <a:gd name="connsiteY0" fmla="*/ 164224 h 164224"/>
                  <a:gd name="connsiteX1" fmla="*/ 146863 w 293725"/>
                  <a:gd name="connsiteY1" fmla="*/ 0 h 164224"/>
                  <a:gd name="connsiteX2" fmla="*/ 293725 w 293725"/>
                  <a:gd name="connsiteY2" fmla="*/ 164224 h 164224"/>
                  <a:gd name="connsiteX3" fmla="*/ 0 w 293725"/>
                  <a:gd name="connsiteY3" fmla="*/ 164224 h 164224"/>
                  <a:gd name="connsiteX0" fmla="*/ 2363 w 296088"/>
                  <a:gd name="connsiteY0" fmla="*/ 164221 h 164221"/>
                  <a:gd name="connsiteX1" fmla="*/ 0 w 296088"/>
                  <a:gd name="connsiteY1" fmla="*/ 0 h 164221"/>
                  <a:gd name="connsiteX2" fmla="*/ 296088 w 296088"/>
                  <a:gd name="connsiteY2" fmla="*/ 164221 h 164221"/>
                  <a:gd name="connsiteX3" fmla="*/ 2363 w 296088"/>
                  <a:gd name="connsiteY3" fmla="*/ 164221 h 1642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96088" h="164221">
                    <a:moveTo>
                      <a:pt x="2363" y="164221"/>
                    </a:moveTo>
                    <a:cubicBezTo>
                      <a:pt x="1575" y="109481"/>
                      <a:pt x="788" y="54740"/>
                      <a:pt x="0" y="0"/>
                    </a:cubicBezTo>
                    <a:lnTo>
                      <a:pt x="296088" y="164221"/>
                    </a:lnTo>
                    <a:lnTo>
                      <a:pt x="2363" y="164221"/>
                    </a:lnTo>
                    <a:close/>
                  </a:path>
                </a:pathLst>
              </a:custGeom>
              <a:solidFill>
                <a:srgbClr val="135F82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2177060"/>
                <a:endParaRPr lang="en-US" sz="3200">
                  <a:solidFill>
                    <a:prstClr val="white"/>
                  </a:solidFill>
                </a:endParaRPr>
              </a:p>
            </p:txBody>
          </p:sp>
          <p:sp>
            <p:nvSpPr>
              <p:cNvPr id="137" name="Pentagon 136"/>
              <p:cNvSpPr/>
              <p:nvPr/>
            </p:nvSpPr>
            <p:spPr bwMode="auto">
              <a:xfrm>
                <a:off x="534987" y="1647866"/>
                <a:ext cx="4197167" cy="955674"/>
              </a:xfrm>
              <a:prstGeom prst="homePlate">
                <a:avLst>
                  <a:gd name="adj" fmla="val 12444"/>
                </a:avLst>
              </a:prstGeom>
              <a:solidFill>
                <a:srgbClr val="135F82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2177060"/>
                <a:endParaRPr lang="en-US" sz="3200">
                  <a:solidFill>
                    <a:prstClr val="white"/>
                  </a:solidFill>
                </a:endParaRPr>
              </a:p>
            </p:txBody>
          </p:sp>
          <p:grpSp>
            <p:nvGrpSpPr>
              <p:cNvPr id="138" name="Group 11"/>
              <p:cNvGrpSpPr/>
              <p:nvPr/>
            </p:nvGrpSpPr>
            <p:grpSpPr bwMode="auto">
              <a:xfrm>
                <a:off x="683775" y="1836907"/>
                <a:ext cx="582199" cy="537956"/>
                <a:chOff x="7440266" y="3398551"/>
                <a:chExt cx="757238" cy="765175"/>
              </a:xfrm>
              <a:solidFill>
                <a:schemeClr val="bg1">
                  <a:lumMod val="95000"/>
                </a:schemeClr>
              </a:solidFill>
            </p:grpSpPr>
            <p:sp>
              <p:nvSpPr>
                <p:cNvPr id="141" name="Freeform 140"/>
                <p:cNvSpPr>
                  <a:spLocks noEditPoints="1"/>
                </p:cNvSpPr>
                <p:nvPr/>
              </p:nvSpPr>
              <p:spPr bwMode="auto">
                <a:xfrm>
                  <a:off x="7440266" y="3436652"/>
                  <a:ext cx="344488" cy="344489"/>
                </a:xfrm>
                <a:custGeom>
                  <a:avLst/>
                  <a:gdLst/>
                  <a:ahLst/>
                  <a:cxnLst>
                    <a:cxn ang="0">
                      <a:pos x="33" y="184"/>
                    </a:cxn>
                    <a:cxn ang="0">
                      <a:pos x="181" y="184"/>
                    </a:cxn>
                    <a:cxn ang="0">
                      <a:pos x="181" y="33"/>
                    </a:cxn>
                    <a:cxn ang="0">
                      <a:pos x="33" y="33"/>
                    </a:cxn>
                    <a:cxn ang="0">
                      <a:pos x="33" y="184"/>
                    </a:cxn>
                    <a:cxn ang="0">
                      <a:pos x="217" y="217"/>
                    </a:cxn>
                    <a:cxn ang="0">
                      <a:pos x="0" y="217"/>
                    </a:cxn>
                    <a:cxn ang="0">
                      <a:pos x="0" y="0"/>
                    </a:cxn>
                    <a:cxn ang="0">
                      <a:pos x="217" y="0"/>
                    </a:cxn>
                    <a:cxn ang="0">
                      <a:pos x="217" y="217"/>
                    </a:cxn>
                  </a:cxnLst>
                  <a:rect l="0" t="0" r="r" b="b"/>
                  <a:pathLst>
                    <a:path w="217" h="217">
                      <a:moveTo>
                        <a:pt x="33" y="184"/>
                      </a:moveTo>
                      <a:lnTo>
                        <a:pt x="181" y="184"/>
                      </a:lnTo>
                      <a:lnTo>
                        <a:pt x="181" y="33"/>
                      </a:lnTo>
                      <a:lnTo>
                        <a:pt x="33" y="33"/>
                      </a:lnTo>
                      <a:lnTo>
                        <a:pt x="33" y="184"/>
                      </a:lnTo>
                      <a:close/>
                      <a:moveTo>
                        <a:pt x="217" y="217"/>
                      </a:moveTo>
                      <a:lnTo>
                        <a:pt x="0" y="217"/>
                      </a:lnTo>
                      <a:lnTo>
                        <a:pt x="0" y="0"/>
                      </a:lnTo>
                      <a:lnTo>
                        <a:pt x="217" y="0"/>
                      </a:lnTo>
                      <a:lnTo>
                        <a:pt x="217" y="217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2177060">
                    <a:defRPr/>
                  </a:pPr>
                  <a:endParaRPr lang="en-US" sz="3200"/>
                </a:p>
              </p:txBody>
            </p:sp>
            <p:sp>
              <p:nvSpPr>
                <p:cNvPr id="142" name="Freeform 141"/>
                <p:cNvSpPr>
                  <a:spLocks noEditPoints="1"/>
                </p:cNvSpPr>
                <p:nvPr/>
              </p:nvSpPr>
              <p:spPr bwMode="auto">
                <a:xfrm>
                  <a:off x="7440266" y="3814473"/>
                  <a:ext cx="344488" cy="349251"/>
                </a:xfrm>
                <a:custGeom>
                  <a:avLst/>
                  <a:gdLst/>
                  <a:ahLst/>
                  <a:cxnLst>
                    <a:cxn ang="0">
                      <a:pos x="33" y="185"/>
                    </a:cxn>
                    <a:cxn ang="0">
                      <a:pos x="181" y="185"/>
                    </a:cxn>
                    <a:cxn ang="0">
                      <a:pos x="181" y="36"/>
                    </a:cxn>
                    <a:cxn ang="0">
                      <a:pos x="33" y="36"/>
                    </a:cxn>
                    <a:cxn ang="0">
                      <a:pos x="33" y="185"/>
                    </a:cxn>
                    <a:cxn ang="0">
                      <a:pos x="217" y="220"/>
                    </a:cxn>
                    <a:cxn ang="0">
                      <a:pos x="0" y="220"/>
                    </a:cxn>
                    <a:cxn ang="0">
                      <a:pos x="0" y="0"/>
                    </a:cxn>
                    <a:cxn ang="0">
                      <a:pos x="217" y="0"/>
                    </a:cxn>
                    <a:cxn ang="0">
                      <a:pos x="217" y="220"/>
                    </a:cxn>
                  </a:cxnLst>
                  <a:rect l="0" t="0" r="r" b="b"/>
                  <a:pathLst>
                    <a:path w="217" h="220">
                      <a:moveTo>
                        <a:pt x="33" y="185"/>
                      </a:moveTo>
                      <a:lnTo>
                        <a:pt x="181" y="185"/>
                      </a:lnTo>
                      <a:lnTo>
                        <a:pt x="181" y="36"/>
                      </a:lnTo>
                      <a:lnTo>
                        <a:pt x="33" y="36"/>
                      </a:lnTo>
                      <a:lnTo>
                        <a:pt x="33" y="185"/>
                      </a:lnTo>
                      <a:close/>
                      <a:moveTo>
                        <a:pt x="217" y="220"/>
                      </a:moveTo>
                      <a:lnTo>
                        <a:pt x="0" y="220"/>
                      </a:lnTo>
                      <a:lnTo>
                        <a:pt x="0" y="0"/>
                      </a:lnTo>
                      <a:lnTo>
                        <a:pt x="217" y="0"/>
                      </a:lnTo>
                      <a:lnTo>
                        <a:pt x="217" y="22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2177060">
                    <a:defRPr/>
                  </a:pPr>
                  <a:endParaRPr lang="en-US" sz="3200"/>
                </a:p>
              </p:txBody>
            </p:sp>
            <p:sp>
              <p:nvSpPr>
                <p:cNvPr id="143" name="Freeform 142"/>
                <p:cNvSpPr>
                  <a:spLocks/>
                </p:cNvSpPr>
                <p:nvPr/>
              </p:nvSpPr>
              <p:spPr bwMode="auto">
                <a:xfrm>
                  <a:off x="7506941" y="3398551"/>
                  <a:ext cx="341313" cy="288925"/>
                </a:xfrm>
                <a:custGeom>
                  <a:avLst/>
                  <a:gdLst/>
                  <a:ahLst/>
                  <a:cxnLst>
                    <a:cxn ang="0">
                      <a:pos x="76" y="182"/>
                    </a:cxn>
                    <a:cxn ang="0">
                      <a:pos x="0" y="114"/>
                    </a:cxn>
                    <a:cxn ang="0">
                      <a:pos x="24" y="88"/>
                    </a:cxn>
                    <a:cxn ang="0">
                      <a:pos x="73" y="132"/>
                    </a:cxn>
                    <a:cxn ang="0">
                      <a:pos x="187" y="0"/>
                    </a:cxn>
                    <a:cxn ang="0">
                      <a:pos x="215" y="24"/>
                    </a:cxn>
                    <a:cxn ang="0">
                      <a:pos x="76" y="182"/>
                    </a:cxn>
                  </a:cxnLst>
                  <a:rect l="0" t="0" r="r" b="b"/>
                  <a:pathLst>
                    <a:path w="215" h="182">
                      <a:moveTo>
                        <a:pt x="76" y="182"/>
                      </a:moveTo>
                      <a:lnTo>
                        <a:pt x="0" y="114"/>
                      </a:lnTo>
                      <a:lnTo>
                        <a:pt x="24" y="88"/>
                      </a:lnTo>
                      <a:lnTo>
                        <a:pt x="73" y="132"/>
                      </a:lnTo>
                      <a:lnTo>
                        <a:pt x="187" y="0"/>
                      </a:lnTo>
                      <a:lnTo>
                        <a:pt x="215" y="24"/>
                      </a:lnTo>
                      <a:lnTo>
                        <a:pt x="76" y="1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2177060">
                    <a:defRPr/>
                  </a:pPr>
                  <a:endParaRPr lang="en-US" sz="3200"/>
                </a:p>
              </p:txBody>
            </p:sp>
            <p:sp>
              <p:nvSpPr>
                <p:cNvPr id="144" name="Rectangle 143"/>
                <p:cNvSpPr>
                  <a:spLocks noChangeArrowheads="1"/>
                </p:cNvSpPr>
                <p:nvPr/>
              </p:nvSpPr>
              <p:spPr bwMode="auto">
                <a:xfrm>
                  <a:off x="7840316" y="4100226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2177060">
                    <a:defRPr/>
                  </a:pPr>
                  <a:endParaRPr lang="en-US" sz="3200"/>
                </a:p>
              </p:txBody>
            </p:sp>
            <p:sp>
              <p:nvSpPr>
                <p:cNvPr id="145" name="Rectangle 144"/>
                <p:cNvSpPr>
                  <a:spLocks noChangeArrowheads="1"/>
                </p:cNvSpPr>
                <p:nvPr/>
              </p:nvSpPr>
              <p:spPr bwMode="auto">
                <a:xfrm>
                  <a:off x="7840316" y="3717639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2177060">
                    <a:defRPr/>
                  </a:pPr>
                  <a:endParaRPr lang="en-US" sz="3200"/>
                </a:p>
              </p:txBody>
            </p:sp>
            <p:sp>
              <p:nvSpPr>
                <p:cNvPr id="146" name="Rectangle 145"/>
                <p:cNvSpPr>
                  <a:spLocks noChangeArrowheads="1"/>
                </p:cNvSpPr>
                <p:nvPr/>
              </p:nvSpPr>
              <p:spPr bwMode="auto">
                <a:xfrm>
                  <a:off x="7840316" y="3973225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2177060">
                    <a:defRPr/>
                  </a:pPr>
                  <a:endParaRPr lang="en-US" sz="3200"/>
                </a:p>
              </p:txBody>
            </p:sp>
            <p:sp>
              <p:nvSpPr>
                <p:cNvPr id="147" name="Rectangle 146"/>
                <p:cNvSpPr>
                  <a:spLocks noChangeArrowheads="1"/>
                </p:cNvSpPr>
                <p:nvPr/>
              </p:nvSpPr>
              <p:spPr bwMode="auto">
                <a:xfrm>
                  <a:off x="7840316" y="3590640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2177060">
                    <a:defRPr/>
                  </a:pPr>
                  <a:endParaRPr lang="en-US" sz="3200"/>
                </a:p>
              </p:txBody>
            </p:sp>
          </p:grpSp>
          <p:sp>
            <p:nvSpPr>
              <p:cNvPr id="139" name="Chevron 138"/>
              <p:cNvSpPr/>
              <p:nvPr/>
            </p:nvSpPr>
            <p:spPr bwMode="auto">
              <a:xfrm>
                <a:off x="1330000" y="1771634"/>
                <a:ext cx="142625" cy="707897"/>
              </a:xfrm>
              <a:prstGeom prst="chevron">
                <a:avLst>
                  <a:gd name="adj" fmla="val 68110"/>
                </a:avLst>
              </a:prstGeom>
              <a:solidFill>
                <a:schemeClr val="bg1"/>
              </a:solidFill>
              <a:ln>
                <a:noFill/>
              </a:ln>
              <a:effectLst>
                <a:innerShdw blurRad="63500" dist="50800" dir="54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defTabSz="2177060">
                  <a:defRPr/>
                </a:pPr>
                <a:endParaRPr lang="en-US" sz="3200">
                  <a:solidFill>
                    <a:schemeClr val="tx1"/>
                  </a:solidFill>
                </a:endParaRPr>
              </a:p>
            </p:txBody>
          </p:sp>
          <p:sp>
            <p:nvSpPr>
              <p:cNvPr id="140" name="TextBox 13"/>
              <p:cNvSpPr txBox="1">
                <a:spLocks noChangeArrowheads="1"/>
              </p:cNvSpPr>
              <p:nvPr/>
            </p:nvSpPr>
            <p:spPr bwMode="auto">
              <a:xfrm>
                <a:off x="1456316" y="1718346"/>
                <a:ext cx="3173468" cy="81362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21764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21764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21764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21764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eaLnBrk="1" hangingPunct="1"/>
                <a:r>
                  <a:rPr lang="en-US" sz="4000" b="1" dirty="0" err="1" smtClean="0">
                    <a:solidFill>
                      <a:schemeClr val="bg1"/>
                    </a:solidFill>
                    <a:latin typeface="Tahoma" pitchFamily="34" charset="0"/>
                    <a:cs typeface="Tahoma" pitchFamily="34" charset="0"/>
                  </a:rPr>
                  <a:t>Câu</a:t>
                </a:r>
                <a:r>
                  <a:rPr lang="en-US" sz="4000" b="1" dirty="0">
                    <a:solidFill>
                      <a:schemeClr val="bg1"/>
                    </a:solidFill>
                    <a:latin typeface="Tahoma" pitchFamily="34" charset="0"/>
                    <a:cs typeface="Tahoma" pitchFamily="34" charset="0"/>
                  </a:rPr>
                  <a:t> 5</a:t>
                </a:r>
                <a:r>
                  <a:rPr lang="en-US" sz="4000" b="1" dirty="0" smtClean="0">
                    <a:solidFill>
                      <a:schemeClr val="bg1"/>
                    </a:solidFill>
                    <a:latin typeface="Tahoma" pitchFamily="34" charset="0"/>
                    <a:cs typeface="Tahoma" pitchFamily="34" charset="0"/>
                  </a:rPr>
                  <a:t>.</a:t>
                </a:r>
                <a:endParaRPr lang="en-US" sz="4000" b="1" dirty="0">
                  <a:solidFill>
                    <a:schemeClr val="bg1"/>
                  </a:solidFill>
                  <a:latin typeface="Tahoma" pitchFamily="34" charset="0"/>
                  <a:cs typeface="Tahoma" pitchFamily="34" charset="0"/>
                </a:endParaRPr>
              </a:p>
            </p:txBody>
          </p:sp>
        </p:grpSp>
      </p:grpSp>
      <p:sp>
        <p:nvSpPr>
          <p:cNvPr id="119" name="Rectangle 118"/>
          <p:cNvSpPr/>
          <p:nvPr/>
        </p:nvSpPr>
        <p:spPr>
          <a:xfrm>
            <a:off x="723007" y="3464053"/>
            <a:ext cx="2256588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800" dirty="0"/>
              <a:t>Cho </a:t>
            </a:r>
            <a:r>
              <a:rPr lang="en-US" sz="4800" dirty="0" err="1"/>
              <a:t>hàm</a:t>
            </a:r>
            <a:r>
              <a:rPr lang="en-US" sz="4800" dirty="0"/>
              <a:t> </a:t>
            </a:r>
            <a:r>
              <a:rPr lang="en-US" sz="4800" dirty="0" err="1"/>
              <a:t>số</a:t>
            </a:r>
            <a:r>
              <a:rPr lang="en-US" sz="4800" dirty="0"/>
              <a:t>                                      </a:t>
            </a:r>
            <a:r>
              <a:rPr lang="en-US" sz="4800" dirty="0" smtClean="0"/>
              <a:t> </a:t>
            </a:r>
            <a:r>
              <a:rPr lang="en-US" sz="4800" dirty="0" err="1" smtClean="0"/>
              <a:t>với</a:t>
            </a:r>
            <a:r>
              <a:rPr lang="en-US" sz="4800" dirty="0" smtClean="0"/>
              <a:t>     </a:t>
            </a:r>
            <a:r>
              <a:rPr lang="en-US" sz="4800" dirty="0" err="1" smtClean="0"/>
              <a:t>là</a:t>
            </a:r>
            <a:r>
              <a:rPr lang="en-US" sz="4800" dirty="0" smtClean="0"/>
              <a:t> </a:t>
            </a:r>
            <a:r>
              <a:rPr lang="en-US" sz="4800" dirty="0" err="1" smtClean="0"/>
              <a:t>tham</a:t>
            </a:r>
            <a:r>
              <a:rPr lang="en-US" sz="4800" dirty="0" smtClean="0"/>
              <a:t> </a:t>
            </a:r>
            <a:r>
              <a:rPr lang="en-US" sz="4800" dirty="0" err="1" smtClean="0"/>
              <a:t>số</a:t>
            </a:r>
            <a:r>
              <a:rPr lang="en-US" sz="4800" dirty="0" smtClean="0"/>
              <a:t>. </a:t>
            </a:r>
            <a:r>
              <a:rPr lang="en-US" sz="4800" dirty="0" err="1" smtClean="0"/>
              <a:t>Giá</a:t>
            </a:r>
            <a:r>
              <a:rPr lang="en-US" sz="4800" dirty="0" smtClean="0"/>
              <a:t> </a:t>
            </a:r>
            <a:r>
              <a:rPr lang="en-US" sz="4800" dirty="0" err="1" smtClean="0"/>
              <a:t>trị</a:t>
            </a:r>
            <a:r>
              <a:rPr lang="en-US" sz="4800" dirty="0" smtClean="0"/>
              <a:t> </a:t>
            </a:r>
            <a:r>
              <a:rPr lang="en-US" sz="4800" dirty="0" err="1" smtClean="0"/>
              <a:t>của</a:t>
            </a:r>
            <a:r>
              <a:rPr lang="en-US" sz="4800" dirty="0" smtClean="0"/>
              <a:t>      </a:t>
            </a:r>
            <a:r>
              <a:rPr lang="en-US" sz="4800" dirty="0" err="1" smtClean="0"/>
              <a:t>để</a:t>
            </a:r>
            <a:r>
              <a:rPr lang="en-US" sz="4800" dirty="0" smtClean="0"/>
              <a:t>                    </a:t>
            </a:r>
            <a:r>
              <a:rPr lang="en-US" sz="4800" dirty="0" err="1" smtClean="0"/>
              <a:t>là</a:t>
            </a:r>
            <a:r>
              <a:rPr lang="en-US" sz="4800" dirty="0" smtClean="0"/>
              <a:t>  </a:t>
            </a:r>
            <a:endParaRPr lang="vi-VN" sz="48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2" name="Rectangle 61"/>
              <p:cNvSpPr/>
              <p:nvPr/>
            </p:nvSpPr>
            <p:spPr>
              <a:xfrm>
                <a:off x="17334293" y="12408410"/>
                <a:ext cx="2500565" cy="83099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US" sz="4800" b="1" spc="-150">
                          <a:solidFill>
                            <a:srgbClr val="FF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Ch</m:t>
                      </m:r>
                      <m:r>
                        <m:rPr>
                          <m:nor/>
                        </m:rPr>
                        <a:rPr lang="en-US" sz="4800" b="1" spc="-150">
                          <a:solidFill>
                            <a:srgbClr val="FF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ọ</m:t>
                      </m:r>
                      <m:r>
                        <m:rPr>
                          <m:nor/>
                        </m:rPr>
                        <a:rPr lang="en-US" sz="4800" b="1" spc="-150">
                          <a:solidFill>
                            <a:srgbClr val="FF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n</m:t>
                      </m:r>
                      <m:r>
                        <m:rPr>
                          <m:nor/>
                        </m:rPr>
                        <a:rPr lang="en-US" sz="4800" b="1" spc="-150">
                          <a:solidFill>
                            <a:srgbClr val="FF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US" sz="4800" b="1" i="0" spc="-150" smtClean="0">
                          <a:solidFill>
                            <a:srgbClr val="FF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B</m:t>
                      </m:r>
                      <m:r>
                        <m:rPr>
                          <m:nor/>
                        </m:rPr>
                        <a:rPr lang="en-US" sz="4800" b="1" spc="-150">
                          <a:solidFill>
                            <a:srgbClr val="FF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.</m:t>
                      </m:r>
                    </m:oMath>
                  </m:oMathPara>
                </a14:m>
                <a:endParaRPr lang="en-US" sz="4800" b="1" spc="-150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62" name="Rectangle 6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334293" y="12408410"/>
                <a:ext cx="2500565" cy="830997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-193055" y="5083154"/>
                <a:ext cx="4388542" cy="83099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US" sz="4800" b="1" spc="-150" smtClean="0">
                          <a:solidFill>
                            <a:srgbClr val="000099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A</m:t>
                      </m:r>
                      <m:r>
                        <m:rPr>
                          <m:nor/>
                        </m:rPr>
                        <a:rPr lang="en-US" sz="4800" b="1" spc="-150" smtClean="0">
                          <a:solidFill>
                            <a:srgbClr val="000099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.</m:t>
                      </m:r>
                      <m:r>
                        <m:rPr>
                          <m:nor/>
                        </m:rPr>
                        <a:rPr lang="en-US" sz="4800" b="0" i="0" spc="-150" smtClean="0">
                          <a:solidFill>
                            <a:srgbClr val="000099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         </m:t>
                      </m:r>
                      <m:r>
                        <m:rPr>
                          <m:nor/>
                        </m:rPr>
                        <a:rPr lang="en-GB" sz="4800"/>
                        <m:t>.</m:t>
                      </m:r>
                    </m:oMath>
                  </m:oMathPara>
                </a14:m>
                <a:endParaRPr lang="en-GB" sz="4800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193055" y="5083154"/>
                <a:ext cx="4388542" cy="83099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Rectangle 52"/>
              <p:cNvSpPr/>
              <p:nvPr/>
            </p:nvSpPr>
            <p:spPr>
              <a:xfrm>
                <a:off x="8159621" y="5223659"/>
                <a:ext cx="947753" cy="83099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vi-VN" sz="4800" b="1" spc="-150" smtClean="0">
                          <a:solidFill>
                            <a:srgbClr val="000099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B</m:t>
                      </m:r>
                      <m:r>
                        <m:rPr>
                          <m:nor/>
                        </m:rPr>
                        <a:rPr lang="en-GB" sz="4800"/>
                        <m:t>.</m:t>
                      </m:r>
                    </m:oMath>
                  </m:oMathPara>
                </a14:m>
                <a:endParaRPr lang="en-GB" sz="4800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53" name="Rectangle 5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59621" y="5223659"/>
                <a:ext cx="947753" cy="830997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Rectangle 53"/>
              <p:cNvSpPr/>
              <p:nvPr/>
            </p:nvSpPr>
            <p:spPr>
              <a:xfrm>
                <a:off x="13069244" y="5223658"/>
                <a:ext cx="1942156" cy="83099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vi-VN" sz="4800" b="1" spc="-150" smtClean="0">
                          <a:solidFill>
                            <a:srgbClr val="000099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C</m:t>
                      </m:r>
                      <m:r>
                        <m:rPr>
                          <m:nor/>
                        </m:rPr>
                        <a:rPr lang="en-US" sz="4800" b="1" spc="-150" smtClean="0">
                          <a:solidFill>
                            <a:srgbClr val="000099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.</m:t>
                      </m:r>
                      <m:r>
                        <a:rPr lang="en-US" sz="4800" b="0" i="1" spc="-150" smtClean="0">
                          <a:solidFill>
                            <a:srgbClr val="000099"/>
                          </a:solidFill>
                          <a:latin typeface="Cambria Math" panose="02040503050406030204" pitchFamily="18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  </m:t>
                      </m:r>
                    </m:oMath>
                  </m:oMathPara>
                </a14:m>
                <a:endParaRPr lang="en-GB" sz="4800" b="1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54" name="Rectangle 5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069244" y="5223658"/>
                <a:ext cx="1942156" cy="830997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Rectangle 54"/>
              <p:cNvSpPr/>
              <p:nvPr/>
            </p:nvSpPr>
            <p:spPr>
              <a:xfrm>
                <a:off x="18037434" y="5223658"/>
                <a:ext cx="1637817" cy="83099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vi-VN" sz="4800" b="1" spc="-150" smtClean="0">
                          <a:solidFill>
                            <a:srgbClr val="000099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D</m:t>
                      </m:r>
                      <m:r>
                        <m:rPr>
                          <m:nor/>
                        </m:rPr>
                        <a:rPr lang="en-US" sz="4800" b="1" spc="-150" smtClean="0">
                          <a:solidFill>
                            <a:srgbClr val="000099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.</m:t>
                      </m:r>
                    </m:oMath>
                  </m:oMathPara>
                </a14:m>
                <a:endParaRPr lang="vi-VN" sz="4800" dirty="0"/>
              </a:p>
            </p:txBody>
          </p:sp>
        </mc:Choice>
        <mc:Fallback xmlns="">
          <p:sp>
            <p:nvSpPr>
              <p:cNvPr id="55" name="Rectangle 5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037434" y="5223658"/>
                <a:ext cx="1637817" cy="830997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59" name="Group 47"/>
          <p:cNvGrpSpPr/>
          <p:nvPr/>
        </p:nvGrpSpPr>
        <p:grpSpPr>
          <a:xfrm>
            <a:off x="909007" y="1567608"/>
            <a:ext cx="9472086" cy="968318"/>
            <a:chOff x="739068" y="1515168"/>
            <a:chExt cx="9473319" cy="968444"/>
          </a:xfrm>
        </p:grpSpPr>
        <p:sp>
          <p:nvSpPr>
            <p:cNvPr id="60" name="Freeform 71"/>
            <p:cNvSpPr>
              <a:spLocks/>
            </p:cNvSpPr>
            <p:nvPr/>
          </p:nvSpPr>
          <p:spPr bwMode="auto">
            <a:xfrm flipH="1">
              <a:off x="3250419" y="2066147"/>
              <a:ext cx="6961968" cy="417465"/>
            </a:xfrm>
            <a:custGeom>
              <a:avLst/>
              <a:gdLst>
                <a:gd name="T0" fmla="*/ 1849 w 1857"/>
                <a:gd name="T1" fmla="*/ 72 h 111"/>
                <a:gd name="T2" fmla="*/ 376 w 1857"/>
                <a:gd name="T3" fmla="*/ 72 h 111"/>
                <a:gd name="T4" fmla="*/ 360 w 1857"/>
                <a:gd name="T5" fmla="*/ 52 h 111"/>
                <a:gd name="T6" fmla="*/ 374 w 1857"/>
                <a:gd name="T7" fmla="*/ 20 h 111"/>
                <a:gd name="T8" fmla="*/ 366 w 1857"/>
                <a:gd name="T9" fmla="*/ 0 h 111"/>
                <a:gd name="T10" fmla="*/ 85 w 1857"/>
                <a:gd name="T11" fmla="*/ 0 h 111"/>
                <a:gd name="T12" fmla="*/ 53 w 1857"/>
                <a:gd name="T13" fmla="*/ 20 h 111"/>
                <a:gd name="T14" fmla="*/ 6 w 1857"/>
                <a:gd name="T15" fmla="*/ 91 h 111"/>
                <a:gd name="T16" fmla="*/ 15 w 1857"/>
                <a:gd name="T17" fmla="*/ 111 h 111"/>
                <a:gd name="T18" fmla="*/ 199 w 1857"/>
                <a:gd name="T19" fmla="*/ 111 h 111"/>
                <a:gd name="T20" fmla="*/ 296 w 1857"/>
                <a:gd name="T21" fmla="*/ 111 h 111"/>
                <a:gd name="T22" fmla="*/ 1849 w 1857"/>
                <a:gd name="T23" fmla="*/ 111 h 111"/>
                <a:gd name="T24" fmla="*/ 1857 w 1857"/>
                <a:gd name="T25" fmla="*/ 103 h 111"/>
                <a:gd name="T26" fmla="*/ 1857 w 1857"/>
                <a:gd name="T27" fmla="*/ 81 h 111"/>
                <a:gd name="T28" fmla="*/ 1849 w 1857"/>
                <a:gd name="T29" fmla="*/ 72 h 1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857" h="111">
                  <a:moveTo>
                    <a:pt x="1849" y="72"/>
                  </a:moveTo>
                  <a:cubicBezTo>
                    <a:pt x="1849" y="72"/>
                    <a:pt x="423" y="72"/>
                    <a:pt x="376" y="72"/>
                  </a:cubicBezTo>
                  <a:cubicBezTo>
                    <a:pt x="350" y="72"/>
                    <a:pt x="355" y="63"/>
                    <a:pt x="360" y="52"/>
                  </a:cubicBezTo>
                  <a:cubicBezTo>
                    <a:pt x="365" y="40"/>
                    <a:pt x="374" y="20"/>
                    <a:pt x="374" y="20"/>
                  </a:cubicBezTo>
                  <a:cubicBezTo>
                    <a:pt x="381" y="9"/>
                    <a:pt x="377" y="0"/>
                    <a:pt x="366" y="0"/>
                  </a:cubicBezTo>
                  <a:cubicBezTo>
                    <a:pt x="85" y="0"/>
                    <a:pt x="85" y="0"/>
                    <a:pt x="85" y="0"/>
                  </a:cubicBezTo>
                  <a:cubicBezTo>
                    <a:pt x="74" y="0"/>
                    <a:pt x="59" y="9"/>
                    <a:pt x="53" y="20"/>
                  </a:cubicBezTo>
                  <a:cubicBezTo>
                    <a:pt x="6" y="91"/>
                    <a:pt x="6" y="91"/>
                    <a:pt x="6" y="91"/>
                  </a:cubicBezTo>
                  <a:cubicBezTo>
                    <a:pt x="0" y="102"/>
                    <a:pt x="4" y="111"/>
                    <a:pt x="15" y="111"/>
                  </a:cubicBezTo>
                  <a:cubicBezTo>
                    <a:pt x="199" y="111"/>
                    <a:pt x="199" y="111"/>
                    <a:pt x="199" y="111"/>
                  </a:cubicBezTo>
                  <a:cubicBezTo>
                    <a:pt x="296" y="111"/>
                    <a:pt x="296" y="111"/>
                    <a:pt x="296" y="111"/>
                  </a:cubicBezTo>
                  <a:cubicBezTo>
                    <a:pt x="1849" y="111"/>
                    <a:pt x="1849" y="111"/>
                    <a:pt x="1849" y="111"/>
                  </a:cubicBezTo>
                  <a:cubicBezTo>
                    <a:pt x="1853" y="111"/>
                    <a:pt x="1857" y="107"/>
                    <a:pt x="1857" y="103"/>
                  </a:cubicBezTo>
                  <a:cubicBezTo>
                    <a:pt x="1857" y="81"/>
                    <a:pt x="1857" y="81"/>
                    <a:pt x="1857" y="81"/>
                  </a:cubicBezTo>
                  <a:cubicBezTo>
                    <a:pt x="1857" y="76"/>
                    <a:pt x="1853" y="72"/>
                    <a:pt x="1849" y="72"/>
                  </a:cubicBezTo>
                  <a:close/>
                </a:path>
              </a:pathLst>
            </a:custGeom>
            <a:ln/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vert="horz" wrap="square" lIns="91417" tIns="45709" rIns="91417" bIns="45709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61" name="Group 30"/>
            <p:cNvGrpSpPr/>
            <p:nvPr/>
          </p:nvGrpSpPr>
          <p:grpSpPr>
            <a:xfrm>
              <a:off x="739068" y="1515168"/>
              <a:ext cx="8177919" cy="960327"/>
              <a:chOff x="739068" y="1515168"/>
              <a:chExt cx="8177919" cy="960327"/>
            </a:xfrm>
          </p:grpSpPr>
          <p:sp>
            <p:nvSpPr>
              <p:cNvPr id="63" name="Freeform 71"/>
              <p:cNvSpPr>
                <a:spLocks/>
              </p:cNvSpPr>
              <p:nvPr/>
            </p:nvSpPr>
            <p:spPr bwMode="auto">
              <a:xfrm>
                <a:off x="739068" y="2058030"/>
                <a:ext cx="6961968" cy="417465"/>
              </a:xfrm>
              <a:custGeom>
                <a:avLst/>
                <a:gdLst>
                  <a:gd name="T0" fmla="*/ 1849 w 1857"/>
                  <a:gd name="T1" fmla="*/ 72 h 111"/>
                  <a:gd name="T2" fmla="*/ 376 w 1857"/>
                  <a:gd name="T3" fmla="*/ 72 h 111"/>
                  <a:gd name="T4" fmla="*/ 360 w 1857"/>
                  <a:gd name="T5" fmla="*/ 52 h 111"/>
                  <a:gd name="T6" fmla="*/ 374 w 1857"/>
                  <a:gd name="T7" fmla="*/ 20 h 111"/>
                  <a:gd name="T8" fmla="*/ 366 w 1857"/>
                  <a:gd name="T9" fmla="*/ 0 h 111"/>
                  <a:gd name="T10" fmla="*/ 85 w 1857"/>
                  <a:gd name="T11" fmla="*/ 0 h 111"/>
                  <a:gd name="T12" fmla="*/ 53 w 1857"/>
                  <a:gd name="T13" fmla="*/ 20 h 111"/>
                  <a:gd name="T14" fmla="*/ 6 w 1857"/>
                  <a:gd name="T15" fmla="*/ 91 h 111"/>
                  <a:gd name="T16" fmla="*/ 15 w 1857"/>
                  <a:gd name="T17" fmla="*/ 111 h 111"/>
                  <a:gd name="T18" fmla="*/ 199 w 1857"/>
                  <a:gd name="T19" fmla="*/ 111 h 111"/>
                  <a:gd name="T20" fmla="*/ 296 w 1857"/>
                  <a:gd name="T21" fmla="*/ 111 h 111"/>
                  <a:gd name="T22" fmla="*/ 1849 w 1857"/>
                  <a:gd name="T23" fmla="*/ 111 h 111"/>
                  <a:gd name="T24" fmla="*/ 1857 w 1857"/>
                  <a:gd name="T25" fmla="*/ 103 h 111"/>
                  <a:gd name="T26" fmla="*/ 1857 w 1857"/>
                  <a:gd name="T27" fmla="*/ 81 h 111"/>
                  <a:gd name="T28" fmla="*/ 1849 w 1857"/>
                  <a:gd name="T29" fmla="*/ 72 h 1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1857" h="111">
                    <a:moveTo>
                      <a:pt x="1849" y="72"/>
                    </a:moveTo>
                    <a:cubicBezTo>
                      <a:pt x="1849" y="72"/>
                      <a:pt x="423" y="72"/>
                      <a:pt x="376" y="72"/>
                    </a:cubicBezTo>
                    <a:cubicBezTo>
                      <a:pt x="350" y="72"/>
                      <a:pt x="355" y="63"/>
                      <a:pt x="360" y="52"/>
                    </a:cubicBezTo>
                    <a:cubicBezTo>
                      <a:pt x="365" y="40"/>
                      <a:pt x="374" y="20"/>
                      <a:pt x="374" y="20"/>
                    </a:cubicBezTo>
                    <a:cubicBezTo>
                      <a:pt x="381" y="9"/>
                      <a:pt x="377" y="0"/>
                      <a:pt x="366" y="0"/>
                    </a:cubicBezTo>
                    <a:cubicBezTo>
                      <a:pt x="85" y="0"/>
                      <a:pt x="85" y="0"/>
                      <a:pt x="85" y="0"/>
                    </a:cubicBezTo>
                    <a:cubicBezTo>
                      <a:pt x="74" y="0"/>
                      <a:pt x="59" y="9"/>
                      <a:pt x="53" y="20"/>
                    </a:cubicBezTo>
                    <a:cubicBezTo>
                      <a:pt x="6" y="91"/>
                      <a:pt x="6" y="91"/>
                      <a:pt x="6" y="91"/>
                    </a:cubicBezTo>
                    <a:cubicBezTo>
                      <a:pt x="0" y="102"/>
                      <a:pt x="4" y="111"/>
                      <a:pt x="15" y="111"/>
                    </a:cubicBezTo>
                    <a:cubicBezTo>
                      <a:pt x="199" y="111"/>
                      <a:pt x="199" y="111"/>
                      <a:pt x="199" y="111"/>
                    </a:cubicBezTo>
                    <a:cubicBezTo>
                      <a:pt x="296" y="111"/>
                      <a:pt x="296" y="111"/>
                      <a:pt x="296" y="111"/>
                    </a:cubicBezTo>
                    <a:cubicBezTo>
                      <a:pt x="1849" y="111"/>
                      <a:pt x="1849" y="111"/>
                      <a:pt x="1849" y="111"/>
                    </a:cubicBezTo>
                    <a:cubicBezTo>
                      <a:pt x="1853" y="111"/>
                      <a:pt x="1857" y="107"/>
                      <a:pt x="1857" y="103"/>
                    </a:cubicBezTo>
                    <a:cubicBezTo>
                      <a:pt x="1857" y="81"/>
                      <a:pt x="1857" y="81"/>
                      <a:pt x="1857" y="81"/>
                    </a:cubicBezTo>
                    <a:cubicBezTo>
                      <a:pt x="1857" y="76"/>
                      <a:pt x="1853" y="72"/>
                      <a:pt x="1849" y="72"/>
                    </a:cubicBez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4" name="Oval 72"/>
              <p:cNvSpPr>
                <a:spLocks noChangeArrowheads="1"/>
              </p:cNvSpPr>
              <p:nvPr/>
            </p:nvSpPr>
            <p:spPr bwMode="auto">
              <a:xfrm>
                <a:off x="1372407" y="1515168"/>
                <a:ext cx="285717" cy="280956"/>
              </a:xfrm>
              <a:prstGeom prst="ellipse">
                <a:avLst/>
              </a:pr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5" name="Freeform 73"/>
              <p:cNvSpPr>
                <a:spLocks/>
              </p:cNvSpPr>
              <p:nvPr/>
            </p:nvSpPr>
            <p:spPr bwMode="auto">
              <a:xfrm>
                <a:off x="1300977" y="1773901"/>
                <a:ext cx="209526" cy="190478"/>
              </a:xfrm>
              <a:custGeom>
                <a:avLst/>
                <a:gdLst>
                  <a:gd name="T0" fmla="*/ 0 w 56"/>
                  <a:gd name="T1" fmla="*/ 18 h 51"/>
                  <a:gd name="T2" fmla="*/ 45 w 56"/>
                  <a:gd name="T3" fmla="*/ 10 h 51"/>
                  <a:gd name="T4" fmla="*/ 56 w 56"/>
                  <a:gd name="T5" fmla="*/ 12 h 51"/>
                  <a:gd name="T6" fmla="*/ 56 w 56"/>
                  <a:gd name="T7" fmla="*/ 51 h 51"/>
                  <a:gd name="T8" fmla="*/ 0 w 56"/>
                  <a:gd name="T9" fmla="*/ 18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6" h="51">
                    <a:moveTo>
                      <a:pt x="0" y="18"/>
                    </a:moveTo>
                    <a:cubicBezTo>
                      <a:pt x="0" y="18"/>
                      <a:pt x="17" y="0"/>
                      <a:pt x="45" y="10"/>
                    </a:cubicBezTo>
                    <a:cubicBezTo>
                      <a:pt x="51" y="12"/>
                      <a:pt x="52" y="12"/>
                      <a:pt x="56" y="12"/>
                    </a:cubicBezTo>
                    <a:cubicBezTo>
                      <a:pt x="55" y="30"/>
                      <a:pt x="56" y="51"/>
                      <a:pt x="56" y="51"/>
                    </a:cubicBezTo>
                    <a:cubicBezTo>
                      <a:pt x="56" y="51"/>
                      <a:pt x="30" y="24"/>
                      <a:pt x="0" y="18"/>
                    </a:cubicBez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6" name="Freeform 74"/>
              <p:cNvSpPr>
                <a:spLocks/>
              </p:cNvSpPr>
              <p:nvPr/>
            </p:nvSpPr>
            <p:spPr bwMode="auto">
              <a:xfrm>
                <a:off x="1300977" y="1773901"/>
                <a:ext cx="209526" cy="190478"/>
              </a:xfrm>
              <a:custGeom>
                <a:avLst/>
                <a:gdLst>
                  <a:gd name="T0" fmla="*/ 0 w 56"/>
                  <a:gd name="T1" fmla="*/ 18 h 51"/>
                  <a:gd name="T2" fmla="*/ 39 w 56"/>
                  <a:gd name="T3" fmla="*/ 8 h 51"/>
                  <a:gd name="T4" fmla="*/ 56 w 56"/>
                  <a:gd name="T5" fmla="*/ 11 h 51"/>
                  <a:gd name="T6" fmla="*/ 56 w 56"/>
                  <a:gd name="T7" fmla="*/ 51 h 51"/>
                  <a:gd name="T8" fmla="*/ 0 w 56"/>
                  <a:gd name="T9" fmla="*/ 18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6" h="51">
                    <a:moveTo>
                      <a:pt x="0" y="18"/>
                    </a:moveTo>
                    <a:cubicBezTo>
                      <a:pt x="0" y="18"/>
                      <a:pt x="10" y="0"/>
                      <a:pt x="39" y="8"/>
                    </a:cubicBezTo>
                    <a:cubicBezTo>
                      <a:pt x="48" y="11"/>
                      <a:pt x="52" y="11"/>
                      <a:pt x="56" y="11"/>
                    </a:cubicBezTo>
                    <a:cubicBezTo>
                      <a:pt x="56" y="51"/>
                      <a:pt x="56" y="51"/>
                      <a:pt x="56" y="51"/>
                    </a:cubicBezTo>
                    <a:cubicBezTo>
                      <a:pt x="56" y="51"/>
                      <a:pt x="30" y="24"/>
                      <a:pt x="0" y="18"/>
                    </a:cubicBez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7" name="Freeform 75"/>
              <p:cNvSpPr>
                <a:spLocks/>
              </p:cNvSpPr>
              <p:nvPr/>
            </p:nvSpPr>
            <p:spPr bwMode="auto">
              <a:xfrm>
                <a:off x="1300977" y="1773901"/>
                <a:ext cx="209526" cy="190478"/>
              </a:xfrm>
              <a:custGeom>
                <a:avLst/>
                <a:gdLst>
                  <a:gd name="T0" fmla="*/ 0 w 56"/>
                  <a:gd name="T1" fmla="*/ 18 h 51"/>
                  <a:gd name="T2" fmla="*/ 39 w 56"/>
                  <a:gd name="T3" fmla="*/ 8 h 51"/>
                  <a:gd name="T4" fmla="*/ 56 w 56"/>
                  <a:gd name="T5" fmla="*/ 11 h 51"/>
                  <a:gd name="T6" fmla="*/ 56 w 56"/>
                  <a:gd name="T7" fmla="*/ 51 h 51"/>
                  <a:gd name="T8" fmla="*/ 0 w 56"/>
                  <a:gd name="T9" fmla="*/ 18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6" h="51">
                    <a:moveTo>
                      <a:pt x="0" y="18"/>
                    </a:moveTo>
                    <a:cubicBezTo>
                      <a:pt x="0" y="18"/>
                      <a:pt x="10" y="0"/>
                      <a:pt x="39" y="8"/>
                    </a:cubicBezTo>
                    <a:cubicBezTo>
                      <a:pt x="48" y="11"/>
                      <a:pt x="52" y="11"/>
                      <a:pt x="56" y="11"/>
                    </a:cubicBezTo>
                    <a:cubicBezTo>
                      <a:pt x="56" y="51"/>
                      <a:pt x="56" y="51"/>
                      <a:pt x="56" y="51"/>
                    </a:cubicBezTo>
                    <a:cubicBezTo>
                      <a:pt x="56" y="51"/>
                      <a:pt x="30" y="24"/>
                      <a:pt x="0" y="18"/>
                    </a:cubicBez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8" name="Freeform 76"/>
              <p:cNvSpPr>
                <a:spLocks/>
              </p:cNvSpPr>
              <p:nvPr/>
            </p:nvSpPr>
            <p:spPr bwMode="auto">
              <a:xfrm>
                <a:off x="1300977" y="1773901"/>
                <a:ext cx="415877" cy="190478"/>
              </a:xfrm>
              <a:custGeom>
                <a:avLst/>
                <a:gdLst>
                  <a:gd name="T0" fmla="*/ 72 w 111"/>
                  <a:gd name="T1" fmla="*/ 8 h 51"/>
                  <a:gd name="T2" fmla="*/ 56 w 111"/>
                  <a:gd name="T3" fmla="*/ 11 h 51"/>
                  <a:gd name="T4" fmla="*/ 39 w 111"/>
                  <a:gd name="T5" fmla="*/ 8 h 51"/>
                  <a:gd name="T6" fmla="*/ 0 w 111"/>
                  <a:gd name="T7" fmla="*/ 18 h 51"/>
                  <a:gd name="T8" fmla="*/ 56 w 111"/>
                  <a:gd name="T9" fmla="*/ 51 h 51"/>
                  <a:gd name="T10" fmla="*/ 111 w 111"/>
                  <a:gd name="T11" fmla="*/ 18 h 51"/>
                  <a:gd name="T12" fmla="*/ 72 w 111"/>
                  <a:gd name="T13" fmla="*/ 8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11" h="51">
                    <a:moveTo>
                      <a:pt x="72" y="8"/>
                    </a:moveTo>
                    <a:cubicBezTo>
                      <a:pt x="63" y="11"/>
                      <a:pt x="59" y="11"/>
                      <a:pt x="56" y="11"/>
                    </a:cubicBezTo>
                    <a:cubicBezTo>
                      <a:pt x="52" y="11"/>
                      <a:pt x="48" y="11"/>
                      <a:pt x="39" y="8"/>
                    </a:cubicBezTo>
                    <a:cubicBezTo>
                      <a:pt x="10" y="0"/>
                      <a:pt x="0" y="18"/>
                      <a:pt x="0" y="18"/>
                    </a:cubicBezTo>
                    <a:cubicBezTo>
                      <a:pt x="30" y="24"/>
                      <a:pt x="56" y="51"/>
                      <a:pt x="56" y="51"/>
                    </a:cubicBezTo>
                    <a:cubicBezTo>
                      <a:pt x="56" y="51"/>
                      <a:pt x="82" y="24"/>
                      <a:pt x="111" y="18"/>
                    </a:cubicBezTo>
                    <a:cubicBezTo>
                      <a:pt x="111" y="18"/>
                      <a:pt x="101" y="0"/>
                      <a:pt x="72" y="8"/>
                    </a:cubicBez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9" name="Freeform 77"/>
              <p:cNvSpPr>
                <a:spLocks/>
              </p:cNvSpPr>
              <p:nvPr/>
            </p:nvSpPr>
            <p:spPr bwMode="auto">
              <a:xfrm>
                <a:off x="1226374" y="1853267"/>
                <a:ext cx="566671" cy="176193"/>
              </a:xfrm>
              <a:custGeom>
                <a:avLst/>
                <a:gdLst>
                  <a:gd name="T0" fmla="*/ 142 w 151"/>
                  <a:gd name="T1" fmla="*/ 1 h 47"/>
                  <a:gd name="T2" fmla="*/ 76 w 151"/>
                  <a:gd name="T3" fmla="*/ 40 h 47"/>
                  <a:gd name="T4" fmla="*/ 10 w 151"/>
                  <a:gd name="T5" fmla="*/ 1 h 47"/>
                  <a:gd name="T6" fmla="*/ 0 w 151"/>
                  <a:gd name="T7" fmla="*/ 7 h 47"/>
                  <a:gd name="T8" fmla="*/ 72 w 151"/>
                  <a:gd name="T9" fmla="*/ 47 h 47"/>
                  <a:gd name="T10" fmla="*/ 76 w 151"/>
                  <a:gd name="T11" fmla="*/ 47 h 47"/>
                  <a:gd name="T12" fmla="*/ 79 w 151"/>
                  <a:gd name="T13" fmla="*/ 47 h 47"/>
                  <a:gd name="T14" fmla="*/ 151 w 151"/>
                  <a:gd name="T15" fmla="*/ 7 h 47"/>
                  <a:gd name="T16" fmla="*/ 142 w 151"/>
                  <a:gd name="T17" fmla="*/ 1 h 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51" h="47">
                    <a:moveTo>
                      <a:pt x="142" y="1"/>
                    </a:moveTo>
                    <a:cubicBezTo>
                      <a:pt x="116" y="7"/>
                      <a:pt x="76" y="40"/>
                      <a:pt x="76" y="40"/>
                    </a:cubicBezTo>
                    <a:cubicBezTo>
                      <a:pt x="76" y="40"/>
                      <a:pt x="36" y="7"/>
                      <a:pt x="10" y="1"/>
                    </a:cubicBezTo>
                    <a:cubicBezTo>
                      <a:pt x="3" y="0"/>
                      <a:pt x="0" y="6"/>
                      <a:pt x="0" y="7"/>
                    </a:cubicBezTo>
                    <a:cubicBezTo>
                      <a:pt x="8" y="11"/>
                      <a:pt x="18" y="4"/>
                      <a:pt x="72" y="47"/>
                    </a:cubicBezTo>
                    <a:cubicBezTo>
                      <a:pt x="73" y="47"/>
                      <a:pt x="76" y="47"/>
                      <a:pt x="76" y="47"/>
                    </a:cubicBezTo>
                    <a:cubicBezTo>
                      <a:pt x="76" y="47"/>
                      <a:pt x="77" y="47"/>
                      <a:pt x="79" y="47"/>
                    </a:cubicBezTo>
                    <a:cubicBezTo>
                      <a:pt x="132" y="4"/>
                      <a:pt x="143" y="11"/>
                      <a:pt x="151" y="7"/>
                    </a:cubicBezTo>
                    <a:cubicBezTo>
                      <a:pt x="151" y="6"/>
                      <a:pt x="148" y="0"/>
                      <a:pt x="142" y="1"/>
                    </a:cubicBez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0" name="Freeform 78"/>
              <p:cNvSpPr>
                <a:spLocks/>
              </p:cNvSpPr>
              <p:nvPr/>
            </p:nvSpPr>
            <p:spPr bwMode="auto">
              <a:xfrm>
                <a:off x="1515265" y="1908822"/>
                <a:ext cx="306352" cy="473020"/>
              </a:xfrm>
              <a:custGeom>
                <a:avLst/>
                <a:gdLst>
                  <a:gd name="T0" fmla="*/ 0 w 82"/>
                  <a:gd name="T1" fmla="*/ 40 h 126"/>
                  <a:gd name="T2" fmla="*/ 8 w 82"/>
                  <a:gd name="T3" fmla="*/ 40 h 126"/>
                  <a:gd name="T4" fmla="*/ 68 w 82"/>
                  <a:gd name="T5" fmla="*/ 0 h 126"/>
                  <a:gd name="T6" fmla="*/ 82 w 82"/>
                  <a:gd name="T7" fmla="*/ 0 h 126"/>
                  <a:gd name="T8" fmla="*/ 75 w 82"/>
                  <a:gd name="T9" fmla="*/ 89 h 126"/>
                  <a:gd name="T10" fmla="*/ 8 w 82"/>
                  <a:gd name="T11" fmla="*/ 126 h 126"/>
                  <a:gd name="T12" fmla="*/ 0 w 82"/>
                  <a:gd name="T13" fmla="*/ 126 h 126"/>
                  <a:gd name="T14" fmla="*/ 0 w 82"/>
                  <a:gd name="T15" fmla="*/ 40 h 126"/>
                  <a:gd name="T16" fmla="*/ 0 w 82"/>
                  <a:gd name="T17" fmla="*/ 40 h 1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82" h="126">
                    <a:moveTo>
                      <a:pt x="0" y="40"/>
                    </a:moveTo>
                    <a:cubicBezTo>
                      <a:pt x="8" y="40"/>
                      <a:pt x="8" y="40"/>
                      <a:pt x="8" y="40"/>
                    </a:cubicBezTo>
                    <a:cubicBezTo>
                      <a:pt x="8" y="40"/>
                      <a:pt x="37" y="9"/>
                      <a:pt x="68" y="0"/>
                    </a:cubicBezTo>
                    <a:cubicBezTo>
                      <a:pt x="71" y="0"/>
                      <a:pt x="82" y="0"/>
                      <a:pt x="82" y="0"/>
                    </a:cubicBezTo>
                    <a:cubicBezTo>
                      <a:pt x="82" y="0"/>
                      <a:pt x="75" y="71"/>
                      <a:pt x="75" y="89"/>
                    </a:cubicBezTo>
                    <a:cubicBezTo>
                      <a:pt x="68" y="89"/>
                      <a:pt x="40" y="90"/>
                      <a:pt x="8" y="126"/>
                    </a:cubicBezTo>
                    <a:cubicBezTo>
                      <a:pt x="0" y="126"/>
                      <a:pt x="0" y="126"/>
                      <a:pt x="0" y="126"/>
                    </a:cubicBezTo>
                    <a:cubicBezTo>
                      <a:pt x="0" y="40"/>
                      <a:pt x="0" y="40"/>
                      <a:pt x="0" y="40"/>
                    </a:cubicBezTo>
                    <a:cubicBezTo>
                      <a:pt x="0" y="40"/>
                      <a:pt x="0" y="40"/>
                      <a:pt x="0" y="40"/>
                    </a:cubicBez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1" name="Freeform 79"/>
              <p:cNvSpPr>
                <a:spLocks/>
              </p:cNvSpPr>
              <p:nvPr/>
            </p:nvSpPr>
            <p:spPr bwMode="auto">
              <a:xfrm>
                <a:off x="1204151" y="1908822"/>
                <a:ext cx="617466" cy="473020"/>
              </a:xfrm>
              <a:custGeom>
                <a:avLst/>
                <a:gdLst>
                  <a:gd name="T0" fmla="*/ 151 w 165"/>
                  <a:gd name="T1" fmla="*/ 0 h 126"/>
                  <a:gd name="T2" fmla="*/ 91 w 165"/>
                  <a:gd name="T3" fmla="*/ 40 h 126"/>
                  <a:gd name="T4" fmla="*/ 84 w 165"/>
                  <a:gd name="T5" fmla="*/ 40 h 126"/>
                  <a:gd name="T6" fmla="*/ 81 w 165"/>
                  <a:gd name="T7" fmla="*/ 40 h 126"/>
                  <a:gd name="T8" fmla="*/ 75 w 165"/>
                  <a:gd name="T9" fmla="*/ 40 h 126"/>
                  <a:gd name="T10" fmla="*/ 16 w 165"/>
                  <a:gd name="T11" fmla="*/ 0 h 126"/>
                  <a:gd name="T12" fmla="*/ 0 w 165"/>
                  <a:gd name="T13" fmla="*/ 0 h 126"/>
                  <a:gd name="T14" fmla="*/ 9 w 165"/>
                  <a:gd name="T15" fmla="*/ 89 h 126"/>
                  <a:gd name="T16" fmla="*/ 75 w 165"/>
                  <a:gd name="T17" fmla="*/ 126 h 126"/>
                  <a:gd name="T18" fmla="*/ 83 w 165"/>
                  <a:gd name="T19" fmla="*/ 126 h 126"/>
                  <a:gd name="T20" fmla="*/ 91 w 165"/>
                  <a:gd name="T21" fmla="*/ 126 h 126"/>
                  <a:gd name="T22" fmla="*/ 158 w 165"/>
                  <a:gd name="T23" fmla="*/ 89 h 126"/>
                  <a:gd name="T24" fmla="*/ 165 w 165"/>
                  <a:gd name="T25" fmla="*/ 0 h 126"/>
                  <a:gd name="T26" fmla="*/ 151 w 165"/>
                  <a:gd name="T27" fmla="*/ 0 h 1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165" h="126">
                    <a:moveTo>
                      <a:pt x="151" y="0"/>
                    </a:moveTo>
                    <a:cubicBezTo>
                      <a:pt x="120" y="9"/>
                      <a:pt x="91" y="40"/>
                      <a:pt x="91" y="40"/>
                    </a:cubicBezTo>
                    <a:cubicBezTo>
                      <a:pt x="84" y="40"/>
                      <a:pt x="84" y="40"/>
                      <a:pt x="84" y="40"/>
                    </a:cubicBezTo>
                    <a:cubicBezTo>
                      <a:pt x="81" y="40"/>
                      <a:pt x="81" y="40"/>
                      <a:pt x="81" y="40"/>
                    </a:cubicBezTo>
                    <a:cubicBezTo>
                      <a:pt x="75" y="40"/>
                      <a:pt x="75" y="40"/>
                      <a:pt x="75" y="40"/>
                    </a:cubicBezTo>
                    <a:cubicBezTo>
                      <a:pt x="75" y="40"/>
                      <a:pt x="46" y="9"/>
                      <a:pt x="16" y="0"/>
                    </a:cubicBezTo>
                    <a:cubicBezTo>
                      <a:pt x="12" y="0"/>
                      <a:pt x="0" y="0"/>
                      <a:pt x="0" y="0"/>
                    </a:cubicBezTo>
                    <a:cubicBezTo>
                      <a:pt x="0" y="0"/>
                      <a:pt x="9" y="71"/>
                      <a:pt x="9" y="89"/>
                    </a:cubicBezTo>
                    <a:cubicBezTo>
                      <a:pt x="14" y="89"/>
                      <a:pt x="43" y="90"/>
                      <a:pt x="75" y="126"/>
                    </a:cubicBezTo>
                    <a:cubicBezTo>
                      <a:pt x="83" y="126"/>
                      <a:pt x="83" y="126"/>
                      <a:pt x="83" y="126"/>
                    </a:cubicBezTo>
                    <a:cubicBezTo>
                      <a:pt x="83" y="126"/>
                      <a:pt x="83" y="126"/>
                      <a:pt x="91" y="126"/>
                    </a:cubicBezTo>
                    <a:cubicBezTo>
                      <a:pt x="123" y="90"/>
                      <a:pt x="151" y="89"/>
                      <a:pt x="158" y="89"/>
                    </a:cubicBezTo>
                    <a:cubicBezTo>
                      <a:pt x="158" y="71"/>
                      <a:pt x="165" y="0"/>
                      <a:pt x="165" y="0"/>
                    </a:cubicBezTo>
                    <a:cubicBezTo>
                      <a:pt x="165" y="0"/>
                      <a:pt x="154" y="0"/>
                      <a:pt x="151" y="0"/>
                    </a:cubicBez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2" name="Freeform 80"/>
              <p:cNvSpPr>
                <a:spLocks/>
              </p:cNvSpPr>
              <p:nvPr/>
            </p:nvSpPr>
            <p:spPr bwMode="auto">
              <a:xfrm>
                <a:off x="1515265" y="2058030"/>
                <a:ext cx="30159" cy="323813"/>
              </a:xfrm>
              <a:custGeom>
                <a:avLst/>
                <a:gdLst>
                  <a:gd name="T0" fmla="*/ 0 w 19"/>
                  <a:gd name="T1" fmla="*/ 204 h 204"/>
                  <a:gd name="T2" fmla="*/ 0 w 19"/>
                  <a:gd name="T3" fmla="*/ 0 h 204"/>
                  <a:gd name="T4" fmla="*/ 19 w 19"/>
                  <a:gd name="T5" fmla="*/ 0 h 204"/>
                  <a:gd name="T6" fmla="*/ 0 w 19"/>
                  <a:gd name="T7" fmla="*/ 204 h 204"/>
                  <a:gd name="T8" fmla="*/ 0 w 19"/>
                  <a:gd name="T9" fmla="*/ 204 h 204"/>
                  <a:gd name="T10" fmla="*/ 0 w 19"/>
                  <a:gd name="T11" fmla="*/ 204 h 2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9" h="204">
                    <a:moveTo>
                      <a:pt x="0" y="204"/>
                    </a:moveTo>
                    <a:lnTo>
                      <a:pt x="0" y="0"/>
                    </a:lnTo>
                    <a:lnTo>
                      <a:pt x="19" y="0"/>
                    </a:lnTo>
                    <a:lnTo>
                      <a:pt x="0" y="204"/>
                    </a:lnTo>
                    <a:lnTo>
                      <a:pt x="0" y="204"/>
                    </a:lnTo>
                    <a:lnTo>
                      <a:pt x="0" y="204"/>
                    </a:ln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3" name="Freeform 81"/>
              <p:cNvSpPr>
                <a:spLocks/>
              </p:cNvSpPr>
              <p:nvPr/>
            </p:nvSpPr>
            <p:spPr bwMode="auto">
              <a:xfrm>
                <a:off x="1515265" y="2058030"/>
                <a:ext cx="30159" cy="323813"/>
              </a:xfrm>
              <a:custGeom>
                <a:avLst/>
                <a:gdLst>
                  <a:gd name="T0" fmla="*/ 0 w 19"/>
                  <a:gd name="T1" fmla="*/ 204 h 204"/>
                  <a:gd name="T2" fmla="*/ 0 w 19"/>
                  <a:gd name="T3" fmla="*/ 0 h 204"/>
                  <a:gd name="T4" fmla="*/ 19 w 19"/>
                  <a:gd name="T5" fmla="*/ 0 h 204"/>
                  <a:gd name="T6" fmla="*/ 0 w 19"/>
                  <a:gd name="T7" fmla="*/ 204 h 2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9" h="204">
                    <a:moveTo>
                      <a:pt x="0" y="204"/>
                    </a:moveTo>
                    <a:lnTo>
                      <a:pt x="0" y="0"/>
                    </a:lnTo>
                    <a:lnTo>
                      <a:pt x="19" y="0"/>
                    </a:lnTo>
                    <a:lnTo>
                      <a:pt x="0" y="204"/>
                    </a:ln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4" name="Freeform 82"/>
              <p:cNvSpPr>
                <a:spLocks/>
              </p:cNvSpPr>
              <p:nvPr/>
            </p:nvSpPr>
            <p:spPr bwMode="auto">
              <a:xfrm>
                <a:off x="1515265" y="2058030"/>
                <a:ext cx="30159" cy="323813"/>
              </a:xfrm>
              <a:custGeom>
                <a:avLst/>
                <a:gdLst>
                  <a:gd name="T0" fmla="*/ 0 w 19"/>
                  <a:gd name="T1" fmla="*/ 204 h 204"/>
                  <a:gd name="T2" fmla="*/ 0 w 19"/>
                  <a:gd name="T3" fmla="*/ 0 h 204"/>
                  <a:gd name="T4" fmla="*/ 19 w 19"/>
                  <a:gd name="T5" fmla="*/ 0 h 2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9" h="204">
                    <a:moveTo>
                      <a:pt x="0" y="204"/>
                    </a:moveTo>
                    <a:lnTo>
                      <a:pt x="0" y="0"/>
                    </a:lnTo>
                    <a:lnTo>
                      <a:pt x="19" y="0"/>
                    </a:lnTo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5" name="TextBox 43"/>
              <p:cNvSpPr txBox="1"/>
              <p:nvPr/>
            </p:nvSpPr>
            <p:spPr>
              <a:xfrm>
                <a:off x="2132731" y="1706054"/>
                <a:ext cx="6784256" cy="769441"/>
              </a:xfrm>
              <a:prstGeom prst="rect">
                <a:avLst/>
              </a:prstGeom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r>
                  <a:rPr lang="en-US" sz="4400" b="1" dirty="0">
                    <a:ln>
                      <a:solidFill>
                        <a:srgbClr val="008000"/>
                      </a:solidFill>
                    </a:ln>
                    <a:solidFill>
                      <a:srgbClr val="008000"/>
                    </a:solidFill>
                    <a:latin typeface="Arial" panose="020B0604020202020204" pitchFamily="34" charset="0"/>
                    <a:ea typeface="Tahoma" panose="020B0604030504040204" pitchFamily="34" charset="0"/>
                    <a:cs typeface="Arial" panose="020B0604020202020204" pitchFamily="34" charset="0"/>
                  </a:rPr>
                  <a:t>BÀI TẬP TRẮC NGHIỆM</a:t>
                </a:r>
              </a:p>
            </p:txBody>
          </p:sp>
        </p:grpSp>
      </p:grpSp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F2469076-222B-4580-A179-D816FB27383F}"/>
              </a:ext>
            </a:extLst>
          </p:cNvPr>
          <p:cNvSpPr/>
          <p:nvPr/>
        </p:nvSpPr>
        <p:spPr>
          <a:xfrm>
            <a:off x="3251561" y="8846403"/>
            <a:ext cx="848323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Ta </a:t>
            </a: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có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</p:txBody>
      </p:sp>
      <p:sp>
        <p:nvSpPr>
          <p:cNvPr id="57" name="Oval 56"/>
          <p:cNvSpPr/>
          <p:nvPr/>
        </p:nvSpPr>
        <p:spPr>
          <a:xfrm>
            <a:off x="7958287" y="4996519"/>
            <a:ext cx="1072553" cy="1072553"/>
          </a:xfrm>
          <a:prstGeom prst="ellipse">
            <a:avLst/>
          </a:prstGeom>
          <a:solidFill>
            <a:srgbClr val="FFC000"/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FF0000"/>
                </a:solidFill>
              </a:rPr>
              <a:t>B</a:t>
            </a: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92269300"/>
              </p:ext>
            </p:extLst>
          </p:nvPr>
        </p:nvGraphicFramePr>
        <p:xfrm>
          <a:off x="3854596" y="3338546"/>
          <a:ext cx="5029200" cy="1143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661" name="Equation" r:id="rId9" imgW="5029200" imgH="1143000" progId="Equation.DSMT4">
                  <p:embed/>
                </p:oleObj>
              </mc:Choice>
              <mc:Fallback>
                <p:oleObj name="Equation" r:id="rId9" imgW="5029200" imgH="11430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3854596" y="3338546"/>
                        <a:ext cx="5029200" cy="1143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67329416"/>
              </p:ext>
            </p:extLst>
          </p:nvPr>
        </p:nvGraphicFramePr>
        <p:xfrm>
          <a:off x="16130270" y="3762973"/>
          <a:ext cx="405130" cy="40513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662" name="Equation" r:id="rId11" imgW="368280" imgH="368280" progId="Equation.DSMT4">
                  <p:embed/>
                </p:oleObj>
              </mc:Choice>
              <mc:Fallback>
                <p:oleObj name="Equation" r:id="rId11" imgW="368280" imgH="3682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16130270" y="3762973"/>
                        <a:ext cx="405130" cy="40513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10971889"/>
              </p:ext>
            </p:extLst>
          </p:nvPr>
        </p:nvGraphicFramePr>
        <p:xfrm>
          <a:off x="17602200" y="3496302"/>
          <a:ext cx="2286000" cy="86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663" name="Equation" r:id="rId13" imgW="2286000" imgH="863280" progId="Equation.DSMT4">
                  <p:embed/>
                </p:oleObj>
              </mc:Choice>
              <mc:Fallback>
                <p:oleObj name="Equation" r:id="rId13" imgW="2286000" imgH="8632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17602200" y="3496302"/>
                        <a:ext cx="2286000" cy="863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71539177"/>
              </p:ext>
            </p:extLst>
          </p:nvPr>
        </p:nvGraphicFramePr>
        <p:xfrm>
          <a:off x="1586810" y="5223658"/>
          <a:ext cx="1333500" cy="520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664" name="Equation" r:id="rId15" imgW="1333440" imgH="520560" progId="Equation.DSMT4">
                  <p:embed/>
                </p:oleObj>
              </mc:Choice>
              <mc:Fallback>
                <p:oleObj name="Equation" r:id="rId15" imgW="1333440" imgH="5205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1586810" y="5223658"/>
                        <a:ext cx="1333500" cy="520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07727568"/>
              </p:ext>
            </p:extLst>
          </p:nvPr>
        </p:nvGraphicFramePr>
        <p:xfrm>
          <a:off x="9305270" y="4808868"/>
          <a:ext cx="1612900" cy="1498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665" name="Equation" r:id="rId17" imgW="1612800" imgH="1498320" progId="Equation.DSMT4">
                  <p:embed/>
                </p:oleObj>
              </mc:Choice>
              <mc:Fallback>
                <p:oleObj name="Equation" r:id="rId17" imgW="1612800" imgH="14983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8"/>
                      <a:stretch>
                        <a:fillRect/>
                      </a:stretch>
                    </p:blipFill>
                    <p:spPr>
                      <a:xfrm>
                        <a:off x="9305270" y="4808868"/>
                        <a:ext cx="1612900" cy="1498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34124879"/>
              </p:ext>
            </p:extLst>
          </p:nvPr>
        </p:nvGraphicFramePr>
        <p:xfrm>
          <a:off x="14662150" y="5378450"/>
          <a:ext cx="1841500" cy="520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666" name="Equation" r:id="rId19" imgW="1841400" imgH="520560" progId="Equation.DSMT4">
                  <p:embed/>
                </p:oleObj>
              </mc:Choice>
              <mc:Fallback>
                <p:oleObj name="Equation" r:id="rId19" imgW="1841400" imgH="5205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0"/>
                      <a:stretch>
                        <a:fillRect/>
                      </a:stretch>
                    </p:blipFill>
                    <p:spPr>
                      <a:xfrm>
                        <a:off x="14662150" y="5378450"/>
                        <a:ext cx="1841500" cy="520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8" name="Object 5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82580550"/>
              </p:ext>
            </p:extLst>
          </p:nvPr>
        </p:nvGraphicFramePr>
        <p:xfrm>
          <a:off x="19404013" y="5378450"/>
          <a:ext cx="1841500" cy="520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667" name="Equation" r:id="rId21" imgW="1841400" imgH="520560" progId="Equation.DSMT4">
                  <p:embed/>
                </p:oleObj>
              </mc:Choice>
              <mc:Fallback>
                <p:oleObj name="Equation" r:id="rId21" imgW="1841400" imgH="5205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2"/>
                      <a:stretch>
                        <a:fillRect/>
                      </a:stretch>
                    </p:blipFill>
                    <p:spPr>
                      <a:xfrm>
                        <a:off x="19404013" y="5378450"/>
                        <a:ext cx="1841500" cy="520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35895525"/>
              </p:ext>
            </p:extLst>
          </p:nvPr>
        </p:nvGraphicFramePr>
        <p:xfrm>
          <a:off x="5207000" y="7627938"/>
          <a:ext cx="8661400" cy="2438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668" name="Equation" r:id="rId23" imgW="8661240" imgH="2438280" progId="Equation.DSMT4">
                  <p:embed/>
                </p:oleObj>
              </mc:Choice>
              <mc:Fallback>
                <p:oleObj name="Equation" r:id="rId23" imgW="8661240" imgH="24382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4"/>
                      <a:stretch>
                        <a:fillRect/>
                      </a:stretch>
                    </p:blipFill>
                    <p:spPr>
                      <a:xfrm>
                        <a:off x="5207000" y="7627938"/>
                        <a:ext cx="8661400" cy="2438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08534635"/>
              </p:ext>
            </p:extLst>
          </p:nvPr>
        </p:nvGraphicFramePr>
        <p:xfrm>
          <a:off x="5207000" y="10515600"/>
          <a:ext cx="8978900" cy="1498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669" name="Equation" r:id="rId25" imgW="8978760" imgH="1498320" progId="Equation.DSMT4">
                  <p:embed/>
                </p:oleObj>
              </mc:Choice>
              <mc:Fallback>
                <p:oleObj name="Equation" r:id="rId25" imgW="8978760" imgH="14983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6"/>
                      <a:stretch>
                        <a:fillRect/>
                      </a:stretch>
                    </p:blipFill>
                    <p:spPr>
                      <a:xfrm>
                        <a:off x="5207000" y="10515600"/>
                        <a:ext cx="8978900" cy="1498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71560430"/>
              </p:ext>
            </p:extLst>
          </p:nvPr>
        </p:nvGraphicFramePr>
        <p:xfrm>
          <a:off x="9994900" y="3774574"/>
          <a:ext cx="368300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670" name="Equation" r:id="rId27" imgW="368280" imgH="368280" progId="Equation.DSMT4">
                  <p:embed/>
                </p:oleObj>
              </mc:Choice>
              <mc:Fallback>
                <p:oleObj name="Equation" r:id="rId27" imgW="368280" imgH="36828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94900" y="3774574"/>
                        <a:ext cx="368300" cy="368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745770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" grpId="0"/>
      <p:bldP spid="5" grpId="0"/>
      <p:bldP spid="57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8" name="Group 147"/>
          <p:cNvGrpSpPr/>
          <p:nvPr/>
        </p:nvGrpSpPr>
        <p:grpSpPr>
          <a:xfrm>
            <a:off x="1143000" y="2402233"/>
            <a:ext cx="23567119" cy="4558096"/>
            <a:chOff x="134375" y="2370447"/>
            <a:chExt cx="22200057" cy="3985631"/>
          </a:xfrm>
        </p:grpSpPr>
        <p:sp>
          <p:nvSpPr>
            <p:cNvPr id="134" name="Rounded Rectangle 133"/>
            <p:cNvSpPr/>
            <p:nvPr/>
          </p:nvSpPr>
          <p:spPr bwMode="auto">
            <a:xfrm>
              <a:off x="134375" y="2370447"/>
              <a:ext cx="22200057" cy="3985631"/>
            </a:xfrm>
            <a:prstGeom prst="roundRect">
              <a:avLst>
                <a:gd name="adj" fmla="val 5492"/>
              </a:avLst>
            </a:prstGeom>
            <a:solidFill>
              <a:schemeClr val="accent3">
                <a:lumMod val="40000"/>
                <a:lumOff val="60000"/>
              </a:schemeClr>
            </a:solidFill>
            <a:ln w="19050"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2177060">
                <a:defRPr/>
              </a:pPr>
              <a:r>
                <a:rPr lang="en-US" sz="6600" dirty="0" err="1">
                  <a:solidFill>
                    <a:srgbClr val="FF0000"/>
                  </a:solidFill>
                </a:rPr>
                <a:t>TIẾT</a:t>
              </a:r>
              <a:r>
                <a:rPr lang="en-US" sz="6600" dirty="0">
                  <a:solidFill>
                    <a:srgbClr val="FF0000"/>
                  </a:solidFill>
                </a:rPr>
                <a:t> </a:t>
              </a:r>
              <a:r>
                <a:rPr lang="en-US" sz="6600" dirty="0" err="1">
                  <a:solidFill>
                    <a:srgbClr val="FF0000"/>
                  </a:solidFill>
                </a:rPr>
                <a:t>HỌC</a:t>
              </a:r>
              <a:r>
                <a:rPr lang="en-US" sz="6600" dirty="0">
                  <a:solidFill>
                    <a:srgbClr val="FF0000"/>
                  </a:solidFill>
                </a:rPr>
                <a:t> </a:t>
              </a:r>
              <a:r>
                <a:rPr lang="en-US" sz="6600" dirty="0" err="1">
                  <a:solidFill>
                    <a:srgbClr val="FF0000"/>
                  </a:solidFill>
                </a:rPr>
                <a:t>KẾT</a:t>
              </a:r>
              <a:r>
                <a:rPr lang="en-US" sz="6600" dirty="0">
                  <a:solidFill>
                    <a:srgbClr val="FF0000"/>
                  </a:solidFill>
                </a:rPr>
                <a:t> </a:t>
              </a:r>
              <a:r>
                <a:rPr lang="en-US" sz="6600" dirty="0" err="1">
                  <a:solidFill>
                    <a:srgbClr val="FF0000"/>
                  </a:solidFill>
                </a:rPr>
                <a:t>THÚC</a:t>
              </a:r>
              <a:r>
                <a:rPr lang="en-US" sz="6600" dirty="0">
                  <a:solidFill>
                    <a:srgbClr val="FF0000"/>
                  </a:solidFill>
                </a:rPr>
                <a:t> </a:t>
              </a:r>
            </a:p>
            <a:p>
              <a:pPr algn="ctr" defTabSz="2177060">
                <a:defRPr/>
              </a:pPr>
              <a:r>
                <a:rPr lang="en-US" sz="6600" dirty="0" err="1">
                  <a:solidFill>
                    <a:srgbClr val="FF0000"/>
                  </a:solidFill>
                </a:rPr>
                <a:t>TRÂN</a:t>
              </a:r>
              <a:r>
                <a:rPr lang="en-US" sz="6600" dirty="0">
                  <a:solidFill>
                    <a:srgbClr val="FF0000"/>
                  </a:solidFill>
                </a:rPr>
                <a:t> </a:t>
              </a:r>
              <a:r>
                <a:rPr lang="en-US" sz="6600" dirty="0" err="1">
                  <a:solidFill>
                    <a:srgbClr val="FF0000"/>
                  </a:solidFill>
                </a:rPr>
                <a:t>TRỌNG</a:t>
              </a:r>
              <a:r>
                <a:rPr lang="en-US" sz="6600" dirty="0">
                  <a:solidFill>
                    <a:srgbClr val="FF0000"/>
                  </a:solidFill>
                </a:rPr>
                <a:t> </a:t>
              </a:r>
              <a:r>
                <a:rPr lang="en-US" sz="6600" dirty="0" err="1">
                  <a:solidFill>
                    <a:srgbClr val="FF0000"/>
                  </a:solidFill>
                </a:rPr>
                <a:t>CÁM</a:t>
              </a:r>
              <a:r>
                <a:rPr lang="en-US" sz="6600" dirty="0">
                  <a:solidFill>
                    <a:srgbClr val="FF0000"/>
                  </a:solidFill>
                </a:rPr>
                <a:t> </a:t>
              </a:r>
              <a:r>
                <a:rPr lang="en-US" sz="6600" dirty="0" err="1">
                  <a:solidFill>
                    <a:srgbClr val="FF0000"/>
                  </a:solidFill>
                </a:rPr>
                <a:t>ƠN</a:t>
              </a:r>
              <a:r>
                <a:rPr lang="en-US" sz="6600" dirty="0">
                  <a:solidFill>
                    <a:srgbClr val="FF0000"/>
                  </a:solidFill>
                </a:rPr>
                <a:t> </a:t>
              </a:r>
              <a:r>
                <a:rPr lang="en-US" sz="6600" dirty="0" err="1">
                  <a:solidFill>
                    <a:srgbClr val="FF0000"/>
                  </a:solidFill>
                </a:rPr>
                <a:t>CÁC</a:t>
              </a:r>
              <a:r>
                <a:rPr lang="en-US" sz="6600" dirty="0">
                  <a:solidFill>
                    <a:srgbClr val="FF0000"/>
                  </a:solidFill>
                </a:rPr>
                <a:t> EM </a:t>
              </a:r>
              <a:r>
                <a:rPr lang="en-US" sz="6600" dirty="0" err="1">
                  <a:solidFill>
                    <a:srgbClr val="FF0000"/>
                  </a:solidFill>
                </a:rPr>
                <a:t>HỌC</a:t>
              </a:r>
              <a:r>
                <a:rPr lang="en-US" sz="6600" dirty="0">
                  <a:solidFill>
                    <a:srgbClr val="FF0000"/>
                  </a:solidFill>
                </a:rPr>
                <a:t> </a:t>
              </a:r>
              <a:r>
                <a:rPr lang="en-US" sz="6600" dirty="0" err="1">
                  <a:solidFill>
                    <a:srgbClr val="FF0000"/>
                  </a:solidFill>
                </a:rPr>
                <a:t>SINH</a:t>
              </a:r>
              <a:r>
                <a:rPr lang="en-US" sz="6600" dirty="0">
                  <a:solidFill>
                    <a:srgbClr val="FF0000"/>
                  </a:solidFill>
                </a:rPr>
                <a:t> </a:t>
              </a:r>
              <a:r>
                <a:rPr lang="en-US" sz="6600" dirty="0" err="1">
                  <a:solidFill>
                    <a:srgbClr val="FF0000"/>
                  </a:solidFill>
                </a:rPr>
                <a:t>ĐÃ</a:t>
              </a:r>
              <a:r>
                <a:rPr lang="en-US" sz="6600" dirty="0">
                  <a:solidFill>
                    <a:srgbClr val="FF0000"/>
                  </a:solidFill>
                </a:rPr>
                <a:t> THEO </a:t>
              </a:r>
              <a:r>
                <a:rPr lang="en-US" sz="6600" dirty="0" err="1">
                  <a:solidFill>
                    <a:srgbClr val="FF0000"/>
                  </a:solidFill>
                </a:rPr>
                <a:t>DÕI</a:t>
              </a:r>
              <a:endParaRPr lang="en-US" sz="6600" dirty="0">
                <a:solidFill>
                  <a:srgbClr val="FF0000"/>
                </a:solidFill>
              </a:endParaRPr>
            </a:p>
          </p:txBody>
        </p:sp>
        <p:grpSp>
          <p:nvGrpSpPr>
            <p:cNvPr id="135" name="Group 134"/>
            <p:cNvGrpSpPr/>
            <p:nvPr/>
          </p:nvGrpSpPr>
          <p:grpSpPr>
            <a:xfrm>
              <a:off x="995733" y="2729017"/>
              <a:ext cx="540571" cy="858986"/>
              <a:chOff x="539751" y="1836907"/>
              <a:chExt cx="726223" cy="987296"/>
            </a:xfrm>
          </p:grpSpPr>
          <p:sp>
            <p:nvSpPr>
              <p:cNvPr id="136" name="Isosceles Triangle 44"/>
              <p:cNvSpPr/>
              <p:nvPr/>
            </p:nvSpPr>
            <p:spPr bwMode="auto">
              <a:xfrm rot="5400000" flipV="1">
                <a:off x="534195" y="2602747"/>
                <a:ext cx="227012" cy="215900"/>
              </a:xfrm>
              <a:custGeom>
                <a:avLst/>
                <a:gdLst>
                  <a:gd name="connsiteX0" fmla="*/ 0 w 293725"/>
                  <a:gd name="connsiteY0" fmla="*/ 164224 h 164224"/>
                  <a:gd name="connsiteX1" fmla="*/ 146863 w 293725"/>
                  <a:gd name="connsiteY1" fmla="*/ 0 h 164224"/>
                  <a:gd name="connsiteX2" fmla="*/ 293725 w 293725"/>
                  <a:gd name="connsiteY2" fmla="*/ 164224 h 164224"/>
                  <a:gd name="connsiteX3" fmla="*/ 0 w 293725"/>
                  <a:gd name="connsiteY3" fmla="*/ 164224 h 164224"/>
                  <a:gd name="connsiteX0" fmla="*/ 2363 w 296088"/>
                  <a:gd name="connsiteY0" fmla="*/ 164221 h 164221"/>
                  <a:gd name="connsiteX1" fmla="*/ 0 w 296088"/>
                  <a:gd name="connsiteY1" fmla="*/ 0 h 164221"/>
                  <a:gd name="connsiteX2" fmla="*/ 296088 w 296088"/>
                  <a:gd name="connsiteY2" fmla="*/ 164221 h 164221"/>
                  <a:gd name="connsiteX3" fmla="*/ 2363 w 296088"/>
                  <a:gd name="connsiteY3" fmla="*/ 164221 h 1642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96088" h="164221">
                    <a:moveTo>
                      <a:pt x="2363" y="164221"/>
                    </a:moveTo>
                    <a:cubicBezTo>
                      <a:pt x="1575" y="109481"/>
                      <a:pt x="788" y="54740"/>
                      <a:pt x="0" y="0"/>
                    </a:cubicBezTo>
                    <a:lnTo>
                      <a:pt x="296088" y="164221"/>
                    </a:lnTo>
                    <a:lnTo>
                      <a:pt x="2363" y="164221"/>
                    </a:lnTo>
                    <a:close/>
                  </a:path>
                </a:pathLst>
              </a:custGeom>
              <a:solidFill>
                <a:srgbClr val="135F82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2177060"/>
                <a:endParaRPr lang="en-US" sz="3200">
                  <a:solidFill>
                    <a:prstClr val="white"/>
                  </a:solidFill>
                </a:endParaRPr>
              </a:p>
            </p:txBody>
          </p:sp>
          <p:grpSp>
            <p:nvGrpSpPr>
              <p:cNvPr id="138" name="Group 11"/>
              <p:cNvGrpSpPr/>
              <p:nvPr/>
            </p:nvGrpSpPr>
            <p:grpSpPr bwMode="auto">
              <a:xfrm>
                <a:off x="683775" y="1836907"/>
                <a:ext cx="582199" cy="537956"/>
                <a:chOff x="7440266" y="3398551"/>
                <a:chExt cx="757238" cy="765175"/>
              </a:xfrm>
              <a:solidFill>
                <a:schemeClr val="bg1">
                  <a:lumMod val="95000"/>
                </a:schemeClr>
              </a:solidFill>
            </p:grpSpPr>
            <p:sp>
              <p:nvSpPr>
                <p:cNvPr id="141" name="Freeform 140"/>
                <p:cNvSpPr>
                  <a:spLocks noEditPoints="1"/>
                </p:cNvSpPr>
                <p:nvPr/>
              </p:nvSpPr>
              <p:spPr bwMode="auto">
                <a:xfrm>
                  <a:off x="7440266" y="3436652"/>
                  <a:ext cx="344488" cy="344489"/>
                </a:xfrm>
                <a:custGeom>
                  <a:avLst/>
                  <a:gdLst/>
                  <a:ahLst/>
                  <a:cxnLst>
                    <a:cxn ang="0">
                      <a:pos x="33" y="184"/>
                    </a:cxn>
                    <a:cxn ang="0">
                      <a:pos x="181" y="184"/>
                    </a:cxn>
                    <a:cxn ang="0">
                      <a:pos x="181" y="33"/>
                    </a:cxn>
                    <a:cxn ang="0">
                      <a:pos x="33" y="33"/>
                    </a:cxn>
                    <a:cxn ang="0">
                      <a:pos x="33" y="184"/>
                    </a:cxn>
                    <a:cxn ang="0">
                      <a:pos x="217" y="217"/>
                    </a:cxn>
                    <a:cxn ang="0">
                      <a:pos x="0" y="217"/>
                    </a:cxn>
                    <a:cxn ang="0">
                      <a:pos x="0" y="0"/>
                    </a:cxn>
                    <a:cxn ang="0">
                      <a:pos x="217" y="0"/>
                    </a:cxn>
                    <a:cxn ang="0">
                      <a:pos x="217" y="217"/>
                    </a:cxn>
                  </a:cxnLst>
                  <a:rect l="0" t="0" r="r" b="b"/>
                  <a:pathLst>
                    <a:path w="217" h="217">
                      <a:moveTo>
                        <a:pt x="33" y="184"/>
                      </a:moveTo>
                      <a:lnTo>
                        <a:pt x="181" y="184"/>
                      </a:lnTo>
                      <a:lnTo>
                        <a:pt x="181" y="33"/>
                      </a:lnTo>
                      <a:lnTo>
                        <a:pt x="33" y="33"/>
                      </a:lnTo>
                      <a:lnTo>
                        <a:pt x="33" y="184"/>
                      </a:lnTo>
                      <a:close/>
                      <a:moveTo>
                        <a:pt x="217" y="217"/>
                      </a:moveTo>
                      <a:lnTo>
                        <a:pt x="0" y="217"/>
                      </a:lnTo>
                      <a:lnTo>
                        <a:pt x="0" y="0"/>
                      </a:lnTo>
                      <a:lnTo>
                        <a:pt x="217" y="0"/>
                      </a:lnTo>
                      <a:lnTo>
                        <a:pt x="217" y="217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2177060">
                    <a:defRPr/>
                  </a:pPr>
                  <a:endParaRPr lang="en-US" sz="3200"/>
                </a:p>
              </p:txBody>
            </p:sp>
            <p:sp>
              <p:nvSpPr>
                <p:cNvPr id="142" name="Freeform 141"/>
                <p:cNvSpPr>
                  <a:spLocks noEditPoints="1"/>
                </p:cNvSpPr>
                <p:nvPr/>
              </p:nvSpPr>
              <p:spPr bwMode="auto">
                <a:xfrm>
                  <a:off x="7440266" y="3814473"/>
                  <a:ext cx="344488" cy="349251"/>
                </a:xfrm>
                <a:custGeom>
                  <a:avLst/>
                  <a:gdLst/>
                  <a:ahLst/>
                  <a:cxnLst>
                    <a:cxn ang="0">
                      <a:pos x="33" y="185"/>
                    </a:cxn>
                    <a:cxn ang="0">
                      <a:pos x="181" y="185"/>
                    </a:cxn>
                    <a:cxn ang="0">
                      <a:pos x="181" y="36"/>
                    </a:cxn>
                    <a:cxn ang="0">
                      <a:pos x="33" y="36"/>
                    </a:cxn>
                    <a:cxn ang="0">
                      <a:pos x="33" y="185"/>
                    </a:cxn>
                    <a:cxn ang="0">
                      <a:pos x="217" y="220"/>
                    </a:cxn>
                    <a:cxn ang="0">
                      <a:pos x="0" y="220"/>
                    </a:cxn>
                    <a:cxn ang="0">
                      <a:pos x="0" y="0"/>
                    </a:cxn>
                    <a:cxn ang="0">
                      <a:pos x="217" y="0"/>
                    </a:cxn>
                    <a:cxn ang="0">
                      <a:pos x="217" y="220"/>
                    </a:cxn>
                  </a:cxnLst>
                  <a:rect l="0" t="0" r="r" b="b"/>
                  <a:pathLst>
                    <a:path w="217" h="220">
                      <a:moveTo>
                        <a:pt x="33" y="185"/>
                      </a:moveTo>
                      <a:lnTo>
                        <a:pt x="181" y="185"/>
                      </a:lnTo>
                      <a:lnTo>
                        <a:pt x="181" y="36"/>
                      </a:lnTo>
                      <a:lnTo>
                        <a:pt x="33" y="36"/>
                      </a:lnTo>
                      <a:lnTo>
                        <a:pt x="33" y="185"/>
                      </a:lnTo>
                      <a:close/>
                      <a:moveTo>
                        <a:pt x="217" y="220"/>
                      </a:moveTo>
                      <a:lnTo>
                        <a:pt x="0" y="220"/>
                      </a:lnTo>
                      <a:lnTo>
                        <a:pt x="0" y="0"/>
                      </a:lnTo>
                      <a:lnTo>
                        <a:pt x="217" y="0"/>
                      </a:lnTo>
                      <a:lnTo>
                        <a:pt x="217" y="22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2177060">
                    <a:defRPr/>
                  </a:pPr>
                  <a:endParaRPr lang="en-US" sz="3200"/>
                </a:p>
              </p:txBody>
            </p:sp>
            <p:sp>
              <p:nvSpPr>
                <p:cNvPr id="143" name="Freeform 142"/>
                <p:cNvSpPr>
                  <a:spLocks/>
                </p:cNvSpPr>
                <p:nvPr/>
              </p:nvSpPr>
              <p:spPr bwMode="auto">
                <a:xfrm>
                  <a:off x="7506941" y="3398551"/>
                  <a:ext cx="341313" cy="288925"/>
                </a:xfrm>
                <a:custGeom>
                  <a:avLst/>
                  <a:gdLst/>
                  <a:ahLst/>
                  <a:cxnLst>
                    <a:cxn ang="0">
                      <a:pos x="76" y="182"/>
                    </a:cxn>
                    <a:cxn ang="0">
                      <a:pos x="0" y="114"/>
                    </a:cxn>
                    <a:cxn ang="0">
                      <a:pos x="24" y="88"/>
                    </a:cxn>
                    <a:cxn ang="0">
                      <a:pos x="73" y="132"/>
                    </a:cxn>
                    <a:cxn ang="0">
                      <a:pos x="187" y="0"/>
                    </a:cxn>
                    <a:cxn ang="0">
                      <a:pos x="215" y="24"/>
                    </a:cxn>
                    <a:cxn ang="0">
                      <a:pos x="76" y="182"/>
                    </a:cxn>
                  </a:cxnLst>
                  <a:rect l="0" t="0" r="r" b="b"/>
                  <a:pathLst>
                    <a:path w="215" h="182">
                      <a:moveTo>
                        <a:pt x="76" y="182"/>
                      </a:moveTo>
                      <a:lnTo>
                        <a:pt x="0" y="114"/>
                      </a:lnTo>
                      <a:lnTo>
                        <a:pt x="24" y="88"/>
                      </a:lnTo>
                      <a:lnTo>
                        <a:pt x="73" y="132"/>
                      </a:lnTo>
                      <a:lnTo>
                        <a:pt x="187" y="0"/>
                      </a:lnTo>
                      <a:lnTo>
                        <a:pt x="215" y="24"/>
                      </a:lnTo>
                      <a:lnTo>
                        <a:pt x="76" y="1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2177060">
                    <a:defRPr/>
                  </a:pPr>
                  <a:endParaRPr lang="en-US" sz="3200"/>
                </a:p>
              </p:txBody>
            </p:sp>
            <p:sp>
              <p:nvSpPr>
                <p:cNvPr id="144" name="Rectangle 143"/>
                <p:cNvSpPr>
                  <a:spLocks noChangeArrowheads="1"/>
                </p:cNvSpPr>
                <p:nvPr/>
              </p:nvSpPr>
              <p:spPr bwMode="auto">
                <a:xfrm>
                  <a:off x="7840316" y="4100226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2177060">
                    <a:defRPr/>
                  </a:pPr>
                  <a:endParaRPr lang="en-US" sz="3200"/>
                </a:p>
              </p:txBody>
            </p:sp>
            <p:sp>
              <p:nvSpPr>
                <p:cNvPr id="145" name="Rectangle 144"/>
                <p:cNvSpPr>
                  <a:spLocks noChangeArrowheads="1"/>
                </p:cNvSpPr>
                <p:nvPr/>
              </p:nvSpPr>
              <p:spPr bwMode="auto">
                <a:xfrm>
                  <a:off x="7840316" y="3717639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2177060">
                    <a:defRPr/>
                  </a:pPr>
                  <a:endParaRPr lang="en-US" sz="3200"/>
                </a:p>
              </p:txBody>
            </p:sp>
            <p:sp>
              <p:nvSpPr>
                <p:cNvPr id="146" name="Rectangle 145"/>
                <p:cNvSpPr>
                  <a:spLocks noChangeArrowheads="1"/>
                </p:cNvSpPr>
                <p:nvPr/>
              </p:nvSpPr>
              <p:spPr bwMode="auto">
                <a:xfrm>
                  <a:off x="7840316" y="3973225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2177060">
                    <a:defRPr/>
                  </a:pPr>
                  <a:endParaRPr lang="en-US" sz="3200"/>
                </a:p>
              </p:txBody>
            </p:sp>
            <p:sp>
              <p:nvSpPr>
                <p:cNvPr id="147" name="Rectangle 146"/>
                <p:cNvSpPr>
                  <a:spLocks noChangeArrowheads="1"/>
                </p:cNvSpPr>
                <p:nvPr/>
              </p:nvSpPr>
              <p:spPr bwMode="auto">
                <a:xfrm>
                  <a:off x="7840316" y="3590640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2177060">
                    <a:defRPr/>
                  </a:pPr>
                  <a:endParaRPr lang="en-US" sz="3200"/>
                </a:p>
              </p:txBody>
            </p:sp>
          </p:grpSp>
        </p:grpSp>
      </p:grpSp>
      <p:sp>
        <p:nvSpPr>
          <p:cNvPr id="3" name="Rectangle 2"/>
          <p:cNvSpPr/>
          <p:nvPr/>
        </p:nvSpPr>
        <p:spPr>
          <a:xfrm>
            <a:off x="9265173" y="4681282"/>
            <a:ext cx="184731" cy="75405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42348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1" name="Group 26"/>
          <p:cNvGrpSpPr/>
          <p:nvPr/>
        </p:nvGrpSpPr>
        <p:grpSpPr>
          <a:xfrm>
            <a:off x="589483" y="1665870"/>
            <a:ext cx="12114292" cy="907192"/>
            <a:chOff x="7459670" y="7543799"/>
            <a:chExt cx="20011305" cy="907311"/>
          </a:xfrm>
        </p:grpSpPr>
        <p:sp>
          <p:nvSpPr>
            <p:cNvPr id="44" name="TextBox 43"/>
            <p:cNvSpPr txBox="1"/>
            <p:nvPr/>
          </p:nvSpPr>
          <p:spPr>
            <a:xfrm>
              <a:off x="8993186" y="7620004"/>
              <a:ext cx="18477789" cy="83110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800" b="1" dirty="0">
                  <a:solidFill>
                    <a:srgbClr val="135F82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HÀM SỐ LÔGARIT</a:t>
              </a:r>
            </a:p>
          </p:txBody>
        </p:sp>
        <p:grpSp>
          <p:nvGrpSpPr>
            <p:cNvPr id="46" name="Group 27"/>
            <p:cNvGrpSpPr/>
            <p:nvPr/>
          </p:nvGrpSpPr>
          <p:grpSpPr>
            <a:xfrm>
              <a:off x="7459670" y="7543799"/>
              <a:ext cx="1381118" cy="872846"/>
              <a:chOff x="7459669" y="7543800"/>
              <a:chExt cx="1381118" cy="872846"/>
            </a:xfrm>
          </p:grpSpPr>
          <p:sp>
            <p:nvSpPr>
              <p:cNvPr id="47" name="Isosceles Triangle 44"/>
              <p:cNvSpPr/>
              <p:nvPr/>
            </p:nvSpPr>
            <p:spPr>
              <a:xfrm rot="16200000">
                <a:off x="7469936" y="7533533"/>
                <a:ext cx="143688" cy="164221"/>
              </a:xfrm>
              <a:custGeom>
                <a:avLst/>
                <a:gdLst>
                  <a:gd name="connsiteX0" fmla="*/ 0 w 293725"/>
                  <a:gd name="connsiteY0" fmla="*/ 164224 h 164224"/>
                  <a:gd name="connsiteX1" fmla="*/ 146863 w 293725"/>
                  <a:gd name="connsiteY1" fmla="*/ 0 h 164224"/>
                  <a:gd name="connsiteX2" fmla="*/ 293725 w 293725"/>
                  <a:gd name="connsiteY2" fmla="*/ 164224 h 164224"/>
                  <a:gd name="connsiteX3" fmla="*/ 0 w 293725"/>
                  <a:gd name="connsiteY3" fmla="*/ 164224 h 164224"/>
                  <a:gd name="connsiteX0" fmla="*/ 2363 w 296088"/>
                  <a:gd name="connsiteY0" fmla="*/ 164221 h 164221"/>
                  <a:gd name="connsiteX1" fmla="*/ 0 w 296088"/>
                  <a:gd name="connsiteY1" fmla="*/ 0 h 164221"/>
                  <a:gd name="connsiteX2" fmla="*/ 296088 w 296088"/>
                  <a:gd name="connsiteY2" fmla="*/ 164221 h 164221"/>
                  <a:gd name="connsiteX3" fmla="*/ 2363 w 296088"/>
                  <a:gd name="connsiteY3" fmla="*/ 164221 h 1642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96088" h="164221">
                    <a:moveTo>
                      <a:pt x="2363" y="164221"/>
                    </a:moveTo>
                    <a:cubicBezTo>
                      <a:pt x="1575" y="109481"/>
                      <a:pt x="788" y="54740"/>
                      <a:pt x="0" y="0"/>
                    </a:cubicBezTo>
                    <a:lnTo>
                      <a:pt x="296088" y="164221"/>
                    </a:lnTo>
                    <a:lnTo>
                      <a:pt x="2363" y="164221"/>
                    </a:lnTo>
                    <a:close/>
                  </a:path>
                </a:pathLst>
              </a:custGeom>
              <a:solidFill>
                <a:schemeClr val="accent5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48" name="Group 29"/>
              <p:cNvGrpSpPr/>
              <p:nvPr/>
            </p:nvGrpSpPr>
            <p:grpSpPr>
              <a:xfrm>
                <a:off x="7469187" y="7640053"/>
                <a:ext cx="1371600" cy="776593"/>
                <a:chOff x="7469187" y="7640053"/>
                <a:chExt cx="1371600" cy="776593"/>
              </a:xfrm>
            </p:grpSpPr>
            <p:sp>
              <p:nvSpPr>
                <p:cNvPr id="49" name="Round Same Side Corner Rectangle 48"/>
                <p:cNvSpPr/>
                <p:nvPr/>
              </p:nvSpPr>
              <p:spPr>
                <a:xfrm rot="5400000">
                  <a:off x="7789227" y="7365086"/>
                  <a:ext cx="731520" cy="1371600"/>
                </a:xfrm>
                <a:prstGeom prst="round2SameRect">
                  <a:avLst/>
                </a:prstGeom>
                <a:solidFill>
                  <a:srgbClr val="145F82"/>
                </a:solidFill>
                <a:ln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0" name="TextBox 49"/>
                <p:cNvSpPr txBox="1"/>
                <p:nvPr/>
              </p:nvSpPr>
              <p:spPr>
                <a:xfrm>
                  <a:off x="7571128" y="7640053"/>
                  <a:ext cx="1184168" cy="75415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lang="en-US" b="1" dirty="0">
                      <a:solidFill>
                        <a:schemeClr val="bg1"/>
                      </a:solidFill>
                      <a:latin typeface="Tahoma" pitchFamily="34" charset="0"/>
                      <a:ea typeface="Tahoma" pitchFamily="34" charset="0"/>
                      <a:cs typeface="Tahoma" pitchFamily="34" charset="0"/>
                    </a:rPr>
                    <a:t>II</a:t>
                  </a:r>
                </a:p>
              </p:txBody>
            </p:sp>
          </p:grpSp>
        </p:grpSp>
      </p:grpSp>
      <p:sp>
        <p:nvSpPr>
          <p:cNvPr id="12" name="Rectangle 11">
            <a:extLst>
              <a:ext uri="{FF2B5EF4-FFF2-40B4-BE49-F238E27FC236}">
                <a16:creationId xmlns="" xmlns:a16="http://schemas.microsoft.com/office/drawing/2014/main" id="{372C34B5-28E6-4EC8-B246-38F191EAA9DC}"/>
              </a:ext>
            </a:extLst>
          </p:cNvPr>
          <p:cNvSpPr/>
          <p:nvPr/>
        </p:nvSpPr>
        <p:spPr>
          <a:xfrm>
            <a:off x="1228259" y="3043078"/>
            <a:ext cx="6216444" cy="769441"/>
          </a:xfrm>
          <a:prstGeom prst="rect">
            <a:avLst/>
          </a:prstGeom>
          <a:noFill/>
          <a:ln w="57150" cmpd="dbl"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r>
              <a:rPr lang="en-US" sz="4400" b="1" dirty="0">
                <a:solidFill>
                  <a:srgbClr val="0000FF"/>
                </a:solidFill>
              </a:rPr>
              <a:t>1. ĐỊNH NGHĨA</a:t>
            </a:r>
            <a:endParaRPr lang="vi-VN" sz="4400" b="1" dirty="0">
              <a:solidFill>
                <a:srgbClr val="0000FF"/>
              </a:solidFill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1981200" y="3200400"/>
            <a:ext cx="17373600" cy="1848222"/>
            <a:chOff x="2057400" y="3188419"/>
            <a:chExt cx="17373600" cy="1848222"/>
          </a:xfrm>
        </p:grpSpPr>
        <p:graphicFrame>
          <p:nvGraphicFramePr>
            <p:cNvPr id="2" name="Object 1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228152680"/>
                </p:ext>
              </p:extLst>
            </p:nvPr>
          </p:nvGraphicFramePr>
          <p:xfrm>
            <a:off x="6113463" y="3188419"/>
            <a:ext cx="4025900" cy="6858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822" name="Equation" r:id="rId4" imgW="4025880" imgH="685800" progId="Equation.DSMT4">
                    <p:embed/>
                  </p:oleObj>
                </mc:Choice>
                <mc:Fallback>
                  <p:oleObj name="Equation" r:id="rId4" imgW="4025880" imgH="68580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5"/>
                        <a:stretch>
                          <a:fillRect/>
                        </a:stretch>
                      </p:blipFill>
                      <p:spPr>
                        <a:xfrm>
                          <a:off x="6113463" y="3188419"/>
                          <a:ext cx="4025900" cy="68580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3" name="TextBox 2"/>
            <p:cNvSpPr txBox="1"/>
            <p:nvPr/>
          </p:nvSpPr>
          <p:spPr>
            <a:xfrm>
              <a:off x="2057400" y="4267200"/>
              <a:ext cx="17373600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400" dirty="0" err="1">
                  <a:latin typeface="Arial" panose="020B0604020202020204" pitchFamily="34" charset="0"/>
                  <a:cs typeface="Arial" panose="020B0604020202020204" pitchFamily="34" charset="0"/>
                </a:rPr>
                <a:t>Hàm</a:t>
              </a:r>
              <a:r>
                <a:rPr lang="en-US" sz="44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4400" dirty="0" err="1">
                  <a:latin typeface="Arial" panose="020B0604020202020204" pitchFamily="34" charset="0"/>
                  <a:cs typeface="Arial" panose="020B0604020202020204" pitchFamily="34" charset="0"/>
                </a:rPr>
                <a:t>số</a:t>
              </a:r>
              <a:r>
                <a:rPr lang="en-US" sz="4400" dirty="0">
                  <a:latin typeface="Arial" panose="020B0604020202020204" pitchFamily="34" charset="0"/>
                  <a:cs typeface="Arial" panose="020B0604020202020204" pitchFamily="34" charset="0"/>
                </a:rPr>
                <a:t>                    </a:t>
              </a:r>
              <a:r>
                <a:rPr lang="en-US" sz="4400" dirty="0" err="1">
                  <a:latin typeface="Arial" panose="020B0604020202020204" pitchFamily="34" charset="0"/>
                  <a:cs typeface="Arial" panose="020B0604020202020204" pitchFamily="34" charset="0"/>
                </a:rPr>
                <a:t>được</a:t>
              </a:r>
              <a:r>
                <a:rPr lang="en-US" sz="44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4400" dirty="0" err="1">
                  <a:latin typeface="Arial" panose="020B0604020202020204" pitchFamily="34" charset="0"/>
                  <a:cs typeface="Arial" panose="020B0604020202020204" pitchFamily="34" charset="0"/>
                </a:rPr>
                <a:t>gọi</a:t>
              </a:r>
              <a:r>
                <a:rPr lang="en-US" sz="4400" dirty="0">
                  <a:latin typeface="Arial" panose="020B0604020202020204" pitchFamily="34" charset="0"/>
                  <a:cs typeface="Arial" panose="020B0604020202020204" pitchFamily="34" charset="0"/>
                </a:rPr>
                <a:t> là </a:t>
              </a:r>
              <a:r>
                <a:rPr lang="en-US" sz="4400" dirty="0" err="1">
                  <a:latin typeface="Arial" panose="020B0604020202020204" pitchFamily="34" charset="0"/>
                  <a:cs typeface="Arial" panose="020B0604020202020204" pitchFamily="34" charset="0"/>
                </a:rPr>
                <a:t>hàm</a:t>
              </a:r>
              <a:r>
                <a:rPr lang="en-US" sz="44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4400" dirty="0" err="1">
                  <a:latin typeface="Arial" panose="020B0604020202020204" pitchFamily="34" charset="0"/>
                  <a:cs typeface="Arial" panose="020B0604020202020204" pitchFamily="34" charset="0"/>
                </a:rPr>
                <a:t>sô</a:t>
              </a:r>
              <a:r>
                <a:rPr lang="en-US" sz="4400" dirty="0">
                  <a:latin typeface="Arial" panose="020B0604020202020204" pitchFamily="34" charset="0"/>
                  <a:cs typeface="Arial" panose="020B0604020202020204" pitchFamily="34" charset="0"/>
                </a:rPr>
                <a:t>́ </a:t>
              </a:r>
              <a:r>
                <a:rPr lang="en-US" sz="4400" dirty="0" err="1">
                  <a:latin typeface="Arial" panose="020B0604020202020204" pitchFamily="34" charset="0"/>
                  <a:cs typeface="Arial" panose="020B0604020202020204" pitchFamily="34" charset="0"/>
                </a:rPr>
                <a:t>logarit</a:t>
              </a:r>
              <a:r>
                <a:rPr lang="en-US" sz="44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4400" dirty="0" err="1">
                  <a:latin typeface="Arial" panose="020B0604020202020204" pitchFamily="34" charset="0"/>
                  <a:cs typeface="Arial" panose="020B0604020202020204" pitchFamily="34" charset="0"/>
                </a:rPr>
                <a:t>của</a:t>
              </a:r>
              <a:r>
                <a:rPr lang="en-US" sz="44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4400" dirty="0" err="1">
                  <a:latin typeface="Arial" panose="020B0604020202020204" pitchFamily="34" charset="0"/>
                  <a:cs typeface="Arial" panose="020B0604020202020204" pitchFamily="34" charset="0"/>
                </a:rPr>
                <a:t>cơ</a:t>
              </a:r>
              <a:r>
                <a:rPr lang="en-US" sz="44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4400" dirty="0" err="1">
                  <a:latin typeface="Arial" panose="020B0604020202020204" pitchFamily="34" charset="0"/>
                  <a:cs typeface="Arial" panose="020B0604020202020204" pitchFamily="34" charset="0"/>
                </a:rPr>
                <a:t>số</a:t>
              </a:r>
              <a:r>
                <a:rPr lang="en-US" sz="44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</a:p>
          </p:txBody>
        </p:sp>
        <p:graphicFrame>
          <p:nvGraphicFramePr>
            <p:cNvPr id="20" name="Object 19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456191761"/>
                </p:ext>
              </p:extLst>
            </p:nvPr>
          </p:nvGraphicFramePr>
          <p:xfrm>
            <a:off x="4343400" y="4296625"/>
            <a:ext cx="2590800" cy="7366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823" name="Equation" r:id="rId6" imgW="2590560" imgH="736560" progId="Equation.DSMT4">
                    <p:embed/>
                  </p:oleObj>
                </mc:Choice>
                <mc:Fallback>
                  <p:oleObj name="Equation" r:id="rId6" imgW="2590560" imgH="73656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7"/>
                        <a:stretch>
                          <a:fillRect/>
                        </a:stretch>
                      </p:blipFill>
                      <p:spPr>
                        <a:xfrm>
                          <a:off x="4343400" y="4296625"/>
                          <a:ext cx="2590800" cy="73660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4" name="Object 3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369265027"/>
                </p:ext>
              </p:extLst>
            </p:nvPr>
          </p:nvGraphicFramePr>
          <p:xfrm>
            <a:off x="16687800" y="4480775"/>
            <a:ext cx="368300" cy="3683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824" name="Equation" r:id="rId8" imgW="368280" imgH="368280" progId="Equation.DSMT4">
                    <p:embed/>
                  </p:oleObj>
                </mc:Choice>
                <mc:Fallback>
                  <p:oleObj name="Equation" r:id="rId8" imgW="368280" imgH="36828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9"/>
                        <a:stretch>
                          <a:fillRect/>
                        </a:stretch>
                      </p:blipFill>
                      <p:spPr>
                        <a:xfrm>
                          <a:off x="16687800" y="4480775"/>
                          <a:ext cx="368300" cy="36830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1" name="Group 10"/>
          <p:cNvGrpSpPr/>
          <p:nvPr/>
        </p:nvGrpSpPr>
        <p:grpSpPr>
          <a:xfrm>
            <a:off x="1373820" y="6781800"/>
            <a:ext cx="17516941" cy="5386090"/>
            <a:chOff x="1228259" y="6705379"/>
            <a:chExt cx="17516941" cy="5386090"/>
          </a:xfrm>
        </p:grpSpPr>
        <p:sp>
          <p:nvSpPr>
            <p:cNvPr id="69" name="Rectangle 68">
              <a:extLst>
                <a:ext uri="{FF2B5EF4-FFF2-40B4-BE49-F238E27FC236}">
                  <a16:creationId xmlns="" xmlns:a16="http://schemas.microsoft.com/office/drawing/2014/main" id="{6E6E3B4B-714C-411C-A72D-98A6926E4CF1}"/>
                </a:ext>
              </a:extLst>
            </p:cNvPr>
            <p:cNvSpPr/>
            <p:nvPr/>
          </p:nvSpPr>
          <p:spPr>
            <a:xfrm>
              <a:off x="1228259" y="6705379"/>
              <a:ext cx="17516941" cy="5386090"/>
            </a:xfrm>
            <a:prstGeom prst="rect">
              <a:avLst/>
            </a:prstGeom>
            <a:noFill/>
            <a:ln w="57150" cmpd="dbl">
              <a:noFill/>
            </a:ln>
          </p:spPr>
          <p:txBody>
            <a:bodyPr wrap="square">
              <a:spAutoFit/>
            </a:bodyPr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9pPr>
            </a:lstStyle>
            <a:p>
              <a:r>
                <a:rPr lang="fr-FR" sz="4400" b="1" dirty="0">
                  <a:solidFill>
                    <a:srgbClr val="0000FF"/>
                  </a:solidFill>
                </a:rPr>
                <a:t>VÍ DỤ: </a:t>
              </a:r>
              <a:r>
                <a:rPr lang="fr-FR" sz="4400" dirty="0" err="1"/>
                <a:t>Hàm</a:t>
              </a:r>
              <a:r>
                <a:rPr lang="fr-FR" sz="4400" dirty="0"/>
                <a:t> </a:t>
              </a:r>
              <a:r>
                <a:rPr lang="fr-FR" sz="4400" dirty="0" err="1"/>
                <a:t>sô</a:t>
              </a:r>
              <a:r>
                <a:rPr lang="fr-FR" sz="4400" dirty="0"/>
                <a:t>́                     </a:t>
              </a:r>
              <a:r>
                <a:rPr lang="en-US" sz="4400" dirty="0">
                  <a:cs typeface="Arial" panose="020B0604020202020204" pitchFamily="34" charset="0"/>
                </a:rPr>
                <a:t>là </a:t>
              </a:r>
              <a:r>
                <a:rPr lang="en-US" sz="4400" dirty="0" err="1">
                  <a:cs typeface="Arial" panose="020B0604020202020204" pitchFamily="34" charset="0"/>
                </a:rPr>
                <a:t>hàm</a:t>
              </a:r>
              <a:r>
                <a:rPr lang="en-US" sz="4400" dirty="0">
                  <a:cs typeface="Arial" panose="020B0604020202020204" pitchFamily="34" charset="0"/>
                </a:rPr>
                <a:t> </a:t>
              </a:r>
              <a:r>
                <a:rPr lang="en-US" sz="4400" dirty="0" err="1">
                  <a:cs typeface="Arial" panose="020B0604020202020204" pitchFamily="34" charset="0"/>
                </a:rPr>
                <a:t>sô</a:t>
              </a:r>
              <a:r>
                <a:rPr lang="en-US" sz="4400" dirty="0">
                  <a:cs typeface="Arial" panose="020B0604020202020204" pitchFamily="34" charset="0"/>
                </a:rPr>
                <a:t>́ </a:t>
              </a:r>
              <a:r>
                <a:rPr lang="en-US" sz="4400" dirty="0" err="1">
                  <a:cs typeface="Arial" panose="020B0604020202020204" pitchFamily="34" charset="0"/>
                </a:rPr>
                <a:t>logarit</a:t>
              </a:r>
              <a:r>
                <a:rPr lang="en-US" sz="4400" dirty="0">
                  <a:cs typeface="Arial" panose="020B0604020202020204" pitchFamily="34" charset="0"/>
                </a:rPr>
                <a:t> </a:t>
              </a:r>
              <a:r>
                <a:rPr lang="en-US" sz="4400" dirty="0" err="1">
                  <a:cs typeface="Arial" panose="020B0604020202020204" pitchFamily="34" charset="0"/>
                </a:rPr>
                <a:t>của</a:t>
              </a:r>
              <a:r>
                <a:rPr lang="en-US" sz="4400" dirty="0">
                  <a:cs typeface="Arial" panose="020B0604020202020204" pitchFamily="34" charset="0"/>
                </a:rPr>
                <a:t> </a:t>
              </a:r>
              <a:r>
                <a:rPr lang="en-US" sz="4400" dirty="0" err="1">
                  <a:cs typeface="Arial" panose="020B0604020202020204" pitchFamily="34" charset="0"/>
                </a:rPr>
                <a:t>cơ</a:t>
              </a:r>
              <a:r>
                <a:rPr lang="en-US" sz="4400" dirty="0">
                  <a:cs typeface="Arial" panose="020B0604020202020204" pitchFamily="34" charset="0"/>
                </a:rPr>
                <a:t> </a:t>
              </a:r>
              <a:r>
                <a:rPr lang="en-US" sz="4400" dirty="0" err="1">
                  <a:latin typeface="Arial" panose="020B0604020202020204" pitchFamily="34" charset="0"/>
                  <a:cs typeface="Arial" panose="020B0604020202020204" pitchFamily="34" charset="0"/>
                </a:rPr>
                <a:t>số</a:t>
              </a:r>
              <a:endParaRPr lang="en-US" sz="4400" dirty="0">
                <a:cs typeface="Arial" panose="020B0604020202020204" pitchFamily="34" charset="0"/>
              </a:endParaRPr>
            </a:p>
            <a:p>
              <a:endParaRPr lang="fr-FR" sz="4400" dirty="0"/>
            </a:p>
            <a:p>
              <a:r>
                <a:rPr lang="fr-FR" sz="4400" dirty="0"/>
                <a:t>            </a:t>
              </a:r>
              <a:r>
                <a:rPr lang="fr-FR" sz="4400" dirty="0" err="1"/>
                <a:t>Hàm</a:t>
              </a:r>
              <a:r>
                <a:rPr lang="fr-FR" sz="4400" dirty="0"/>
                <a:t> </a:t>
              </a:r>
              <a:r>
                <a:rPr lang="fr-FR" sz="4400" dirty="0" err="1"/>
                <a:t>sô</a:t>
              </a:r>
              <a:r>
                <a:rPr lang="fr-FR" sz="4400" dirty="0"/>
                <a:t>́                     </a:t>
              </a:r>
              <a:r>
                <a:rPr lang="en-US" sz="4400" dirty="0">
                  <a:cs typeface="Arial" panose="020B0604020202020204" pitchFamily="34" charset="0"/>
                </a:rPr>
                <a:t>là </a:t>
              </a:r>
              <a:r>
                <a:rPr lang="en-US" sz="4400" dirty="0" err="1">
                  <a:cs typeface="Arial" panose="020B0604020202020204" pitchFamily="34" charset="0"/>
                </a:rPr>
                <a:t>hàm</a:t>
              </a:r>
              <a:r>
                <a:rPr lang="en-US" sz="4400" dirty="0">
                  <a:cs typeface="Arial" panose="020B0604020202020204" pitchFamily="34" charset="0"/>
                </a:rPr>
                <a:t> </a:t>
              </a:r>
              <a:r>
                <a:rPr lang="en-US" sz="4400" dirty="0" err="1">
                  <a:cs typeface="Arial" panose="020B0604020202020204" pitchFamily="34" charset="0"/>
                </a:rPr>
                <a:t>sô</a:t>
              </a:r>
              <a:r>
                <a:rPr lang="en-US" sz="4400" dirty="0">
                  <a:cs typeface="Arial" panose="020B0604020202020204" pitchFamily="34" charset="0"/>
                </a:rPr>
                <a:t>́ </a:t>
              </a:r>
              <a:r>
                <a:rPr lang="en-US" sz="4400" dirty="0" err="1">
                  <a:cs typeface="Arial" panose="020B0604020202020204" pitchFamily="34" charset="0"/>
                </a:rPr>
                <a:t>logarit</a:t>
              </a:r>
              <a:r>
                <a:rPr lang="en-US" sz="4400" dirty="0">
                  <a:cs typeface="Arial" panose="020B0604020202020204" pitchFamily="34" charset="0"/>
                </a:rPr>
                <a:t> </a:t>
              </a:r>
              <a:r>
                <a:rPr lang="en-US" sz="4400" dirty="0" err="1">
                  <a:cs typeface="Arial" panose="020B0604020202020204" pitchFamily="34" charset="0"/>
                </a:rPr>
                <a:t>của</a:t>
              </a:r>
              <a:r>
                <a:rPr lang="en-US" sz="4400" dirty="0">
                  <a:cs typeface="Arial" panose="020B0604020202020204" pitchFamily="34" charset="0"/>
                </a:rPr>
                <a:t> </a:t>
              </a:r>
              <a:r>
                <a:rPr lang="en-US" sz="4400" dirty="0" err="1">
                  <a:cs typeface="Arial" panose="020B0604020202020204" pitchFamily="34" charset="0"/>
                </a:rPr>
                <a:t>cơ</a:t>
              </a:r>
              <a:r>
                <a:rPr lang="en-US" sz="4400" dirty="0">
                  <a:cs typeface="Arial" panose="020B0604020202020204" pitchFamily="34" charset="0"/>
                </a:rPr>
                <a:t> </a:t>
              </a:r>
              <a:r>
                <a:rPr lang="en-US" sz="4400" dirty="0" err="1">
                  <a:latin typeface="Arial" panose="020B0604020202020204" pitchFamily="34" charset="0"/>
                  <a:cs typeface="Arial" panose="020B0604020202020204" pitchFamily="34" charset="0"/>
                </a:rPr>
                <a:t>số</a:t>
              </a:r>
              <a:r>
                <a:rPr lang="en-US" sz="44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4400" dirty="0">
                  <a:cs typeface="Arial" panose="020B0604020202020204" pitchFamily="34" charset="0"/>
                </a:rPr>
                <a:t>    </a:t>
              </a:r>
            </a:p>
            <a:p>
              <a:r>
                <a:rPr lang="en-US" sz="4400" dirty="0">
                  <a:cs typeface="Arial" panose="020B0604020202020204" pitchFamily="34" charset="0"/>
                </a:rPr>
                <a:t>    </a:t>
              </a:r>
            </a:p>
            <a:p>
              <a:r>
                <a:rPr lang="en-US" sz="4400" dirty="0">
                  <a:cs typeface="Arial" panose="020B0604020202020204" pitchFamily="34" charset="0"/>
                </a:rPr>
                <a:t>           </a:t>
              </a:r>
              <a:r>
                <a:rPr lang="fr-FR" sz="4400" dirty="0"/>
                <a:t> </a:t>
              </a:r>
              <a:r>
                <a:rPr lang="fr-FR" sz="4400" dirty="0" err="1"/>
                <a:t>Hàm</a:t>
              </a:r>
              <a:r>
                <a:rPr lang="fr-FR" sz="4400" dirty="0"/>
                <a:t> </a:t>
              </a:r>
              <a:r>
                <a:rPr lang="fr-FR" sz="4400" dirty="0" err="1"/>
                <a:t>sô</a:t>
              </a:r>
              <a:r>
                <a:rPr lang="fr-FR" sz="4400" dirty="0"/>
                <a:t>́                     </a:t>
              </a:r>
              <a:r>
                <a:rPr lang="en-US" sz="4400" dirty="0">
                  <a:cs typeface="Arial" panose="020B0604020202020204" pitchFamily="34" charset="0"/>
                </a:rPr>
                <a:t>là </a:t>
              </a:r>
              <a:r>
                <a:rPr lang="en-US" sz="4400" dirty="0" err="1">
                  <a:cs typeface="Arial" panose="020B0604020202020204" pitchFamily="34" charset="0"/>
                </a:rPr>
                <a:t>hàm</a:t>
              </a:r>
              <a:r>
                <a:rPr lang="en-US" sz="4400" dirty="0">
                  <a:cs typeface="Arial" panose="020B0604020202020204" pitchFamily="34" charset="0"/>
                </a:rPr>
                <a:t> </a:t>
              </a:r>
              <a:r>
                <a:rPr lang="en-US" sz="4400" dirty="0" err="1">
                  <a:cs typeface="Arial" panose="020B0604020202020204" pitchFamily="34" charset="0"/>
                </a:rPr>
                <a:t>sô</a:t>
              </a:r>
              <a:r>
                <a:rPr lang="en-US" sz="4400" dirty="0">
                  <a:cs typeface="Arial" panose="020B0604020202020204" pitchFamily="34" charset="0"/>
                </a:rPr>
                <a:t>́ </a:t>
              </a:r>
              <a:r>
                <a:rPr lang="en-US" sz="4400" dirty="0" err="1">
                  <a:cs typeface="Arial" panose="020B0604020202020204" pitchFamily="34" charset="0"/>
                </a:rPr>
                <a:t>logarit</a:t>
              </a:r>
              <a:r>
                <a:rPr lang="en-US" sz="4400" dirty="0">
                  <a:cs typeface="Arial" panose="020B0604020202020204" pitchFamily="34" charset="0"/>
                </a:rPr>
                <a:t> </a:t>
              </a:r>
              <a:r>
                <a:rPr lang="en-US" sz="4400" dirty="0" err="1">
                  <a:cs typeface="Arial" panose="020B0604020202020204" pitchFamily="34" charset="0"/>
                </a:rPr>
                <a:t>của</a:t>
              </a:r>
              <a:r>
                <a:rPr lang="en-US" sz="4400" dirty="0">
                  <a:cs typeface="Arial" panose="020B0604020202020204" pitchFamily="34" charset="0"/>
                </a:rPr>
                <a:t> </a:t>
              </a:r>
              <a:r>
                <a:rPr lang="en-US" sz="4400" dirty="0" err="1">
                  <a:cs typeface="Arial" panose="020B0604020202020204" pitchFamily="34" charset="0"/>
                </a:rPr>
                <a:t>cơ</a:t>
              </a:r>
              <a:r>
                <a:rPr lang="en-US" sz="4400" dirty="0">
                  <a:cs typeface="Arial" panose="020B0604020202020204" pitchFamily="34" charset="0"/>
                </a:rPr>
                <a:t> </a:t>
              </a:r>
              <a:r>
                <a:rPr lang="en-US" sz="4400" dirty="0" err="1">
                  <a:latin typeface="Arial" panose="020B0604020202020204" pitchFamily="34" charset="0"/>
                  <a:cs typeface="Arial" panose="020B0604020202020204" pitchFamily="34" charset="0"/>
                </a:rPr>
                <a:t>số</a:t>
              </a:r>
              <a:r>
                <a:rPr lang="en-US" sz="4400" dirty="0">
                  <a:cs typeface="Arial" panose="020B0604020202020204" pitchFamily="34" charset="0"/>
                </a:rPr>
                <a:t>            </a:t>
              </a:r>
            </a:p>
            <a:p>
              <a:r>
                <a:rPr lang="en-US" sz="2400" dirty="0">
                  <a:cs typeface="Arial" panose="020B0604020202020204" pitchFamily="34" charset="0"/>
                </a:rPr>
                <a:t>            </a:t>
              </a:r>
            </a:p>
            <a:p>
              <a:r>
                <a:rPr lang="en-US" sz="4400" dirty="0">
                  <a:cs typeface="Arial" panose="020B0604020202020204" pitchFamily="34" charset="0"/>
                </a:rPr>
                <a:t>            </a:t>
              </a:r>
              <a:r>
                <a:rPr lang="fr-FR" sz="4400" dirty="0" err="1"/>
                <a:t>Hàm</a:t>
              </a:r>
              <a:r>
                <a:rPr lang="fr-FR" sz="4400" dirty="0"/>
                <a:t> </a:t>
              </a:r>
              <a:r>
                <a:rPr lang="fr-FR" sz="4400" dirty="0" err="1"/>
                <a:t>sô</a:t>
              </a:r>
              <a:r>
                <a:rPr lang="fr-FR" sz="4400" dirty="0"/>
                <a:t>́                     </a:t>
              </a:r>
              <a:r>
                <a:rPr lang="en-US" sz="4400" dirty="0">
                  <a:cs typeface="Arial" panose="020B0604020202020204" pitchFamily="34" charset="0"/>
                </a:rPr>
                <a:t>là </a:t>
              </a:r>
              <a:r>
                <a:rPr lang="en-US" sz="4400" dirty="0" err="1">
                  <a:cs typeface="Arial" panose="020B0604020202020204" pitchFamily="34" charset="0"/>
                </a:rPr>
                <a:t>hàm</a:t>
              </a:r>
              <a:r>
                <a:rPr lang="en-US" sz="4400" dirty="0">
                  <a:cs typeface="Arial" panose="020B0604020202020204" pitchFamily="34" charset="0"/>
                </a:rPr>
                <a:t> </a:t>
              </a:r>
              <a:r>
                <a:rPr lang="en-US" sz="4400" dirty="0" err="1">
                  <a:cs typeface="Arial" panose="020B0604020202020204" pitchFamily="34" charset="0"/>
                </a:rPr>
                <a:t>sô</a:t>
              </a:r>
              <a:r>
                <a:rPr lang="en-US" sz="4400" dirty="0">
                  <a:cs typeface="Arial" panose="020B0604020202020204" pitchFamily="34" charset="0"/>
                </a:rPr>
                <a:t>́ </a:t>
              </a:r>
              <a:r>
                <a:rPr lang="en-US" sz="4400" dirty="0" err="1">
                  <a:cs typeface="Arial" panose="020B0604020202020204" pitchFamily="34" charset="0"/>
                </a:rPr>
                <a:t>logarit</a:t>
              </a:r>
              <a:r>
                <a:rPr lang="en-US" sz="4400" dirty="0">
                  <a:cs typeface="Arial" panose="020B0604020202020204" pitchFamily="34" charset="0"/>
                </a:rPr>
                <a:t> </a:t>
              </a:r>
              <a:r>
                <a:rPr lang="en-US" sz="4400" dirty="0" err="1">
                  <a:cs typeface="Arial" panose="020B0604020202020204" pitchFamily="34" charset="0"/>
                </a:rPr>
                <a:t>của</a:t>
              </a:r>
              <a:r>
                <a:rPr lang="en-US" sz="4400" dirty="0">
                  <a:cs typeface="Arial" panose="020B0604020202020204" pitchFamily="34" charset="0"/>
                </a:rPr>
                <a:t> </a:t>
              </a:r>
              <a:r>
                <a:rPr lang="en-US" sz="4400" dirty="0" err="1">
                  <a:cs typeface="Arial" panose="020B0604020202020204" pitchFamily="34" charset="0"/>
                </a:rPr>
                <a:t>cơ</a:t>
              </a:r>
              <a:r>
                <a:rPr lang="en-US" sz="4400" dirty="0">
                  <a:cs typeface="Arial" panose="020B0604020202020204" pitchFamily="34" charset="0"/>
                </a:rPr>
                <a:t> </a:t>
              </a:r>
              <a:r>
                <a:rPr lang="en-US" sz="4400" dirty="0" err="1">
                  <a:latin typeface="Arial" panose="020B0604020202020204" pitchFamily="34" charset="0"/>
                  <a:cs typeface="Arial" panose="020B0604020202020204" pitchFamily="34" charset="0"/>
                </a:rPr>
                <a:t>số</a:t>
              </a:r>
              <a:endParaRPr lang="en-US" sz="4400" dirty="0">
                <a:cs typeface="Arial" panose="020B0604020202020204" pitchFamily="34" charset="0"/>
              </a:endParaRPr>
            </a:p>
            <a:p>
              <a:r>
                <a:rPr lang="en-US" sz="1200" dirty="0">
                  <a:cs typeface="Arial" panose="020B0604020202020204" pitchFamily="34" charset="0"/>
                </a:rPr>
                <a:t>            </a:t>
              </a:r>
            </a:p>
            <a:p>
              <a:r>
                <a:rPr lang="en-US" sz="4400" dirty="0">
                  <a:cs typeface="Arial" panose="020B0604020202020204" pitchFamily="34" charset="0"/>
                </a:rPr>
                <a:t>            </a:t>
              </a:r>
              <a:r>
                <a:rPr lang="fr-FR" sz="4400" dirty="0" err="1"/>
                <a:t>Hàm</a:t>
              </a:r>
              <a:r>
                <a:rPr lang="fr-FR" sz="4400" dirty="0"/>
                <a:t> </a:t>
              </a:r>
              <a:r>
                <a:rPr lang="fr-FR" sz="4400" dirty="0" err="1"/>
                <a:t>sô</a:t>
              </a:r>
              <a:r>
                <a:rPr lang="fr-FR" sz="4400" dirty="0"/>
                <a:t>́                     </a:t>
              </a:r>
              <a:r>
                <a:rPr lang="en-US" sz="4400" dirty="0">
                  <a:cs typeface="Arial" panose="020B0604020202020204" pitchFamily="34" charset="0"/>
                </a:rPr>
                <a:t>là </a:t>
              </a:r>
              <a:r>
                <a:rPr lang="en-US" sz="4400" dirty="0" err="1">
                  <a:cs typeface="Arial" panose="020B0604020202020204" pitchFamily="34" charset="0"/>
                </a:rPr>
                <a:t>hàm</a:t>
              </a:r>
              <a:r>
                <a:rPr lang="en-US" sz="4400" dirty="0">
                  <a:cs typeface="Arial" panose="020B0604020202020204" pitchFamily="34" charset="0"/>
                </a:rPr>
                <a:t> </a:t>
              </a:r>
              <a:r>
                <a:rPr lang="en-US" sz="4400" dirty="0" err="1">
                  <a:cs typeface="Arial" panose="020B0604020202020204" pitchFamily="34" charset="0"/>
                </a:rPr>
                <a:t>sô</a:t>
              </a:r>
              <a:r>
                <a:rPr lang="en-US" sz="4400" dirty="0">
                  <a:cs typeface="Arial" panose="020B0604020202020204" pitchFamily="34" charset="0"/>
                </a:rPr>
                <a:t>́ </a:t>
              </a:r>
              <a:r>
                <a:rPr lang="en-US" sz="4400" dirty="0" err="1">
                  <a:cs typeface="Arial" panose="020B0604020202020204" pitchFamily="34" charset="0"/>
                </a:rPr>
                <a:t>logarit</a:t>
              </a:r>
              <a:r>
                <a:rPr lang="en-US" sz="4400" dirty="0">
                  <a:cs typeface="Arial" panose="020B0604020202020204" pitchFamily="34" charset="0"/>
                </a:rPr>
                <a:t> </a:t>
              </a:r>
              <a:r>
                <a:rPr lang="en-US" sz="4400" dirty="0" err="1">
                  <a:cs typeface="Arial" panose="020B0604020202020204" pitchFamily="34" charset="0"/>
                </a:rPr>
                <a:t>của</a:t>
              </a:r>
              <a:r>
                <a:rPr lang="en-US" sz="4400" dirty="0">
                  <a:cs typeface="Arial" panose="020B0604020202020204" pitchFamily="34" charset="0"/>
                </a:rPr>
                <a:t> </a:t>
              </a:r>
              <a:r>
                <a:rPr lang="en-US" sz="4400" dirty="0" err="1">
                  <a:cs typeface="Arial" panose="020B0604020202020204" pitchFamily="34" charset="0"/>
                </a:rPr>
                <a:t>cơ</a:t>
              </a:r>
              <a:r>
                <a:rPr lang="en-US" sz="4400" dirty="0">
                  <a:cs typeface="Arial" panose="020B0604020202020204" pitchFamily="34" charset="0"/>
                </a:rPr>
                <a:t> </a:t>
              </a:r>
              <a:r>
                <a:rPr lang="en-US" sz="4400" dirty="0" err="1">
                  <a:latin typeface="Arial" panose="020B0604020202020204" pitchFamily="34" charset="0"/>
                  <a:cs typeface="Arial" panose="020B0604020202020204" pitchFamily="34" charset="0"/>
                </a:rPr>
                <a:t>số</a:t>
              </a:r>
              <a:r>
                <a:rPr lang="en-US" sz="44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4400" dirty="0">
                  <a:cs typeface="Arial" panose="020B0604020202020204" pitchFamily="34" charset="0"/>
                </a:rPr>
                <a:t>   </a:t>
              </a:r>
            </a:p>
          </p:txBody>
        </p:sp>
        <p:graphicFrame>
          <p:nvGraphicFramePr>
            <p:cNvPr id="5" name="Object 4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4051910105"/>
                </p:ext>
              </p:extLst>
            </p:nvPr>
          </p:nvGraphicFramePr>
          <p:xfrm>
            <a:off x="5497279" y="6738220"/>
            <a:ext cx="2578100" cy="7366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825" name="Equation" r:id="rId10" imgW="2577960" imgH="736560" progId="Equation.DSMT4">
                    <p:embed/>
                  </p:oleObj>
                </mc:Choice>
                <mc:Fallback>
                  <p:oleObj name="Equation" r:id="rId10" imgW="2577960" imgH="73656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11"/>
                        <a:stretch>
                          <a:fillRect/>
                        </a:stretch>
                      </p:blipFill>
                      <p:spPr>
                        <a:xfrm>
                          <a:off x="5497279" y="6738220"/>
                          <a:ext cx="2578100" cy="73660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6" name="Object 5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860896342"/>
                </p:ext>
              </p:extLst>
            </p:nvPr>
          </p:nvGraphicFramePr>
          <p:xfrm>
            <a:off x="15316200" y="6872470"/>
            <a:ext cx="342900" cy="5080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826" name="Equation" r:id="rId12" imgW="342720" imgH="507960" progId="Equation.DSMT4">
                    <p:embed/>
                  </p:oleObj>
                </mc:Choice>
                <mc:Fallback>
                  <p:oleObj name="Equation" r:id="rId12" imgW="342720" imgH="50796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13"/>
                        <a:stretch>
                          <a:fillRect/>
                        </a:stretch>
                      </p:blipFill>
                      <p:spPr>
                        <a:xfrm>
                          <a:off x="15316200" y="6872470"/>
                          <a:ext cx="342900" cy="50800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4" name="Object 23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381597382"/>
                </p:ext>
              </p:extLst>
            </p:nvPr>
          </p:nvGraphicFramePr>
          <p:xfrm>
            <a:off x="5497279" y="8187543"/>
            <a:ext cx="2628900" cy="12827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827" name="Equation" r:id="rId14" imgW="2628720" imgH="1282680" progId="Equation.DSMT4">
                    <p:embed/>
                  </p:oleObj>
                </mc:Choice>
                <mc:Fallback>
                  <p:oleObj name="Equation" r:id="rId14" imgW="2628720" imgH="128268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15"/>
                        <a:stretch>
                          <a:fillRect/>
                        </a:stretch>
                      </p:blipFill>
                      <p:spPr>
                        <a:xfrm>
                          <a:off x="5497279" y="8187543"/>
                          <a:ext cx="2628900" cy="128270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5" name="Object 24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640805896"/>
                </p:ext>
              </p:extLst>
            </p:nvPr>
          </p:nvGraphicFramePr>
          <p:xfrm>
            <a:off x="15278100" y="7666038"/>
            <a:ext cx="419100" cy="15113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828" name="Equation" r:id="rId16" imgW="419040" imgH="1511280" progId="Equation.DSMT4">
                    <p:embed/>
                  </p:oleObj>
                </mc:Choice>
                <mc:Fallback>
                  <p:oleObj name="Equation" r:id="rId16" imgW="419040" imgH="151128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17"/>
                        <a:stretch>
                          <a:fillRect/>
                        </a:stretch>
                      </p:blipFill>
                      <p:spPr>
                        <a:xfrm>
                          <a:off x="15278100" y="7666038"/>
                          <a:ext cx="419100" cy="151130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6" name="Object 25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409713354"/>
                </p:ext>
              </p:extLst>
            </p:nvPr>
          </p:nvGraphicFramePr>
          <p:xfrm>
            <a:off x="5287963" y="9458167"/>
            <a:ext cx="2997200" cy="8509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829" name="Equation" r:id="rId18" imgW="2997000" imgH="850680" progId="Equation.DSMT4">
                    <p:embed/>
                  </p:oleObj>
                </mc:Choice>
                <mc:Fallback>
                  <p:oleObj name="Equation" r:id="rId18" imgW="2997000" imgH="85068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19"/>
                        <a:stretch>
                          <a:fillRect/>
                        </a:stretch>
                      </p:blipFill>
                      <p:spPr>
                        <a:xfrm>
                          <a:off x="5287963" y="9458167"/>
                          <a:ext cx="2997200" cy="85090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7" name="Object 6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903506590"/>
                </p:ext>
              </p:extLst>
            </p:nvPr>
          </p:nvGraphicFramePr>
          <p:xfrm>
            <a:off x="15278100" y="9296179"/>
            <a:ext cx="1054100" cy="7747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830" name="Equation" r:id="rId20" imgW="1054080" imgH="774360" progId="Equation.DSMT4">
                    <p:embed/>
                  </p:oleObj>
                </mc:Choice>
                <mc:Fallback>
                  <p:oleObj name="Equation" r:id="rId20" imgW="1054080" imgH="77436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21"/>
                        <a:stretch>
                          <a:fillRect/>
                        </a:stretch>
                      </p:blipFill>
                      <p:spPr>
                        <a:xfrm>
                          <a:off x="15278100" y="9296179"/>
                          <a:ext cx="1054100" cy="77470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9" name="Object 28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663607686"/>
                </p:ext>
              </p:extLst>
            </p:nvPr>
          </p:nvGraphicFramePr>
          <p:xfrm>
            <a:off x="5340839" y="10528079"/>
            <a:ext cx="2298700" cy="6731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831" name="Equation" r:id="rId22" imgW="2298600" imgH="672840" progId="Equation.DSMT4">
                    <p:embed/>
                  </p:oleObj>
                </mc:Choice>
                <mc:Fallback>
                  <p:oleObj name="Equation" r:id="rId22" imgW="2298600" imgH="67284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23"/>
                        <a:stretch>
                          <a:fillRect/>
                        </a:stretch>
                      </p:blipFill>
                      <p:spPr>
                        <a:xfrm>
                          <a:off x="5340839" y="10528079"/>
                          <a:ext cx="2298700" cy="67310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9" name="Object 8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623365039"/>
                </p:ext>
              </p:extLst>
            </p:nvPr>
          </p:nvGraphicFramePr>
          <p:xfrm>
            <a:off x="15392400" y="10515379"/>
            <a:ext cx="609600" cy="5207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832" name="Equation" r:id="rId24" imgW="609480" imgH="520560" progId="Equation.DSMT4">
                    <p:embed/>
                  </p:oleObj>
                </mc:Choice>
                <mc:Fallback>
                  <p:oleObj name="Equation" r:id="rId24" imgW="609480" imgH="52056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25"/>
                        <a:stretch>
                          <a:fillRect/>
                        </a:stretch>
                      </p:blipFill>
                      <p:spPr>
                        <a:xfrm>
                          <a:off x="15392400" y="10515379"/>
                          <a:ext cx="609600" cy="52070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2" name="Object 31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8504203"/>
                </p:ext>
              </p:extLst>
            </p:nvPr>
          </p:nvGraphicFramePr>
          <p:xfrm>
            <a:off x="5340839" y="11353579"/>
            <a:ext cx="1981200" cy="6731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833" name="Equation" r:id="rId26" imgW="1981080" imgH="672840" progId="Equation.DSMT4">
                    <p:embed/>
                  </p:oleObj>
                </mc:Choice>
                <mc:Fallback>
                  <p:oleObj name="Equation" r:id="rId26" imgW="1981080" imgH="67284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27"/>
                        <a:stretch>
                          <a:fillRect/>
                        </a:stretch>
                      </p:blipFill>
                      <p:spPr>
                        <a:xfrm>
                          <a:off x="5340839" y="11353579"/>
                          <a:ext cx="1981200" cy="67310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0" name="Object 9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524990248"/>
                </p:ext>
              </p:extLst>
            </p:nvPr>
          </p:nvGraphicFramePr>
          <p:xfrm>
            <a:off x="15399239" y="11505979"/>
            <a:ext cx="304800" cy="3683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834" name="Equation" r:id="rId28" imgW="304560" imgH="368280" progId="Equation.DSMT4">
                    <p:embed/>
                  </p:oleObj>
                </mc:Choice>
                <mc:Fallback>
                  <p:oleObj name="Equation" r:id="rId28" imgW="304560" imgH="36828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29"/>
                        <a:stretch>
                          <a:fillRect/>
                        </a:stretch>
                      </p:blipFill>
                      <p:spPr>
                        <a:xfrm>
                          <a:off x="15399239" y="11505979"/>
                          <a:ext cx="304800" cy="36830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21682745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1" name="Group 26"/>
          <p:cNvGrpSpPr/>
          <p:nvPr/>
        </p:nvGrpSpPr>
        <p:grpSpPr>
          <a:xfrm>
            <a:off x="589483" y="1665870"/>
            <a:ext cx="12114292" cy="907192"/>
            <a:chOff x="7459670" y="7543799"/>
            <a:chExt cx="20011305" cy="907311"/>
          </a:xfrm>
        </p:grpSpPr>
        <p:sp>
          <p:nvSpPr>
            <p:cNvPr id="44" name="TextBox 43"/>
            <p:cNvSpPr txBox="1"/>
            <p:nvPr/>
          </p:nvSpPr>
          <p:spPr>
            <a:xfrm>
              <a:off x="8993186" y="7620004"/>
              <a:ext cx="18477789" cy="83110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800" b="1" dirty="0">
                  <a:solidFill>
                    <a:srgbClr val="135F82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HÀM SỐ LÔGARIT</a:t>
              </a:r>
            </a:p>
          </p:txBody>
        </p:sp>
        <p:grpSp>
          <p:nvGrpSpPr>
            <p:cNvPr id="46" name="Group 27"/>
            <p:cNvGrpSpPr/>
            <p:nvPr/>
          </p:nvGrpSpPr>
          <p:grpSpPr>
            <a:xfrm>
              <a:off x="7459670" y="7543799"/>
              <a:ext cx="1381118" cy="872846"/>
              <a:chOff x="7459669" y="7543800"/>
              <a:chExt cx="1381118" cy="872846"/>
            </a:xfrm>
          </p:grpSpPr>
          <p:sp>
            <p:nvSpPr>
              <p:cNvPr id="47" name="Isosceles Triangle 44"/>
              <p:cNvSpPr/>
              <p:nvPr/>
            </p:nvSpPr>
            <p:spPr>
              <a:xfrm rot="16200000">
                <a:off x="7469936" y="7533533"/>
                <a:ext cx="143688" cy="164221"/>
              </a:xfrm>
              <a:custGeom>
                <a:avLst/>
                <a:gdLst>
                  <a:gd name="connsiteX0" fmla="*/ 0 w 293725"/>
                  <a:gd name="connsiteY0" fmla="*/ 164224 h 164224"/>
                  <a:gd name="connsiteX1" fmla="*/ 146863 w 293725"/>
                  <a:gd name="connsiteY1" fmla="*/ 0 h 164224"/>
                  <a:gd name="connsiteX2" fmla="*/ 293725 w 293725"/>
                  <a:gd name="connsiteY2" fmla="*/ 164224 h 164224"/>
                  <a:gd name="connsiteX3" fmla="*/ 0 w 293725"/>
                  <a:gd name="connsiteY3" fmla="*/ 164224 h 164224"/>
                  <a:gd name="connsiteX0" fmla="*/ 2363 w 296088"/>
                  <a:gd name="connsiteY0" fmla="*/ 164221 h 164221"/>
                  <a:gd name="connsiteX1" fmla="*/ 0 w 296088"/>
                  <a:gd name="connsiteY1" fmla="*/ 0 h 164221"/>
                  <a:gd name="connsiteX2" fmla="*/ 296088 w 296088"/>
                  <a:gd name="connsiteY2" fmla="*/ 164221 h 164221"/>
                  <a:gd name="connsiteX3" fmla="*/ 2363 w 296088"/>
                  <a:gd name="connsiteY3" fmla="*/ 164221 h 1642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96088" h="164221">
                    <a:moveTo>
                      <a:pt x="2363" y="164221"/>
                    </a:moveTo>
                    <a:cubicBezTo>
                      <a:pt x="1575" y="109481"/>
                      <a:pt x="788" y="54740"/>
                      <a:pt x="0" y="0"/>
                    </a:cubicBezTo>
                    <a:lnTo>
                      <a:pt x="296088" y="164221"/>
                    </a:lnTo>
                    <a:lnTo>
                      <a:pt x="2363" y="164221"/>
                    </a:lnTo>
                    <a:close/>
                  </a:path>
                </a:pathLst>
              </a:custGeom>
              <a:solidFill>
                <a:schemeClr val="accent5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48" name="Group 29"/>
              <p:cNvGrpSpPr/>
              <p:nvPr/>
            </p:nvGrpSpPr>
            <p:grpSpPr>
              <a:xfrm>
                <a:off x="7469187" y="7640053"/>
                <a:ext cx="1371600" cy="776593"/>
                <a:chOff x="7469187" y="7640053"/>
                <a:chExt cx="1371600" cy="776593"/>
              </a:xfrm>
            </p:grpSpPr>
            <p:sp>
              <p:nvSpPr>
                <p:cNvPr id="49" name="Round Same Side Corner Rectangle 48"/>
                <p:cNvSpPr/>
                <p:nvPr/>
              </p:nvSpPr>
              <p:spPr>
                <a:xfrm rot="5400000">
                  <a:off x="7789227" y="7365086"/>
                  <a:ext cx="731520" cy="1371600"/>
                </a:xfrm>
                <a:prstGeom prst="round2SameRect">
                  <a:avLst/>
                </a:prstGeom>
                <a:solidFill>
                  <a:srgbClr val="145F82"/>
                </a:solidFill>
                <a:ln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0" name="TextBox 49"/>
                <p:cNvSpPr txBox="1"/>
                <p:nvPr/>
              </p:nvSpPr>
              <p:spPr>
                <a:xfrm>
                  <a:off x="7571128" y="7640053"/>
                  <a:ext cx="1184168" cy="75415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lang="en-US" b="1" dirty="0">
                      <a:solidFill>
                        <a:schemeClr val="bg1"/>
                      </a:solidFill>
                      <a:latin typeface="Tahoma" pitchFamily="34" charset="0"/>
                      <a:ea typeface="Tahoma" pitchFamily="34" charset="0"/>
                      <a:cs typeface="Tahoma" pitchFamily="34" charset="0"/>
                    </a:rPr>
                    <a:t>II</a:t>
                  </a:r>
                </a:p>
              </p:txBody>
            </p:sp>
          </p:grpSp>
        </p:grpSp>
      </p:grpSp>
      <p:sp>
        <p:nvSpPr>
          <p:cNvPr id="12" name="Rectangle 11">
            <a:extLst>
              <a:ext uri="{FF2B5EF4-FFF2-40B4-BE49-F238E27FC236}">
                <a16:creationId xmlns="" xmlns:a16="http://schemas.microsoft.com/office/drawing/2014/main" id="{372C34B5-28E6-4EC8-B246-38F191EAA9DC}"/>
              </a:ext>
            </a:extLst>
          </p:cNvPr>
          <p:cNvSpPr/>
          <p:nvPr/>
        </p:nvSpPr>
        <p:spPr>
          <a:xfrm>
            <a:off x="1228259" y="3043078"/>
            <a:ext cx="6216444" cy="769441"/>
          </a:xfrm>
          <a:prstGeom prst="rect">
            <a:avLst/>
          </a:prstGeom>
          <a:noFill/>
          <a:ln w="57150" cmpd="dbl"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r>
              <a:rPr lang="en-US" sz="4400" b="1" dirty="0">
                <a:solidFill>
                  <a:srgbClr val="0000FF"/>
                </a:solidFill>
              </a:rPr>
              <a:t>1. ĐỊNH NGHĨA</a:t>
            </a:r>
            <a:endParaRPr lang="vi-VN" sz="4400" b="1" dirty="0">
              <a:solidFill>
                <a:srgbClr val="0000FF"/>
              </a:solidFill>
            </a:endParaRPr>
          </a:p>
        </p:txBody>
      </p:sp>
      <p:grpSp>
        <p:nvGrpSpPr>
          <p:cNvPr id="7" name="Group 6"/>
          <p:cNvGrpSpPr/>
          <p:nvPr/>
        </p:nvGrpSpPr>
        <p:grpSpPr>
          <a:xfrm>
            <a:off x="2057400" y="3187700"/>
            <a:ext cx="17373600" cy="1848941"/>
            <a:chOff x="2057400" y="3187700"/>
            <a:chExt cx="17373600" cy="1848941"/>
          </a:xfrm>
        </p:grpSpPr>
        <p:graphicFrame>
          <p:nvGraphicFramePr>
            <p:cNvPr id="2" name="Object 1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11890906"/>
                </p:ext>
              </p:extLst>
            </p:nvPr>
          </p:nvGraphicFramePr>
          <p:xfrm>
            <a:off x="6100763" y="3187700"/>
            <a:ext cx="4051300" cy="6858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727" name="Equation" r:id="rId4" imgW="4051080" imgH="685800" progId="Equation.DSMT4">
                    <p:embed/>
                  </p:oleObj>
                </mc:Choice>
                <mc:Fallback>
                  <p:oleObj name="Equation" r:id="rId4" imgW="4051080" imgH="68580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5"/>
                        <a:stretch>
                          <a:fillRect/>
                        </a:stretch>
                      </p:blipFill>
                      <p:spPr>
                        <a:xfrm>
                          <a:off x="6100763" y="3187700"/>
                          <a:ext cx="4051300" cy="68580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3" name="TextBox 2"/>
            <p:cNvSpPr txBox="1"/>
            <p:nvPr/>
          </p:nvSpPr>
          <p:spPr>
            <a:xfrm>
              <a:off x="2057400" y="4267200"/>
              <a:ext cx="17373600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400" dirty="0" err="1">
                  <a:latin typeface="Arial" panose="020B0604020202020204" pitchFamily="34" charset="0"/>
                  <a:cs typeface="Arial" panose="020B0604020202020204" pitchFamily="34" charset="0"/>
                </a:rPr>
                <a:t>Hàm</a:t>
              </a:r>
              <a:r>
                <a:rPr lang="en-US" sz="44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4400" dirty="0" err="1">
                  <a:latin typeface="Arial" panose="020B0604020202020204" pitchFamily="34" charset="0"/>
                  <a:cs typeface="Arial" panose="020B0604020202020204" pitchFamily="34" charset="0"/>
                </a:rPr>
                <a:t>số</a:t>
              </a:r>
              <a:r>
                <a:rPr lang="en-US" sz="4400" dirty="0">
                  <a:latin typeface="Arial" panose="020B0604020202020204" pitchFamily="34" charset="0"/>
                  <a:cs typeface="Arial" panose="020B0604020202020204" pitchFamily="34" charset="0"/>
                </a:rPr>
                <a:t>                     </a:t>
              </a:r>
              <a:r>
                <a:rPr lang="en-US" sz="4400" dirty="0" err="1">
                  <a:latin typeface="Arial" panose="020B0604020202020204" pitchFamily="34" charset="0"/>
                  <a:cs typeface="Arial" panose="020B0604020202020204" pitchFamily="34" charset="0"/>
                </a:rPr>
                <a:t>được</a:t>
              </a:r>
              <a:r>
                <a:rPr lang="en-US" sz="44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4400" dirty="0" err="1">
                  <a:latin typeface="Arial" panose="020B0604020202020204" pitchFamily="34" charset="0"/>
                  <a:cs typeface="Arial" panose="020B0604020202020204" pitchFamily="34" charset="0"/>
                </a:rPr>
                <a:t>gọi</a:t>
              </a:r>
              <a:r>
                <a:rPr lang="en-US" sz="4400" dirty="0">
                  <a:latin typeface="Arial" panose="020B0604020202020204" pitchFamily="34" charset="0"/>
                  <a:cs typeface="Arial" panose="020B0604020202020204" pitchFamily="34" charset="0"/>
                </a:rPr>
                <a:t> là </a:t>
              </a:r>
              <a:r>
                <a:rPr lang="en-US" sz="4400" dirty="0" err="1">
                  <a:latin typeface="Arial" panose="020B0604020202020204" pitchFamily="34" charset="0"/>
                  <a:cs typeface="Arial" panose="020B0604020202020204" pitchFamily="34" charset="0"/>
                </a:rPr>
                <a:t>hàm</a:t>
              </a:r>
              <a:r>
                <a:rPr lang="en-US" sz="44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4400" dirty="0" err="1">
                  <a:latin typeface="Arial" panose="020B0604020202020204" pitchFamily="34" charset="0"/>
                  <a:cs typeface="Arial" panose="020B0604020202020204" pitchFamily="34" charset="0"/>
                </a:rPr>
                <a:t>sô</a:t>
              </a:r>
              <a:r>
                <a:rPr lang="en-US" sz="4400" dirty="0">
                  <a:latin typeface="Arial" panose="020B0604020202020204" pitchFamily="34" charset="0"/>
                  <a:cs typeface="Arial" panose="020B0604020202020204" pitchFamily="34" charset="0"/>
                </a:rPr>
                <a:t>́ </a:t>
              </a:r>
              <a:r>
                <a:rPr lang="en-US" sz="4400" dirty="0" err="1">
                  <a:latin typeface="Arial" panose="020B0604020202020204" pitchFamily="34" charset="0"/>
                  <a:cs typeface="Arial" panose="020B0604020202020204" pitchFamily="34" charset="0"/>
                </a:rPr>
                <a:t>logarit</a:t>
              </a:r>
              <a:r>
                <a:rPr lang="en-US" sz="44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4400" dirty="0" err="1">
                  <a:latin typeface="Arial" panose="020B0604020202020204" pitchFamily="34" charset="0"/>
                  <a:cs typeface="Arial" panose="020B0604020202020204" pitchFamily="34" charset="0"/>
                </a:rPr>
                <a:t>của</a:t>
              </a:r>
              <a:r>
                <a:rPr lang="en-US" sz="44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4400" dirty="0" err="1">
                  <a:latin typeface="Arial" panose="020B0604020202020204" pitchFamily="34" charset="0"/>
                  <a:cs typeface="Arial" panose="020B0604020202020204" pitchFamily="34" charset="0"/>
                </a:rPr>
                <a:t>cơ</a:t>
              </a:r>
              <a:r>
                <a:rPr lang="en-US" sz="44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4400" dirty="0" err="1">
                  <a:latin typeface="Arial" panose="020B0604020202020204" pitchFamily="34" charset="0"/>
                  <a:cs typeface="Arial" panose="020B0604020202020204" pitchFamily="34" charset="0"/>
                </a:rPr>
                <a:t>số</a:t>
              </a:r>
              <a:endParaRPr lang="en-US" sz="44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graphicFrame>
          <p:nvGraphicFramePr>
            <p:cNvPr id="20" name="Object 19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015515477"/>
                </p:ext>
              </p:extLst>
            </p:nvPr>
          </p:nvGraphicFramePr>
          <p:xfrm>
            <a:off x="4541628" y="4296625"/>
            <a:ext cx="2590800" cy="7366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728" name="Equation" r:id="rId6" imgW="2590560" imgH="736560" progId="Equation.DSMT4">
                    <p:embed/>
                  </p:oleObj>
                </mc:Choice>
                <mc:Fallback>
                  <p:oleObj name="Equation" r:id="rId6" imgW="2590560" imgH="73656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7"/>
                        <a:stretch>
                          <a:fillRect/>
                        </a:stretch>
                      </p:blipFill>
                      <p:spPr>
                        <a:xfrm>
                          <a:off x="4541628" y="4296625"/>
                          <a:ext cx="2590800" cy="73660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4" name="Object 3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796725915"/>
                </p:ext>
              </p:extLst>
            </p:nvPr>
          </p:nvGraphicFramePr>
          <p:xfrm>
            <a:off x="16611600" y="4504838"/>
            <a:ext cx="368300" cy="3683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729" name="Equation" r:id="rId8" imgW="368280" imgH="368280" progId="Equation.DSMT4">
                    <p:embed/>
                  </p:oleObj>
                </mc:Choice>
                <mc:Fallback>
                  <p:oleObj name="Equation" r:id="rId8" imgW="368280" imgH="36828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9"/>
                        <a:stretch>
                          <a:fillRect/>
                        </a:stretch>
                      </p:blipFill>
                      <p:spPr>
                        <a:xfrm>
                          <a:off x="16611600" y="4504838"/>
                          <a:ext cx="368300" cy="36830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0" name="Group 9"/>
          <p:cNvGrpSpPr/>
          <p:nvPr/>
        </p:nvGrpSpPr>
        <p:grpSpPr>
          <a:xfrm>
            <a:off x="1492431" y="6620437"/>
            <a:ext cx="19346682" cy="2012388"/>
            <a:chOff x="1492431" y="6620437"/>
            <a:chExt cx="19346682" cy="2012388"/>
          </a:xfrm>
        </p:grpSpPr>
        <p:sp>
          <p:nvSpPr>
            <p:cNvPr id="69" name="Rectangle 68">
              <a:extLst>
                <a:ext uri="{FF2B5EF4-FFF2-40B4-BE49-F238E27FC236}">
                  <a16:creationId xmlns="" xmlns:a16="http://schemas.microsoft.com/office/drawing/2014/main" id="{6E6E3B4B-714C-411C-A72D-98A6926E4CF1}"/>
                </a:ext>
              </a:extLst>
            </p:cNvPr>
            <p:cNvSpPr/>
            <p:nvPr/>
          </p:nvSpPr>
          <p:spPr>
            <a:xfrm>
              <a:off x="1492431" y="6620437"/>
              <a:ext cx="17516941" cy="1446550"/>
            </a:xfrm>
            <a:prstGeom prst="rect">
              <a:avLst/>
            </a:prstGeom>
            <a:noFill/>
            <a:ln w="57150" cmpd="dbl">
              <a:noFill/>
            </a:ln>
          </p:spPr>
          <p:txBody>
            <a:bodyPr wrap="square">
              <a:spAutoFit/>
            </a:bodyPr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9pPr>
            </a:lstStyle>
            <a:p>
              <a:r>
                <a:rPr lang="fr-FR" sz="4400" b="1" dirty="0">
                  <a:solidFill>
                    <a:srgbClr val="0000FF"/>
                  </a:solidFill>
                </a:rPr>
                <a:t>VÍ DỤ:</a:t>
              </a:r>
              <a:r>
                <a:rPr lang="fr-FR" sz="4400" dirty="0"/>
                <a:t> </a:t>
              </a:r>
              <a:r>
                <a:rPr lang="fr-FR" sz="4400" dirty="0" err="1"/>
                <a:t>Tìm</a:t>
              </a:r>
              <a:r>
                <a:rPr lang="fr-FR" sz="4400" dirty="0"/>
                <a:t> </a:t>
              </a:r>
              <a:r>
                <a:rPr lang="fr-FR" sz="4400" dirty="0" err="1"/>
                <a:t>tập</a:t>
              </a:r>
              <a:r>
                <a:rPr lang="fr-FR" sz="4400" dirty="0"/>
                <a:t> </a:t>
              </a:r>
              <a:r>
                <a:rPr lang="fr-FR" sz="4400" dirty="0" err="1"/>
                <a:t>xác</a:t>
              </a:r>
              <a:r>
                <a:rPr lang="fr-FR" sz="4400" dirty="0"/>
                <a:t> </a:t>
              </a:r>
              <a:r>
                <a:rPr lang="fr-FR" sz="4400" dirty="0" err="1"/>
                <a:t>định</a:t>
              </a:r>
              <a:r>
                <a:rPr lang="fr-FR" sz="4400" dirty="0"/>
                <a:t> </a:t>
              </a:r>
              <a:r>
                <a:rPr lang="fr-FR" sz="4400" dirty="0" err="1"/>
                <a:t>của</a:t>
              </a:r>
              <a:r>
                <a:rPr lang="fr-FR" sz="4400" dirty="0"/>
                <a:t> </a:t>
              </a:r>
              <a:r>
                <a:rPr lang="fr-FR" sz="4400" dirty="0" err="1"/>
                <a:t>hàm</a:t>
              </a:r>
              <a:r>
                <a:rPr lang="fr-FR" sz="4400" dirty="0"/>
                <a:t> </a:t>
              </a:r>
              <a:r>
                <a:rPr lang="fr-FR" sz="4400" dirty="0" err="1"/>
                <a:t>sô</a:t>
              </a:r>
              <a:r>
                <a:rPr lang="fr-FR" sz="4400" dirty="0"/>
                <a:t>́ </a:t>
              </a:r>
              <a:r>
                <a:rPr lang="fr-FR" sz="4400" dirty="0" err="1"/>
                <a:t>sau</a:t>
              </a:r>
              <a:r>
                <a:rPr lang="fr-FR" sz="4400" dirty="0"/>
                <a:t>:</a:t>
              </a:r>
            </a:p>
            <a:p>
              <a:endParaRPr lang="en-US" sz="4400" dirty="0">
                <a:cs typeface="Arial" panose="020B0604020202020204" pitchFamily="34" charset="0"/>
              </a:endParaRPr>
            </a:p>
          </p:txBody>
        </p:sp>
        <p:graphicFrame>
          <p:nvGraphicFramePr>
            <p:cNvPr id="8" name="Object 7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4261892287"/>
                </p:ext>
              </p:extLst>
            </p:nvPr>
          </p:nvGraphicFramePr>
          <p:xfrm>
            <a:off x="1601788" y="7724775"/>
            <a:ext cx="5041900" cy="8636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730" name="Equation" r:id="rId10" imgW="5041800" imgH="863280" progId="Equation.DSMT4">
                    <p:embed/>
                  </p:oleObj>
                </mc:Choice>
                <mc:Fallback>
                  <p:oleObj name="Equation" r:id="rId10" imgW="5041800" imgH="86328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11"/>
                        <a:stretch>
                          <a:fillRect/>
                        </a:stretch>
                      </p:blipFill>
                      <p:spPr>
                        <a:xfrm>
                          <a:off x="1601788" y="7724775"/>
                          <a:ext cx="5041900" cy="86360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7" name="Object 26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507683327"/>
                </p:ext>
              </p:extLst>
            </p:nvPr>
          </p:nvGraphicFramePr>
          <p:xfrm>
            <a:off x="8763000" y="7531100"/>
            <a:ext cx="5029200" cy="10414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731" name="Equation" r:id="rId12" imgW="5029200" imgH="1041120" progId="Equation.DSMT4">
                    <p:embed/>
                  </p:oleObj>
                </mc:Choice>
                <mc:Fallback>
                  <p:oleObj name="Equation" r:id="rId12" imgW="5029200" imgH="104112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13"/>
                        <a:stretch>
                          <a:fillRect/>
                        </a:stretch>
                      </p:blipFill>
                      <p:spPr>
                        <a:xfrm>
                          <a:off x="8763000" y="7531100"/>
                          <a:ext cx="5029200" cy="104140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8" name="Object 27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629527718"/>
                </p:ext>
              </p:extLst>
            </p:nvPr>
          </p:nvGraphicFramePr>
          <p:xfrm>
            <a:off x="15936913" y="7121525"/>
            <a:ext cx="4902200" cy="15113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732" name="Equation" r:id="rId14" imgW="4902120" imgH="1511280" progId="Equation.DSMT4">
                    <p:embed/>
                  </p:oleObj>
                </mc:Choice>
                <mc:Fallback>
                  <p:oleObj name="Equation" r:id="rId14" imgW="4902120" imgH="151128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15"/>
                        <a:stretch>
                          <a:fillRect/>
                        </a:stretch>
                      </p:blipFill>
                      <p:spPr>
                        <a:xfrm>
                          <a:off x="15936913" y="7121525"/>
                          <a:ext cx="4902200" cy="151130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9" name="Group 8"/>
          <p:cNvGrpSpPr/>
          <p:nvPr/>
        </p:nvGrpSpPr>
        <p:grpSpPr>
          <a:xfrm>
            <a:off x="2057400" y="5491163"/>
            <a:ext cx="7175319" cy="863600"/>
            <a:chOff x="2057400" y="5491163"/>
            <a:chExt cx="7175319" cy="863600"/>
          </a:xfrm>
        </p:grpSpPr>
        <p:sp>
          <p:nvSpPr>
            <p:cNvPr id="5" name="TextBox 4"/>
            <p:cNvSpPr txBox="1"/>
            <p:nvPr/>
          </p:nvSpPr>
          <p:spPr>
            <a:xfrm>
              <a:off x="2057400" y="5506657"/>
              <a:ext cx="7175319" cy="75405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latin typeface="Arial" panose="020B0604020202020204" pitchFamily="34" charset="0"/>
                  <a:cs typeface="Arial" panose="020B0604020202020204" pitchFamily="34" charset="0"/>
                </a:rPr>
                <a:t>TXĐ: </a:t>
              </a:r>
              <a:endParaRPr lang="en-US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graphicFrame>
          <p:nvGraphicFramePr>
            <p:cNvPr id="6" name="Object 5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124057567"/>
                </p:ext>
              </p:extLst>
            </p:nvPr>
          </p:nvGraphicFramePr>
          <p:xfrm>
            <a:off x="3632200" y="5491163"/>
            <a:ext cx="3073400" cy="8636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733" name="Equation" r:id="rId16" imgW="3073320" imgH="863280" progId="Equation.DSMT4">
                    <p:embed/>
                  </p:oleObj>
                </mc:Choice>
                <mc:Fallback>
                  <p:oleObj name="Equation" r:id="rId16" imgW="3073320" imgH="86328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17"/>
                        <a:stretch>
                          <a:fillRect/>
                        </a:stretch>
                      </p:blipFill>
                      <p:spPr>
                        <a:xfrm>
                          <a:off x="3632200" y="5491163"/>
                          <a:ext cx="3073400" cy="86360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4" name="Group 13">
            <a:extLst>
              <a:ext uri="{FF2B5EF4-FFF2-40B4-BE49-F238E27FC236}">
                <a16:creationId xmlns="" xmlns:a16="http://schemas.microsoft.com/office/drawing/2014/main" id="{F95C7AA4-E9BD-412A-90BD-1AA225813D64}"/>
              </a:ext>
            </a:extLst>
          </p:cNvPr>
          <p:cNvGrpSpPr/>
          <p:nvPr/>
        </p:nvGrpSpPr>
        <p:grpSpPr>
          <a:xfrm>
            <a:off x="1517831" y="8915400"/>
            <a:ext cx="21875569" cy="3962400"/>
            <a:chOff x="1517831" y="9067800"/>
            <a:chExt cx="21875569" cy="3962400"/>
          </a:xfrm>
        </p:grpSpPr>
        <p:sp>
          <p:nvSpPr>
            <p:cNvPr id="25" name="Rectangle 24">
              <a:extLst>
                <a:ext uri="{FF2B5EF4-FFF2-40B4-BE49-F238E27FC236}">
                  <a16:creationId xmlns="" xmlns:a16="http://schemas.microsoft.com/office/drawing/2014/main" id="{DC85A1C1-7E51-444A-80B4-2E43718F8879}"/>
                </a:ext>
              </a:extLst>
            </p:cNvPr>
            <p:cNvSpPr/>
            <p:nvPr/>
          </p:nvSpPr>
          <p:spPr>
            <a:xfrm>
              <a:off x="1517831" y="9067800"/>
              <a:ext cx="21723169" cy="3477875"/>
            </a:xfrm>
            <a:prstGeom prst="rect">
              <a:avLst/>
            </a:prstGeom>
            <a:noFill/>
            <a:ln w="57150" cmpd="dbl">
              <a:noFill/>
            </a:ln>
          </p:spPr>
          <p:txBody>
            <a:bodyPr wrap="square">
              <a:spAutoFit/>
            </a:bodyPr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9pPr>
            </a:lstStyle>
            <a:p>
              <a:pPr algn="ctr"/>
              <a:r>
                <a:rPr lang="fr-FR" sz="4400" b="1" dirty="0" err="1">
                  <a:solidFill>
                    <a:srgbClr val="0000FF"/>
                  </a:solidFill>
                </a:rPr>
                <a:t>Giải</a:t>
              </a:r>
              <a:endParaRPr lang="fr-FR" sz="4400" dirty="0"/>
            </a:p>
            <a:p>
              <a:r>
                <a:rPr lang="en-US" sz="44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a)</a:t>
              </a:r>
              <a:r>
                <a:rPr lang="en-US" sz="4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4400" dirty="0" err="1">
                  <a:cs typeface="Arial" panose="020B0604020202020204" pitchFamily="34" charset="0"/>
                </a:rPr>
                <a:t>Hàm</a:t>
              </a:r>
              <a:r>
                <a:rPr lang="en-US" sz="4400" dirty="0">
                  <a:cs typeface="Arial" panose="020B0604020202020204" pitchFamily="34" charset="0"/>
                </a:rPr>
                <a:t> </a:t>
              </a:r>
              <a:r>
                <a:rPr lang="en-US" sz="4400" dirty="0" err="1">
                  <a:cs typeface="Arial" panose="020B0604020202020204" pitchFamily="34" charset="0"/>
                </a:rPr>
                <a:t>số</a:t>
              </a:r>
              <a:r>
                <a:rPr lang="en-US" sz="4400" dirty="0">
                  <a:cs typeface="Arial" panose="020B0604020202020204" pitchFamily="34" charset="0"/>
                </a:rPr>
                <a:t> </a:t>
              </a:r>
              <a:r>
                <a:rPr lang="en-US" sz="4400" dirty="0" err="1">
                  <a:cs typeface="Arial" panose="020B0604020202020204" pitchFamily="34" charset="0"/>
                </a:rPr>
                <a:t>xác</a:t>
              </a:r>
              <a:r>
                <a:rPr lang="en-US" sz="4400" dirty="0">
                  <a:cs typeface="Arial" panose="020B0604020202020204" pitchFamily="34" charset="0"/>
                </a:rPr>
                <a:t> </a:t>
              </a:r>
              <a:r>
                <a:rPr lang="en-US" sz="4400" dirty="0" err="1">
                  <a:cs typeface="Arial" panose="020B0604020202020204" pitchFamily="34" charset="0"/>
                </a:rPr>
                <a:t>định</a:t>
              </a:r>
              <a:r>
                <a:rPr lang="en-US" sz="4400" dirty="0">
                  <a:cs typeface="Arial" panose="020B0604020202020204" pitchFamily="34" charset="0"/>
                </a:rPr>
                <a:t>                                      . </a:t>
              </a:r>
              <a:r>
                <a:rPr lang="en-US" sz="4400" dirty="0" err="1">
                  <a:cs typeface="Arial" panose="020B0604020202020204" pitchFamily="34" charset="0"/>
                </a:rPr>
                <a:t>Vậy</a:t>
              </a:r>
              <a:r>
                <a:rPr lang="en-US" sz="4400" dirty="0">
                  <a:cs typeface="Arial" panose="020B0604020202020204" pitchFamily="34" charset="0"/>
                </a:rPr>
                <a:t> TXĐ </a:t>
              </a:r>
              <a:r>
                <a:rPr lang="en-US" sz="4400" dirty="0" err="1">
                  <a:cs typeface="Arial" panose="020B0604020202020204" pitchFamily="34" charset="0"/>
                </a:rPr>
                <a:t>là</a:t>
              </a:r>
              <a:endParaRPr lang="en-US" sz="4400" dirty="0">
                <a:cs typeface="Arial" panose="020B0604020202020204" pitchFamily="34" charset="0"/>
              </a:endParaRPr>
            </a:p>
            <a:p>
              <a:r>
                <a:rPr lang="en-US" sz="44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b)</a:t>
              </a:r>
              <a:r>
                <a:rPr lang="en-US" sz="4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4400" dirty="0" err="1">
                  <a:cs typeface="Arial" panose="020B0604020202020204" pitchFamily="34" charset="0"/>
                </a:rPr>
                <a:t>Hàm</a:t>
              </a:r>
              <a:r>
                <a:rPr lang="en-US" sz="4400" dirty="0">
                  <a:cs typeface="Arial" panose="020B0604020202020204" pitchFamily="34" charset="0"/>
                </a:rPr>
                <a:t> </a:t>
              </a:r>
              <a:r>
                <a:rPr lang="en-US" sz="4400" dirty="0" err="1">
                  <a:cs typeface="Arial" panose="020B0604020202020204" pitchFamily="34" charset="0"/>
                </a:rPr>
                <a:t>số</a:t>
              </a:r>
              <a:r>
                <a:rPr lang="en-US" sz="4400" dirty="0">
                  <a:cs typeface="Arial" panose="020B0604020202020204" pitchFamily="34" charset="0"/>
                </a:rPr>
                <a:t> </a:t>
              </a:r>
              <a:r>
                <a:rPr lang="en-US" sz="4400" dirty="0" err="1">
                  <a:cs typeface="Arial" panose="020B0604020202020204" pitchFamily="34" charset="0"/>
                </a:rPr>
                <a:t>xác</a:t>
              </a:r>
              <a:r>
                <a:rPr lang="en-US" sz="4400" dirty="0">
                  <a:cs typeface="Arial" panose="020B0604020202020204" pitchFamily="34" charset="0"/>
                </a:rPr>
                <a:t> </a:t>
              </a:r>
              <a:r>
                <a:rPr lang="en-US" sz="4400" dirty="0" err="1">
                  <a:cs typeface="Arial" panose="020B0604020202020204" pitchFamily="34" charset="0"/>
                </a:rPr>
                <a:t>định</a:t>
              </a:r>
              <a:r>
                <a:rPr lang="en-US" sz="4400" dirty="0">
                  <a:cs typeface="Arial" panose="020B0604020202020204" pitchFamily="34" charset="0"/>
                </a:rPr>
                <a:t>                                      .             . </a:t>
              </a:r>
              <a:r>
                <a:rPr lang="en-US" sz="4400" dirty="0" err="1">
                  <a:cs typeface="Arial" panose="020B0604020202020204" pitchFamily="34" charset="0"/>
                </a:rPr>
                <a:t>Vậy</a:t>
              </a:r>
              <a:r>
                <a:rPr lang="en-US" sz="4400" dirty="0">
                  <a:cs typeface="Arial" panose="020B0604020202020204" pitchFamily="34" charset="0"/>
                </a:rPr>
                <a:t> TXĐ </a:t>
              </a:r>
              <a:r>
                <a:rPr lang="en-US" sz="4400" dirty="0" err="1">
                  <a:cs typeface="Arial" panose="020B0604020202020204" pitchFamily="34" charset="0"/>
                </a:rPr>
                <a:t>là</a:t>
              </a:r>
              <a:r>
                <a:rPr lang="en-US" sz="4400" dirty="0">
                  <a:cs typeface="Arial" panose="020B0604020202020204" pitchFamily="34" charset="0"/>
                </a:rPr>
                <a:t>         </a:t>
              </a:r>
            </a:p>
            <a:p>
              <a:endParaRPr lang="en-US" sz="44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sz="44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c)</a:t>
              </a:r>
              <a:r>
                <a:rPr lang="en-US" sz="4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4400" dirty="0" err="1">
                  <a:cs typeface="Arial" panose="020B0604020202020204" pitchFamily="34" charset="0"/>
                </a:rPr>
                <a:t>Hàm</a:t>
              </a:r>
              <a:r>
                <a:rPr lang="en-US" sz="4400" dirty="0">
                  <a:cs typeface="Arial" panose="020B0604020202020204" pitchFamily="34" charset="0"/>
                </a:rPr>
                <a:t> </a:t>
              </a:r>
              <a:r>
                <a:rPr lang="en-US" sz="4400" dirty="0" err="1">
                  <a:cs typeface="Arial" panose="020B0604020202020204" pitchFamily="34" charset="0"/>
                </a:rPr>
                <a:t>số</a:t>
              </a:r>
              <a:r>
                <a:rPr lang="en-US" sz="4400" dirty="0">
                  <a:cs typeface="Arial" panose="020B0604020202020204" pitchFamily="34" charset="0"/>
                </a:rPr>
                <a:t> </a:t>
              </a:r>
              <a:r>
                <a:rPr lang="en-US" sz="4400" dirty="0" err="1">
                  <a:cs typeface="Arial" panose="020B0604020202020204" pitchFamily="34" charset="0"/>
                </a:rPr>
                <a:t>xác</a:t>
              </a:r>
              <a:r>
                <a:rPr lang="en-US" sz="4400" dirty="0">
                  <a:cs typeface="Arial" panose="020B0604020202020204" pitchFamily="34" charset="0"/>
                </a:rPr>
                <a:t> </a:t>
              </a:r>
              <a:r>
                <a:rPr lang="en-US" sz="4400" dirty="0" err="1">
                  <a:cs typeface="Arial" panose="020B0604020202020204" pitchFamily="34" charset="0"/>
                </a:rPr>
                <a:t>định</a:t>
              </a:r>
              <a:r>
                <a:rPr lang="en-US" sz="4400" dirty="0">
                  <a:cs typeface="Arial" panose="020B0604020202020204" pitchFamily="34" charset="0"/>
                </a:rPr>
                <a:t>                                               . </a:t>
              </a:r>
              <a:r>
                <a:rPr lang="en-US" sz="4400" dirty="0" err="1">
                  <a:cs typeface="Arial" panose="020B0604020202020204" pitchFamily="34" charset="0"/>
                </a:rPr>
                <a:t>Vậy</a:t>
              </a:r>
              <a:r>
                <a:rPr lang="en-US" sz="4400" dirty="0">
                  <a:cs typeface="Arial" panose="020B0604020202020204" pitchFamily="34" charset="0"/>
                </a:rPr>
                <a:t> TXĐ </a:t>
              </a:r>
              <a:r>
                <a:rPr lang="en-US" sz="4400" dirty="0" err="1">
                  <a:cs typeface="Arial" panose="020B0604020202020204" pitchFamily="34" charset="0"/>
                </a:rPr>
                <a:t>là</a:t>
              </a:r>
              <a:r>
                <a:rPr lang="en-US" sz="4400" dirty="0">
                  <a:cs typeface="Arial" panose="020B0604020202020204" pitchFamily="34" charset="0"/>
                </a:rPr>
                <a:t>                  </a:t>
              </a:r>
            </a:p>
          </p:txBody>
        </p:sp>
        <p:graphicFrame>
          <p:nvGraphicFramePr>
            <p:cNvPr id="13" name="Object 12">
              <a:extLst>
                <a:ext uri="{FF2B5EF4-FFF2-40B4-BE49-F238E27FC236}">
                  <a16:creationId xmlns="" xmlns:a16="http://schemas.microsoft.com/office/drawing/2014/main" id="{3498FAE2-CF51-428E-8F5D-4F8A9DF777E4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254669882"/>
                </p:ext>
              </p:extLst>
            </p:nvPr>
          </p:nvGraphicFramePr>
          <p:xfrm>
            <a:off x="6489700" y="9883775"/>
            <a:ext cx="5702300" cy="5207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734" name="Equation" r:id="rId18" imgW="5702040" imgH="520560" progId="Equation.DSMT4">
                    <p:embed/>
                  </p:oleObj>
                </mc:Choice>
                <mc:Fallback>
                  <p:oleObj name="Equation" r:id="rId18" imgW="5702040" imgH="520560" progId="Equation.DSMT4">
                    <p:embed/>
                    <p:pic>
                      <p:nvPicPr>
                        <p:cNvPr id="8" name="Object 7"/>
                        <p:cNvPicPr/>
                        <p:nvPr/>
                      </p:nvPicPr>
                      <p:blipFill>
                        <a:blip r:embed="rId19"/>
                        <a:stretch>
                          <a:fillRect/>
                        </a:stretch>
                      </p:blipFill>
                      <p:spPr>
                        <a:xfrm>
                          <a:off x="6489700" y="9883775"/>
                          <a:ext cx="5702300" cy="52070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6" name="Object 35">
              <a:extLst>
                <a:ext uri="{FF2B5EF4-FFF2-40B4-BE49-F238E27FC236}">
                  <a16:creationId xmlns="" xmlns:a16="http://schemas.microsoft.com/office/drawing/2014/main" id="{2824134A-4FC2-4A0F-940C-24285A784CDF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06296571"/>
                </p:ext>
              </p:extLst>
            </p:nvPr>
          </p:nvGraphicFramePr>
          <p:xfrm>
            <a:off x="15586911" y="9705474"/>
            <a:ext cx="3086100" cy="8636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735" name="Equation" r:id="rId20" imgW="3085920" imgH="863280" progId="Equation.DSMT4">
                    <p:embed/>
                  </p:oleObj>
                </mc:Choice>
                <mc:Fallback>
                  <p:oleObj name="Equation" r:id="rId20" imgW="3085920" imgH="863280" progId="Equation.DSMT4">
                    <p:embed/>
                    <p:pic>
                      <p:nvPicPr>
                        <p:cNvPr id="13" name="Object 12">
                          <a:extLst>
                            <a:ext uri="{FF2B5EF4-FFF2-40B4-BE49-F238E27FC236}">
                              <a16:creationId xmlns="" xmlns:a16="http://schemas.microsoft.com/office/drawing/2014/main" id="{3498FAE2-CF51-428E-8F5D-4F8A9DF777E4}"/>
                            </a:ext>
                          </a:extLst>
                        </p:cNvPr>
                        <p:cNvPicPr/>
                        <p:nvPr/>
                      </p:nvPicPr>
                      <p:blipFill>
                        <a:blip r:embed="rId21"/>
                        <a:stretch>
                          <a:fillRect/>
                        </a:stretch>
                      </p:blipFill>
                      <p:spPr>
                        <a:xfrm>
                          <a:off x="15586911" y="9705474"/>
                          <a:ext cx="3086100" cy="86360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7" name="Object 36">
              <a:extLst>
                <a:ext uri="{FF2B5EF4-FFF2-40B4-BE49-F238E27FC236}">
                  <a16:creationId xmlns="" xmlns:a16="http://schemas.microsoft.com/office/drawing/2014/main" id="{ECE4E0E1-B4C2-46E0-98AC-F202F0411DC8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450828040"/>
                </p:ext>
              </p:extLst>
            </p:nvPr>
          </p:nvGraphicFramePr>
          <p:xfrm>
            <a:off x="6451600" y="10445750"/>
            <a:ext cx="7874000" cy="6604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736" name="Equation" r:id="rId22" imgW="7873920" imgH="660240" progId="Equation.DSMT4">
                    <p:embed/>
                  </p:oleObj>
                </mc:Choice>
                <mc:Fallback>
                  <p:oleObj name="Equation" r:id="rId22" imgW="7873920" imgH="660240" progId="Equation.DSMT4">
                    <p:embed/>
                    <p:pic>
                      <p:nvPicPr>
                        <p:cNvPr id="13" name="Object 12">
                          <a:extLst>
                            <a:ext uri="{FF2B5EF4-FFF2-40B4-BE49-F238E27FC236}">
                              <a16:creationId xmlns="" xmlns:a16="http://schemas.microsoft.com/office/drawing/2014/main" id="{3498FAE2-CF51-428E-8F5D-4F8A9DF777E4}"/>
                            </a:ext>
                          </a:extLst>
                        </p:cNvPr>
                        <p:cNvPicPr/>
                        <p:nvPr/>
                      </p:nvPicPr>
                      <p:blipFill>
                        <a:blip r:embed="rId23"/>
                        <a:stretch>
                          <a:fillRect/>
                        </a:stretch>
                      </p:blipFill>
                      <p:spPr>
                        <a:xfrm>
                          <a:off x="6451600" y="10445750"/>
                          <a:ext cx="7874000" cy="66040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8" name="Object 37">
              <a:extLst>
                <a:ext uri="{FF2B5EF4-FFF2-40B4-BE49-F238E27FC236}">
                  <a16:creationId xmlns="" xmlns:a16="http://schemas.microsoft.com/office/drawing/2014/main" id="{DBF052E8-CAF8-4CA8-A301-C3242225164E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728251015"/>
                </p:ext>
              </p:extLst>
            </p:nvPr>
          </p:nvGraphicFramePr>
          <p:xfrm>
            <a:off x="6438900" y="11353800"/>
            <a:ext cx="7200900" cy="15113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737" name="Equation" r:id="rId24" imgW="7200720" imgH="1511280" progId="Equation.DSMT4">
                    <p:embed/>
                  </p:oleObj>
                </mc:Choice>
                <mc:Fallback>
                  <p:oleObj name="Equation" r:id="rId24" imgW="7200720" imgH="1511280" progId="Equation.DSMT4">
                    <p:embed/>
                    <p:pic>
                      <p:nvPicPr>
                        <p:cNvPr id="37" name="Object 36">
                          <a:extLst>
                            <a:ext uri="{FF2B5EF4-FFF2-40B4-BE49-F238E27FC236}">
                              <a16:creationId xmlns="" xmlns:a16="http://schemas.microsoft.com/office/drawing/2014/main" id="{ECE4E0E1-B4C2-46E0-98AC-F202F0411DC8}"/>
                            </a:ext>
                          </a:extLst>
                        </p:cNvPr>
                        <p:cNvPicPr/>
                        <p:nvPr/>
                      </p:nvPicPr>
                      <p:blipFill>
                        <a:blip r:embed="rId25"/>
                        <a:stretch>
                          <a:fillRect/>
                        </a:stretch>
                      </p:blipFill>
                      <p:spPr>
                        <a:xfrm>
                          <a:off x="6438900" y="11353800"/>
                          <a:ext cx="7200900" cy="151130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9" name="Object 38">
              <a:extLst>
                <a:ext uri="{FF2B5EF4-FFF2-40B4-BE49-F238E27FC236}">
                  <a16:creationId xmlns="" xmlns:a16="http://schemas.microsoft.com/office/drawing/2014/main" id="{61B4DD6B-6783-4440-8FDC-30FAA1AF5EB0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900113846"/>
                </p:ext>
              </p:extLst>
            </p:nvPr>
          </p:nvGraphicFramePr>
          <p:xfrm>
            <a:off x="17741900" y="10391274"/>
            <a:ext cx="5651500" cy="8636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738" name="Equation" r:id="rId26" imgW="5651280" imgH="863280" progId="Equation.DSMT4">
                    <p:embed/>
                  </p:oleObj>
                </mc:Choice>
                <mc:Fallback>
                  <p:oleObj name="Equation" r:id="rId26" imgW="5651280" imgH="863280" progId="Equation.DSMT4">
                    <p:embed/>
                    <p:pic>
                      <p:nvPicPr>
                        <p:cNvPr id="36" name="Object 35">
                          <a:extLst>
                            <a:ext uri="{FF2B5EF4-FFF2-40B4-BE49-F238E27FC236}">
                              <a16:creationId xmlns="" xmlns:a16="http://schemas.microsoft.com/office/drawing/2014/main" id="{2824134A-4FC2-4A0F-940C-24285A784CDF}"/>
                            </a:ext>
                          </a:extLst>
                        </p:cNvPr>
                        <p:cNvPicPr/>
                        <p:nvPr/>
                      </p:nvPicPr>
                      <p:blipFill>
                        <a:blip r:embed="rId27"/>
                        <a:stretch>
                          <a:fillRect/>
                        </a:stretch>
                      </p:blipFill>
                      <p:spPr>
                        <a:xfrm>
                          <a:off x="17741900" y="10391274"/>
                          <a:ext cx="5651500" cy="86360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40" name="Object 39">
              <a:extLst>
                <a:ext uri="{FF2B5EF4-FFF2-40B4-BE49-F238E27FC236}">
                  <a16:creationId xmlns="" xmlns:a16="http://schemas.microsoft.com/office/drawing/2014/main" id="{525E6BAA-19CC-4492-A312-AF0ECD2FEEB0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094871707"/>
                </p:ext>
              </p:extLst>
            </p:nvPr>
          </p:nvGraphicFramePr>
          <p:xfrm>
            <a:off x="17005300" y="11353800"/>
            <a:ext cx="3187700" cy="16764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739" name="Equation" r:id="rId28" imgW="3187440" imgH="1676160" progId="Equation.DSMT4">
                    <p:embed/>
                  </p:oleObj>
                </mc:Choice>
                <mc:Fallback>
                  <p:oleObj name="Equation" r:id="rId28" imgW="3187440" imgH="1676160" progId="Equation.DSMT4">
                    <p:embed/>
                    <p:pic>
                      <p:nvPicPr>
                        <p:cNvPr id="39" name="Object 38">
                          <a:extLst>
                            <a:ext uri="{FF2B5EF4-FFF2-40B4-BE49-F238E27FC236}">
                              <a16:creationId xmlns="" xmlns:a16="http://schemas.microsoft.com/office/drawing/2014/main" id="{61B4DD6B-6783-4440-8FDC-30FAA1AF5EB0}"/>
                            </a:ext>
                          </a:extLst>
                        </p:cNvPr>
                        <p:cNvPicPr/>
                        <p:nvPr/>
                      </p:nvPicPr>
                      <p:blipFill>
                        <a:blip r:embed="rId29"/>
                        <a:stretch>
                          <a:fillRect/>
                        </a:stretch>
                      </p:blipFill>
                      <p:spPr>
                        <a:xfrm>
                          <a:off x="17005300" y="11353800"/>
                          <a:ext cx="3187700" cy="167640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1008763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1" name="Group 26"/>
          <p:cNvGrpSpPr/>
          <p:nvPr/>
        </p:nvGrpSpPr>
        <p:grpSpPr>
          <a:xfrm>
            <a:off x="611108" y="1828800"/>
            <a:ext cx="12114292" cy="907192"/>
            <a:chOff x="7459670" y="7543799"/>
            <a:chExt cx="20011305" cy="907311"/>
          </a:xfrm>
        </p:grpSpPr>
        <p:sp>
          <p:nvSpPr>
            <p:cNvPr id="44" name="TextBox 43"/>
            <p:cNvSpPr txBox="1"/>
            <p:nvPr/>
          </p:nvSpPr>
          <p:spPr>
            <a:xfrm>
              <a:off x="8993186" y="7620004"/>
              <a:ext cx="18477789" cy="83110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800" b="1" dirty="0">
                  <a:solidFill>
                    <a:srgbClr val="135F82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HÀM SỐ LÔGARIT</a:t>
              </a:r>
            </a:p>
          </p:txBody>
        </p:sp>
        <p:grpSp>
          <p:nvGrpSpPr>
            <p:cNvPr id="46" name="Group 27"/>
            <p:cNvGrpSpPr/>
            <p:nvPr/>
          </p:nvGrpSpPr>
          <p:grpSpPr>
            <a:xfrm>
              <a:off x="7459670" y="7543799"/>
              <a:ext cx="1381118" cy="872846"/>
              <a:chOff x="7459669" y="7543800"/>
              <a:chExt cx="1381118" cy="872846"/>
            </a:xfrm>
          </p:grpSpPr>
          <p:sp>
            <p:nvSpPr>
              <p:cNvPr id="47" name="Isosceles Triangle 44"/>
              <p:cNvSpPr/>
              <p:nvPr/>
            </p:nvSpPr>
            <p:spPr>
              <a:xfrm rot="16200000">
                <a:off x="7469936" y="7533533"/>
                <a:ext cx="143688" cy="164221"/>
              </a:xfrm>
              <a:custGeom>
                <a:avLst/>
                <a:gdLst>
                  <a:gd name="connsiteX0" fmla="*/ 0 w 293725"/>
                  <a:gd name="connsiteY0" fmla="*/ 164224 h 164224"/>
                  <a:gd name="connsiteX1" fmla="*/ 146863 w 293725"/>
                  <a:gd name="connsiteY1" fmla="*/ 0 h 164224"/>
                  <a:gd name="connsiteX2" fmla="*/ 293725 w 293725"/>
                  <a:gd name="connsiteY2" fmla="*/ 164224 h 164224"/>
                  <a:gd name="connsiteX3" fmla="*/ 0 w 293725"/>
                  <a:gd name="connsiteY3" fmla="*/ 164224 h 164224"/>
                  <a:gd name="connsiteX0" fmla="*/ 2363 w 296088"/>
                  <a:gd name="connsiteY0" fmla="*/ 164221 h 164221"/>
                  <a:gd name="connsiteX1" fmla="*/ 0 w 296088"/>
                  <a:gd name="connsiteY1" fmla="*/ 0 h 164221"/>
                  <a:gd name="connsiteX2" fmla="*/ 296088 w 296088"/>
                  <a:gd name="connsiteY2" fmla="*/ 164221 h 164221"/>
                  <a:gd name="connsiteX3" fmla="*/ 2363 w 296088"/>
                  <a:gd name="connsiteY3" fmla="*/ 164221 h 1642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96088" h="164221">
                    <a:moveTo>
                      <a:pt x="2363" y="164221"/>
                    </a:moveTo>
                    <a:cubicBezTo>
                      <a:pt x="1575" y="109481"/>
                      <a:pt x="788" y="54740"/>
                      <a:pt x="0" y="0"/>
                    </a:cubicBezTo>
                    <a:lnTo>
                      <a:pt x="296088" y="164221"/>
                    </a:lnTo>
                    <a:lnTo>
                      <a:pt x="2363" y="164221"/>
                    </a:lnTo>
                    <a:close/>
                  </a:path>
                </a:pathLst>
              </a:custGeom>
              <a:solidFill>
                <a:schemeClr val="accent5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48" name="Group 29"/>
              <p:cNvGrpSpPr/>
              <p:nvPr/>
            </p:nvGrpSpPr>
            <p:grpSpPr>
              <a:xfrm>
                <a:off x="7469187" y="7640053"/>
                <a:ext cx="1371600" cy="776593"/>
                <a:chOff x="7469187" y="7640053"/>
                <a:chExt cx="1371600" cy="776593"/>
              </a:xfrm>
            </p:grpSpPr>
            <p:sp>
              <p:nvSpPr>
                <p:cNvPr id="49" name="Round Same Side Corner Rectangle 48"/>
                <p:cNvSpPr/>
                <p:nvPr/>
              </p:nvSpPr>
              <p:spPr>
                <a:xfrm rot="5400000">
                  <a:off x="7789227" y="7365086"/>
                  <a:ext cx="731520" cy="1371600"/>
                </a:xfrm>
                <a:prstGeom prst="round2SameRect">
                  <a:avLst/>
                </a:prstGeom>
                <a:solidFill>
                  <a:srgbClr val="145F82"/>
                </a:solidFill>
                <a:ln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0" name="TextBox 49"/>
                <p:cNvSpPr txBox="1"/>
                <p:nvPr/>
              </p:nvSpPr>
              <p:spPr>
                <a:xfrm>
                  <a:off x="7571128" y="7640053"/>
                  <a:ext cx="1184168" cy="75415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lang="en-US" b="1" dirty="0">
                      <a:solidFill>
                        <a:schemeClr val="bg1"/>
                      </a:solidFill>
                      <a:latin typeface="Tahoma" pitchFamily="34" charset="0"/>
                      <a:ea typeface="Tahoma" pitchFamily="34" charset="0"/>
                      <a:cs typeface="Tahoma" pitchFamily="34" charset="0"/>
                    </a:rPr>
                    <a:t>II</a:t>
                  </a:r>
                </a:p>
              </p:txBody>
            </p:sp>
          </p:grpSp>
        </p:grpSp>
      </p:grpSp>
      <p:sp>
        <p:nvSpPr>
          <p:cNvPr id="12" name="Rectangle 11">
            <a:extLst>
              <a:ext uri="{FF2B5EF4-FFF2-40B4-BE49-F238E27FC236}">
                <a16:creationId xmlns="" xmlns:a16="http://schemas.microsoft.com/office/drawing/2014/main" id="{372C34B5-28E6-4EC8-B246-38F191EAA9DC}"/>
              </a:ext>
            </a:extLst>
          </p:cNvPr>
          <p:cNvSpPr/>
          <p:nvPr/>
        </p:nvSpPr>
        <p:spPr>
          <a:xfrm>
            <a:off x="1228258" y="3043078"/>
            <a:ext cx="11497142" cy="769441"/>
          </a:xfrm>
          <a:prstGeom prst="rect">
            <a:avLst/>
          </a:prstGeom>
          <a:noFill/>
          <a:ln w="57150" cmpd="dbl"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r>
              <a:rPr lang="en-US" sz="4400" b="1" dirty="0">
                <a:solidFill>
                  <a:srgbClr val="0000FF"/>
                </a:solidFill>
              </a:rPr>
              <a:t>2. ĐẠO HÀM CỦA HÀM SỐ LÔGARIT</a:t>
            </a:r>
            <a:endParaRPr lang="vi-VN" sz="4400" b="1" dirty="0">
              <a:solidFill>
                <a:srgbClr val="0000FF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398779" y="4250159"/>
            <a:ext cx="303801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44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ĐỊNH LÍ 3: </a:t>
            </a:r>
            <a:endParaRPr lang="en-US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2190750" y="4830763"/>
            <a:ext cx="21583650" cy="1826048"/>
            <a:chOff x="2190750" y="4830763"/>
            <a:chExt cx="21583650" cy="1826048"/>
          </a:xfrm>
        </p:grpSpPr>
        <p:sp>
          <p:nvSpPr>
            <p:cNvPr id="3" name="TextBox 2"/>
            <p:cNvSpPr txBox="1"/>
            <p:nvPr/>
          </p:nvSpPr>
          <p:spPr>
            <a:xfrm>
              <a:off x="2190750" y="5210261"/>
              <a:ext cx="21583650" cy="144655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400" dirty="0" err="1">
                  <a:latin typeface="Arial" panose="020B0604020202020204" pitchFamily="34" charset="0"/>
                  <a:cs typeface="Arial" panose="020B0604020202020204" pitchFamily="34" charset="0"/>
                </a:rPr>
                <a:t>Hàm</a:t>
              </a:r>
              <a:r>
                <a:rPr lang="en-US" sz="44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4400" dirty="0" err="1">
                  <a:latin typeface="Arial" panose="020B0604020202020204" pitchFamily="34" charset="0"/>
                  <a:cs typeface="Arial" panose="020B0604020202020204" pitchFamily="34" charset="0"/>
                </a:rPr>
                <a:t>số</a:t>
              </a:r>
              <a:r>
                <a:rPr lang="en-US" sz="4400" dirty="0">
                  <a:latin typeface="Arial" panose="020B0604020202020204" pitchFamily="34" charset="0"/>
                  <a:cs typeface="Arial" panose="020B0604020202020204" pitchFamily="34" charset="0"/>
                </a:rPr>
                <a:t>                                            có </a:t>
              </a:r>
              <a:r>
                <a:rPr lang="en-US" sz="4400" dirty="0" err="1">
                  <a:latin typeface="Arial" panose="020B0604020202020204" pitchFamily="34" charset="0"/>
                  <a:cs typeface="Arial" panose="020B0604020202020204" pitchFamily="34" charset="0"/>
                </a:rPr>
                <a:t>đạo</a:t>
              </a:r>
              <a:r>
                <a:rPr lang="en-US" sz="44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4400" dirty="0" err="1">
                  <a:latin typeface="Arial" panose="020B0604020202020204" pitchFamily="34" charset="0"/>
                  <a:cs typeface="Arial" panose="020B0604020202020204" pitchFamily="34" charset="0"/>
                </a:rPr>
                <a:t>hàm</a:t>
              </a:r>
              <a:r>
                <a:rPr lang="en-US" sz="44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4400" dirty="0" err="1">
                  <a:latin typeface="Arial" panose="020B0604020202020204" pitchFamily="34" charset="0"/>
                  <a:cs typeface="Arial" panose="020B0604020202020204" pitchFamily="34" charset="0"/>
                </a:rPr>
                <a:t>tại</a:t>
              </a:r>
              <a:r>
                <a:rPr lang="en-US" sz="44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4400" dirty="0" err="1">
                  <a:latin typeface="Arial" panose="020B0604020202020204" pitchFamily="34" charset="0"/>
                  <a:cs typeface="Arial" panose="020B0604020202020204" pitchFamily="34" charset="0"/>
                </a:rPr>
                <a:t>mọi</a:t>
              </a:r>
              <a:r>
                <a:rPr lang="en-US" sz="4400" dirty="0">
                  <a:latin typeface="Arial" panose="020B0604020202020204" pitchFamily="34" charset="0"/>
                  <a:cs typeface="Arial" panose="020B0604020202020204" pitchFamily="34" charset="0"/>
                </a:rPr>
                <a:t>           </a:t>
              </a:r>
              <a:r>
                <a:rPr lang="en-US" sz="4400" dirty="0" err="1" smtClean="0">
                  <a:latin typeface="Arial" panose="020B0604020202020204" pitchFamily="34" charset="0"/>
                  <a:cs typeface="Arial" panose="020B0604020202020204" pitchFamily="34" charset="0"/>
                </a:rPr>
                <a:t>và</a:t>
              </a:r>
              <a:r>
                <a:rPr lang="en-US" sz="44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                              </a:t>
              </a:r>
              <a:r>
                <a:rPr lang="en-US" sz="4400" dirty="0">
                  <a:latin typeface="Arial" panose="020B0604020202020204" pitchFamily="34" charset="0"/>
                  <a:cs typeface="Arial" panose="020B0604020202020204" pitchFamily="34" charset="0"/>
                </a:rPr>
                <a:t>. </a:t>
              </a:r>
            </a:p>
            <a:p>
              <a:endParaRPr lang="en-US" sz="44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graphicFrame>
          <p:nvGraphicFramePr>
            <p:cNvPr id="20" name="Object 19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742717744"/>
                </p:ext>
              </p:extLst>
            </p:nvPr>
          </p:nvGraphicFramePr>
          <p:xfrm>
            <a:off x="4541628" y="5273761"/>
            <a:ext cx="2590800" cy="7366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534" name="Equation" r:id="rId4" imgW="2590560" imgH="736560" progId="Equation.DSMT4">
                    <p:embed/>
                  </p:oleObj>
                </mc:Choice>
                <mc:Fallback>
                  <p:oleObj name="Equation" r:id="rId4" imgW="2590560" imgH="73656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5"/>
                        <a:stretch>
                          <a:fillRect/>
                        </a:stretch>
                      </p:blipFill>
                      <p:spPr>
                        <a:xfrm>
                          <a:off x="4541628" y="5273761"/>
                          <a:ext cx="2590800" cy="73660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7" name="Object 26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678200313"/>
                </p:ext>
              </p:extLst>
            </p:nvPr>
          </p:nvGraphicFramePr>
          <p:xfrm>
            <a:off x="7607300" y="5210175"/>
            <a:ext cx="3289300" cy="8636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535" name="Equation" r:id="rId6" imgW="3288960" imgH="863280" progId="Equation.DSMT4">
                    <p:embed/>
                  </p:oleObj>
                </mc:Choice>
                <mc:Fallback>
                  <p:oleObj name="Equation" r:id="rId6" imgW="3288960" imgH="86328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7"/>
                        <a:stretch>
                          <a:fillRect/>
                        </a:stretch>
                      </p:blipFill>
                      <p:spPr>
                        <a:xfrm>
                          <a:off x="7607300" y="5210175"/>
                          <a:ext cx="3289300" cy="86360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1" name="Object 10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66074149"/>
                </p:ext>
              </p:extLst>
            </p:nvPr>
          </p:nvGraphicFramePr>
          <p:xfrm>
            <a:off x="16002000" y="5326076"/>
            <a:ext cx="1320800" cy="5207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536" name="Equation" r:id="rId8" imgW="1320480" imgH="520560" progId="Equation.DSMT4">
                    <p:embed/>
                  </p:oleObj>
                </mc:Choice>
                <mc:Fallback>
                  <p:oleObj name="Equation" r:id="rId8" imgW="1320480" imgH="52056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9"/>
                        <a:stretch>
                          <a:fillRect/>
                        </a:stretch>
                      </p:blipFill>
                      <p:spPr>
                        <a:xfrm>
                          <a:off x="16002000" y="5326076"/>
                          <a:ext cx="1320800" cy="52070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3" name="Object 1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719188173"/>
                </p:ext>
              </p:extLst>
            </p:nvPr>
          </p:nvGraphicFramePr>
          <p:xfrm>
            <a:off x="18211800" y="4830763"/>
            <a:ext cx="4368800" cy="15113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537" name="Equation" r:id="rId10" imgW="4368600" imgH="1511280" progId="Equation.DSMT4">
                    <p:embed/>
                  </p:oleObj>
                </mc:Choice>
                <mc:Fallback>
                  <p:oleObj name="Equation" r:id="rId10" imgW="4368600" imgH="151128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11"/>
                        <a:stretch>
                          <a:fillRect/>
                        </a:stretch>
                      </p:blipFill>
                      <p:spPr>
                        <a:xfrm>
                          <a:off x="18211800" y="4830763"/>
                          <a:ext cx="4368800" cy="1511300"/>
                        </a:xfrm>
                        <a:prstGeom prst="rect">
                          <a:avLst/>
                        </a:prstGeom>
                        <a:ln>
                          <a:solidFill>
                            <a:srgbClr val="FF0000"/>
                          </a:solidFill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4" name="Group 3"/>
          <p:cNvGrpSpPr/>
          <p:nvPr/>
        </p:nvGrpSpPr>
        <p:grpSpPr>
          <a:xfrm>
            <a:off x="1539456" y="6565900"/>
            <a:ext cx="17349755" cy="1511300"/>
            <a:chOff x="1539456" y="7059190"/>
            <a:chExt cx="17349755" cy="1511300"/>
          </a:xfrm>
        </p:grpSpPr>
        <p:sp>
          <p:nvSpPr>
            <p:cNvPr id="69" name="Rectangle 68">
              <a:extLst>
                <a:ext uri="{FF2B5EF4-FFF2-40B4-BE49-F238E27FC236}">
                  <a16:creationId xmlns="" xmlns:a16="http://schemas.microsoft.com/office/drawing/2014/main" id="{6E6E3B4B-714C-411C-A72D-98A6926E4CF1}"/>
                </a:ext>
              </a:extLst>
            </p:cNvPr>
            <p:cNvSpPr/>
            <p:nvPr/>
          </p:nvSpPr>
          <p:spPr>
            <a:xfrm>
              <a:off x="1539456" y="7355097"/>
              <a:ext cx="17349755" cy="769441"/>
            </a:xfrm>
            <a:prstGeom prst="rect">
              <a:avLst/>
            </a:prstGeom>
            <a:noFill/>
            <a:ln w="57150" cmpd="dbl">
              <a:noFill/>
            </a:ln>
          </p:spPr>
          <p:txBody>
            <a:bodyPr wrap="square">
              <a:spAutoFit/>
            </a:bodyPr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9pPr>
            </a:lstStyle>
            <a:p>
              <a:r>
                <a:rPr lang="en-US" sz="4400" dirty="0" err="1">
                  <a:solidFill>
                    <a:srgbClr val="0000CC"/>
                  </a:solidFill>
                  <a:cs typeface="Arial" panose="020B0604020202020204" pitchFamily="34" charset="0"/>
                </a:rPr>
                <a:t>Đặc</a:t>
              </a:r>
              <a:r>
                <a:rPr lang="en-US" sz="4400" dirty="0">
                  <a:solidFill>
                    <a:srgbClr val="0000CC"/>
                  </a:solidFill>
                  <a:cs typeface="Arial" panose="020B0604020202020204" pitchFamily="34" charset="0"/>
                </a:rPr>
                <a:t> </a:t>
              </a:r>
              <a:r>
                <a:rPr lang="en-US" sz="4400" dirty="0" err="1">
                  <a:solidFill>
                    <a:srgbClr val="0000CC"/>
                  </a:solidFill>
                  <a:cs typeface="Arial" panose="020B0604020202020204" pitchFamily="34" charset="0"/>
                </a:rPr>
                <a:t>biệt</a:t>
              </a:r>
              <a:r>
                <a:rPr lang="en-US" sz="4400" dirty="0">
                  <a:solidFill>
                    <a:srgbClr val="0000CC"/>
                  </a:solidFill>
                  <a:cs typeface="Arial" panose="020B0604020202020204" pitchFamily="34" charset="0"/>
                </a:rPr>
                <a:t>:  </a:t>
              </a:r>
            </a:p>
          </p:txBody>
        </p:sp>
        <p:graphicFrame>
          <p:nvGraphicFramePr>
            <p:cNvPr id="14" name="Object 13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539902640"/>
                </p:ext>
              </p:extLst>
            </p:nvPr>
          </p:nvGraphicFramePr>
          <p:xfrm>
            <a:off x="4400730" y="7059190"/>
            <a:ext cx="2743200" cy="15113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538" name="Equation" r:id="rId12" imgW="2743200" imgH="1511280" progId="Equation.DSMT4">
                    <p:embed/>
                  </p:oleObj>
                </mc:Choice>
                <mc:Fallback>
                  <p:oleObj name="Equation" r:id="rId12" imgW="2743200" imgH="151128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13"/>
                        <a:stretch>
                          <a:fillRect/>
                        </a:stretch>
                      </p:blipFill>
                      <p:spPr>
                        <a:xfrm>
                          <a:off x="4400730" y="7059190"/>
                          <a:ext cx="2743200" cy="1511300"/>
                        </a:xfrm>
                        <a:prstGeom prst="rect">
                          <a:avLst/>
                        </a:prstGeom>
                        <a:ln>
                          <a:solidFill>
                            <a:srgbClr val="FF0000"/>
                          </a:solidFill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5" name="Group 4"/>
          <p:cNvGrpSpPr/>
          <p:nvPr/>
        </p:nvGrpSpPr>
        <p:grpSpPr>
          <a:xfrm>
            <a:off x="1539455" y="8453552"/>
            <a:ext cx="17349755" cy="1882661"/>
            <a:chOff x="1466249" y="9458557"/>
            <a:chExt cx="17349755" cy="1882661"/>
          </a:xfrm>
        </p:grpSpPr>
        <p:sp>
          <p:nvSpPr>
            <p:cNvPr id="30" name="Rectangle 29">
              <a:extLst>
                <a:ext uri="{FF2B5EF4-FFF2-40B4-BE49-F238E27FC236}">
                  <a16:creationId xmlns="" xmlns:a16="http://schemas.microsoft.com/office/drawing/2014/main" id="{6E6E3B4B-714C-411C-A72D-98A6926E4CF1}"/>
                </a:ext>
              </a:extLst>
            </p:cNvPr>
            <p:cNvSpPr/>
            <p:nvPr/>
          </p:nvSpPr>
          <p:spPr>
            <a:xfrm>
              <a:off x="1466249" y="9458557"/>
              <a:ext cx="17349755" cy="1446550"/>
            </a:xfrm>
            <a:prstGeom prst="rect">
              <a:avLst/>
            </a:prstGeom>
            <a:noFill/>
            <a:ln w="57150" cmpd="dbl">
              <a:noFill/>
            </a:ln>
          </p:spPr>
          <p:txBody>
            <a:bodyPr wrap="square">
              <a:spAutoFit/>
            </a:bodyPr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9pPr>
            </a:lstStyle>
            <a:p>
              <a:r>
                <a:rPr lang="en-US" sz="4400" dirty="0">
                  <a:cs typeface="Arial" panose="020B0604020202020204" pitchFamily="34" charset="0"/>
                </a:rPr>
                <a:t>Ví dụ: </a:t>
              </a:r>
              <a:r>
                <a:rPr lang="en-US" sz="4400" dirty="0" err="1">
                  <a:cs typeface="Arial" panose="020B0604020202020204" pitchFamily="34" charset="0"/>
                </a:rPr>
                <a:t>Tính</a:t>
              </a:r>
              <a:r>
                <a:rPr lang="en-US" sz="4400" dirty="0">
                  <a:cs typeface="Arial" panose="020B0604020202020204" pitchFamily="34" charset="0"/>
                </a:rPr>
                <a:t> </a:t>
              </a:r>
              <a:r>
                <a:rPr lang="en-US" sz="4400" dirty="0" err="1">
                  <a:cs typeface="Arial" panose="020B0604020202020204" pitchFamily="34" charset="0"/>
                </a:rPr>
                <a:t>đạo</a:t>
              </a:r>
              <a:r>
                <a:rPr lang="en-US" sz="4400" dirty="0">
                  <a:cs typeface="Arial" panose="020B0604020202020204" pitchFamily="34" charset="0"/>
                </a:rPr>
                <a:t> </a:t>
              </a:r>
              <a:r>
                <a:rPr lang="en-US" sz="4400" dirty="0" err="1">
                  <a:cs typeface="Arial" panose="020B0604020202020204" pitchFamily="34" charset="0"/>
                </a:rPr>
                <a:t>hàm</a:t>
              </a:r>
              <a:r>
                <a:rPr lang="en-US" sz="4400" dirty="0">
                  <a:cs typeface="Arial" panose="020B0604020202020204" pitchFamily="34" charset="0"/>
                </a:rPr>
                <a:t> </a:t>
              </a:r>
              <a:r>
                <a:rPr lang="en-US" sz="4400" dirty="0" err="1">
                  <a:cs typeface="Arial" panose="020B0604020202020204" pitchFamily="34" charset="0"/>
                </a:rPr>
                <a:t>của</a:t>
              </a:r>
              <a:r>
                <a:rPr lang="en-US" sz="4400" dirty="0">
                  <a:cs typeface="Arial" panose="020B0604020202020204" pitchFamily="34" charset="0"/>
                </a:rPr>
                <a:t> </a:t>
              </a:r>
              <a:r>
                <a:rPr lang="en-US" sz="4400" dirty="0" err="1">
                  <a:cs typeface="Arial" panose="020B0604020202020204" pitchFamily="34" charset="0"/>
                </a:rPr>
                <a:t>các</a:t>
              </a:r>
              <a:r>
                <a:rPr lang="en-US" sz="4400" dirty="0">
                  <a:cs typeface="Arial" panose="020B0604020202020204" pitchFamily="34" charset="0"/>
                </a:rPr>
                <a:t> </a:t>
              </a:r>
              <a:r>
                <a:rPr lang="en-US" sz="4400" dirty="0" err="1">
                  <a:cs typeface="Arial" panose="020B0604020202020204" pitchFamily="34" charset="0"/>
                </a:rPr>
                <a:t>hàm</a:t>
              </a:r>
              <a:r>
                <a:rPr lang="en-US" sz="4400" dirty="0">
                  <a:cs typeface="Arial" panose="020B0604020202020204" pitchFamily="34" charset="0"/>
                </a:rPr>
                <a:t> </a:t>
              </a:r>
              <a:r>
                <a:rPr lang="en-US" sz="4400" dirty="0" err="1">
                  <a:cs typeface="Arial" panose="020B0604020202020204" pitchFamily="34" charset="0"/>
                </a:rPr>
                <a:t>sô</a:t>
              </a:r>
              <a:r>
                <a:rPr lang="en-US" sz="4400" dirty="0">
                  <a:cs typeface="Arial" panose="020B0604020202020204" pitchFamily="34" charset="0"/>
                </a:rPr>
                <a:t>́ </a:t>
              </a:r>
              <a:r>
                <a:rPr lang="en-US" sz="4400" dirty="0" err="1">
                  <a:cs typeface="Arial" panose="020B0604020202020204" pitchFamily="34" charset="0"/>
                </a:rPr>
                <a:t>sau</a:t>
              </a:r>
              <a:endParaRPr lang="en-US" sz="4400" dirty="0">
                <a:cs typeface="Arial" panose="020B0604020202020204" pitchFamily="34" charset="0"/>
              </a:endParaRPr>
            </a:p>
            <a:p>
              <a:endParaRPr lang="en-US" sz="4400" dirty="0">
                <a:solidFill>
                  <a:srgbClr val="0000CC"/>
                </a:solidFill>
                <a:cs typeface="Arial" panose="020B0604020202020204" pitchFamily="34" charset="0"/>
              </a:endParaRPr>
            </a:p>
          </p:txBody>
        </p:sp>
        <p:graphicFrame>
          <p:nvGraphicFramePr>
            <p:cNvPr id="15" name="Object 14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329566531"/>
                </p:ext>
              </p:extLst>
            </p:nvPr>
          </p:nvGraphicFramePr>
          <p:xfrm>
            <a:off x="3346269" y="10453805"/>
            <a:ext cx="3340100" cy="7366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539" name="Equation" r:id="rId14" imgW="3340080" imgH="736560" progId="Equation.DSMT4">
                    <p:embed/>
                  </p:oleObj>
                </mc:Choice>
                <mc:Fallback>
                  <p:oleObj name="Equation" r:id="rId14" imgW="3340080" imgH="73656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15"/>
                        <a:stretch>
                          <a:fillRect/>
                        </a:stretch>
                      </p:blipFill>
                      <p:spPr>
                        <a:xfrm>
                          <a:off x="3346269" y="10453805"/>
                          <a:ext cx="3340100" cy="73660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3" name="Object 3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7369694"/>
                </p:ext>
              </p:extLst>
            </p:nvPr>
          </p:nvGraphicFramePr>
          <p:xfrm>
            <a:off x="13563419" y="10604618"/>
            <a:ext cx="3289300" cy="7366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540" name="Equation" r:id="rId16" imgW="3288960" imgH="736560" progId="Equation.DSMT4">
                    <p:embed/>
                  </p:oleObj>
                </mc:Choice>
                <mc:Fallback>
                  <p:oleObj name="Equation" r:id="rId16" imgW="3288960" imgH="73656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17"/>
                        <a:stretch>
                          <a:fillRect/>
                        </a:stretch>
                      </p:blipFill>
                      <p:spPr>
                        <a:xfrm>
                          <a:off x="13563419" y="10604618"/>
                          <a:ext cx="3289300" cy="73660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9" name="Group 8">
            <a:extLst>
              <a:ext uri="{FF2B5EF4-FFF2-40B4-BE49-F238E27FC236}">
                <a16:creationId xmlns="" xmlns:a16="http://schemas.microsoft.com/office/drawing/2014/main" id="{FB95B3FF-5E76-40F3-88A4-1861CFBFFCBC}"/>
              </a:ext>
            </a:extLst>
          </p:cNvPr>
          <p:cNvGrpSpPr/>
          <p:nvPr/>
        </p:nvGrpSpPr>
        <p:grpSpPr>
          <a:xfrm>
            <a:off x="3200400" y="10134600"/>
            <a:ext cx="16535400" cy="1579563"/>
            <a:chOff x="3200400" y="10134600"/>
            <a:chExt cx="16535400" cy="1579563"/>
          </a:xfrm>
        </p:grpSpPr>
        <p:graphicFrame>
          <p:nvGraphicFramePr>
            <p:cNvPr id="6" name="Object 5">
              <a:extLst>
                <a:ext uri="{FF2B5EF4-FFF2-40B4-BE49-F238E27FC236}">
                  <a16:creationId xmlns="" xmlns:a16="http://schemas.microsoft.com/office/drawing/2014/main" id="{5C9853A6-17FF-466F-8EE0-52E310D0599F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548791722"/>
                </p:ext>
              </p:extLst>
            </p:nvPr>
          </p:nvGraphicFramePr>
          <p:xfrm>
            <a:off x="3200400" y="10134600"/>
            <a:ext cx="6286500" cy="15113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541" name="Equation" r:id="rId18" imgW="6286320" imgH="1511280" progId="Equation.DSMT4">
                    <p:embed/>
                  </p:oleObj>
                </mc:Choice>
                <mc:Fallback>
                  <p:oleObj name="Equation" r:id="rId18" imgW="6286320" imgH="1511280" progId="Equation.DSMT4">
                    <p:embed/>
                    <p:pic>
                      <p:nvPicPr>
                        <p:cNvPr id="24" name="Object 23">
                          <a:extLst>
                            <a:ext uri="{FF2B5EF4-FFF2-40B4-BE49-F238E27FC236}">
                              <a16:creationId xmlns="" xmlns:a16="http://schemas.microsoft.com/office/drawing/2014/main" id="{A98EDB97-2943-45D9-923B-7A878A944D4F}"/>
                            </a:ext>
                          </a:extLst>
                        </p:cNvPr>
                        <p:cNvPicPr/>
                        <p:nvPr/>
                      </p:nvPicPr>
                      <p:blipFill>
                        <a:blip r:embed="rId19"/>
                        <a:stretch>
                          <a:fillRect/>
                        </a:stretch>
                      </p:blipFill>
                      <p:spPr>
                        <a:xfrm>
                          <a:off x="3200400" y="10134600"/>
                          <a:ext cx="6286500" cy="151130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7" name="Object 6">
              <a:extLst>
                <a:ext uri="{FF2B5EF4-FFF2-40B4-BE49-F238E27FC236}">
                  <a16:creationId xmlns="" xmlns:a16="http://schemas.microsoft.com/office/drawing/2014/main" id="{A6202411-D1AA-4558-850C-19183DC0796D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057672604"/>
                </p:ext>
              </p:extLst>
            </p:nvPr>
          </p:nvGraphicFramePr>
          <p:xfrm>
            <a:off x="13500100" y="10202863"/>
            <a:ext cx="6235700" cy="15113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542" name="Equation" r:id="rId20" imgW="6235560" imgH="1511280" progId="Equation.DSMT4">
                    <p:embed/>
                  </p:oleObj>
                </mc:Choice>
                <mc:Fallback>
                  <p:oleObj name="Equation" r:id="rId20" imgW="6235560" imgH="1511280" progId="Equation.DSMT4">
                    <p:embed/>
                    <p:pic>
                      <p:nvPicPr>
                        <p:cNvPr id="25" name="Object 24">
                          <a:extLst>
                            <a:ext uri="{FF2B5EF4-FFF2-40B4-BE49-F238E27FC236}">
                              <a16:creationId xmlns="" xmlns:a16="http://schemas.microsoft.com/office/drawing/2014/main" id="{19670FBB-E18B-402F-B009-975C79A489AA}"/>
                            </a:ext>
                          </a:extLst>
                        </p:cNvPr>
                        <p:cNvPicPr/>
                        <p:nvPr/>
                      </p:nvPicPr>
                      <p:blipFill>
                        <a:blip r:embed="rId21"/>
                        <a:stretch>
                          <a:fillRect/>
                        </a:stretch>
                      </p:blipFill>
                      <p:spPr>
                        <a:xfrm>
                          <a:off x="13500100" y="10202863"/>
                          <a:ext cx="6235700" cy="151130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14904693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Rectangle 35">
            <a:extLst>
              <a:ext uri="{FF2B5EF4-FFF2-40B4-BE49-F238E27FC236}">
                <a16:creationId xmlns="" xmlns:a16="http://schemas.microsoft.com/office/drawing/2014/main" id="{9675ACC0-FCE0-40BB-A783-D0D41CD2649F}"/>
              </a:ext>
            </a:extLst>
          </p:cNvPr>
          <p:cNvSpPr/>
          <p:nvPr/>
        </p:nvSpPr>
        <p:spPr>
          <a:xfrm>
            <a:off x="1010409" y="3200400"/>
            <a:ext cx="12705591" cy="769441"/>
          </a:xfrm>
          <a:prstGeom prst="rect">
            <a:avLst/>
          </a:prstGeom>
          <a:noFill/>
          <a:ln w="57150" cmpd="dbl"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r>
              <a:rPr lang="fr-FR" sz="4400" b="1" dirty="0">
                <a:solidFill>
                  <a:srgbClr val="0000FF"/>
                </a:solidFill>
              </a:rPr>
              <a:t>CHÚ Ý: </a:t>
            </a:r>
            <a:r>
              <a:rPr lang="fr-FR" sz="4400" dirty="0" err="1"/>
              <a:t>Đối</a:t>
            </a:r>
            <a:r>
              <a:rPr lang="fr-FR" sz="4400" dirty="0"/>
              <a:t> </a:t>
            </a:r>
            <a:r>
              <a:rPr lang="fr-FR" sz="4400" dirty="0" err="1"/>
              <a:t>với</a:t>
            </a:r>
            <a:r>
              <a:rPr lang="fr-FR" sz="4400" dirty="0"/>
              <a:t> </a:t>
            </a:r>
            <a:r>
              <a:rPr lang="fr-FR" sz="4400" dirty="0" err="1"/>
              <a:t>hàm</a:t>
            </a:r>
            <a:r>
              <a:rPr lang="fr-FR" sz="4400" dirty="0"/>
              <a:t> </a:t>
            </a:r>
            <a:r>
              <a:rPr lang="fr-FR" sz="4400" dirty="0" err="1"/>
              <a:t>hợp</a:t>
            </a:r>
            <a:r>
              <a:rPr lang="fr-FR" sz="4400" dirty="0"/>
              <a:t>                        , ta </a:t>
            </a:r>
            <a:r>
              <a:rPr lang="fr-FR" sz="4400" dirty="0" err="1"/>
              <a:t>có</a:t>
            </a:r>
            <a:r>
              <a:rPr lang="fr-FR" sz="4400" dirty="0"/>
              <a:t>: </a:t>
            </a:r>
            <a:endParaRPr lang="vi-VN" sz="4400" b="1" dirty="0">
              <a:solidFill>
                <a:srgbClr val="0000FF"/>
              </a:solidFill>
            </a:endParaRPr>
          </a:p>
        </p:txBody>
      </p:sp>
      <p:grpSp>
        <p:nvGrpSpPr>
          <p:cNvPr id="18" name="Group 26"/>
          <p:cNvGrpSpPr/>
          <p:nvPr/>
        </p:nvGrpSpPr>
        <p:grpSpPr>
          <a:xfrm>
            <a:off x="589483" y="1665870"/>
            <a:ext cx="12114292" cy="907192"/>
            <a:chOff x="7459670" y="7543799"/>
            <a:chExt cx="20011305" cy="907311"/>
          </a:xfrm>
        </p:grpSpPr>
        <p:sp>
          <p:nvSpPr>
            <p:cNvPr id="19" name="TextBox 18"/>
            <p:cNvSpPr txBox="1"/>
            <p:nvPr/>
          </p:nvSpPr>
          <p:spPr>
            <a:xfrm>
              <a:off x="8993186" y="7620004"/>
              <a:ext cx="18477789" cy="83110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800" b="1" dirty="0">
                  <a:solidFill>
                    <a:srgbClr val="135F82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HÀM SỐ LÔGARIT</a:t>
              </a:r>
            </a:p>
          </p:txBody>
        </p:sp>
        <p:grpSp>
          <p:nvGrpSpPr>
            <p:cNvPr id="21" name="Group 27"/>
            <p:cNvGrpSpPr/>
            <p:nvPr/>
          </p:nvGrpSpPr>
          <p:grpSpPr>
            <a:xfrm>
              <a:off x="7459670" y="7543799"/>
              <a:ext cx="1381118" cy="872846"/>
              <a:chOff x="7459669" y="7543800"/>
              <a:chExt cx="1381118" cy="872846"/>
            </a:xfrm>
          </p:grpSpPr>
          <p:sp>
            <p:nvSpPr>
              <p:cNvPr id="28" name="Isosceles Triangle 44"/>
              <p:cNvSpPr/>
              <p:nvPr/>
            </p:nvSpPr>
            <p:spPr>
              <a:xfrm rot="16200000">
                <a:off x="7469936" y="7533533"/>
                <a:ext cx="143688" cy="164221"/>
              </a:xfrm>
              <a:custGeom>
                <a:avLst/>
                <a:gdLst>
                  <a:gd name="connsiteX0" fmla="*/ 0 w 293725"/>
                  <a:gd name="connsiteY0" fmla="*/ 164224 h 164224"/>
                  <a:gd name="connsiteX1" fmla="*/ 146863 w 293725"/>
                  <a:gd name="connsiteY1" fmla="*/ 0 h 164224"/>
                  <a:gd name="connsiteX2" fmla="*/ 293725 w 293725"/>
                  <a:gd name="connsiteY2" fmla="*/ 164224 h 164224"/>
                  <a:gd name="connsiteX3" fmla="*/ 0 w 293725"/>
                  <a:gd name="connsiteY3" fmla="*/ 164224 h 164224"/>
                  <a:gd name="connsiteX0" fmla="*/ 2363 w 296088"/>
                  <a:gd name="connsiteY0" fmla="*/ 164221 h 164221"/>
                  <a:gd name="connsiteX1" fmla="*/ 0 w 296088"/>
                  <a:gd name="connsiteY1" fmla="*/ 0 h 164221"/>
                  <a:gd name="connsiteX2" fmla="*/ 296088 w 296088"/>
                  <a:gd name="connsiteY2" fmla="*/ 164221 h 164221"/>
                  <a:gd name="connsiteX3" fmla="*/ 2363 w 296088"/>
                  <a:gd name="connsiteY3" fmla="*/ 164221 h 1642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96088" h="164221">
                    <a:moveTo>
                      <a:pt x="2363" y="164221"/>
                    </a:moveTo>
                    <a:cubicBezTo>
                      <a:pt x="1575" y="109481"/>
                      <a:pt x="788" y="54740"/>
                      <a:pt x="0" y="0"/>
                    </a:cubicBezTo>
                    <a:lnTo>
                      <a:pt x="296088" y="164221"/>
                    </a:lnTo>
                    <a:lnTo>
                      <a:pt x="2363" y="164221"/>
                    </a:lnTo>
                    <a:close/>
                  </a:path>
                </a:pathLst>
              </a:custGeom>
              <a:solidFill>
                <a:schemeClr val="accent5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29" name="Group 29"/>
              <p:cNvGrpSpPr/>
              <p:nvPr/>
            </p:nvGrpSpPr>
            <p:grpSpPr>
              <a:xfrm>
                <a:off x="7469187" y="7640053"/>
                <a:ext cx="1371600" cy="776593"/>
                <a:chOff x="7469187" y="7640053"/>
                <a:chExt cx="1371600" cy="776593"/>
              </a:xfrm>
            </p:grpSpPr>
            <p:sp>
              <p:nvSpPr>
                <p:cNvPr id="30" name="Round Same Side Corner Rectangle 29"/>
                <p:cNvSpPr/>
                <p:nvPr/>
              </p:nvSpPr>
              <p:spPr>
                <a:xfrm rot="5400000">
                  <a:off x="7789227" y="7365086"/>
                  <a:ext cx="731520" cy="1371600"/>
                </a:xfrm>
                <a:prstGeom prst="round2SameRect">
                  <a:avLst/>
                </a:prstGeom>
                <a:solidFill>
                  <a:srgbClr val="145F82"/>
                </a:solidFill>
                <a:ln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1" name="TextBox 30"/>
                <p:cNvSpPr txBox="1"/>
                <p:nvPr/>
              </p:nvSpPr>
              <p:spPr>
                <a:xfrm>
                  <a:off x="7571128" y="7640053"/>
                  <a:ext cx="1184168" cy="75415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lang="en-US" b="1" dirty="0">
                      <a:solidFill>
                        <a:schemeClr val="bg1"/>
                      </a:solidFill>
                      <a:latin typeface="Tahoma" pitchFamily="34" charset="0"/>
                      <a:ea typeface="Tahoma" pitchFamily="34" charset="0"/>
                      <a:cs typeface="Tahoma" pitchFamily="34" charset="0"/>
                    </a:rPr>
                    <a:t>II</a:t>
                  </a:r>
                </a:p>
              </p:txBody>
            </p:sp>
          </p:grpSp>
        </p:grpSp>
      </p:grp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81798211"/>
              </p:ext>
            </p:extLst>
          </p:nvPr>
        </p:nvGraphicFramePr>
        <p:xfrm>
          <a:off x="7543800" y="3234860"/>
          <a:ext cx="3505200" cy="86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82" name="Equation" r:id="rId4" imgW="3504960" imgH="863280" progId="Equation.DSMT4">
                  <p:embed/>
                </p:oleObj>
              </mc:Choice>
              <mc:Fallback>
                <p:oleObj name="Equation" r:id="rId4" imgW="3504960" imgH="8632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7543800" y="3234860"/>
                        <a:ext cx="3505200" cy="863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48878748"/>
              </p:ext>
            </p:extLst>
          </p:nvPr>
        </p:nvGraphicFramePr>
        <p:xfrm>
          <a:off x="14155738" y="2697163"/>
          <a:ext cx="4605337" cy="1555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83" name="Equation" r:id="rId6" imgW="4470120" imgH="1511280" progId="Equation.DSMT4">
                  <p:embed/>
                </p:oleObj>
              </mc:Choice>
              <mc:Fallback>
                <p:oleObj name="Equation" r:id="rId6" imgW="4470120" imgH="15112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4155738" y="2697163"/>
                        <a:ext cx="4605337" cy="1555750"/>
                      </a:xfrm>
                      <a:prstGeom prst="rect">
                        <a:avLst/>
                      </a:prstGeom>
                      <a:ln cmpd="sng">
                        <a:solidFill>
                          <a:srgbClr val="FF0000">
                            <a:alpha val="83000"/>
                          </a:srgbClr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ectangle 3"/>
          <p:cNvSpPr/>
          <p:nvPr/>
        </p:nvSpPr>
        <p:spPr>
          <a:xfrm>
            <a:off x="1128628" y="4905382"/>
            <a:ext cx="1101295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44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VÍ DỤ: </a:t>
            </a:r>
            <a:r>
              <a:rPr lang="fr-FR" sz="4400" dirty="0" err="1">
                <a:latin typeface="Arial" panose="020B0604020202020204" pitchFamily="34" charset="0"/>
                <a:cs typeface="Arial" panose="020B0604020202020204" pitchFamily="34" charset="0"/>
              </a:rPr>
              <a:t>Tính</a:t>
            </a:r>
            <a:r>
              <a:rPr lang="fr-FR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4400" dirty="0" err="1">
                <a:latin typeface="Arial" panose="020B0604020202020204" pitchFamily="34" charset="0"/>
                <a:cs typeface="Arial" panose="020B0604020202020204" pitchFamily="34" charset="0"/>
              </a:rPr>
              <a:t>đạo</a:t>
            </a:r>
            <a:r>
              <a:rPr lang="fr-FR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4400" dirty="0" err="1">
                <a:latin typeface="Arial" panose="020B0604020202020204" pitchFamily="34" charset="0"/>
                <a:cs typeface="Arial" panose="020B0604020202020204" pitchFamily="34" charset="0"/>
              </a:rPr>
              <a:t>hàm</a:t>
            </a:r>
            <a:r>
              <a:rPr lang="fr-FR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4400" dirty="0" err="1">
                <a:latin typeface="Arial" panose="020B0604020202020204" pitchFamily="34" charset="0"/>
                <a:cs typeface="Arial" panose="020B0604020202020204" pitchFamily="34" charset="0"/>
              </a:rPr>
              <a:t>của</a:t>
            </a:r>
            <a:r>
              <a:rPr lang="fr-FR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4400" dirty="0" err="1">
                <a:latin typeface="Arial" panose="020B0604020202020204" pitchFamily="34" charset="0"/>
                <a:cs typeface="Arial" panose="020B0604020202020204" pitchFamily="34" charset="0"/>
              </a:rPr>
              <a:t>các</a:t>
            </a:r>
            <a:r>
              <a:rPr lang="fr-FR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4400" dirty="0" err="1">
                <a:latin typeface="Arial" panose="020B0604020202020204" pitchFamily="34" charset="0"/>
                <a:cs typeface="Arial" panose="020B0604020202020204" pitchFamily="34" charset="0"/>
              </a:rPr>
              <a:t>hàm</a:t>
            </a:r>
            <a:r>
              <a:rPr lang="fr-FR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4400" dirty="0" err="1">
                <a:latin typeface="Arial" panose="020B0604020202020204" pitchFamily="34" charset="0"/>
                <a:cs typeface="Arial" panose="020B0604020202020204" pitchFamily="34" charset="0"/>
              </a:rPr>
              <a:t>sô</a:t>
            </a:r>
            <a:r>
              <a:rPr lang="fr-FR" sz="4400" dirty="0">
                <a:latin typeface="Arial" panose="020B0604020202020204" pitchFamily="34" charset="0"/>
                <a:cs typeface="Arial" panose="020B0604020202020204" pitchFamily="34" charset="0"/>
              </a:rPr>
              <a:t>́ </a:t>
            </a:r>
            <a:r>
              <a:rPr lang="fr-FR" sz="4400" dirty="0" err="1">
                <a:latin typeface="Arial" panose="020B0604020202020204" pitchFamily="34" charset="0"/>
                <a:cs typeface="Arial" panose="020B0604020202020204" pitchFamily="34" charset="0"/>
              </a:rPr>
              <a:t>sau</a:t>
            </a:r>
            <a:r>
              <a:rPr lang="fr-FR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17182162"/>
              </p:ext>
            </p:extLst>
          </p:nvPr>
        </p:nvGraphicFramePr>
        <p:xfrm>
          <a:off x="1506538" y="6354763"/>
          <a:ext cx="4914900" cy="86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84" name="Equation" r:id="rId8" imgW="4914720" imgH="863280" progId="Equation.DSMT4">
                  <p:embed/>
                </p:oleObj>
              </mc:Choice>
              <mc:Fallback>
                <p:oleObj name="Equation" r:id="rId8" imgW="4914720" imgH="8632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1506538" y="6354763"/>
                        <a:ext cx="4914900" cy="863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" name="Object 3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05714288"/>
              </p:ext>
            </p:extLst>
          </p:nvPr>
        </p:nvGraphicFramePr>
        <p:xfrm>
          <a:off x="1409700" y="8715375"/>
          <a:ext cx="5118100" cy="1295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85" name="Equation" r:id="rId10" imgW="5117760" imgH="1295280" progId="Equation.DSMT4">
                  <p:embed/>
                </p:oleObj>
              </mc:Choice>
              <mc:Fallback>
                <p:oleObj name="Equation" r:id="rId10" imgW="5117760" imgH="12952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1409700" y="8715375"/>
                        <a:ext cx="5118100" cy="1295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" name="Object 3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85347964"/>
              </p:ext>
            </p:extLst>
          </p:nvPr>
        </p:nvGraphicFramePr>
        <p:xfrm>
          <a:off x="1316038" y="11218863"/>
          <a:ext cx="5702300" cy="1295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86" name="Equation" r:id="rId12" imgW="5702040" imgH="1295280" progId="Equation.DSMT4">
                  <p:embed/>
                </p:oleObj>
              </mc:Choice>
              <mc:Fallback>
                <p:oleObj name="Equation" r:id="rId12" imgW="5702040" imgH="12952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1316038" y="11218863"/>
                        <a:ext cx="5702300" cy="1295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" name="Object 3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89896"/>
              </p:ext>
            </p:extLst>
          </p:nvPr>
        </p:nvGraphicFramePr>
        <p:xfrm>
          <a:off x="7588250" y="5726113"/>
          <a:ext cx="9105900" cy="2120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87" name="Equation" r:id="rId14" imgW="9105840" imgH="2120760" progId="Equation.DSMT4">
                  <p:embed/>
                </p:oleObj>
              </mc:Choice>
              <mc:Fallback>
                <p:oleObj name="Equation" r:id="rId14" imgW="9105840" imgH="21207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5"/>
                      <a:stretch>
                        <a:fillRect/>
                      </a:stretch>
                    </p:blipFill>
                    <p:spPr>
                      <a:xfrm>
                        <a:off x="7588250" y="5726113"/>
                        <a:ext cx="9105900" cy="21209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5" name="Object 3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82916687"/>
              </p:ext>
            </p:extLst>
          </p:nvPr>
        </p:nvGraphicFramePr>
        <p:xfrm>
          <a:off x="6967538" y="7740650"/>
          <a:ext cx="9601200" cy="2705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88" name="Equation" r:id="rId16" imgW="9601200" imgH="2705040" progId="Equation.DSMT4">
                  <p:embed/>
                </p:oleObj>
              </mc:Choice>
              <mc:Fallback>
                <p:oleObj name="Equation" r:id="rId16" imgW="9601200" imgH="2705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7"/>
                      <a:stretch>
                        <a:fillRect/>
                      </a:stretch>
                    </p:blipFill>
                    <p:spPr>
                      <a:xfrm>
                        <a:off x="6967538" y="7740650"/>
                        <a:ext cx="9601200" cy="27051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8" name="Object 3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35662567"/>
              </p:ext>
            </p:extLst>
          </p:nvPr>
        </p:nvGraphicFramePr>
        <p:xfrm>
          <a:off x="7315200" y="10199688"/>
          <a:ext cx="11912600" cy="2616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89" name="Equation" r:id="rId18" imgW="11912400" imgH="2616120" progId="Equation.DSMT4">
                  <p:embed/>
                </p:oleObj>
              </mc:Choice>
              <mc:Fallback>
                <p:oleObj name="Equation" r:id="rId18" imgW="11912400" imgH="26161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9"/>
                      <a:stretch>
                        <a:fillRect/>
                      </a:stretch>
                    </p:blipFill>
                    <p:spPr>
                      <a:xfrm>
                        <a:off x="7315200" y="10199688"/>
                        <a:ext cx="11912600" cy="2616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9" name="Object 3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50197980"/>
              </p:ext>
            </p:extLst>
          </p:nvPr>
        </p:nvGraphicFramePr>
        <p:xfrm>
          <a:off x="20023138" y="2697163"/>
          <a:ext cx="2971800" cy="15573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90" name="Equation" r:id="rId20" imgW="2882880" imgH="1511280" progId="Equation.DSMT4">
                  <p:embed/>
                </p:oleObj>
              </mc:Choice>
              <mc:Fallback>
                <p:oleObj name="Equation" r:id="rId20" imgW="2882880" imgH="15112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1"/>
                      <a:stretch>
                        <a:fillRect/>
                      </a:stretch>
                    </p:blipFill>
                    <p:spPr>
                      <a:xfrm>
                        <a:off x="20023138" y="2697163"/>
                        <a:ext cx="2971800" cy="1557337"/>
                      </a:xfrm>
                      <a:prstGeom prst="rect">
                        <a:avLst/>
                      </a:prstGeom>
                      <a:ln cmpd="sng">
                        <a:solidFill>
                          <a:srgbClr val="FF0000">
                            <a:alpha val="83000"/>
                          </a:srgbClr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770847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/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8" name="Group 147"/>
          <p:cNvGrpSpPr/>
          <p:nvPr/>
        </p:nvGrpSpPr>
        <p:grpSpPr>
          <a:xfrm>
            <a:off x="768714" y="2726307"/>
            <a:ext cx="23391942" cy="4087555"/>
            <a:chOff x="992187" y="2564544"/>
            <a:chExt cx="22353091" cy="4088087"/>
          </a:xfrm>
        </p:grpSpPr>
        <p:sp>
          <p:nvSpPr>
            <p:cNvPr id="134" name="Rounded Rectangle 133"/>
            <p:cNvSpPr/>
            <p:nvPr/>
          </p:nvSpPr>
          <p:spPr bwMode="auto">
            <a:xfrm>
              <a:off x="1145221" y="2667000"/>
              <a:ext cx="22200057" cy="3985631"/>
            </a:xfrm>
            <a:prstGeom prst="roundRect">
              <a:avLst>
                <a:gd name="adj" fmla="val 5492"/>
              </a:avLst>
            </a:prstGeom>
            <a:solidFill>
              <a:schemeClr val="accent3">
                <a:lumMod val="40000"/>
                <a:lumOff val="60000"/>
              </a:schemeClr>
            </a:solidFill>
            <a:ln w="19050"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2177060">
                <a:defRPr/>
              </a:pPr>
              <a:endParaRPr lang="en-US" sz="3200"/>
            </a:p>
          </p:txBody>
        </p:sp>
        <p:grpSp>
          <p:nvGrpSpPr>
            <p:cNvPr id="135" name="Group 134"/>
            <p:cNvGrpSpPr/>
            <p:nvPr/>
          </p:nvGrpSpPr>
          <p:grpSpPr>
            <a:xfrm>
              <a:off x="992187" y="2564544"/>
              <a:ext cx="3124200" cy="1023459"/>
              <a:chOff x="534987" y="1647866"/>
              <a:chExt cx="4197167" cy="1176337"/>
            </a:xfrm>
          </p:grpSpPr>
          <p:sp>
            <p:nvSpPr>
              <p:cNvPr id="136" name="Isosceles Triangle 44"/>
              <p:cNvSpPr/>
              <p:nvPr/>
            </p:nvSpPr>
            <p:spPr bwMode="auto">
              <a:xfrm rot="5400000" flipV="1">
                <a:off x="534195" y="2602747"/>
                <a:ext cx="227012" cy="215900"/>
              </a:xfrm>
              <a:custGeom>
                <a:avLst/>
                <a:gdLst>
                  <a:gd name="connsiteX0" fmla="*/ 0 w 293725"/>
                  <a:gd name="connsiteY0" fmla="*/ 164224 h 164224"/>
                  <a:gd name="connsiteX1" fmla="*/ 146863 w 293725"/>
                  <a:gd name="connsiteY1" fmla="*/ 0 h 164224"/>
                  <a:gd name="connsiteX2" fmla="*/ 293725 w 293725"/>
                  <a:gd name="connsiteY2" fmla="*/ 164224 h 164224"/>
                  <a:gd name="connsiteX3" fmla="*/ 0 w 293725"/>
                  <a:gd name="connsiteY3" fmla="*/ 164224 h 164224"/>
                  <a:gd name="connsiteX0" fmla="*/ 2363 w 296088"/>
                  <a:gd name="connsiteY0" fmla="*/ 164221 h 164221"/>
                  <a:gd name="connsiteX1" fmla="*/ 0 w 296088"/>
                  <a:gd name="connsiteY1" fmla="*/ 0 h 164221"/>
                  <a:gd name="connsiteX2" fmla="*/ 296088 w 296088"/>
                  <a:gd name="connsiteY2" fmla="*/ 164221 h 164221"/>
                  <a:gd name="connsiteX3" fmla="*/ 2363 w 296088"/>
                  <a:gd name="connsiteY3" fmla="*/ 164221 h 1642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96088" h="164221">
                    <a:moveTo>
                      <a:pt x="2363" y="164221"/>
                    </a:moveTo>
                    <a:cubicBezTo>
                      <a:pt x="1575" y="109481"/>
                      <a:pt x="788" y="54740"/>
                      <a:pt x="0" y="0"/>
                    </a:cubicBezTo>
                    <a:lnTo>
                      <a:pt x="296088" y="164221"/>
                    </a:lnTo>
                    <a:lnTo>
                      <a:pt x="2363" y="164221"/>
                    </a:lnTo>
                    <a:close/>
                  </a:path>
                </a:pathLst>
              </a:custGeom>
              <a:solidFill>
                <a:srgbClr val="135F82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2177060"/>
                <a:endParaRPr lang="en-US" sz="3200">
                  <a:solidFill>
                    <a:prstClr val="white"/>
                  </a:solidFill>
                </a:endParaRPr>
              </a:p>
            </p:txBody>
          </p:sp>
          <p:sp>
            <p:nvSpPr>
              <p:cNvPr id="137" name="Pentagon 136"/>
              <p:cNvSpPr/>
              <p:nvPr/>
            </p:nvSpPr>
            <p:spPr bwMode="auto">
              <a:xfrm>
                <a:off x="534987" y="1647866"/>
                <a:ext cx="4197167" cy="955674"/>
              </a:xfrm>
              <a:prstGeom prst="homePlate">
                <a:avLst>
                  <a:gd name="adj" fmla="val 12444"/>
                </a:avLst>
              </a:prstGeom>
              <a:solidFill>
                <a:srgbClr val="135F82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2177060"/>
                <a:endParaRPr lang="en-US" sz="3200">
                  <a:solidFill>
                    <a:prstClr val="white"/>
                  </a:solidFill>
                </a:endParaRPr>
              </a:p>
            </p:txBody>
          </p:sp>
          <p:grpSp>
            <p:nvGrpSpPr>
              <p:cNvPr id="138" name="Group 11"/>
              <p:cNvGrpSpPr/>
              <p:nvPr/>
            </p:nvGrpSpPr>
            <p:grpSpPr bwMode="auto">
              <a:xfrm>
                <a:off x="683775" y="1836907"/>
                <a:ext cx="582199" cy="537956"/>
                <a:chOff x="7440266" y="3398551"/>
                <a:chExt cx="757238" cy="765175"/>
              </a:xfrm>
              <a:solidFill>
                <a:schemeClr val="bg1">
                  <a:lumMod val="95000"/>
                </a:schemeClr>
              </a:solidFill>
            </p:grpSpPr>
            <p:sp>
              <p:nvSpPr>
                <p:cNvPr id="141" name="Freeform 140"/>
                <p:cNvSpPr>
                  <a:spLocks noEditPoints="1"/>
                </p:cNvSpPr>
                <p:nvPr/>
              </p:nvSpPr>
              <p:spPr bwMode="auto">
                <a:xfrm>
                  <a:off x="7440266" y="3436652"/>
                  <a:ext cx="344488" cy="344489"/>
                </a:xfrm>
                <a:custGeom>
                  <a:avLst/>
                  <a:gdLst/>
                  <a:ahLst/>
                  <a:cxnLst>
                    <a:cxn ang="0">
                      <a:pos x="33" y="184"/>
                    </a:cxn>
                    <a:cxn ang="0">
                      <a:pos x="181" y="184"/>
                    </a:cxn>
                    <a:cxn ang="0">
                      <a:pos x="181" y="33"/>
                    </a:cxn>
                    <a:cxn ang="0">
                      <a:pos x="33" y="33"/>
                    </a:cxn>
                    <a:cxn ang="0">
                      <a:pos x="33" y="184"/>
                    </a:cxn>
                    <a:cxn ang="0">
                      <a:pos x="217" y="217"/>
                    </a:cxn>
                    <a:cxn ang="0">
                      <a:pos x="0" y="217"/>
                    </a:cxn>
                    <a:cxn ang="0">
                      <a:pos x="0" y="0"/>
                    </a:cxn>
                    <a:cxn ang="0">
                      <a:pos x="217" y="0"/>
                    </a:cxn>
                    <a:cxn ang="0">
                      <a:pos x="217" y="217"/>
                    </a:cxn>
                  </a:cxnLst>
                  <a:rect l="0" t="0" r="r" b="b"/>
                  <a:pathLst>
                    <a:path w="217" h="217">
                      <a:moveTo>
                        <a:pt x="33" y="184"/>
                      </a:moveTo>
                      <a:lnTo>
                        <a:pt x="181" y="184"/>
                      </a:lnTo>
                      <a:lnTo>
                        <a:pt x="181" y="33"/>
                      </a:lnTo>
                      <a:lnTo>
                        <a:pt x="33" y="33"/>
                      </a:lnTo>
                      <a:lnTo>
                        <a:pt x="33" y="184"/>
                      </a:lnTo>
                      <a:close/>
                      <a:moveTo>
                        <a:pt x="217" y="217"/>
                      </a:moveTo>
                      <a:lnTo>
                        <a:pt x="0" y="217"/>
                      </a:lnTo>
                      <a:lnTo>
                        <a:pt x="0" y="0"/>
                      </a:lnTo>
                      <a:lnTo>
                        <a:pt x="217" y="0"/>
                      </a:lnTo>
                      <a:lnTo>
                        <a:pt x="217" y="217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2177060">
                    <a:defRPr/>
                  </a:pPr>
                  <a:endParaRPr lang="en-US" sz="3200"/>
                </a:p>
              </p:txBody>
            </p:sp>
            <p:sp>
              <p:nvSpPr>
                <p:cNvPr id="142" name="Freeform 141"/>
                <p:cNvSpPr>
                  <a:spLocks noEditPoints="1"/>
                </p:cNvSpPr>
                <p:nvPr/>
              </p:nvSpPr>
              <p:spPr bwMode="auto">
                <a:xfrm>
                  <a:off x="7440266" y="3814473"/>
                  <a:ext cx="344488" cy="349251"/>
                </a:xfrm>
                <a:custGeom>
                  <a:avLst/>
                  <a:gdLst/>
                  <a:ahLst/>
                  <a:cxnLst>
                    <a:cxn ang="0">
                      <a:pos x="33" y="185"/>
                    </a:cxn>
                    <a:cxn ang="0">
                      <a:pos x="181" y="185"/>
                    </a:cxn>
                    <a:cxn ang="0">
                      <a:pos x="181" y="36"/>
                    </a:cxn>
                    <a:cxn ang="0">
                      <a:pos x="33" y="36"/>
                    </a:cxn>
                    <a:cxn ang="0">
                      <a:pos x="33" y="185"/>
                    </a:cxn>
                    <a:cxn ang="0">
                      <a:pos x="217" y="220"/>
                    </a:cxn>
                    <a:cxn ang="0">
                      <a:pos x="0" y="220"/>
                    </a:cxn>
                    <a:cxn ang="0">
                      <a:pos x="0" y="0"/>
                    </a:cxn>
                    <a:cxn ang="0">
                      <a:pos x="217" y="0"/>
                    </a:cxn>
                    <a:cxn ang="0">
                      <a:pos x="217" y="220"/>
                    </a:cxn>
                  </a:cxnLst>
                  <a:rect l="0" t="0" r="r" b="b"/>
                  <a:pathLst>
                    <a:path w="217" h="220">
                      <a:moveTo>
                        <a:pt x="33" y="185"/>
                      </a:moveTo>
                      <a:lnTo>
                        <a:pt x="181" y="185"/>
                      </a:lnTo>
                      <a:lnTo>
                        <a:pt x="181" y="36"/>
                      </a:lnTo>
                      <a:lnTo>
                        <a:pt x="33" y="36"/>
                      </a:lnTo>
                      <a:lnTo>
                        <a:pt x="33" y="185"/>
                      </a:lnTo>
                      <a:close/>
                      <a:moveTo>
                        <a:pt x="217" y="220"/>
                      </a:moveTo>
                      <a:lnTo>
                        <a:pt x="0" y="220"/>
                      </a:lnTo>
                      <a:lnTo>
                        <a:pt x="0" y="0"/>
                      </a:lnTo>
                      <a:lnTo>
                        <a:pt x="217" y="0"/>
                      </a:lnTo>
                      <a:lnTo>
                        <a:pt x="217" y="22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2177060">
                    <a:defRPr/>
                  </a:pPr>
                  <a:endParaRPr lang="en-US" sz="3200"/>
                </a:p>
              </p:txBody>
            </p:sp>
            <p:sp>
              <p:nvSpPr>
                <p:cNvPr id="143" name="Freeform 142"/>
                <p:cNvSpPr>
                  <a:spLocks/>
                </p:cNvSpPr>
                <p:nvPr/>
              </p:nvSpPr>
              <p:spPr bwMode="auto">
                <a:xfrm>
                  <a:off x="7506941" y="3398551"/>
                  <a:ext cx="341313" cy="288925"/>
                </a:xfrm>
                <a:custGeom>
                  <a:avLst/>
                  <a:gdLst/>
                  <a:ahLst/>
                  <a:cxnLst>
                    <a:cxn ang="0">
                      <a:pos x="76" y="182"/>
                    </a:cxn>
                    <a:cxn ang="0">
                      <a:pos x="0" y="114"/>
                    </a:cxn>
                    <a:cxn ang="0">
                      <a:pos x="24" y="88"/>
                    </a:cxn>
                    <a:cxn ang="0">
                      <a:pos x="73" y="132"/>
                    </a:cxn>
                    <a:cxn ang="0">
                      <a:pos x="187" y="0"/>
                    </a:cxn>
                    <a:cxn ang="0">
                      <a:pos x="215" y="24"/>
                    </a:cxn>
                    <a:cxn ang="0">
                      <a:pos x="76" y="182"/>
                    </a:cxn>
                  </a:cxnLst>
                  <a:rect l="0" t="0" r="r" b="b"/>
                  <a:pathLst>
                    <a:path w="215" h="182">
                      <a:moveTo>
                        <a:pt x="76" y="182"/>
                      </a:moveTo>
                      <a:lnTo>
                        <a:pt x="0" y="114"/>
                      </a:lnTo>
                      <a:lnTo>
                        <a:pt x="24" y="88"/>
                      </a:lnTo>
                      <a:lnTo>
                        <a:pt x="73" y="132"/>
                      </a:lnTo>
                      <a:lnTo>
                        <a:pt x="187" y="0"/>
                      </a:lnTo>
                      <a:lnTo>
                        <a:pt x="215" y="24"/>
                      </a:lnTo>
                      <a:lnTo>
                        <a:pt x="76" y="1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2177060">
                    <a:defRPr/>
                  </a:pPr>
                  <a:endParaRPr lang="en-US" sz="3200"/>
                </a:p>
              </p:txBody>
            </p:sp>
            <p:sp>
              <p:nvSpPr>
                <p:cNvPr id="144" name="Rectangle 143"/>
                <p:cNvSpPr>
                  <a:spLocks noChangeArrowheads="1"/>
                </p:cNvSpPr>
                <p:nvPr/>
              </p:nvSpPr>
              <p:spPr bwMode="auto">
                <a:xfrm>
                  <a:off x="7840316" y="4100226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2177060">
                    <a:defRPr/>
                  </a:pPr>
                  <a:endParaRPr lang="en-US" sz="3200"/>
                </a:p>
              </p:txBody>
            </p:sp>
            <p:sp>
              <p:nvSpPr>
                <p:cNvPr id="145" name="Rectangle 144"/>
                <p:cNvSpPr>
                  <a:spLocks noChangeArrowheads="1"/>
                </p:cNvSpPr>
                <p:nvPr/>
              </p:nvSpPr>
              <p:spPr bwMode="auto">
                <a:xfrm>
                  <a:off x="7840316" y="3717639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2177060">
                    <a:defRPr/>
                  </a:pPr>
                  <a:endParaRPr lang="en-US" sz="3200"/>
                </a:p>
              </p:txBody>
            </p:sp>
            <p:sp>
              <p:nvSpPr>
                <p:cNvPr id="146" name="Rectangle 145"/>
                <p:cNvSpPr>
                  <a:spLocks noChangeArrowheads="1"/>
                </p:cNvSpPr>
                <p:nvPr/>
              </p:nvSpPr>
              <p:spPr bwMode="auto">
                <a:xfrm>
                  <a:off x="7840316" y="3973225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2177060">
                    <a:defRPr/>
                  </a:pPr>
                  <a:endParaRPr lang="en-US" sz="3200"/>
                </a:p>
              </p:txBody>
            </p:sp>
            <p:sp>
              <p:nvSpPr>
                <p:cNvPr id="147" name="Rectangle 146"/>
                <p:cNvSpPr>
                  <a:spLocks noChangeArrowheads="1"/>
                </p:cNvSpPr>
                <p:nvPr/>
              </p:nvSpPr>
              <p:spPr bwMode="auto">
                <a:xfrm>
                  <a:off x="7840316" y="3590640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2177060">
                    <a:defRPr/>
                  </a:pPr>
                  <a:endParaRPr lang="en-US" sz="3200"/>
                </a:p>
              </p:txBody>
            </p:sp>
          </p:grpSp>
          <p:sp>
            <p:nvSpPr>
              <p:cNvPr id="139" name="Chevron 138"/>
              <p:cNvSpPr/>
              <p:nvPr/>
            </p:nvSpPr>
            <p:spPr bwMode="auto">
              <a:xfrm>
                <a:off x="1330000" y="1771634"/>
                <a:ext cx="142625" cy="707897"/>
              </a:xfrm>
              <a:prstGeom prst="chevron">
                <a:avLst>
                  <a:gd name="adj" fmla="val 68110"/>
                </a:avLst>
              </a:prstGeom>
              <a:solidFill>
                <a:schemeClr val="bg1"/>
              </a:solidFill>
              <a:ln>
                <a:noFill/>
              </a:ln>
              <a:effectLst>
                <a:innerShdw blurRad="63500" dist="50800" dir="54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defTabSz="2177060">
                  <a:defRPr/>
                </a:pPr>
                <a:endParaRPr lang="en-US" sz="3200">
                  <a:solidFill>
                    <a:schemeClr val="tx1"/>
                  </a:solidFill>
                </a:endParaRPr>
              </a:p>
            </p:txBody>
          </p:sp>
          <p:sp>
            <p:nvSpPr>
              <p:cNvPr id="140" name="TextBox 13"/>
              <p:cNvSpPr txBox="1">
                <a:spLocks noChangeArrowheads="1"/>
              </p:cNvSpPr>
              <p:nvPr/>
            </p:nvSpPr>
            <p:spPr bwMode="auto">
              <a:xfrm>
                <a:off x="1456316" y="1718346"/>
                <a:ext cx="3173468" cy="81362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21764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21764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21764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21764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eaLnBrk="1" hangingPunct="1"/>
                <a:r>
                  <a:rPr lang="en-US" sz="4000" b="1" dirty="0" err="1">
                    <a:solidFill>
                      <a:schemeClr val="bg1"/>
                    </a:solidFill>
                    <a:latin typeface="Tahoma" pitchFamily="34" charset="0"/>
                    <a:cs typeface="Tahoma" pitchFamily="34" charset="0"/>
                  </a:rPr>
                  <a:t>Câu</a:t>
                </a:r>
                <a:r>
                  <a:rPr lang="en-US" sz="4000" b="1" dirty="0">
                    <a:solidFill>
                      <a:schemeClr val="bg1"/>
                    </a:solidFill>
                    <a:latin typeface="Tahoma" pitchFamily="34" charset="0"/>
                    <a:cs typeface="Tahoma" pitchFamily="34" charset="0"/>
                  </a:rPr>
                  <a:t> </a:t>
                </a:r>
                <a:r>
                  <a:rPr lang="en-US" sz="4000" b="1" dirty="0" smtClean="0">
                    <a:solidFill>
                      <a:schemeClr val="bg1"/>
                    </a:solidFill>
                    <a:latin typeface="Tahoma" pitchFamily="34" charset="0"/>
                    <a:cs typeface="Tahoma" pitchFamily="34" charset="0"/>
                  </a:rPr>
                  <a:t>1</a:t>
                </a:r>
                <a:endParaRPr lang="en-US" sz="4000" b="1" dirty="0">
                  <a:solidFill>
                    <a:schemeClr val="bg1"/>
                  </a:solidFill>
                  <a:latin typeface="Tahoma" pitchFamily="34" charset="0"/>
                  <a:cs typeface="Tahoma" pitchFamily="34" charset="0"/>
                </a:endParaRPr>
              </a:p>
            </p:txBody>
          </p:sp>
        </p:grpSp>
      </p:grpSp>
      <p:sp>
        <p:nvSpPr>
          <p:cNvPr id="119" name="Rectangle 118"/>
          <p:cNvSpPr/>
          <p:nvPr/>
        </p:nvSpPr>
        <p:spPr>
          <a:xfrm>
            <a:off x="1207060" y="3048000"/>
            <a:ext cx="2256588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4800" b="1" dirty="0">
              <a:latin typeface="Cambria" panose="02040503050406030204" pitchFamily="18" charset="0"/>
              <a:ea typeface="Cambria" panose="02040503050406030204" pitchFamily="18" charset="0"/>
              <a:cs typeface="Tahoma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-381000" y="5247696"/>
                <a:ext cx="4388542" cy="156966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US" sz="4800" b="1" spc="-150" smtClean="0">
                          <a:solidFill>
                            <a:srgbClr val="000099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A</m:t>
                      </m:r>
                      <m:r>
                        <m:rPr>
                          <m:nor/>
                        </m:rPr>
                        <a:rPr lang="en-US" sz="4800" b="1" spc="-150" smtClean="0">
                          <a:solidFill>
                            <a:srgbClr val="000099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.</m:t>
                      </m:r>
                    </m:oMath>
                  </m:oMathPara>
                </a14:m>
                <a:endParaRPr lang="en-GB" sz="4800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  <a:p>
                <a:endParaRPr lang="en-GB" sz="4800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381000" y="5247696"/>
                <a:ext cx="4388542" cy="156966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Rectangle 52"/>
              <p:cNvSpPr/>
              <p:nvPr/>
            </p:nvSpPr>
            <p:spPr>
              <a:xfrm>
                <a:off x="4907120" y="5247696"/>
                <a:ext cx="4388542" cy="83099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US" sz="4800" b="1" i="0" spc="-150" smtClean="0">
                          <a:solidFill>
                            <a:srgbClr val="000099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B</m:t>
                      </m:r>
                      <m:r>
                        <m:rPr>
                          <m:nor/>
                        </m:rPr>
                        <a:rPr lang="en-US" sz="4800" b="1" spc="-150" smtClean="0">
                          <a:solidFill>
                            <a:srgbClr val="000099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.</m:t>
                      </m:r>
                    </m:oMath>
                  </m:oMathPara>
                </a14:m>
                <a:endParaRPr lang="en-GB" sz="4800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53" name="Rectangle 5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07120" y="5247696"/>
                <a:ext cx="4388542" cy="830997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Rectangle 53"/>
              <p:cNvSpPr/>
              <p:nvPr/>
            </p:nvSpPr>
            <p:spPr>
              <a:xfrm>
                <a:off x="10893671" y="5157393"/>
                <a:ext cx="4447108" cy="83099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vi-VN" sz="4800" b="1" spc="-150" smtClean="0">
                          <a:solidFill>
                            <a:srgbClr val="000099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C</m:t>
                      </m:r>
                      <m:r>
                        <m:rPr>
                          <m:nor/>
                        </m:rPr>
                        <a:rPr lang="en-US" sz="4800" b="1" spc="-150" smtClean="0">
                          <a:solidFill>
                            <a:srgbClr val="000099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.</m:t>
                      </m:r>
                      <m:r>
                        <a:rPr lang="en-US" sz="4800" b="0" i="1" spc="-150" smtClean="0">
                          <a:solidFill>
                            <a:srgbClr val="000099"/>
                          </a:solidFill>
                          <a:latin typeface="Cambria Math" panose="02040503050406030204" pitchFamily="18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 </m:t>
                      </m:r>
                    </m:oMath>
                  </m:oMathPara>
                </a14:m>
                <a:endParaRPr lang="en-GB" sz="4800" b="1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54" name="Rectangle 5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893671" y="5157393"/>
                <a:ext cx="4447108" cy="830997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Rectangle 54"/>
              <p:cNvSpPr/>
              <p:nvPr/>
            </p:nvSpPr>
            <p:spPr>
              <a:xfrm>
                <a:off x="15902214" y="5128889"/>
                <a:ext cx="4023461" cy="83099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vi-VN" sz="4800" b="1" spc="-150" smtClean="0">
                          <a:solidFill>
                            <a:srgbClr val="000099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D</m:t>
                      </m:r>
                      <m:r>
                        <m:rPr>
                          <m:nor/>
                        </m:rPr>
                        <a:rPr lang="en-US" sz="4800" b="1" spc="-150" smtClean="0">
                          <a:solidFill>
                            <a:srgbClr val="000099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.</m:t>
                      </m:r>
                    </m:oMath>
                  </m:oMathPara>
                </a14:m>
                <a:endParaRPr lang="vi-VN" sz="4800" dirty="0"/>
              </a:p>
            </p:txBody>
          </p:sp>
        </mc:Choice>
        <mc:Fallback xmlns="">
          <p:sp>
            <p:nvSpPr>
              <p:cNvPr id="55" name="Rectangle 5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902214" y="5128889"/>
                <a:ext cx="4023461" cy="830997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59" name="Group 47"/>
          <p:cNvGrpSpPr/>
          <p:nvPr/>
        </p:nvGrpSpPr>
        <p:grpSpPr>
          <a:xfrm>
            <a:off x="909007" y="1567608"/>
            <a:ext cx="9472086" cy="968318"/>
            <a:chOff x="739068" y="1515168"/>
            <a:chExt cx="9473319" cy="968444"/>
          </a:xfrm>
        </p:grpSpPr>
        <p:sp>
          <p:nvSpPr>
            <p:cNvPr id="60" name="Freeform 71"/>
            <p:cNvSpPr>
              <a:spLocks/>
            </p:cNvSpPr>
            <p:nvPr/>
          </p:nvSpPr>
          <p:spPr bwMode="auto">
            <a:xfrm flipH="1">
              <a:off x="3250419" y="2066147"/>
              <a:ext cx="6961968" cy="417465"/>
            </a:xfrm>
            <a:custGeom>
              <a:avLst/>
              <a:gdLst>
                <a:gd name="T0" fmla="*/ 1849 w 1857"/>
                <a:gd name="T1" fmla="*/ 72 h 111"/>
                <a:gd name="T2" fmla="*/ 376 w 1857"/>
                <a:gd name="T3" fmla="*/ 72 h 111"/>
                <a:gd name="T4" fmla="*/ 360 w 1857"/>
                <a:gd name="T5" fmla="*/ 52 h 111"/>
                <a:gd name="T6" fmla="*/ 374 w 1857"/>
                <a:gd name="T7" fmla="*/ 20 h 111"/>
                <a:gd name="T8" fmla="*/ 366 w 1857"/>
                <a:gd name="T9" fmla="*/ 0 h 111"/>
                <a:gd name="T10" fmla="*/ 85 w 1857"/>
                <a:gd name="T11" fmla="*/ 0 h 111"/>
                <a:gd name="T12" fmla="*/ 53 w 1857"/>
                <a:gd name="T13" fmla="*/ 20 h 111"/>
                <a:gd name="T14" fmla="*/ 6 w 1857"/>
                <a:gd name="T15" fmla="*/ 91 h 111"/>
                <a:gd name="T16" fmla="*/ 15 w 1857"/>
                <a:gd name="T17" fmla="*/ 111 h 111"/>
                <a:gd name="T18" fmla="*/ 199 w 1857"/>
                <a:gd name="T19" fmla="*/ 111 h 111"/>
                <a:gd name="T20" fmla="*/ 296 w 1857"/>
                <a:gd name="T21" fmla="*/ 111 h 111"/>
                <a:gd name="T22" fmla="*/ 1849 w 1857"/>
                <a:gd name="T23" fmla="*/ 111 h 111"/>
                <a:gd name="T24" fmla="*/ 1857 w 1857"/>
                <a:gd name="T25" fmla="*/ 103 h 111"/>
                <a:gd name="T26" fmla="*/ 1857 w 1857"/>
                <a:gd name="T27" fmla="*/ 81 h 111"/>
                <a:gd name="T28" fmla="*/ 1849 w 1857"/>
                <a:gd name="T29" fmla="*/ 72 h 1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857" h="111">
                  <a:moveTo>
                    <a:pt x="1849" y="72"/>
                  </a:moveTo>
                  <a:cubicBezTo>
                    <a:pt x="1849" y="72"/>
                    <a:pt x="423" y="72"/>
                    <a:pt x="376" y="72"/>
                  </a:cubicBezTo>
                  <a:cubicBezTo>
                    <a:pt x="350" y="72"/>
                    <a:pt x="355" y="63"/>
                    <a:pt x="360" y="52"/>
                  </a:cubicBezTo>
                  <a:cubicBezTo>
                    <a:pt x="365" y="40"/>
                    <a:pt x="374" y="20"/>
                    <a:pt x="374" y="20"/>
                  </a:cubicBezTo>
                  <a:cubicBezTo>
                    <a:pt x="381" y="9"/>
                    <a:pt x="377" y="0"/>
                    <a:pt x="366" y="0"/>
                  </a:cubicBezTo>
                  <a:cubicBezTo>
                    <a:pt x="85" y="0"/>
                    <a:pt x="85" y="0"/>
                    <a:pt x="85" y="0"/>
                  </a:cubicBezTo>
                  <a:cubicBezTo>
                    <a:pt x="74" y="0"/>
                    <a:pt x="59" y="9"/>
                    <a:pt x="53" y="20"/>
                  </a:cubicBezTo>
                  <a:cubicBezTo>
                    <a:pt x="6" y="91"/>
                    <a:pt x="6" y="91"/>
                    <a:pt x="6" y="91"/>
                  </a:cubicBezTo>
                  <a:cubicBezTo>
                    <a:pt x="0" y="102"/>
                    <a:pt x="4" y="111"/>
                    <a:pt x="15" y="111"/>
                  </a:cubicBezTo>
                  <a:cubicBezTo>
                    <a:pt x="199" y="111"/>
                    <a:pt x="199" y="111"/>
                    <a:pt x="199" y="111"/>
                  </a:cubicBezTo>
                  <a:cubicBezTo>
                    <a:pt x="296" y="111"/>
                    <a:pt x="296" y="111"/>
                    <a:pt x="296" y="111"/>
                  </a:cubicBezTo>
                  <a:cubicBezTo>
                    <a:pt x="1849" y="111"/>
                    <a:pt x="1849" y="111"/>
                    <a:pt x="1849" y="111"/>
                  </a:cubicBezTo>
                  <a:cubicBezTo>
                    <a:pt x="1853" y="111"/>
                    <a:pt x="1857" y="107"/>
                    <a:pt x="1857" y="103"/>
                  </a:cubicBezTo>
                  <a:cubicBezTo>
                    <a:pt x="1857" y="81"/>
                    <a:pt x="1857" y="81"/>
                    <a:pt x="1857" y="81"/>
                  </a:cubicBezTo>
                  <a:cubicBezTo>
                    <a:pt x="1857" y="76"/>
                    <a:pt x="1853" y="72"/>
                    <a:pt x="1849" y="72"/>
                  </a:cubicBezTo>
                  <a:close/>
                </a:path>
              </a:pathLst>
            </a:custGeom>
            <a:ln/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vert="horz" wrap="square" lIns="91417" tIns="45709" rIns="91417" bIns="45709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61" name="Group 30"/>
            <p:cNvGrpSpPr/>
            <p:nvPr/>
          </p:nvGrpSpPr>
          <p:grpSpPr>
            <a:xfrm>
              <a:off x="739068" y="1515168"/>
              <a:ext cx="8177919" cy="960327"/>
              <a:chOff x="739068" y="1515168"/>
              <a:chExt cx="8177919" cy="960327"/>
            </a:xfrm>
          </p:grpSpPr>
          <p:sp>
            <p:nvSpPr>
              <p:cNvPr id="63" name="Freeform 71"/>
              <p:cNvSpPr>
                <a:spLocks/>
              </p:cNvSpPr>
              <p:nvPr/>
            </p:nvSpPr>
            <p:spPr bwMode="auto">
              <a:xfrm>
                <a:off x="739068" y="2058030"/>
                <a:ext cx="6961968" cy="417465"/>
              </a:xfrm>
              <a:custGeom>
                <a:avLst/>
                <a:gdLst>
                  <a:gd name="T0" fmla="*/ 1849 w 1857"/>
                  <a:gd name="T1" fmla="*/ 72 h 111"/>
                  <a:gd name="T2" fmla="*/ 376 w 1857"/>
                  <a:gd name="T3" fmla="*/ 72 h 111"/>
                  <a:gd name="T4" fmla="*/ 360 w 1857"/>
                  <a:gd name="T5" fmla="*/ 52 h 111"/>
                  <a:gd name="T6" fmla="*/ 374 w 1857"/>
                  <a:gd name="T7" fmla="*/ 20 h 111"/>
                  <a:gd name="T8" fmla="*/ 366 w 1857"/>
                  <a:gd name="T9" fmla="*/ 0 h 111"/>
                  <a:gd name="T10" fmla="*/ 85 w 1857"/>
                  <a:gd name="T11" fmla="*/ 0 h 111"/>
                  <a:gd name="T12" fmla="*/ 53 w 1857"/>
                  <a:gd name="T13" fmla="*/ 20 h 111"/>
                  <a:gd name="T14" fmla="*/ 6 w 1857"/>
                  <a:gd name="T15" fmla="*/ 91 h 111"/>
                  <a:gd name="T16" fmla="*/ 15 w 1857"/>
                  <a:gd name="T17" fmla="*/ 111 h 111"/>
                  <a:gd name="T18" fmla="*/ 199 w 1857"/>
                  <a:gd name="T19" fmla="*/ 111 h 111"/>
                  <a:gd name="T20" fmla="*/ 296 w 1857"/>
                  <a:gd name="T21" fmla="*/ 111 h 111"/>
                  <a:gd name="T22" fmla="*/ 1849 w 1857"/>
                  <a:gd name="T23" fmla="*/ 111 h 111"/>
                  <a:gd name="T24" fmla="*/ 1857 w 1857"/>
                  <a:gd name="T25" fmla="*/ 103 h 111"/>
                  <a:gd name="T26" fmla="*/ 1857 w 1857"/>
                  <a:gd name="T27" fmla="*/ 81 h 111"/>
                  <a:gd name="T28" fmla="*/ 1849 w 1857"/>
                  <a:gd name="T29" fmla="*/ 72 h 1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1857" h="111">
                    <a:moveTo>
                      <a:pt x="1849" y="72"/>
                    </a:moveTo>
                    <a:cubicBezTo>
                      <a:pt x="1849" y="72"/>
                      <a:pt x="423" y="72"/>
                      <a:pt x="376" y="72"/>
                    </a:cubicBezTo>
                    <a:cubicBezTo>
                      <a:pt x="350" y="72"/>
                      <a:pt x="355" y="63"/>
                      <a:pt x="360" y="52"/>
                    </a:cubicBezTo>
                    <a:cubicBezTo>
                      <a:pt x="365" y="40"/>
                      <a:pt x="374" y="20"/>
                      <a:pt x="374" y="20"/>
                    </a:cubicBezTo>
                    <a:cubicBezTo>
                      <a:pt x="381" y="9"/>
                      <a:pt x="377" y="0"/>
                      <a:pt x="366" y="0"/>
                    </a:cubicBezTo>
                    <a:cubicBezTo>
                      <a:pt x="85" y="0"/>
                      <a:pt x="85" y="0"/>
                      <a:pt x="85" y="0"/>
                    </a:cubicBezTo>
                    <a:cubicBezTo>
                      <a:pt x="74" y="0"/>
                      <a:pt x="59" y="9"/>
                      <a:pt x="53" y="20"/>
                    </a:cubicBezTo>
                    <a:cubicBezTo>
                      <a:pt x="6" y="91"/>
                      <a:pt x="6" y="91"/>
                      <a:pt x="6" y="91"/>
                    </a:cubicBezTo>
                    <a:cubicBezTo>
                      <a:pt x="0" y="102"/>
                      <a:pt x="4" y="111"/>
                      <a:pt x="15" y="111"/>
                    </a:cubicBezTo>
                    <a:cubicBezTo>
                      <a:pt x="199" y="111"/>
                      <a:pt x="199" y="111"/>
                      <a:pt x="199" y="111"/>
                    </a:cubicBezTo>
                    <a:cubicBezTo>
                      <a:pt x="296" y="111"/>
                      <a:pt x="296" y="111"/>
                      <a:pt x="296" y="111"/>
                    </a:cubicBezTo>
                    <a:cubicBezTo>
                      <a:pt x="1849" y="111"/>
                      <a:pt x="1849" y="111"/>
                      <a:pt x="1849" y="111"/>
                    </a:cubicBezTo>
                    <a:cubicBezTo>
                      <a:pt x="1853" y="111"/>
                      <a:pt x="1857" y="107"/>
                      <a:pt x="1857" y="103"/>
                    </a:cubicBezTo>
                    <a:cubicBezTo>
                      <a:pt x="1857" y="81"/>
                      <a:pt x="1857" y="81"/>
                      <a:pt x="1857" y="81"/>
                    </a:cubicBezTo>
                    <a:cubicBezTo>
                      <a:pt x="1857" y="76"/>
                      <a:pt x="1853" y="72"/>
                      <a:pt x="1849" y="72"/>
                    </a:cubicBez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4" name="Oval 72"/>
              <p:cNvSpPr>
                <a:spLocks noChangeArrowheads="1"/>
              </p:cNvSpPr>
              <p:nvPr/>
            </p:nvSpPr>
            <p:spPr bwMode="auto">
              <a:xfrm>
                <a:off x="1372407" y="1515168"/>
                <a:ext cx="285717" cy="280956"/>
              </a:xfrm>
              <a:prstGeom prst="ellipse">
                <a:avLst/>
              </a:pr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5" name="Freeform 73"/>
              <p:cNvSpPr>
                <a:spLocks/>
              </p:cNvSpPr>
              <p:nvPr/>
            </p:nvSpPr>
            <p:spPr bwMode="auto">
              <a:xfrm>
                <a:off x="1300977" y="1773901"/>
                <a:ext cx="209526" cy="190478"/>
              </a:xfrm>
              <a:custGeom>
                <a:avLst/>
                <a:gdLst>
                  <a:gd name="T0" fmla="*/ 0 w 56"/>
                  <a:gd name="T1" fmla="*/ 18 h 51"/>
                  <a:gd name="T2" fmla="*/ 45 w 56"/>
                  <a:gd name="T3" fmla="*/ 10 h 51"/>
                  <a:gd name="T4" fmla="*/ 56 w 56"/>
                  <a:gd name="T5" fmla="*/ 12 h 51"/>
                  <a:gd name="T6" fmla="*/ 56 w 56"/>
                  <a:gd name="T7" fmla="*/ 51 h 51"/>
                  <a:gd name="T8" fmla="*/ 0 w 56"/>
                  <a:gd name="T9" fmla="*/ 18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6" h="51">
                    <a:moveTo>
                      <a:pt x="0" y="18"/>
                    </a:moveTo>
                    <a:cubicBezTo>
                      <a:pt x="0" y="18"/>
                      <a:pt x="17" y="0"/>
                      <a:pt x="45" y="10"/>
                    </a:cubicBezTo>
                    <a:cubicBezTo>
                      <a:pt x="51" y="12"/>
                      <a:pt x="52" y="12"/>
                      <a:pt x="56" y="12"/>
                    </a:cubicBezTo>
                    <a:cubicBezTo>
                      <a:pt x="55" y="30"/>
                      <a:pt x="56" y="51"/>
                      <a:pt x="56" y="51"/>
                    </a:cubicBezTo>
                    <a:cubicBezTo>
                      <a:pt x="56" y="51"/>
                      <a:pt x="30" y="24"/>
                      <a:pt x="0" y="18"/>
                    </a:cubicBez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6" name="Freeform 74"/>
              <p:cNvSpPr>
                <a:spLocks/>
              </p:cNvSpPr>
              <p:nvPr/>
            </p:nvSpPr>
            <p:spPr bwMode="auto">
              <a:xfrm>
                <a:off x="1300977" y="1773901"/>
                <a:ext cx="209526" cy="190478"/>
              </a:xfrm>
              <a:custGeom>
                <a:avLst/>
                <a:gdLst>
                  <a:gd name="T0" fmla="*/ 0 w 56"/>
                  <a:gd name="T1" fmla="*/ 18 h 51"/>
                  <a:gd name="T2" fmla="*/ 39 w 56"/>
                  <a:gd name="T3" fmla="*/ 8 h 51"/>
                  <a:gd name="T4" fmla="*/ 56 w 56"/>
                  <a:gd name="T5" fmla="*/ 11 h 51"/>
                  <a:gd name="T6" fmla="*/ 56 w 56"/>
                  <a:gd name="T7" fmla="*/ 51 h 51"/>
                  <a:gd name="T8" fmla="*/ 0 w 56"/>
                  <a:gd name="T9" fmla="*/ 18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6" h="51">
                    <a:moveTo>
                      <a:pt x="0" y="18"/>
                    </a:moveTo>
                    <a:cubicBezTo>
                      <a:pt x="0" y="18"/>
                      <a:pt x="10" y="0"/>
                      <a:pt x="39" y="8"/>
                    </a:cubicBezTo>
                    <a:cubicBezTo>
                      <a:pt x="48" y="11"/>
                      <a:pt x="52" y="11"/>
                      <a:pt x="56" y="11"/>
                    </a:cubicBezTo>
                    <a:cubicBezTo>
                      <a:pt x="56" y="51"/>
                      <a:pt x="56" y="51"/>
                      <a:pt x="56" y="51"/>
                    </a:cubicBezTo>
                    <a:cubicBezTo>
                      <a:pt x="56" y="51"/>
                      <a:pt x="30" y="24"/>
                      <a:pt x="0" y="18"/>
                    </a:cubicBez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7" name="Freeform 75"/>
              <p:cNvSpPr>
                <a:spLocks/>
              </p:cNvSpPr>
              <p:nvPr/>
            </p:nvSpPr>
            <p:spPr bwMode="auto">
              <a:xfrm>
                <a:off x="1300977" y="1773901"/>
                <a:ext cx="209526" cy="190478"/>
              </a:xfrm>
              <a:custGeom>
                <a:avLst/>
                <a:gdLst>
                  <a:gd name="T0" fmla="*/ 0 w 56"/>
                  <a:gd name="T1" fmla="*/ 18 h 51"/>
                  <a:gd name="T2" fmla="*/ 39 w 56"/>
                  <a:gd name="T3" fmla="*/ 8 h 51"/>
                  <a:gd name="T4" fmla="*/ 56 w 56"/>
                  <a:gd name="T5" fmla="*/ 11 h 51"/>
                  <a:gd name="T6" fmla="*/ 56 w 56"/>
                  <a:gd name="T7" fmla="*/ 51 h 51"/>
                  <a:gd name="T8" fmla="*/ 0 w 56"/>
                  <a:gd name="T9" fmla="*/ 18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6" h="51">
                    <a:moveTo>
                      <a:pt x="0" y="18"/>
                    </a:moveTo>
                    <a:cubicBezTo>
                      <a:pt x="0" y="18"/>
                      <a:pt x="10" y="0"/>
                      <a:pt x="39" y="8"/>
                    </a:cubicBezTo>
                    <a:cubicBezTo>
                      <a:pt x="48" y="11"/>
                      <a:pt x="52" y="11"/>
                      <a:pt x="56" y="11"/>
                    </a:cubicBezTo>
                    <a:cubicBezTo>
                      <a:pt x="56" y="51"/>
                      <a:pt x="56" y="51"/>
                      <a:pt x="56" y="51"/>
                    </a:cubicBezTo>
                    <a:cubicBezTo>
                      <a:pt x="56" y="51"/>
                      <a:pt x="30" y="24"/>
                      <a:pt x="0" y="18"/>
                    </a:cubicBez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8" name="Freeform 76"/>
              <p:cNvSpPr>
                <a:spLocks/>
              </p:cNvSpPr>
              <p:nvPr/>
            </p:nvSpPr>
            <p:spPr bwMode="auto">
              <a:xfrm>
                <a:off x="1300977" y="1773901"/>
                <a:ext cx="415877" cy="190478"/>
              </a:xfrm>
              <a:custGeom>
                <a:avLst/>
                <a:gdLst>
                  <a:gd name="T0" fmla="*/ 72 w 111"/>
                  <a:gd name="T1" fmla="*/ 8 h 51"/>
                  <a:gd name="T2" fmla="*/ 56 w 111"/>
                  <a:gd name="T3" fmla="*/ 11 h 51"/>
                  <a:gd name="T4" fmla="*/ 39 w 111"/>
                  <a:gd name="T5" fmla="*/ 8 h 51"/>
                  <a:gd name="T6" fmla="*/ 0 w 111"/>
                  <a:gd name="T7" fmla="*/ 18 h 51"/>
                  <a:gd name="T8" fmla="*/ 56 w 111"/>
                  <a:gd name="T9" fmla="*/ 51 h 51"/>
                  <a:gd name="T10" fmla="*/ 111 w 111"/>
                  <a:gd name="T11" fmla="*/ 18 h 51"/>
                  <a:gd name="T12" fmla="*/ 72 w 111"/>
                  <a:gd name="T13" fmla="*/ 8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11" h="51">
                    <a:moveTo>
                      <a:pt x="72" y="8"/>
                    </a:moveTo>
                    <a:cubicBezTo>
                      <a:pt x="63" y="11"/>
                      <a:pt x="59" y="11"/>
                      <a:pt x="56" y="11"/>
                    </a:cubicBezTo>
                    <a:cubicBezTo>
                      <a:pt x="52" y="11"/>
                      <a:pt x="48" y="11"/>
                      <a:pt x="39" y="8"/>
                    </a:cubicBezTo>
                    <a:cubicBezTo>
                      <a:pt x="10" y="0"/>
                      <a:pt x="0" y="18"/>
                      <a:pt x="0" y="18"/>
                    </a:cubicBezTo>
                    <a:cubicBezTo>
                      <a:pt x="30" y="24"/>
                      <a:pt x="56" y="51"/>
                      <a:pt x="56" y="51"/>
                    </a:cubicBezTo>
                    <a:cubicBezTo>
                      <a:pt x="56" y="51"/>
                      <a:pt x="82" y="24"/>
                      <a:pt x="111" y="18"/>
                    </a:cubicBezTo>
                    <a:cubicBezTo>
                      <a:pt x="111" y="18"/>
                      <a:pt x="101" y="0"/>
                      <a:pt x="72" y="8"/>
                    </a:cubicBez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9" name="Freeform 77"/>
              <p:cNvSpPr>
                <a:spLocks/>
              </p:cNvSpPr>
              <p:nvPr/>
            </p:nvSpPr>
            <p:spPr bwMode="auto">
              <a:xfrm>
                <a:off x="1226374" y="1853267"/>
                <a:ext cx="566671" cy="176193"/>
              </a:xfrm>
              <a:custGeom>
                <a:avLst/>
                <a:gdLst>
                  <a:gd name="T0" fmla="*/ 142 w 151"/>
                  <a:gd name="T1" fmla="*/ 1 h 47"/>
                  <a:gd name="T2" fmla="*/ 76 w 151"/>
                  <a:gd name="T3" fmla="*/ 40 h 47"/>
                  <a:gd name="T4" fmla="*/ 10 w 151"/>
                  <a:gd name="T5" fmla="*/ 1 h 47"/>
                  <a:gd name="T6" fmla="*/ 0 w 151"/>
                  <a:gd name="T7" fmla="*/ 7 h 47"/>
                  <a:gd name="T8" fmla="*/ 72 w 151"/>
                  <a:gd name="T9" fmla="*/ 47 h 47"/>
                  <a:gd name="T10" fmla="*/ 76 w 151"/>
                  <a:gd name="T11" fmla="*/ 47 h 47"/>
                  <a:gd name="T12" fmla="*/ 79 w 151"/>
                  <a:gd name="T13" fmla="*/ 47 h 47"/>
                  <a:gd name="T14" fmla="*/ 151 w 151"/>
                  <a:gd name="T15" fmla="*/ 7 h 47"/>
                  <a:gd name="T16" fmla="*/ 142 w 151"/>
                  <a:gd name="T17" fmla="*/ 1 h 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51" h="47">
                    <a:moveTo>
                      <a:pt x="142" y="1"/>
                    </a:moveTo>
                    <a:cubicBezTo>
                      <a:pt x="116" y="7"/>
                      <a:pt x="76" y="40"/>
                      <a:pt x="76" y="40"/>
                    </a:cubicBezTo>
                    <a:cubicBezTo>
                      <a:pt x="76" y="40"/>
                      <a:pt x="36" y="7"/>
                      <a:pt x="10" y="1"/>
                    </a:cubicBezTo>
                    <a:cubicBezTo>
                      <a:pt x="3" y="0"/>
                      <a:pt x="0" y="6"/>
                      <a:pt x="0" y="7"/>
                    </a:cubicBezTo>
                    <a:cubicBezTo>
                      <a:pt x="8" y="11"/>
                      <a:pt x="18" y="4"/>
                      <a:pt x="72" y="47"/>
                    </a:cubicBezTo>
                    <a:cubicBezTo>
                      <a:pt x="73" y="47"/>
                      <a:pt x="76" y="47"/>
                      <a:pt x="76" y="47"/>
                    </a:cubicBezTo>
                    <a:cubicBezTo>
                      <a:pt x="76" y="47"/>
                      <a:pt x="77" y="47"/>
                      <a:pt x="79" y="47"/>
                    </a:cubicBezTo>
                    <a:cubicBezTo>
                      <a:pt x="132" y="4"/>
                      <a:pt x="143" y="11"/>
                      <a:pt x="151" y="7"/>
                    </a:cubicBezTo>
                    <a:cubicBezTo>
                      <a:pt x="151" y="6"/>
                      <a:pt x="148" y="0"/>
                      <a:pt x="142" y="1"/>
                    </a:cubicBez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0" name="Freeform 78"/>
              <p:cNvSpPr>
                <a:spLocks/>
              </p:cNvSpPr>
              <p:nvPr/>
            </p:nvSpPr>
            <p:spPr bwMode="auto">
              <a:xfrm>
                <a:off x="1515265" y="1908822"/>
                <a:ext cx="306352" cy="473020"/>
              </a:xfrm>
              <a:custGeom>
                <a:avLst/>
                <a:gdLst>
                  <a:gd name="T0" fmla="*/ 0 w 82"/>
                  <a:gd name="T1" fmla="*/ 40 h 126"/>
                  <a:gd name="T2" fmla="*/ 8 w 82"/>
                  <a:gd name="T3" fmla="*/ 40 h 126"/>
                  <a:gd name="T4" fmla="*/ 68 w 82"/>
                  <a:gd name="T5" fmla="*/ 0 h 126"/>
                  <a:gd name="T6" fmla="*/ 82 w 82"/>
                  <a:gd name="T7" fmla="*/ 0 h 126"/>
                  <a:gd name="T8" fmla="*/ 75 w 82"/>
                  <a:gd name="T9" fmla="*/ 89 h 126"/>
                  <a:gd name="T10" fmla="*/ 8 w 82"/>
                  <a:gd name="T11" fmla="*/ 126 h 126"/>
                  <a:gd name="T12" fmla="*/ 0 w 82"/>
                  <a:gd name="T13" fmla="*/ 126 h 126"/>
                  <a:gd name="T14" fmla="*/ 0 w 82"/>
                  <a:gd name="T15" fmla="*/ 40 h 126"/>
                  <a:gd name="T16" fmla="*/ 0 w 82"/>
                  <a:gd name="T17" fmla="*/ 40 h 1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82" h="126">
                    <a:moveTo>
                      <a:pt x="0" y="40"/>
                    </a:moveTo>
                    <a:cubicBezTo>
                      <a:pt x="8" y="40"/>
                      <a:pt x="8" y="40"/>
                      <a:pt x="8" y="40"/>
                    </a:cubicBezTo>
                    <a:cubicBezTo>
                      <a:pt x="8" y="40"/>
                      <a:pt x="37" y="9"/>
                      <a:pt x="68" y="0"/>
                    </a:cubicBezTo>
                    <a:cubicBezTo>
                      <a:pt x="71" y="0"/>
                      <a:pt x="82" y="0"/>
                      <a:pt x="82" y="0"/>
                    </a:cubicBezTo>
                    <a:cubicBezTo>
                      <a:pt x="82" y="0"/>
                      <a:pt x="75" y="71"/>
                      <a:pt x="75" y="89"/>
                    </a:cubicBezTo>
                    <a:cubicBezTo>
                      <a:pt x="68" y="89"/>
                      <a:pt x="40" y="90"/>
                      <a:pt x="8" y="126"/>
                    </a:cubicBezTo>
                    <a:cubicBezTo>
                      <a:pt x="0" y="126"/>
                      <a:pt x="0" y="126"/>
                      <a:pt x="0" y="126"/>
                    </a:cubicBezTo>
                    <a:cubicBezTo>
                      <a:pt x="0" y="40"/>
                      <a:pt x="0" y="40"/>
                      <a:pt x="0" y="40"/>
                    </a:cubicBezTo>
                    <a:cubicBezTo>
                      <a:pt x="0" y="40"/>
                      <a:pt x="0" y="40"/>
                      <a:pt x="0" y="40"/>
                    </a:cubicBez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1" name="Freeform 79"/>
              <p:cNvSpPr>
                <a:spLocks/>
              </p:cNvSpPr>
              <p:nvPr/>
            </p:nvSpPr>
            <p:spPr bwMode="auto">
              <a:xfrm>
                <a:off x="1204151" y="1908822"/>
                <a:ext cx="617466" cy="473020"/>
              </a:xfrm>
              <a:custGeom>
                <a:avLst/>
                <a:gdLst>
                  <a:gd name="T0" fmla="*/ 151 w 165"/>
                  <a:gd name="T1" fmla="*/ 0 h 126"/>
                  <a:gd name="T2" fmla="*/ 91 w 165"/>
                  <a:gd name="T3" fmla="*/ 40 h 126"/>
                  <a:gd name="T4" fmla="*/ 84 w 165"/>
                  <a:gd name="T5" fmla="*/ 40 h 126"/>
                  <a:gd name="T6" fmla="*/ 81 w 165"/>
                  <a:gd name="T7" fmla="*/ 40 h 126"/>
                  <a:gd name="T8" fmla="*/ 75 w 165"/>
                  <a:gd name="T9" fmla="*/ 40 h 126"/>
                  <a:gd name="T10" fmla="*/ 16 w 165"/>
                  <a:gd name="T11" fmla="*/ 0 h 126"/>
                  <a:gd name="T12" fmla="*/ 0 w 165"/>
                  <a:gd name="T13" fmla="*/ 0 h 126"/>
                  <a:gd name="T14" fmla="*/ 9 w 165"/>
                  <a:gd name="T15" fmla="*/ 89 h 126"/>
                  <a:gd name="T16" fmla="*/ 75 w 165"/>
                  <a:gd name="T17" fmla="*/ 126 h 126"/>
                  <a:gd name="T18" fmla="*/ 83 w 165"/>
                  <a:gd name="T19" fmla="*/ 126 h 126"/>
                  <a:gd name="T20" fmla="*/ 91 w 165"/>
                  <a:gd name="T21" fmla="*/ 126 h 126"/>
                  <a:gd name="T22" fmla="*/ 158 w 165"/>
                  <a:gd name="T23" fmla="*/ 89 h 126"/>
                  <a:gd name="T24" fmla="*/ 165 w 165"/>
                  <a:gd name="T25" fmla="*/ 0 h 126"/>
                  <a:gd name="T26" fmla="*/ 151 w 165"/>
                  <a:gd name="T27" fmla="*/ 0 h 1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165" h="126">
                    <a:moveTo>
                      <a:pt x="151" y="0"/>
                    </a:moveTo>
                    <a:cubicBezTo>
                      <a:pt x="120" y="9"/>
                      <a:pt x="91" y="40"/>
                      <a:pt x="91" y="40"/>
                    </a:cubicBezTo>
                    <a:cubicBezTo>
                      <a:pt x="84" y="40"/>
                      <a:pt x="84" y="40"/>
                      <a:pt x="84" y="40"/>
                    </a:cubicBezTo>
                    <a:cubicBezTo>
                      <a:pt x="81" y="40"/>
                      <a:pt x="81" y="40"/>
                      <a:pt x="81" y="40"/>
                    </a:cubicBezTo>
                    <a:cubicBezTo>
                      <a:pt x="75" y="40"/>
                      <a:pt x="75" y="40"/>
                      <a:pt x="75" y="40"/>
                    </a:cubicBezTo>
                    <a:cubicBezTo>
                      <a:pt x="75" y="40"/>
                      <a:pt x="46" y="9"/>
                      <a:pt x="16" y="0"/>
                    </a:cubicBezTo>
                    <a:cubicBezTo>
                      <a:pt x="12" y="0"/>
                      <a:pt x="0" y="0"/>
                      <a:pt x="0" y="0"/>
                    </a:cubicBezTo>
                    <a:cubicBezTo>
                      <a:pt x="0" y="0"/>
                      <a:pt x="9" y="71"/>
                      <a:pt x="9" y="89"/>
                    </a:cubicBezTo>
                    <a:cubicBezTo>
                      <a:pt x="14" y="89"/>
                      <a:pt x="43" y="90"/>
                      <a:pt x="75" y="126"/>
                    </a:cubicBezTo>
                    <a:cubicBezTo>
                      <a:pt x="83" y="126"/>
                      <a:pt x="83" y="126"/>
                      <a:pt x="83" y="126"/>
                    </a:cubicBezTo>
                    <a:cubicBezTo>
                      <a:pt x="83" y="126"/>
                      <a:pt x="83" y="126"/>
                      <a:pt x="91" y="126"/>
                    </a:cubicBezTo>
                    <a:cubicBezTo>
                      <a:pt x="123" y="90"/>
                      <a:pt x="151" y="89"/>
                      <a:pt x="158" y="89"/>
                    </a:cubicBezTo>
                    <a:cubicBezTo>
                      <a:pt x="158" y="71"/>
                      <a:pt x="165" y="0"/>
                      <a:pt x="165" y="0"/>
                    </a:cubicBezTo>
                    <a:cubicBezTo>
                      <a:pt x="165" y="0"/>
                      <a:pt x="154" y="0"/>
                      <a:pt x="151" y="0"/>
                    </a:cubicBez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2" name="Freeform 80"/>
              <p:cNvSpPr>
                <a:spLocks/>
              </p:cNvSpPr>
              <p:nvPr/>
            </p:nvSpPr>
            <p:spPr bwMode="auto">
              <a:xfrm>
                <a:off x="1515265" y="2058030"/>
                <a:ext cx="30159" cy="323813"/>
              </a:xfrm>
              <a:custGeom>
                <a:avLst/>
                <a:gdLst>
                  <a:gd name="T0" fmla="*/ 0 w 19"/>
                  <a:gd name="T1" fmla="*/ 204 h 204"/>
                  <a:gd name="T2" fmla="*/ 0 w 19"/>
                  <a:gd name="T3" fmla="*/ 0 h 204"/>
                  <a:gd name="T4" fmla="*/ 19 w 19"/>
                  <a:gd name="T5" fmla="*/ 0 h 204"/>
                  <a:gd name="T6" fmla="*/ 0 w 19"/>
                  <a:gd name="T7" fmla="*/ 204 h 204"/>
                  <a:gd name="T8" fmla="*/ 0 w 19"/>
                  <a:gd name="T9" fmla="*/ 204 h 204"/>
                  <a:gd name="T10" fmla="*/ 0 w 19"/>
                  <a:gd name="T11" fmla="*/ 204 h 2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9" h="204">
                    <a:moveTo>
                      <a:pt x="0" y="204"/>
                    </a:moveTo>
                    <a:lnTo>
                      <a:pt x="0" y="0"/>
                    </a:lnTo>
                    <a:lnTo>
                      <a:pt x="19" y="0"/>
                    </a:lnTo>
                    <a:lnTo>
                      <a:pt x="0" y="204"/>
                    </a:lnTo>
                    <a:lnTo>
                      <a:pt x="0" y="204"/>
                    </a:lnTo>
                    <a:lnTo>
                      <a:pt x="0" y="204"/>
                    </a:ln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3" name="Freeform 81"/>
              <p:cNvSpPr>
                <a:spLocks/>
              </p:cNvSpPr>
              <p:nvPr/>
            </p:nvSpPr>
            <p:spPr bwMode="auto">
              <a:xfrm>
                <a:off x="1515265" y="2058030"/>
                <a:ext cx="30159" cy="323813"/>
              </a:xfrm>
              <a:custGeom>
                <a:avLst/>
                <a:gdLst>
                  <a:gd name="T0" fmla="*/ 0 w 19"/>
                  <a:gd name="T1" fmla="*/ 204 h 204"/>
                  <a:gd name="T2" fmla="*/ 0 w 19"/>
                  <a:gd name="T3" fmla="*/ 0 h 204"/>
                  <a:gd name="T4" fmla="*/ 19 w 19"/>
                  <a:gd name="T5" fmla="*/ 0 h 204"/>
                  <a:gd name="T6" fmla="*/ 0 w 19"/>
                  <a:gd name="T7" fmla="*/ 204 h 2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9" h="204">
                    <a:moveTo>
                      <a:pt x="0" y="204"/>
                    </a:moveTo>
                    <a:lnTo>
                      <a:pt x="0" y="0"/>
                    </a:lnTo>
                    <a:lnTo>
                      <a:pt x="19" y="0"/>
                    </a:lnTo>
                    <a:lnTo>
                      <a:pt x="0" y="204"/>
                    </a:ln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4" name="Freeform 82"/>
              <p:cNvSpPr>
                <a:spLocks/>
              </p:cNvSpPr>
              <p:nvPr/>
            </p:nvSpPr>
            <p:spPr bwMode="auto">
              <a:xfrm>
                <a:off x="1515265" y="2058030"/>
                <a:ext cx="30159" cy="323813"/>
              </a:xfrm>
              <a:custGeom>
                <a:avLst/>
                <a:gdLst>
                  <a:gd name="T0" fmla="*/ 0 w 19"/>
                  <a:gd name="T1" fmla="*/ 204 h 204"/>
                  <a:gd name="T2" fmla="*/ 0 w 19"/>
                  <a:gd name="T3" fmla="*/ 0 h 204"/>
                  <a:gd name="T4" fmla="*/ 19 w 19"/>
                  <a:gd name="T5" fmla="*/ 0 h 2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9" h="204">
                    <a:moveTo>
                      <a:pt x="0" y="204"/>
                    </a:moveTo>
                    <a:lnTo>
                      <a:pt x="0" y="0"/>
                    </a:lnTo>
                    <a:lnTo>
                      <a:pt x="19" y="0"/>
                    </a:lnTo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5" name="TextBox 43"/>
              <p:cNvSpPr txBox="1"/>
              <p:nvPr/>
            </p:nvSpPr>
            <p:spPr>
              <a:xfrm>
                <a:off x="2132731" y="1706054"/>
                <a:ext cx="6784256" cy="769441"/>
              </a:xfrm>
              <a:prstGeom prst="rect">
                <a:avLst/>
              </a:prstGeom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r>
                  <a:rPr lang="en-US" sz="4400" b="1" dirty="0">
                    <a:ln>
                      <a:solidFill>
                        <a:srgbClr val="008000"/>
                      </a:solidFill>
                    </a:ln>
                    <a:solidFill>
                      <a:srgbClr val="008000"/>
                    </a:solidFill>
                    <a:latin typeface="Arial" panose="020B0604020202020204" pitchFamily="34" charset="0"/>
                    <a:ea typeface="Tahoma" panose="020B0604030504040204" pitchFamily="34" charset="0"/>
                    <a:cs typeface="Arial" panose="020B0604020202020204" pitchFamily="34" charset="0"/>
                  </a:rPr>
                  <a:t>BÀI TẬP TRẮC NGHIỆM</a:t>
                </a:r>
              </a:p>
            </p:txBody>
          </p:sp>
        </p:grpSp>
      </p:grpSp>
      <p:sp>
        <p:nvSpPr>
          <p:cNvPr id="3" name="Rectangle 2"/>
          <p:cNvSpPr/>
          <p:nvPr/>
        </p:nvSpPr>
        <p:spPr>
          <a:xfrm>
            <a:off x="9265173" y="4681282"/>
            <a:ext cx="184731" cy="75405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US" dirty="0"/>
          </a:p>
        </p:txBody>
      </p:sp>
      <p:sp>
        <p:nvSpPr>
          <p:cNvPr id="58" name="Oval 57"/>
          <p:cNvSpPr/>
          <p:nvPr/>
        </p:nvSpPr>
        <p:spPr>
          <a:xfrm>
            <a:off x="17291721" y="4867581"/>
            <a:ext cx="1072553" cy="1072553"/>
          </a:xfrm>
          <a:prstGeom prst="ellipse">
            <a:avLst/>
          </a:prstGeom>
          <a:solidFill>
            <a:srgbClr val="FFC000"/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FF0000"/>
                </a:solidFill>
              </a:rPr>
              <a:t>D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396250" y="3878997"/>
            <a:ext cx="14377150" cy="14157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Tập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xác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định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của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hàm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sô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́                                      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là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53096128"/>
              </p:ext>
            </p:extLst>
          </p:nvPr>
        </p:nvGraphicFramePr>
        <p:xfrm>
          <a:off x="7772400" y="3733800"/>
          <a:ext cx="5486400" cy="1041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503" name="Equation" r:id="rId8" imgW="5486400" imgH="1041120" progId="Equation.DSMT4">
                  <p:embed/>
                </p:oleObj>
              </mc:Choice>
              <mc:Fallback>
                <p:oleObj name="Equation" r:id="rId8" imgW="5486400" imgH="10411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7772400" y="3733800"/>
                        <a:ext cx="5486400" cy="1041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26217379"/>
              </p:ext>
            </p:extLst>
          </p:nvPr>
        </p:nvGraphicFramePr>
        <p:xfrm>
          <a:off x="2555875" y="5429250"/>
          <a:ext cx="1841500" cy="520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504" name="Equation" r:id="rId10" imgW="1841400" imgH="520560" progId="Equation.DSMT4">
                  <p:embed/>
                </p:oleObj>
              </mc:Choice>
              <mc:Fallback>
                <p:oleObj name="Equation" r:id="rId10" imgW="1841400" imgH="5205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2555875" y="5429250"/>
                        <a:ext cx="1841500" cy="520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7" name="Object 4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58119211"/>
              </p:ext>
            </p:extLst>
          </p:nvPr>
        </p:nvGraphicFramePr>
        <p:xfrm>
          <a:off x="7529513" y="5345113"/>
          <a:ext cx="3619500" cy="86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505" name="Equation" r:id="rId12" imgW="3619440" imgH="863280" progId="Equation.DSMT4">
                  <p:embed/>
                </p:oleObj>
              </mc:Choice>
              <mc:Fallback>
                <p:oleObj name="Equation" r:id="rId12" imgW="3619440" imgH="8632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7529513" y="5345113"/>
                        <a:ext cx="3619500" cy="863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56" name="Group 55"/>
          <p:cNvGrpSpPr/>
          <p:nvPr/>
        </p:nvGrpSpPr>
        <p:grpSpPr>
          <a:xfrm>
            <a:off x="1138343" y="7001501"/>
            <a:ext cx="22136901" cy="6545132"/>
            <a:chOff x="1205494" y="6941416"/>
            <a:chExt cx="22139783" cy="6545984"/>
          </a:xfrm>
        </p:grpSpPr>
        <p:sp>
          <p:nvSpPr>
            <p:cNvPr id="57" name="Rounded Rectangle 56"/>
            <p:cNvSpPr/>
            <p:nvPr/>
          </p:nvSpPr>
          <p:spPr>
            <a:xfrm>
              <a:off x="1209586" y="7179457"/>
              <a:ext cx="22135691" cy="6307943"/>
            </a:xfrm>
            <a:prstGeom prst="roundRect">
              <a:avLst>
                <a:gd name="adj" fmla="val 2239"/>
              </a:avLst>
            </a:prstGeom>
            <a:solidFill>
              <a:schemeClr val="accent6">
                <a:lumMod val="20000"/>
                <a:lumOff val="80000"/>
              </a:schemeClr>
            </a:solidFill>
            <a:ln w="19050">
              <a:solidFill>
                <a:schemeClr val="accent6">
                  <a:lumMod val="50000"/>
                </a:schemeClr>
              </a:solidFill>
            </a:ln>
            <a:effectLst>
              <a:innerShdw blurRad="114300">
                <a:prstClr val="black"/>
              </a:inn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200"/>
            </a:p>
          </p:txBody>
        </p:sp>
        <p:grpSp>
          <p:nvGrpSpPr>
            <p:cNvPr id="76" name="Group 75"/>
            <p:cNvGrpSpPr/>
            <p:nvPr/>
          </p:nvGrpSpPr>
          <p:grpSpPr>
            <a:xfrm>
              <a:off x="1205494" y="6941416"/>
              <a:ext cx="3493741" cy="831105"/>
              <a:chOff x="1205494" y="6941416"/>
              <a:chExt cx="3493741" cy="831105"/>
            </a:xfrm>
          </p:grpSpPr>
          <p:sp>
            <p:nvSpPr>
              <p:cNvPr id="78" name="Freeform 20"/>
              <p:cNvSpPr>
                <a:spLocks/>
              </p:cNvSpPr>
              <p:nvPr/>
            </p:nvSpPr>
            <p:spPr bwMode="auto">
              <a:xfrm rot="16200000" flipV="1">
                <a:off x="2608156" y="5810396"/>
                <a:ext cx="782727" cy="3056880"/>
              </a:xfrm>
              <a:prstGeom prst="round1Rect">
                <a:avLst/>
              </a:prstGeom>
              <a:solidFill>
                <a:schemeClr val="bg1"/>
              </a:solidFill>
              <a:ln w="57150">
                <a:solidFill>
                  <a:schemeClr val="accent6">
                    <a:lumMod val="50000"/>
                  </a:schemeClr>
                </a:solidFill>
              </a:ln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p:spPr>
            <p:txBody>
              <a:bodyPr vert="horz" wrap="square" lIns="91428" tIns="45714" rIns="91428" bIns="45714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3200"/>
              </a:p>
            </p:txBody>
          </p:sp>
          <p:sp>
            <p:nvSpPr>
              <p:cNvPr id="79" name="TextBox 78"/>
              <p:cNvSpPr txBox="1"/>
              <p:nvPr/>
            </p:nvSpPr>
            <p:spPr>
              <a:xfrm>
                <a:off x="2057667" y="6941416"/>
                <a:ext cx="2641568" cy="83110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4800" b="1" dirty="0" err="1">
                    <a:solidFill>
                      <a:srgbClr val="FF0000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Bài</a:t>
                </a:r>
                <a:r>
                  <a:rPr lang="en-US" sz="4800" b="1" dirty="0">
                    <a:solidFill>
                      <a:srgbClr val="FF0000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 </a:t>
                </a:r>
                <a:r>
                  <a:rPr lang="en-US" sz="4800" b="1" dirty="0" err="1">
                    <a:solidFill>
                      <a:srgbClr val="FF0000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giải</a:t>
                </a:r>
                <a:endParaRPr lang="en-US" sz="4800" b="1" dirty="0">
                  <a:solidFill>
                    <a:srgbClr val="FF000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80" name="Round Diagonal Corner Rectangle 79"/>
              <p:cNvSpPr/>
              <p:nvPr/>
            </p:nvSpPr>
            <p:spPr>
              <a:xfrm flipV="1">
                <a:off x="1205494" y="6951957"/>
                <a:ext cx="774046" cy="775029"/>
              </a:xfrm>
              <a:prstGeom prst="round2DiagRect">
                <a:avLst/>
              </a:prstGeom>
              <a:solidFill>
                <a:schemeClr val="accent6">
                  <a:lumMod val="75000"/>
                </a:schemeClr>
              </a:solidFill>
              <a:ln w="57150">
                <a:solidFill>
                  <a:schemeClr val="accent6">
                    <a:lumMod val="50000"/>
                  </a:schemeClr>
                </a:solidFill>
              </a:ln>
              <a:effectLst>
                <a:innerShdw blurRad="114300">
                  <a:prstClr val="black"/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3200"/>
              </a:p>
            </p:txBody>
          </p:sp>
          <p:sp>
            <p:nvSpPr>
              <p:cNvPr id="81" name="Freeform 15"/>
              <p:cNvSpPr>
                <a:spLocks noEditPoints="1"/>
              </p:cNvSpPr>
              <p:nvPr/>
            </p:nvSpPr>
            <p:spPr bwMode="auto">
              <a:xfrm>
                <a:off x="1375232" y="7017843"/>
                <a:ext cx="501844" cy="640616"/>
              </a:xfrm>
              <a:custGeom>
                <a:avLst/>
                <a:gdLst>
                  <a:gd name="T0" fmla="*/ 135 w 145"/>
                  <a:gd name="T1" fmla="*/ 72 h 197"/>
                  <a:gd name="T2" fmla="*/ 72 w 145"/>
                  <a:gd name="T3" fmla="*/ 135 h 197"/>
                  <a:gd name="T4" fmla="*/ 9 w 145"/>
                  <a:gd name="T5" fmla="*/ 72 h 197"/>
                  <a:gd name="T6" fmla="*/ 72 w 145"/>
                  <a:gd name="T7" fmla="*/ 9 h 197"/>
                  <a:gd name="T8" fmla="*/ 115 w 145"/>
                  <a:gd name="T9" fmla="*/ 26 h 197"/>
                  <a:gd name="T10" fmla="*/ 60 w 145"/>
                  <a:gd name="T11" fmla="*/ 82 h 197"/>
                  <a:gd name="T12" fmla="*/ 30 w 145"/>
                  <a:gd name="T13" fmla="*/ 60 h 197"/>
                  <a:gd name="T14" fmla="*/ 20 w 145"/>
                  <a:gd name="T15" fmla="*/ 68 h 197"/>
                  <a:gd name="T16" fmla="*/ 61 w 145"/>
                  <a:gd name="T17" fmla="*/ 126 h 197"/>
                  <a:gd name="T18" fmla="*/ 123 w 145"/>
                  <a:gd name="T19" fmla="*/ 35 h 197"/>
                  <a:gd name="T20" fmla="*/ 135 w 145"/>
                  <a:gd name="T21" fmla="*/ 72 h 197"/>
                  <a:gd name="T22" fmla="*/ 145 w 145"/>
                  <a:gd name="T23" fmla="*/ 12 h 197"/>
                  <a:gd name="T24" fmla="*/ 135 w 145"/>
                  <a:gd name="T25" fmla="*/ 12 h 197"/>
                  <a:gd name="T26" fmla="*/ 123 w 145"/>
                  <a:gd name="T27" fmla="*/ 21 h 197"/>
                  <a:gd name="T28" fmla="*/ 72 w 145"/>
                  <a:gd name="T29" fmla="*/ 0 h 197"/>
                  <a:gd name="T30" fmla="*/ 0 w 145"/>
                  <a:gd name="T31" fmla="*/ 72 h 197"/>
                  <a:gd name="T32" fmla="*/ 30 w 145"/>
                  <a:gd name="T33" fmla="*/ 131 h 197"/>
                  <a:gd name="T34" fmla="*/ 7 w 145"/>
                  <a:gd name="T35" fmla="*/ 175 h 197"/>
                  <a:gd name="T36" fmla="*/ 13 w 145"/>
                  <a:gd name="T37" fmla="*/ 193 h 197"/>
                  <a:gd name="T38" fmla="*/ 32 w 145"/>
                  <a:gd name="T39" fmla="*/ 187 h 197"/>
                  <a:gd name="T40" fmla="*/ 51 w 145"/>
                  <a:gd name="T41" fmla="*/ 141 h 197"/>
                  <a:gd name="T42" fmla="*/ 51 w 145"/>
                  <a:gd name="T43" fmla="*/ 141 h 197"/>
                  <a:gd name="T44" fmla="*/ 72 w 145"/>
                  <a:gd name="T45" fmla="*/ 145 h 197"/>
                  <a:gd name="T46" fmla="*/ 145 w 145"/>
                  <a:gd name="T47" fmla="*/ 72 h 197"/>
                  <a:gd name="T48" fmla="*/ 129 w 145"/>
                  <a:gd name="T49" fmla="*/ 28 h 197"/>
                  <a:gd name="T50" fmla="*/ 145 w 145"/>
                  <a:gd name="T51" fmla="*/ 12 h 1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145" h="197">
                    <a:moveTo>
                      <a:pt x="135" y="72"/>
                    </a:moveTo>
                    <a:cubicBezTo>
                      <a:pt x="135" y="107"/>
                      <a:pt x="107" y="135"/>
                      <a:pt x="72" y="135"/>
                    </a:cubicBezTo>
                    <a:cubicBezTo>
                      <a:pt x="37" y="135"/>
                      <a:pt x="9" y="107"/>
                      <a:pt x="9" y="72"/>
                    </a:cubicBezTo>
                    <a:cubicBezTo>
                      <a:pt x="9" y="37"/>
                      <a:pt x="37" y="9"/>
                      <a:pt x="72" y="9"/>
                    </a:cubicBezTo>
                    <a:cubicBezTo>
                      <a:pt x="89" y="9"/>
                      <a:pt x="104" y="15"/>
                      <a:pt x="115" y="26"/>
                    </a:cubicBezTo>
                    <a:cubicBezTo>
                      <a:pt x="101" y="38"/>
                      <a:pt x="80" y="57"/>
                      <a:pt x="60" y="82"/>
                    </a:cubicBezTo>
                    <a:cubicBezTo>
                      <a:pt x="50" y="74"/>
                      <a:pt x="40" y="67"/>
                      <a:pt x="30" y="60"/>
                    </a:cubicBezTo>
                    <a:cubicBezTo>
                      <a:pt x="26" y="63"/>
                      <a:pt x="24" y="65"/>
                      <a:pt x="20" y="68"/>
                    </a:cubicBezTo>
                    <a:cubicBezTo>
                      <a:pt x="34" y="88"/>
                      <a:pt x="47" y="107"/>
                      <a:pt x="61" y="126"/>
                    </a:cubicBezTo>
                    <a:cubicBezTo>
                      <a:pt x="80" y="95"/>
                      <a:pt x="99" y="63"/>
                      <a:pt x="123" y="35"/>
                    </a:cubicBezTo>
                    <a:cubicBezTo>
                      <a:pt x="130" y="45"/>
                      <a:pt x="135" y="58"/>
                      <a:pt x="135" y="72"/>
                    </a:cubicBezTo>
                    <a:close/>
                    <a:moveTo>
                      <a:pt x="145" y="12"/>
                    </a:moveTo>
                    <a:cubicBezTo>
                      <a:pt x="141" y="12"/>
                      <a:pt x="138" y="12"/>
                      <a:pt x="135" y="12"/>
                    </a:cubicBezTo>
                    <a:cubicBezTo>
                      <a:pt x="135" y="12"/>
                      <a:pt x="130" y="15"/>
                      <a:pt x="123" y="21"/>
                    </a:cubicBezTo>
                    <a:cubicBezTo>
                      <a:pt x="110" y="8"/>
                      <a:pt x="92" y="0"/>
                      <a:pt x="72" y="0"/>
                    </a:cubicBezTo>
                    <a:cubicBezTo>
                      <a:pt x="32" y="0"/>
                      <a:pt x="0" y="32"/>
                      <a:pt x="0" y="72"/>
                    </a:cubicBezTo>
                    <a:cubicBezTo>
                      <a:pt x="0" y="97"/>
                      <a:pt x="11" y="118"/>
                      <a:pt x="30" y="131"/>
                    </a:cubicBezTo>
                    <a:cubicBezTo>
                      <a:pt x="7" y="175"/>
                      <a:pt x="7" y="175"/>
                      <a:pt x="7" y="175"/>
                    </a:cubicBezTo>
                    <a:cubicBezTo>
                      <a:pt x="3" y="182"/>
                      <a:pt x="6" y="190"/>
                      <a:pt x="13" y="193"/>
                    </a:cubicBezTo>
                    <a:cubicBezTo>
                      <a:pt x="20" y="197"/>
                      <a:pt x="28" y="194"/>
                      <a:pt x="32" y="187"/>
                    </a:cubicBezTo>
                    <a:cubicBezTo>
                      <a:pt x="51" y="141"/>
                      <a:pt x="51" y="141"/>
                      <a:pt x="51" y="141"/>
                    </a:cubicBezTo>
                    <a:cubicBezTo>
                      <a:pt x="51" y="141"/>
                      <a:pt x="51" y="141"/>
                      <a:pt x="51" y="141"/>
                    </a:cubicBezTo>
                    <a:cubicBezTo>
                      <a:pt x="58" y="143"/>
                      <a:pt x="65" y="145"/>
                      <a:pt x="72" y="145"/>
                    </a:cubicBezTo>
                    <a:cubicBezTo>
                      <a:pt x="112" y="145"/>
                      <a:pt x="145" y="112"/>
                      <a:pt x="145" y="72"/>
                    </a:cubicBezTo>
                    <a:cubicBezTo>
                      <a:pt x="145" y="55"/>
                      <a:pt x="138" y="40"/>
                      <a:pt x="129" y="28"/>
                    </a:cubicBezTo>
                    <a:cubicBezTo>
                      <a:pt x="134" y="22"/>
                      <a:pt x="139" y="17"/>
                      <a:pt x="145" y="12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16050861"/>
              </p:ext>
            </p:extLst>
          </p:nvPr>
        </p:nvGraphicFramePr>
        <p:xfrm>
          <a:off x="13577888" y="5230813"/>
          <a:ext cx="2603500" cy="86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506" name="Equation" r:id="rId14" imgW="2603160" imgH="863280" progId="Equation.DSMT4">
                  <p:embed/>
                </p:oleObj>
              </mc:Choice>
              <mc:Fallback>
                <p:oleObj name="Equation" r:id="rId14" imgW="2603160" imgH="8632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5"/>
                      <a:stretch>
                        <a:fillRect/>
                      </a:stretch>
                    </p:blipFill>
                    <p:spPr>
                      <a:xfrm>
                        <a:off x="13577888" y="5230813"/>
                        <a:ext cx="2603500" cy="863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85485422"/>
              </p:ext>
            </p:extLst>
          </p:nvPr>
        </p:nvGraphicFramePr>
        <p:xfrm>
          <a:off x="18307050" y="5140325"/>
          <a:ext cx="5740400" cy="86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507" name="Equation" r:id="rId16" imgW="5740200" imgH="863280" progId="Equation.DSMT4">
                  <p:embed/>
                </p:oleObj>
              </mc:Choice>
              <mc:Fallback>
                <p:oleObj name="Equation" r:id="rId16" imgW="5740200" imgH="8632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7"/>
                      <a:stretch>
                        <a:fillRect/>
                      </a:stretch>
                    </p:blipFill>
                    <p:spPr>
                      <a:xfrm>
                        <a:off x="18307050" y="5140325"/>
                        <a:ext cx="5740400" cy="863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12518972"/>
              </p:ext>
            </p:extLst>
          </p:nvPr>
        </p:nvGraphicFramePr>
        <p:xfrm>
          <a:off x="7848600" y="9220200"/>
          <a:ext cx="7213600" cy="1828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508" name="Equation" r:id="rId18" imgW="7213320" imgH="1828800" progId="Equation.DSMT4">
                  <p:embed/>
                </p:oleObj>
              </mc:Choice>
              <mc:Fallback>
                <p:oleObj name="Equation" r:id="rId18" imgW="7213320" imgH="1828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9"/>
                      <a:stretch>
                        <a:fillRect/>
                      </a:stretch>
                    </p:blipFill>
                    <p:spPr>
                      <a:xfrm>
                        <a:off x="7848600" y="9220200"/>
                        <a:ext cx="7213600" cy="1828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2" name="Rectangle 81">
            <a:extLst>
              <a:ext uri="{FF2B5EF4-FFF2-40B4-BE49-F238E27FC236}">
                <a16:creationId xmlns="" xmlns:a16="http://schemas.microsoft.com/office/drawing/2014/main" id="{CD3AFA5A-4934-4FF4-BBE2-95486ED925FF}"/>
              </a:ext>
            </a:extLst>
          </p:cNvPr>
          <p:cNvSpPr/>
          <p:nvPr/>
        </p:nvSpPr>
        <p:spPr>
          <a:xfrm>
            <a:off x="3136207" y="9665915"/>
            <a:ext cx="14489771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Hàm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số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xác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định</a:t>
            </a:r>
            <a:endParaRPr lang="en-US" sz="48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3" name="Rectangle 82"/>
              <p:cNvSpPr/>
              <p:nvPr/>
            </p:nvSpPr>
            <p:spPr>
              <a:xfrm>
                <a:off x="16470707" y="12330329"/>
                <a:ext cx="2500565" cy="83099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US" sz="4800" b="1" spc="-150">
                          <a:solidFill>
                            <a:srgbClr val="FF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Ch</m:t>
                      </m:r>
                      <m:r>
                        <m:rPr>
                          <m:nor/>
                        </m:rPr>
                        <a:rPr lang="en-US" sz="4800" b="1" spc="-150">
                          <a:solidFill>
                            <a:srgbClr val="FF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ọ</m:t>
                      </m:r>
                      <m:r>
                        <m:rPr>
                          <m:nor/>
                        </m:rPr>
                        <a:rPr lang="en-US" sz="4800" b="1" spc="-150">
                          <a:solidFill>
                            <a:srgbClr val="FF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n</m:t>
                      </m:r>
                      <m:r>
                        <m:rPr>
                          <m:nor/>
                        </m:rPr>
                        <a:rPr lang="en-US" sz="4800" b="1" spc="-150">
                          <a:solidFill>
                            <a:srgbClr val="FF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US" sz="4800" b="1" i="0" spc="-150" smtClean="0">
                          <a:solidFill>
                            <a:srgbClr val="FF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D</m:t>
                      </m:r>
                      <m:r>
                        <m:rPr>
                          <m:nor/>
                        </m:rPr>
                        <a:rPr lang="en-US" sz="4800" b="1" spc="-150">
                          <a:solidFill>
                            <a:srgbClr val="FF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.</m:t>
                      </m:r>
                    </m:oMath>
                  </m:oMathPara>
                </a14:m>
                <a:endParaRPr lang="en-US" sz="4800" b="1" spc="-150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83" name="Rectangle 8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470707" y="12330329"/>
                <a:ext cx="2500565" cy="830997"/>
              </a:xfrm>
              <a:prstGeom prst="rect">
                <a:avLst/>
              </a:prstGeom>
              <a:blipFill rotWithShape="0">
                <a:blip r:embed="rId2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118227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" grpId="0" animBg="1"/>
      <p:bldP spid="8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8" name="Group 147"/>
          <p:cNvGrpSpPr/>
          <p:nvPr/>
        </p:nvGrpSpPr>
        <p:grpSpPr>
          <a:xfrm>
            <a:off x="768714" y="2726307"/>
            <a:ext cx="23391942" cy="4087555"/>
            <a:chOff x="992187" y="2564544"/>
            <a:chExt cx="22353091" cy="4088087"/>
          </a:xfrm>
        </p:grpSpPr>
        <p:sp>
          <p:nvSpPr>
            <p:cNvPr id="134" name="Rounded Rectangle 133"/>
            <p:cNvSpPr/>
            <p:nvPr/>
          </p:nvSpPr>
          <p:spPr bwMode="auto">
            <a:xfrm>
              <a:off x="1145221" y="2667000"/>
              <a:ext cx="22200057" cy="3985631"/>
            </a:xfrm>
            <a:prstGeom prst="roundRect">
              <a:avLst>
                <a:gd name="adj" fmla="val 5492"/>
              </a:avLst>
            </a:prstGeom>
            <a:solidFill>
              <a:schemeClr val="accent3">
                <a:lumMod val="40000"/>
                <a:lumOff val="60000"/>
              </a:schemeClr>
            </a:solidFill>
            <a:ln w="19050"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2177060">
                <a:defRPr/>
              </a:pPr>
              <a:endParaRPr lang="en-US" sz="3200"/>
            </a:p>
          </p:txBody>
        </p:sp>
        <p:grpSp>
          <p:nvGrpSpPr>
            <p:cNvPr id="135" name="Group 134"/>
            <p:cNvGrpSpPr/>
            <p:nvPr/>
          </p:nvGrpSpPr>
          <p:grpSpPr>
            <a:xfrm>
              <a:off x="992187" y="2564544"/>
              <a:ext cx="3124200" cy="1023459"/>
              <a:chOff x="534987" y="1647866"/>
              <a:chExt cx="4197167" cy="1176337"/>
            </a:xfrm>
          </p:grpSpPr>
          <p:sp>
            <p:nvSpPr>
              <p:cNvPr id="136" name="Isosceles Triangle 44"/>
              <p:cNvSpPr/>
              <p:nvPr/>
            </p:nvSpPr>
            <p:spPr bwMode="auto">
              <a:xfrm rot="5400000" flipV="1">
                <a:off x="534195" y="2602747"/>
                <a:ext cx="227012" cy="215900"/>
              </a:xfrm>
              <a:custGeom>
                <a:avLst/>
                <a:gdLst>
                  <a:gd name="connsiteX0" fmla="*/ 0 w 293725"/>
                  <a:gd name="connsiteY0" fmla="*/ 164224 h 164224"/>
                  <a:gd name="connsiteX1" fmla="*/ 146863 w 293725"/>
                  <a:gd name="connsiteY1" fmla="*/ 0 h 164224"/>
                  <a:gd name="connsiteX2" fmla="*/ 293725 w 293725"/>
                  <a:gd name="connsiteY2" fmla="*/ 164224 h 164224"/>
                  <a:gd name="connsiteX3" fmla="*/ 0 w 293725"/>
                  <a:gd name="connsiteY3" fmla="*/ 164224 h 164224"/>
                  <a:gd name="connsiteX0" fmla="*/ 2363 w 296088"/>
                  <a:gd name="connsiteY0" fmla="*/ 164221 h 164221"/>
                  <a:gd name="connsiteX1" fmla="*/ 0 w 296088"/>
                  <a:gd name="connsiteY1" fmla="*/ 0 h 164221"/>
                  <a:gd name="connsiteX2" fmla="*/ 296088 w 296088"/>
                  <a:gd name="connsiteY2" fmla="*/ 164221 h 164221"/>
                  <a:gd name="connsiteX3" fmla="*/ 2363 w 296088"/>
                  <a:gd name="connsiteY3" fmla="*/ 164221 h 1642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96088" h="164221">
                    <a:moveTo>
                      <a:pt x="2363" y="164221"/>
                    </a:moveTo>
                    <a:cubicBezTo>
                      <a:pt x="1575" y="109481"/>
                      <a:pt x="788" y="54740"/>
                      <a:pt x="0" y="0"/>
                    </a:cubicBezTo>
                    <a:lnTo>
                      <a:pt x="296088" y="164221"/>
                    </a:lnTo>
                    <a:lnTo>
                      <a:pt x="2363" y="164221"/>
                    </a:lnTo>
                    <a:close/>
                  </a:path>
                </a:pathLst>
              </a:custGeom>
              <a:solidFill>
                <a:srgbClr val="135F82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2177060"/>
                <a:endParaRPr lang="en-US" sz="3200">
                  <a:solidFill>
                    <a:prstClr val="white"/>
                  </a:solidFill>
                </a:endParaRPr>
              </a:p>
            </p:txBody>
          </p:sp>
          <p:sp>
            <p:nvSpPr>
              <p:cNvPr id="137" name="Pentagon 136"/>
              <p:cNvSpPr/>
              <p:nvPr/>
            </p:nvSpPr>
            <p:spPr bwMode="auto">
              <a:xfrm>
                <a:off x="534987" y="1647866"/>
                <a:ext cx="4197167" cy="955674"/>
              </a:xfrm>
              <a:prstGeom prst="homePlate">
                <a:avLst>
                  <a:gd name="adj" fmla="val 12444"/>
                </a:avLst>
              </a:prstGeom>
              <a:solidFill>
                <a:srgbClr val="135F82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2177060"/>
                <a:endParaRPr lang="en-US" sz="3200">
                  <a:solidFill>
                    <a:prstClr val="white"/>
                  </a:solidFill>
                </a:endParaRPr>
              </a:p>
            </p:txBody>
          </p:sp>
          <p:grpSp>
            <p:nvGrpSpPr>
              <p:cNvPr id="138" name="Group 11"/>
              <p:cNvGrpSpPr/>
              <p:nvPr/>
            </p:nvGrpSpPr>
            <p:grpSpPr bwMode="auto">
              <a:xfrm>
                <a:off x="683775" y="1836907"/>
                <a:ext cx="582199" cy="537956"/>
                <a:chOff x="7440266" y="3398551"/>
                <a:chExt cx="757238" cy="765175"/>
              </a:xfrm>
              <a:solidFill>
                <a:schemeClr val="bg1">
                  <a:lumMod val="95000"/>
                </a:schemeClr>
              </a:solidFill>
            </p:grpSpPr>
            <p:sp>
              <p:nvSpPr>
                <p:cNvPr id="141" name="Freeform 140"/>
                <p:cNvSpPr>
                  <a:spLocks noEditPoints="1"/>
                </p:cNvSpPr>
                <p:nvPr/>
              </p:nvSpPr>
              <p:spPr bwMode="auto">
                <a:xfrm>
                  <a:off x="7440266" y="3436652"/>
                  <a:ext cx="344488" cy="344489"/>
                </a:xfrm>
                <a:custGeom>
                  <a:avLst/>
                  <a:gdLst/>
                  <a:ahLst/>
                  <a:cxnLst>
                    <a:cxn ang="0">
                      <a:pos x="33" y="184"/>
                    </a:cxn>
                    <a:cxn ang="0">
                      <a:pos x="181" y="184"/>
                    </a:cxn>
                    <a:cxn ang="0">
                      <a:pos x="181" y="33"/>
                    </a:cxn>
                    <a:cxn ang="0">
                      <a:pos x="33" y="33"/>
                    </a:cxn>
                    <a:cxn ang="0">
                      <a:pos x="33" y="184"/>
                    </a:cxn>
                    <a:cxn ang="0">
                      <a:pos x="217" y="217"/>
                    </a:cxn>
                    <a:cxn ang="0">
                      <a:pos x="0" y="217"/>
                    </a:cxn>
                    <a:cxn ang="0">
                      <a:pos x="0" y="0"/>
                    </a:cxn>
                    <a:cxn ang="0">
                      <a:pos x="217" y="0"/>
                    </a:cxn>
                    <a:cxn ang="0">
                      <a:pos x="217" y="217"/>
                    </a:cxn>
                  </a:cxnLst>
                  <a:rect l="0" t="0" r="r" b="b"/>
                  <a:pathLst>
                    <a:path w="217" h="217">
                      <a:moveTo>
                        <a:pt x="33" y="184"/>
                      </a:moveTo>
                      <a:lnTo>
                        <a:pt x="181" y="184"/>
                      </a:lnTo>
                      <a:lnTo>
                        <a:pt x="181" y="33"/>
                      </a:lnTo>
                      <a:lnTo>
                        <a:pt x="33" y="33"/>
                      </a:lnTo>
                      <a:lnTo>
                        <a:pt x="33" y="184"/>
                      </a:lnTo>
                      <a:close/>
                      <a:moveTo>
                        <a:pt x="217" y="217"/>
                      </a:moveTo>
                      <a:lnTo>
                        <a:pt x="0" y="217"/>
                      </a:lnTo>
                      <a:lnTo>
                        <a:pt x="0" y="0"/>
                      </a:lnTo>
                      <a:lnTo>
                        <a:pt x="217" y="0"/>
                      </a:lnTo>
                      <a:lnTo>
                        <a:pt x="217" y="217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2177060">
                    <a:defRPr/>
                  </a:pPr>
                  <a:endParaRPr lang="en-US" sz="3200"/>
                </a:p>
              </p:txBody>
            </p:sp>
            <p:sp>
              <p:nvSpPr>
                <p:cNvPr id="142" name="Freeform 141"/>
                <p:cNvSpPr>
                  <a:spLocks noEditPoints="1"/>
                </p:cNvSpPr>
                <p:nvPr/>
              </p:nvSpPr>
              <p:spPr bwMode="auto">
                <a:xfrm>
                  <a:off x="7440266" y="3814473"/>
                  <a:ext cx="344488" cy="349251"/>
                </a:xfrm>
                <a:custGeom>
                  <a:avLst/>
                  <a:gdLst/>
                  <a:ahLst/>
                  <a:cxnLst>
                    <a:cxn ang="0">
                      <a:pos x="33" y="185"/>
                    </a:cxn>
                    <a:cxn ang="0">
                      <a:pos x="181" y="185"/>
                    </a:cxn>
                    <a:cxn ang="0">
                      <a:pos x="181" y="36"/>
                    </a:cxn>
                    <a:cxn ang="0">
                      <a:pos x="33" y="36"/>
                    </a:cxn>
                    <a:cxn ang="0">
                      <a:pos x="33" y="185"/>
                    </a:cxn>
                    <a:cxn ang="0">
                      <a:pos x="217" y="220"/>
                    </a:cxn>
                    <a:cxn ang="0">
                      <a:pos x="0" y="220"/>
                    </a:cxn>
                    <a:cxn ang="0">
                      <a:pos x="0" y="0"/>
                    </a:cxn>
                    <a:cxn ang="0">
                      <a:pos x="217" y="0"/>
                    </a:cxn>
                    <a:cxn ang="0">
                      <a:pos x="217" y="220"/>
                    </a:cxn>
                  </a:cxnLst>
                  <a:rect l="0" t="0" r="r" b="b"/>
                  <a:pathLst>
                    <a:path w="217" h="220">
                      <a:moveTo>
                        <a:pt x="33" y="185"/>
                      </a:moveTo>
                      <a:lnTo>
                        <a:pt x="181" y="185"/>
                      </a:lnTo>
                      <a:lnTo>
                        <a:pt x="181" y="36"/>
                      </a:lnTo>
                      <a:lnTo>
                        <a:pt x="33" y="36"/>
                      </a:lnTo>
                      <a:lnTo>
                        <a:pt x="33" y="185"/>
                      </a:lnTo>
                      <a:close/>
                      <a:moveTo>
                        <a:pt x="217" y="220"/>
                      </a:moveTo>
                      <a:lnTo>
                        <a:pt x="0" y="220"/>
                      </a:lnTo>
                      <a:lnTo>
                        <a:pt x="0" y="0"/>
                      </a:lnTo>
                      <a:lnTo>
                        <a:pt x="217" y="0"/>
                      </a:lnTo>
                      <a:lnTo>
                        <a:pt x="217" y="22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2177060">
                    <a:defRPr/>
                  </a:pPr>
                  <a:endParaRPr lang="en-US" sz="3200"/>
                </a:p>
              </p:txBody>
            </p:sp>
            <p:sp>
              <p:nvSpPr>
                <p:cNvPr id="143" name="Freeform 142"/>
                <p:cNvSpPr>
                  <a:spLocks/>
                </p:cNvSpPr>
                <p:nvPr/>
              </p:nvSpPr>
              <p:spPr bwMode="auto">
                <a:xfrm>
                  <a:off x="7506941" y="3398551"/>
                  <a:ext cx="341313" cy="288925"/>
                </a:xfrm>
                <a:custGeom>
                  <a:avLst/>
                  <a:gdLst/>
                  <a:ahLst/>
                  <a:cxnLst>
                    <a:cxn ang="0">
                      <a:pos x="76" y="182"/>
                    </a:cxn>
                    <a:cxn ang="0">
                      <a:pos x="0" y="114"/>
                    </a:cxn>
                    <a:cxn ang="0">
                      <a:pos x="24" y="88"/>
                    </a:cxn>
                    <a:cxn ang="0">
                      <a:pos x="73" y="132"/>
                    </a:cxn>
                    <a:cxn ang="0">
                      <a:pos x="187" y="0"/>
                    </a:cxn>
                    <a:cxn ang="0">
                      <a:pos x="215" y="24"/>
                    </a:cxn>
                    <a:cxn ang="0">
                      <a:pos x="76" y="182"/>
                    </a:cxn>
                  </a:cxnLst>
                  <a:rect l="0" t="0" r="r" b="b"/>
                  <a:pathLst>
                    <a:path w="215" h="182">
                      <a:moveTo>
                        <a:pt x="76" y="182"/>
                      </a:moveTo>
                      <a:lnTo>
                        <a:pt x="0" y="114"/>
                      </a:lnTo>
                      <a:lnTo>
                        <a:pt x="24" y="88"/>
                      </a:lnTo>
                      <a:lnTo>
                        <a:pt x="73" y="132"/>
                      </a:lnTo>
                      <a:lnTo>
                        <a:pt x="187" y="0"/>
                      </a:lnTo>
                      <a:lnTo>
                        <a:pt x="215" y="24"/>
                      </a:lnTo>
                      <a:lnTo>
                        <a:pt x="76" y="1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2177060">
                    <a:defRPr/>
                  </a:pPr>
                  <a:endParaRPr lang="en-US" sz="3200"/>
                </a:p>
              </p:txBody>
            </p:sp>
            <p:sp>
              <p:nvSpPr>
                <p:cNvPr id="144" name="Rectangle 143"/>
                <p:cNvSpPr>
                  <a:spLocks noChangeArrowheads="1"/>
                </p:cNvSpPr>
                <p:nvPr/>
              </p:nvSpPr>
              <p:spPr bwMode="auto">
                <a:xfrm>
                  <a:off x="7840316" y="4100226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2177060">
                    <a:defRPr/>
                  </a:pPr>
                  <a:endParaRPr lang="en-US" sz="3200"/>
                </a:p>
              </p:txBody>
            </p:sp>
            <p:sp>
              <p:nvSpPr>
                <p:cNvPr id="145" name="Rectangle 144"/>
                <p:cNvSpPr>
                  <a:spLocks noChangeArrowheads="1"/>
                </p:cNvSpPr>
                <p:nvPr/>
              </p:nvSpPr>
              <p:spPr bwMode="auto">
                <a:xfrm>
                  <a:off x="7840316" y="3717639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2177060">
                    <a:defRPr/>
                  </a:pPr>
                  <a:endParaRPr lang="en-US" sz="3200"/>
                </a:p>
              </p:txBody>
            </p:sp>
            <p:sp>
              <p:nvSpPr>
                <p:cNvPr id="146" name="Rectangle 145"/>
                <p:cNvSpPr>
                  <a:spLocks noChangeArrowheads="1"/>
                </p:cNvSpPr>
                <p:nvPr/>
              </p:nvSpPr>
              <p:spPr bwMode="auto">
                <a:xfrm>
                  <a:off x="7840316" y="3973225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2177060">
                    <a:defRPr/>
                  </a:pPr>
                  <a:endParaRPr lang="en-US" sz="3200"/>
                </a:p>
              </p:txBody>
            </p:sp>
            <p:sp>
              <p:nvSpPr>
                <p:cNvPr id="147" name="Rectangle 146"/>
                <p:cNvSpPr>
                  <a:spLocks noChangeArrowheads="1"/>
                </p:cNvSpPr>
                <p:nvPr/>
              </p:nvSpPr>
              <p:spPr bwMode="auto">
                <a:xfrm>
                  <a:off x="7840316" y="3590640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2177060">
                    <a:defRPr/>
                  </a:pPr>
                  <a:endParaRPr lang="en-US" sz="3200"/>
                </a:p>
              </p:txBody>
            </p:sp>
          </p:grpSp>
          <p:sp>
            <p:nvSpPr>
              <p:cNvPr id="139" name="Chevron 138"/>
              <p:cNvSpPr/>
              <p:nvPr/>
            </p:nvSpPr>
            <p:spPr bwMode="auto">
              <a:xfrm>
                <a:off x="1330000" y="1771634"/>
                <a:ext cx="142625" cy="707897"/>
              </a:xfrm>
              <a:prstGeom prst="chevron">
                <a:avLst>
                  <a:gd name="adj" fmla="val 68110"/>
                </a:avLst>
              </a:prstGeom>
              <a:solidFill>
                <a:schemeClr val="bg1"/>
              </a:solidFill>
              <a:ln>
                <a:noFill/>
              </a:ln>
              <a:effectLst>
                <a:innerShdw blurRad="63500" dist="50800" dir="54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defTabSz="2177060">
                  <a:defRPr/>
                </a:pPr>
                <a:endParaRPr lang="en-US" sz="3200">
                  <a:solidFill>
                    <a:schemeClr val="tx1"/>
                  </a:solidFill>
                </a:endParaRPr>
              </a:p>
            </p:txBody>
          </p:sp>
          <p:sp>
            <p:nvSpPr>
              <p:cNvPr id="140" name="TextBox 13"/>
              <p:cNvSpPr txBox="1">
                <a:spLocks noChangeArrowheads="1"/>
              </p:cNvSpPr>
              <p:nvPr/>
            </p:nvSpPr>
            <p:spPr bwMode="auto">
              <a:xfrm>
                <a:off x="1456316" y="1718346"/>
                <a:ext cx="3173468" cy="81362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21764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21764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21764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21764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eaLnBrk="1" hangingPunct="1"/>
                <a:r>
                  <a:rPr lang="en-US" sz="4000" b="1" dirty="0" err="1">
                    <a:solidFill>
                      <a:schemeClr val="bg1"/>
                    </a:solidFill>
                    <a:latin typeface="Tahoma" pitchFamily="34" charset="0"/>
                    <a:cs typeface="Tahoma" pitchFamily="34" charset="0"/>
                  </a:rPr>
                  <a:t>Câu</a:t>
                </a:r>
                <a:r>
                  <a:rPr lang="en-US" sz="4000" b="1" dirty="0">
                    <a:solidFill>
                      <a:schemeClr val="bg1"/>
                    </a:solidFill>
                    <a:latin typeface="Tahoma" pitchFamily="34" charset="0"/>
                    <a:cs typeface="Tahoma" pitchFamily="34" charset="0"/>
                  </a:rPr>
                  <a:t> 2</a:t>
                </a:r>
                <a:r>
                  <a:rPr lang="en-US" sz="4000" b="1" dirty="0" smtClean="0">
                    <a:solidFill>
                      <a:schemeClr val="bg1"/>
                    </a:solidFill>
                    <a:latin typeface="Tahoma" pitchFamily="34" charset="0"/>
                    <a:cs typeface="Tahoma" pitchFamily="34" charset="0"/>
                  </a:rPr>
                  <a:t>.</a:t>
                </a:r>
                <a:endParaRPr lang="en-US" sz="4000" b="1" dirty="0">
                  <a:solidFill>
                    <a:schemeClr val="bg1"/>
                  </a:solidFill>
                  <a:latin typeface="Tahoma" pitchFamily="34" charset="0"/>
                  <a:cs typeface="Tahoma" pitchFamily="34" charset="0"/>
                </a:endParaRPr>
              </a:p>
            </p:txBody>
          </p:sp>
        </p:grpSp>
      </p:grpSp>
      <p:sp>
        <p:nvSpPr>
          <p:cNvPr id="119" name="Rectangle 118"/>
          <p:cNvSpPr/>
          <p:nvPr/>
        </p:nvSpPr>
        <p:spPr>
          <a:xfrm>
            <a:off x="1207060" y="3048000"/>
            <a:ext cx="2256588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4800" b="1" dirty="0">
              <a:latin typeface="Cambria" panose="02040503050406030204" pitchFamily="18" charset="0"/>
              <a:ea typeface="Cambria" panose="02040503050406030204" pitchFamily="18" charset="0"/>
              <a:cs typeface="Tahoma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-381000" y="5257800"/>
                <a:ext cx="4388542" cy="156966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US" sz="4800" b="1" spc="-150" smtClean="0">
                          <a:solidFill>
                            <a:srgbClr val="000099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A</m:t>
                      </m:r>
                      <m:r>
                        <m:rPr>
                          <m:nor/>
                        </m:rPr>
                        <a:rPr lang="en-US" sz="4800" b="1" spc="-150" smtClean="0">
                          <a:solidFill>
                            <a:srgbClr val="000099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.</m:t>
                      </m:r>
                    </m:oMath>
                  </m:oMathPara>
                </a14:m>
                <a:endParaRPr lang="en-GB" sz="4800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  <a:p>
                <a:endParaRPr lang="en-GB" sz="4800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381000" y="5257800"/>
                <a:ext cx="4388542" cy="156966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Rectangle 52"/>
              <p:cNvSpPr/>
              <p:nvPr/>
            </p:nvSpPr>
            <p:spPr>
              <a:xfrm>
                <a:off x="4114800" y="5247696"/>
                <a:ext cx="4388542" cy="83099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US" sz="4800" b="1" i="0" spc="-150" smtClean="0">
                          <a:solidFill>
                            <a:srgbClr val="000099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B</m:t>
                      </m:r>
                      <m:r>
                        <m:rPr>
                          <m:nor/>
                        </m:rPr>
                        <a:rPr lang="en-US" sz="4800" b="1" spc="-150" smtClean="0">
                          <a:solidFill>
                            <a:srgbClr val="000099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.</m:t>
                      </m:r>
                    </m:oMath>
                  </m:oMathPara>
                </a14:m>
                <a:endParaRPr lang="en-GB" sz="4800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53" name="Rectangle 5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4800" y="5247696"/>
                <a:ext cx="4388542" cy="830997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Rectangle 53"/>
              <p:cNvSpPr/>
              <p:nvPr/>
            </p:nvSpPr>
            <p:spPr>
              <a:xfrm>
                <a:off x="9144000" y="5157393"/>
                <a:ext cx="4447108" cy="83099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vi-VN" sz="4800" b="1" spc="-150" smtClean="0">
                          <a:solidFill>
                            <a:srgbClr val="000099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C</m:t>
                      </m:r>
                      <m:r>
                        <m:rPr>
                          <m:nor/>
                        </m:rPr>
                        <a:rPr lang="en-US" sz="4800" b="1" spc="-150" smtClean="0">
                          <a:solidFill>
                            <a:srgbClr val="000099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.</m:t>
                      </m:r>
                      <m:r>
                        <a:rPr lang="en-US" sz="4800" b="0" i="1" spc="-150" smtClean="0">
                          <a:solidFill>
                            <a:srgbClr val="000099"/>
                          </a:solidFill>
                          <a:latin typeface="Cambria Math" panose="02040503050406030204" pitchFamily="18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 </m:t>
                      </m:r>
                    </m:oMath>
                  </m:oMathPara>
                </a14:m>
                <a:endParaRPr lang="en-GB" sz="4800" b="1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54" name="Rectangle 5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44000" y="5157393"/>
                <a:ext cx="4447108" cy="830997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Rectangle 54"/>
              <p:cNvSpPr/>
              <p:nvPr/>
            </p:nvSpPr>
            <p:spPr>
              <a:xfrm>
                <a:off x="15887721" y="5229582"/>
                <a:ext cx="4023461" cy="83099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vi-VN" sz="4800" b="1" spc="-150" smtClean="0">
                          <a:solidFill>
                            <a:srgbClr val="000099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D</m:t>
                      </m:r>
                      <m:r>
                        <m:rPr>
                          <m:nor/>
                        </m:rPr>
                        <a:rPr lang="en-US" sz="4800" b="1" spc="-150" smtClean="0">
                          <a:solidFill>
                            <a:srgbClr val="000099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.</m:t>
                      </m:r>
                    </m:oMath>
                  </m:oMathPara>
                </a14:m>
                <a:endParaRPr lang="vi-VN" sz="4800" dirty="0"/>
              </a:p>
            </p:txBody>
          </p:sp>
        </mc:Choice>
        <mc:Fallback xmlns="">
          <p:sp>
            <p:nvSpPr>
              <p:cNvPr id="55" name="Rectangle 5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887721" y="5229582"/>
                <a:ext cx="4023461" cy="830997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59" name="Group 47"/>
          <p:cNvGrpSpPr/>
          <p:nvPr/>
        </p:nvGrpSpPr>
        <p:grpSpPr>
          <a:xfrm>
            <a:off x="909007" y="1567608"/>
            <a:ext cx="9472086" cy="968318"/>
            <a:chOff x="739068" y="1515168"/>
            <a:chExt cx="9473319" cy="968444"/>
          </a:xfrm>
        </p:grpSpPr>
        <p:sp>
          <p:nvSpPr>
            <p:cNvPr id="60" name="Freeform 71"/>
            <p:cNvSpPr>
              <a:spLocks/>
            </p:cNvSpPr>
            <p:nvPr/>
          </p:nvSpPr>
          <p:spPr bwMode="auto">
            <a:xfrm flipH="1">
              <a:off x="3250419" y="2066147"/>
              <a:ext cx="6961968" cy="417465"/>
            </a:xfrm>
            <a:custGeom>
              <a:avLst/>
              <a:gdLst>
                <a:gd name="T0" fmla="*/ 1849 w 1857"/>
                <a:gd name="T1" fmla="*/ 72 h 111"/>
                <a:gd name="T2" fmla="*/ 376 w 1857"/>
                <a:gd name="T3" fmla="*/ 72 h 111"/>
                <a:gd name="T4" fmla="*/ 360 w 1857"/>
                <a:gd name="T5" fmla="*/ 52 h 111"/>
                <a:gd name="T6" fmla="*/ 374 w 1857"/>
                <a:gd name="T7" fmla="*/ 20 h 111"/>
                <a:gd name="T8" fmla="*/ 366 w 1857"/>
                <a:gd name="T9" fmla="*/ 0 h 111"/>
                <a:gd name="T10" fmla="*/ 85 w 1857"/>
                <a:gd name="T11" fmla="*/ 0 h 111"/>
                <a:gd name="T12" fmla="*/ 53 w 1857"/>
                <a:gd name="T13" fmla="*/ 20 h 111"/>
                <a:gd name="T14" fmla="*/ 6 w 1857"/>
                <a:gd name="T15" fmla="*/ 91 h 111"/>
                <a:gd name="T16" fmla="*/ 15 w 1857"/>
                <a:gd name="T17" fmla="*/ 111 h 111"/>
                <a:gd name="T18" fmla="*/ 199 w 1857"/>
                <a:gd name="T19" fmla="*/ 111 h 111"/>
                <a:gd name="T20" fmla="*/ 296 w 1857"/>
                <a:gd name="T21" fmla="*/ 111 h 111"/>
                <a:gd name="T22" fmla="*/ 1849 w 1857"/>
                <a:gd name="T23" fmla="*/ 111 h 111"/>
                <a:gd name="T24" fmla="*/ 1857 w 1857"/>
                <a:gd name="T25" fmla="*/ 103 h 111"/>
                <a:gd name="T26" fmla="*/ 1857 w 1857"/>
                <a:gd name="T27" fmla="*/ 81 h 111"/>
                <a:gd name="T28" fmla="*/ 1849 w 1857"/>
                <a:gd name="T29" fmla="*/ 72 h 1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857" h="111">
                  <a:moveTo>
                    <a:pt x="1849" y="72"/>
                  </a:moveTo>
                  <a:cubicBezTo>
                    <a:pt x="1849" y="72"/>
                    <a:pt x="423" y="72"/>
                    <a:pt x="376" y="72"/>
                  </a:cubicBezTo>
                  <a:cubicBezTo>
                    <a:pt x="350" y="72"/>
                    <a:pt x="355" y="63"/>
                    <a:pt x="360" y="52"/>
                  </a:cubicBezTo>
                  <a:cubicBezTo>
                    <a:pt x="365" y="40"/>
                    <a:pt x="374" y="20"/>
                    <a:pt x="374" y="20"/>
                  </a:cubicBezTo>
                  <a:cubicBezTo>
                    <a:pt x="381" y="9"/>
                    <a:pt x="377" y="0"/>
                    <a:pt x="366" y="0"/>
                  </a:cubicBezTo>
                  <a:cubicBezTo>
                    <a:pt x="85" y="0"/>
                    <a:pt x="85" y="0"/>
                    <a:pt x="85" y="0"/>
                  </a:cubicBezTo>
                  <a:cubicBezTo>
                    <a:pt x="74" y="0"/>
                    <a:pt x="59" y="9"/>
                    <a:pt x="53" y="20"/>
                  </a:cubicBezTo>
                  <a:cubicBezTo>
                    <a:pt x="6" y="91"/>
                    <a:pt x="6" y="91"/>
                    <a:pt x="6" y="91"/>
                  </a:cubicBezTo>
                  <a:cubicBezTo>
                    <a:pt x="0" y="102"/>
                    <a:pt x="4" y="111"/>
                    <a:pt x="15" y="111"/>
                  </a:cubicBezTo>
                  <a:cubicBezTo>
                    <a:pt x="199" y="111"/>
                    <a:pt x="199" y="111"/>
                    <a:pt x="199" y="111"/>
                  </a:cubicBezTo>
                  <a:cubicBezTo>
                    <a:pt x="296" y="111"/>
                    <a:pt x="296" y="111"/>
                    <a:pt x="296" y="111"/>
                  </a:cubicBezTo>
                  <a:cubicBezTo>
                    <a:pt x="1849" y="111"/>
                    <a:pt x="1849" y="111"/>
                    <a:pt x="1849" y="111"/>
                  </a:cubicBezTo>
                  <a:cubicBezTo>
                    <a:pt x="1853" y="111"/>
                    <a:pt x="1857" y="107"/>
                    <a:pt x="1857" y="103"/>
                  </a:cubicBezTo>
                  <a:cubicBezTo>
                    <a:pt x="1857" y="81"/>
                    <a:pt x="1857" y="81"/>
                    <a:pt x="1857" y="81"/>
                  </a:cubicBezTo>
                  <a:cubicBezTo>
                    <a:pt x="1857" y="76"/>
                    <a:pt x="1853" y="72"/>
                    <a:pt x="1849" y="72"/>
                  </a:cubicBezTo>
                  <a:close/>
                </a:path>
              </a:pathLst>
            </a:custGeom>
            <a:ln/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vert="horz" wrap="square" lIns="91417" tIns="45709" rIns="91417" bIns="45709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61" name="Group 30"/>
            <p:cNvGrpSpPr/>
            <p:nvPr/>
          </p:nvGrpSpPr>
          <p:grpSpPr>
            <a:xfrm>
              <a:off x="739068" y="1515168"/>
              <a:ext cx="8177919" cy="960327"/>
              <a:chOff x="739068" y="1515168"/>
              <a:chExt cx="8177919" cy="960327"/>
            </a:xfrm>
          </p:grpSpPr>
          <p:sp>
            <p:nvSpPr>
              <p:cNvPr id="63" name="Freeform 71"/>
              <p:cNvSpPr>
                <a:spLocks/>
              </p:cNvSpPr>
              <p:nvPr/>
            </p:nvSpPr>
            <p:spPr bwMode="auto">
              <a:xfrm>
                <a:off x="739068" y="2058030"/>
                <a:ext cx="6961968" cy="417465"/>
              </a:xfrm>
              <a:custGeom>
                <a:avLst/>
                <a:gdLst>
                  <a:gd name="T0" fmla="*/ 1849 w 1857"/>
                  <a:gd name="T1" fmla="*/ 72 h 111"/>
                  <a:gd name="T2" fmla="*/ 376 w 1857"/>
                  <a:gd name="T3" fmla="*/ 72 h 111"/>
                  <a:gd name="T4" fmla="*/ 360 w 1857"/>
                  <a:gd name="T5" fmla="*/ 52 h 111"/>
                  <a:gd name="T6" fmla="*/ 374 w 1857"/>
                  <a:gd name="T7" fmla="*/ 20 h 111"/>
                  <a:gd name="T8" fmla="*/ 366 w 1857"/>
                  <a:gd name="T9" fmla="*/ 0 h 111"/>
                  <a:gd name="T10" fmla="*/ 85 w 1857"/>
                  <a:gd name="T11" fmla="*/ 0 h 111"/>
                  <a:gd name="T12" fmla="*/ 53 w 1857"/>
                  <a:gd name="T13" fmla="*/ 20 h 111"/>
                  <a:gd name="T14" fmla="*/ 6 w 1857"/>
                  <a:gd name="T15" fmla="*/ 91 h 111"/>
                  <a:gd name="T16" fmla="*/ 15 w 1857"/>
                  <a:gd name="T17" fmla="*/ 111 h 111"/>
                  <a:gd name="T18" fmla="*/ 199 w 1857"/>
                  <a:gd name="T19" fmla="*/ 111 h 111"/>
                  <a:gd name="T20" fmla="*/ 296 w 1857"/>
                  <a:gd name="T21" fmla="*/ 111 h 111"/>
                  <a:gd name="T22" fmla="*/ 1849 w 1857"/>
                  <a:gd name="T23" fmla="*/ 111 h 111"/>
                  <a:gd name="T24" fmla="*/ 1857 w 1857"/>
                  <a:gd name="T25" fmla="*/ 103 h 111"/>
                  <a:gd name="T26" fmla="*/ 1857 w 1857"/>
                  <a:gd name="T27" fmla="*/ 81 h 111"/>
                  <a:gd name="T28" fmla="*/ 1849 w 1857"/>
                  <a:gd name="T29" fmla="*/ 72 h 1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1857" h="111">
                    <a:moveTo>
                      <a:pt x="1849" y="72"/>
                    </a:moveTo>
                    <a:cubicBezTo>
                      <a:pt x="1849" y="72"/>
                      <a:pt x="423" y="72"/>
                      <a:pt x="376" y="72"/>
                    </a:cubicBezTo>
                    <a:cubicBezTo>
                      <a:pt x="350" y="72"/>
                      <a:pt x="355" y="63"/>
                      <a:pt x="360" y="52"/>
                    </a:cubicBezTo>
                    <a:cubicBezTo>
                      <a:pt x="365" y="40"/>
                      <a:pt x="374" y="20"/>
                      <a:pt x="374" y="20"/>
                    </a:cubicBezTo>
                    <a:cubicBezTo>
                      <a:pt x="381" y="9"/>
                      <a:pt x="377" y="0"/>
                      <a:pt x="366" y="0"/>
                    </a:cubicBezTo>
                    <a:cubicBezTo>
                      <a:pt x="85" y="0"/>
                      <a:pt x="85" y="0"/>
                      <a:pt x="85" y="0"/>
                    </a:cubicBezTo>
                    <a:cubicBezTo>
                      <a:pt x="74" y="0"/>
                      <a:pt x="59" y="9"/>
                      <a:pt x="53" y="20"/>
                    </a:cubicBezTo>
                    <a:cubicBezTo>
                      <a:pt x="6" y="91"/>
                      <a:pt x="6" y="91"/>
                      <a:pt x="6" y="91"/>
                    </a:cubicBezTo>
                    <a:cubicBezTo>
                      <a:pt x="0" y="102"/>
                      <a:pt x="4" y="111"/>
                      <a:pt x="15" y="111"/>
                    </a:cubicBezTo>
                    <a:cubicBezTo>
                      <a:pt x="199" y="111"/>
                      <a:pt x="199" y="111"/>
                      <a:pt x="199" y="111"/>
                    </a:cubicBezTo>
                    <a:cubicBezTo>
                      <a:pt x="296" y="111"/>
                      <a:pt x="296" y="111"/>
                      <a:pt x="296" y="111"/>
                    </a:cubicBezTo>
                    <a:cubicBezTo>
                      <a:pt x="1849" y="111"/>
                      <a:pt x="1849" y="111"/>
                      <a:pt x="1849" y="111"/>
                    </a:cubicBezTo>
                    <a:cubicBezTo>
                      <a:pt x="1853" y="111"/>
                      <a:pt x="1857" y="107"/>
                      <a:pt x="1857" y="103"/>
                    </a:cubicBezTo>
                    <a:cubicBezTo>
                      <a:pt x="1857" y="81"/>
                      <a:pt x="1857" y="81"/>
                      <a:pt x="1857" y="81"/>
                    </a:cubicBezTo>
                    <a:cubicBezTo>
                      <a:pt x="1857" y="76"/>
                      <a:pt x="1853" y="72"/>
                      <a:pt x="1849" y="72"/>
                    </a:cubicBez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4" name="Oval 72"/>
              <p:cNvSpPr>
                <a:spLocks noChangeArrowheads="1"/>
              </p:cNvSpPr>
              <p:nvPr/>
            </p:nvSpPr>
            <p:spPr bwMode="auto">
              <a:xfrm>
                <a:off x="1372407" y="1515168"/>
                <a:ext cx="285717" cy="280956"/>
              </a:xfrm>
              <a:prstGeom prst="ellipse">
                <a:avLst/>
              </a:pr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5" name="Freeform 73"/>
              <p:cNvSpPr>
                <a:spLocks/>
              </p:cNvSpPr>
              <p:nvPr/>
            </p:nvSpPr>
            <p:spPr bwMode="auto">
              <a:xfrm>
                <a:off x="1300977" y="1773901"/>
                <a:ext cx="209526" cy="190478"/>
              </a:xfrm>
              <a:custGeom>
                <a:avLst/>
                <a:gdLst>
                  <a:gd name="T0" fmla="*/ 0 w 56"/>
                  <a:gd name="T1" fmla="*/ 18 h 51"/>
                  <a:gd name="T2" fmla="*/ 45 w 56"/>
                  <a:gd name="T3" fmla="*/ 10 h 51"/>
                  <a:gd name="T4" fmla="*/ 56 w 56"/>
                  <a:gd name="T5" fmla="*/ 12 h 51"/>
                  <a:gd name="T6" fmla="*/ 56 w 56"/>
                  <a:gd name="T7" fmla="*/ 51 h 51"/>
                  <a:gd name="T8" fmla="*/ 0 w 56"/>
                  <a:gd name="T9" fmla="*/ 18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6" h="51">
                    <a:moveTo>
                      <a:pt x="0" y="18"/>
                    </a:moveTo>
                    <a:cubicBezTo>
                      <a:pt x="0" y="18"/>
                      <a:pt x="17" y="0"/>
                      <a:pt x="45" y="10"/>
                    </a:cubicBezTo>
                    <a:cubicBezTo>
                      <a:pt x="51" y="12"/>
                      <a:pt x="52" y="12"/>
                      <a:pt x="56" y="12"/>
                    </a:cubicBezTo>
                    <a:cubicBezTo>
                      <a:pt x="55" y="30"/>
                      <a:pt x="56" y="51"/>
                      <a:pt x="56" y="51"/>
                    </a:cubicBezTo>
                    <a:cubicBezTo>
                      <a:pt x="56" y="51"/>
                      <a:pt x="30" y="24"/>
                      <a:pt x="0" y="18"/>
                    </a:cubicBez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6" name="Freeform 74"/>
              <p:cNvSpPr>
                <a:spLocks/>
              </p:cNvSpPr>
              <p:nvPr/>
            </p:nvSpPr>
            <p:spPr bwMode="auto">
              <a:xfrm>
                <a:off x="1300977" y="1773901"/>
                <a:ext cx="209526" cy="190478"/>
              </a:xfrm>
              <a:custGeom>
                <a:avLst/>
                <a:gdLst>
                  <a:gd name="T0" fmla="*/ 0 w 56"/>
                  <a:gd name="T1" fmla="*/ 18 h 51"/>
                  <a:gd name="T2" fmla="*/ 39 w 56"/>
                  <a:gd name="T3" fmla="*/ 8 h 51"/>
                  <a:gd name="T4" fmla="*/ 56 w 56"/>
                  <a:gd name="T5" fmla="*/ 11 h 51"/>
                  <a:gd name="T6" fmla="*/ 56 w 56"/>
                  <a:gd name="T7" fmla="*/ 51 h 51"/>
                  <a:gd name="T8" fmla="*/ 0 w 56"/>
                  <a:gd name="T9" fmla="*/ 18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6" h="51">
                    <a:moveTo>
                      <a:pt x="0" y="18"/>
                    </a:moveTo>
                    <a:cubicBezTo>
                      <a:pt x="0" y="18"/>
                      <a:pt x="10" y="0"/>
                      <a:pt x="39" y="8"/>
                    </a:cubicBezTo>
                    <a:cubicBezTo>
                      <a:pt x="48" y="11"/>
                      <a:pt x="52" y="11"/>
                      <a:pt x="56" y="11"/>
                    </a:cubicBezTo>
                    <a:cubicBezTo>
                      <a:pt x="56" y="51"/>
                      <a:pt x="56" y="51"/>
                      <a:pt x="56" y="51"/>
                    </a:cubicBezTo>
                    <a:cubicBezTo>
                      <a:pt x="56" y="51"/>
                      <a:pt x="30" y="24"/>
                      <a:pt x="0" y="18"/>
                    </a:cubicBez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7" name="Freeform 75"/>
              <p:cNvSpPr>
                <a:spLocks/>
              </p:cNvSpPr>
              <p:nvPr/>
            </p:nvSpPr>
            <p:spPr bwMode="auto">
              <a:xfrm>
                <a:off x="1300977" y="1773901"/>
                <a:ext cx="209526" cy="190478"/>
              </a:xfrm>
              <a:custGeom>
                <a:avLst/>
                <a:gdLst>
                  <a:gd name="T0" fmla="*/ 0 w 56"/>
                  <a:gd name="T1" fmla="*/ 18 h 51"/>
                  <a:gd name="T2" fmla="*/ 39 w 56"/>
                  <a:gd name="T3" fmla="*/ 8 h 51"/>
                  <a:gd name="T4" fmla="*/ 56 w 56"/>
                  <a:gd name="T5" fmla="*/ 11 h 51"/>
                  <a:gd name="T6" fmla="*/ 56 w 56"/>
                  <a:gd name="T7" fmla="*/ 51 h 51"/>
                  <a:gd name="T8" fmla="*/ 0 w 56"/>
                  <a:gd name="T9" fmla="*/ 18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6" h="51">
                    <a:moveTo>
                      <a:pt x="0" y="18"/>
                    </a:moveTo>
                    <a:cubicBezTo>
                      <a:pt x="0" y="18"/>
                      <a:pt x="10" y="0"/>
                      <a:pt x="39" y="8"/>
                    </a:cubicBezTo>
                    <a:cubicBezTo>
                      <a:pt x="48" y="11"/>
                      <a:pt x="52" y="11"/>
                      <a:pt x="56" y="11"/>
                    </a:cubicBezTo>
                    <a:cubicBezTo>
                      <a:pt x="56" y="51"/>
                      <a:pt x="56" y="51"/>
                      <a:pt x="56" y="51"/>
                    </a:cubicBezTo>
                    <a:cubicBezTo>
                      <a:pt x="56" y="51"/>
                      <a:pt x="30" y="24"/>
                      <a:pt x="0" y="18"/>
                    </a:cubicBez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8" name="Freeform 76"/>
              <p:cNvSpPr>
                <a:spLocks/>
              </p:cNvSpPr>
              <p:nvPr/>
            </p:nvSpPr>
            <p:spPr bwMode="auto">
              <a:xfrm>
                <a:off x="1300977" y="1773901"/>
                <a:ext cx="415877" cy="190478"/>
              </a:xfrm>
              <a:custGeom>
                <a:avLst/>
                <a:gdLst>
                  <a:gd name="T0" fmla="*/ 72 w 111"/>
                  <a:gd name="T1" fmla="*/ 8 h 51"/>
                  <a:gd name="T2" fmla="*/ 56 w 111"/>
                  <a:gd name="T3" fmla="*/ 11 h 51"/>
                  <a:gd name="T4" fmla="*/ 39 w 111"/>
                  <a:gd name="T5" fmla="*/ 8 h 51"/>
                  <a:gd name="T6" fmla="*/ 0 w 111"/>
                  <a:gd name="T7" fmla="*/ 18 h 51"/>
                  <a:gd name="T8" fmla="*/ 56 w 111"/>
                  <a:gd name="T9" fmla="*/ 51 h 51"/>
                  <a:gd name="T10" fmla="*/ 111 w 111"/>
                  <a:gd name="T11" fmla="*/ 18 h 51"/>
                  <a:gd name="T12" fmla="*/ 72 w 111"/>
                  <a:gd name="T13" fmla="*/ 8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11" h="51">
                    <a:moveTo>
                      <a:pt x="72" y="8"/>
                    </a:moveTo>
                    <a:cubicBezTo>
                      <a:pt x="63" y="11"/>
                      <a:pt x="59" y="11"/>
                      <a:pt x="56" y="11"/>
                    </a:cubicBezTo>
                    <a:cubicBezTo>
                      <a:pt x="52" y="11"/>
                      <a:pt x="48" y="11"/>
                      <a:pt x="39" y="8"/>
                    </a:cubicBezTo>
                    <a:cubicBezTo>
                      <a:pt x="10" y="0"/>
                      <a:pt x="0" y="18"/>
                      <a:pt x="0" y="18"/>
                    </a:cubicBezTo>
                    <a:cubicBezTo>
                      <a:pt x="30" y="24"/>
                      <a:pt x="56" y="51"/>
                      <a:pt x="56" y="51"/>
                    </a:cubicBezTo>
                    <a:cubicBezTo>
                      <a:pt x="56" y="51"/>
                      <a:pt x="82" y="24"/>
                      <a:pt x="111" y="18"/>
                    </a:cubicBezTo>
                    <a:cubicBezTo>
                      <a:pt x="111" y="18"/>
                      <a:pt x="101" y="0"/>
                      <a:pt x="72" y="8"/>
                    </a:cubicBez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9" name="Freeform 77"/>
              <p:cNvSpPr>
                <a:spLocks/>
              </p:cNvSpPr>
              <p:nvPr/>
            </p:nvSpPr>
            <p:spPr bwMode="auto">
              <a:xfrm>
                <a:off x="1226374" y="1853267"/>
                <a:ext cx="566671" cy="176193"/>
              </a:xfrm>
              <a:custGeom>
                <a:avLst/>
                <a:gdLst>
                  <a:gd name="T0" fmla="*/ 142 w 151"/>
                  <a:gd name="T1" fmla="*/ 1 h 47"/>
                  <a:gd name="T2" fmla="*/ 76 w 151"/>
                  <a:gd name="T3" fmla="*/ 40 h 47"/>
                  <a:gd name="T4" fmla="*/ 10 w 151"/>
                  <a:gd name="T5" fmla="*/ 1 h 47"/>
                  <a:gd name="T6" fmla="*/ 0 w 151"/>
                  <a:gd name="T7" fmla="*/ 7 h 47"/>
                  <a:gd name="T8" fmla="*/ 72 w 151"/>
                  <a:gd name="T9" fmla="*/ 47 h 47"/>
                  <a:gd name="T10" fmla="*/ 76 w 151"/>
                  <a:gd name="T11" fmla="*/ 47 h 47"/>
                  <a:gd name="T12" fmla="*/ 79 w 151"/>
                  <a:gd name="T13" fmla="*/ 47 h 47"/>
                  <a:gd name="T14" fmla="*/ 151 w 151"/>
                  <a:gd name="T15" fmla="*/ 7 h 47"/>
                  <a:gd name="T16" fmla="*/ 142 w 151"/>
                  <a:gd name="T17" fmla="*/ 1 h 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51" h="47">
                    <a:moveTo>
                      <a:pt x="142" y="1"/>
                    </a:moveTo>
                    <a:cubicBezTo>
                      <a:pt x="116" y="7"/>
                      <a:pt x="76" y="40"/>
                      <a:pt x="76" y="40"/>
                    </a:cubicBezTo>
                    <a:cubicBezTo>
                      <a:pt x="76" y="40"/>
                      <a:pt x="36" y="7"/>
                      <a:pt x="10" y="1"/>
                    </a:cubicBezTo>
                    <a:cubicBezTo>
                      <a:pt x="3" y="0"/>
                      <a:pt x="0" y="6"/>
                      <a:pt x="0" y="7"/>
                    </a:cubicBezTo>
                    <a:cubicBezTo>
                      <a:pt x="8" y="11"/>
                      <a:pt x="18" y="4"/>
                      <a:pt x="72" y="47"/>
                    </a:cubicBezTo>
                    <a:cubicBezTo>
                      <a:pt x="73" y="47"/>
                      <a:pt x="76" y="47"/>
                      <a:pt x="76" y="47"/>
                    </a:cubicBezTo>
                    <a:cubicBezTo>
                      <a:pt x="76" y="47"/>
                      <a:pt x="77" y="47"/>
                      <a:pt x="79" y="47"/>
                    </a:cubicBezTo>
                    <a:cubicBezTo>
                      <a:pt x="132" y="4"/>
                      <a:pt x="143" y="11"/>
                      <a:pt x="151" y="7"/>
                    </a:cubicBezTo>
                    <a:cubicBezTo>
                      <a:pt x="151" y="6"/>
                      <a:pt x="148" y="0"/>
                      <a:pt x="142" y="1"/>
                    </a:cubicBez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0" name="Freeform 78"/>
              <p:cNvSpPr>
                <a:spLocks/>
              </p:cNvSpPr>
              <p:nvPr/>
            </p:nvSpPr>
            <p:spPr bwMode="auto">
              <a:xfrm>
                <a:off x="1515265" y="1908822"/>
                <a:ext cx="306352" cy="473020"/>
              </a:xfrm>
              <a:custGeom>
                <a:avLst/>
                <a:gdLst>
                  <a:gd name="T0" fmla="*/ 0 w 82"/>
                  <a:gd name="T1" fmla="*/ 40 h 126"/>
                  <a:gd name="T2" fmla="*/ 8 w 82"/>
                  <a:gd name="T3" fmla="*/ 40 h 126"/>
                  <a:gd name="T4" fmla="*/ 68 w 82"/>
                  <a:gd name="T5" fmla="*/ 0 h 126"/>
                  <a:gd name="T6" fmla="*/ 82 w 82"/>
                  <a:gd name="T7" fmla="*/ 0 h 126"/>
                  <a:gd name="T8" fmla="*/ 75 w 82"/>
                  <a:gd name="T9" fmla="*/ 89 h 126"/>
                  <a:gd name="T10" fmla="*/ 8 w 82"/>
                  <a:gd name="T11" fmla="*/ 126 h 126"/>
                  <a:gd name="T12" fmla="*/ 0 w 82"/>
                  <a:gd name="T13" fmla="*/ 126 h 126"/>
                  <a:gd name="T14" fmla="*/ 0 w 82"/>
                  <a:gd name="T15" fmla="*/ 40 h 126"/>
                  <a:gd name="T16" fmla="*/ 0 w 82"/>
                  <a:gd name="T17" fmla="*/ 40 h 1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82" h="126">
                    <a:moveTo>
                      <a:pt x="0" y="40"/>
                    </a:moveTo>
                    <a:cubicBezTo>
                      <a:pt x="8" y="40"/>
                      <a:pt x="8" y="40"/>
                      <a:pt x="8" y="40"/>
                    </a:cubicBezTo>
                    <a:cubicBezTo>
                      <a:pt x="8" y="40"/>
                      <a:pt x="37" y="9"/>
                      <a:pt x="68" y="0"/>
                    </a:cubicBezTo>
                    <a:cubicBezTo>
                      <a:pt x="71" y="0"/>
                      <a:pt x="82" y="0"/>
                      <a:pt x="82" y="0"/>
                    </a:cubicBezTo>
                    <a:cubicBezTo>
                      <a:pt x="82" y="0"/>
                      <a:pt x="75" y="71"/>
                      <a:pt x="75" y="89"/>
                    </a:cubicBezTo>
                    <a:cubicBezTo>
                      <a:pt x="68" y="89"/>
                      <a:pt x="40" y="90"/>
                      <a:pt x="8" y="126"/>
                    </a:cubicBezTo>
                    <a:cubicBezTo>
                      <a:pt x="0" y="126"/>
                      <a:pt x="0" y="126"/>
                      <a:pt x="0" y="126"/>
                    </a:cubicBezTo>
                    <a:cubicBezTo>
                      <a:pt x="0" y="40"/>
                      <a:pt x="0" y="40"/>
                      <a:pt x="0" y="40"/>
                    </a:cubicBezTo>
                    <a:cubicBezTo>
                      <a:pt x="0" y="40"/>
                      <a:pt x="0" y="40"/>
                      <a:pt x="0" y="40"/>
                    </a:cubicBez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1" name="Freeform 79"/>
              <p:cNvSpPr>
                <a:spLocks/>
              </p:cNvSpPr>
              <p:nvPr/>
            </p:nvSpPr>
            <p:spPr bwMode="auto">
              <a:xfrm>
                <a:off x="1204151" y="1908822"/>
                <a:ext cx="617466" cy="473020"/>
              </a:xfrm>
              <a:custGeom>
                <a:avLst/>
                <a:gdLst>
                  <a:gd name="T0" fmla="*/ 151 w 165"/>
                  <a:gd name="T1" fmla="*/ 0 h 126"/>
                  <a:gd name="T2" fmla="*/ 91 w 165"/>
                  <a:gd name="T3" fmla="*/ 40 h 126"/>
                  <a:gd name="T4" fmla="*/ 84 w 165"/>
                  <a:gd name="T5" fmla="*/ 40 h 126"/>
                  <a:gd name="T6" fmla="*/ 81 w 165"/>
                  <a:gd name="T7" fmla="*/ 40 h 126"/>
                  <a:gd name="T8" fmla="*/ 75 w 165"/>
                  <a:gd name="T9" fmla="*/ 40 h 126"/>
                  <a:gd name="T10" fmla="*/ 16 w 165"/>
                  <a:gd name="T11" fmla="*/ 0 h 126"/>
                  <a:gd name="T12" fmla="*/ 0 w 165"/>
                  <a:gd name="T13" fmla="*/ 0 h 126"/>
                  <a:gd name="T14" fmla="*/ 9 w 165"/>
                  <a:gd name="T15" fmla="*/ 89 h 126"/>
                  <a:gd name="T16" fmla="*/ 75 w 165"/>
                  <a:gd name="T17" fmla="*/ 126 h 126"/>
                  <a:gd name="T18" fmla="*/ 83 w 165"/>
                  <a:gd name="T19" fmla="*/ 126 h 126"/>
                  <a:gd name="T20" fmla="*/ 91 w 165"/>
                  <a:gd name="T21" fmla="*/ 126 h 126"/>
                  <a:gd name="T22" fmla="*/ 158 w 165"/>
                  <a:gd name="T23" fmla="*/ 89 h 126"/>
                  <a:gd name="T24" fmla="*/ 165 w 165"/>
                  <a:gd name="T25" fmla="*/ 0 h 126"/>
                  <a:gd name="T26" fmla="*/ 151 w 165"/>
                  <a:gd name="T27" fmla="*/ 0 h 1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165" h="126">
                    <a:moveTo>
                      <a:pt x="151" y="0"/>
                    </a:moveTo>
                    <a:cubicBezTo>
                      <a:pt x="120" y="9"/>
                      <a:pt x="91" y="40"/>
                      <a:pt x="91" y="40"/>
                    </a:cubicBezTo>
                    <a:cubicBezTo>
                      <a:pt x="84" y="40"/>
                      <a:pt x="84" y="40"/>
                      <a:pt x="84" y="40"/>
                    </a:cubicBezTo>
                    <a:cubicBezTo>
                      <a:pt x="81" y="40"/>
                      <a:pt x="81" y="40"/>
                      <a:pt x="81" y="40"/>
                    </a:cubicBezTo>
                    <a:cubicBezTo>
                      <a:pt x="75" y="40"/>
                      <a:pt x="75" y="40"/>
                      <a:pt x="75" y="40"/>
                    </a:cubicBezTo>
                    <a:cubicBezTo>
                      <a:pt x="75" y="40"/>
                      <a:pt x="46" y="9"/>
                      <a:pt x="16" y="0"/>
                    </a:cubicBezTo>
                    <a:cubicBezTo>
                      <a:pt x="12" y="0"/>
                      <a:pt x="0" y="0"/>
                      <a:pt x="0" y="0"/>
                    </a:cubicBezTo>
                    <a:cubicBezTo>
                      <a:pt x="0" y="0"/>
                      <a:pt x="9" y="71"/>
                      <a:pt x="9" y="89"/>
                    </a:cubicBezTo>
                    <a:cubicBezTo>
                      <a:pt x="14" y="89"/>
                      <a:pt x="43" y="90"/>
                      <a:pt x="75" y="126"/>
                    </a:cubicBezTo>
                    <a:cubicBezTo>
                      <a:pt x="83" y="126"/>
                      <a:pt x="83" y="126"/>
                      <a:pt x="83" y="126"/>
                    </a:cubicBezTo>
                    <a:cubicBezTo>
                      <a:pt x="83" y="126"/>
                      <a:pt x="83" y="126"/>
                      <a:pt x="91" y="126"/>
                    </a:cubicBezTo>
                    <a:cubicBezTo>
                      <a:pt x="123" y="90"/>
                      <a:pt x="151" y="89"/>
                      <a:pt x="158" y="89"/>
                    </a:cubicBezTo>
                    <a:cubicBezTo>
                      <a:pt x="158" y="71"/>
                      <a:pt x="165" y="0"/>
                      <a:pt x="165" y="0"/>
                    </a:cubicBezTo>
                    <a:cubicBezTo>
                      <a:pt x="165" y="0"/>
                      <a:pt x="154" y="0"/>
                      <a:pt x="151" y="0"/>
                    </a:cubicBez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2" name="Freeform 80"/>
              <p:cNvSpPr>
                <a:spLocks/>
              </p:cNvSpPr>
              <p:nvPr/>
            </p:nvSpPr>
            <p:spPr bwMode="auto">
              <a:xfrm>
                <a:off x="1515265" y="2058030"/>
                <a:ext cx="30159" cy="323813"/>
              </a:xfrm>
              <a:custGeom>
                <a:avLst/>
                <a:gdLst>
                  <a:gd name="T0" fmla="*/ 0 w 19"/>
                  <a:gd name="T1" fmla="*/ 204 h 204"/>
                  <a:gd name="T2" fmla="*/ 0 w 19"/>
                  <a:gd name="T3" fmla="*/ 0 h 204"/>
                  <a:gd name="T4" fmla="*/ 19 w 19"/>
                  <a:gd name="T5" fmla="*/ 0 h 204"/>
                  <a:gd name="T6" fmla="*/ 0 w 19"/>
                  <a:gd name="T7" fmla="*/ 204 h 204"/>
                  <a:gd name="T8" fmla="*/ 0 w 19"/>
                  <a:gd name="T9" fmla="*/ 204 h 204"/>
                  <a:gd name="T10" fmla="*/ 0 w 19"/>
                  <a:gd name="T11" fmla="*/ 204 h 2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9" h="204">
                    <a:moveTo>
                      <a:pt x="0" y="204"/>
                    </a:moveTo>
                    <a:lnTo>
                      <a:pt x="0" y="0"/>
                    </a:lnTo>
                    <a:lnTo>
                      <a:pt x="19" y="0"/>
                    </a:lnTo>
                    <a:lnTo>
                      <a:pt x="0" y="204"/>
                    </a:lnTo>
                    <a:lnTo>
                      <a:pt x="0" y="204"/>
                    </a:lnTo>
                    <a:lnTo>
                      <a:pt x="0" y="204"/>
                    </a:ln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3" name="Freeform 81"/>
              <p:cNvSpPr>
                <a:spLocks/>
              </p:cNvSpPr>
              <p:nvPr/>
            </p:nvSpPr>
            <p:spPr bwMode="auto">
              <a:xfrm>
                <a:off x="1515265" y="2058030"/>
                <a:ext cx="30159" cy="323813"/>
              </a:xfrm>
              <a:custGeom>
                <a:avLst/>
                <a:gdLst>
                  <a:gd name="T0" fmla="*/ 0 w 19"/>
                  <a:gd name="T1" fmla="*/ 204 h 204"/>
                  <a:gd name="T2" fmla="*/ 0 w 19"/>
                  <a:gd name="T3" fmla="*/ 0 h 204"/>
                  <a:gd name="T4" fmla="*/ 19 w 19"/>
                  <a:gd name="T5" fmla="*/ 0 h 204"/>
                  <a:gd name="T6" fmla="*/ 0 w 19"/>
                  <a:gd name="T7" fmla="*/ 204 h 2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9" h="204">
                    <a:moveTo>
                      <a:pt x="0" y="204"/>
                    </a:moveTo>
                    <a:lnTo>
                      <a:pt x="0" y="0"/>
                    </a:lnTo>
                    <a:lnTo>
                      <a:pt x="19" y="0"/>
                    </a:lnTo>
                    <a:lnTo>
                      <a:pt x="0" y="204"/>
                    </a:ln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4" name="Freeform 82"/>
              <p:cNvSpPr>
                <a:spLocks/>
              </p:cNvSpPr>
              <p:nvPr/>
            </p:nvSpPr>
            <p:spPr bwMode="auto">
              <a:xfrm>
                <a:off x="1515265" y="2058030"/>
                <a:ext cx="30159" cy="323813"/>
              </a:xfrm>
              <a:custGeom>
                <a:avLst/>
                <a:gdLst>
                  <a:gd name="T0" fmla="*/ 0 w 19"/>
                  <a:gd name="T1" fmla="*/ 204 h 204"/>
                  <a:gd name="T2" fmla="*/ 0 w 19"/>
                  <a:gd name="T3" fmla="*/ 0 h 204"/>
                  <a:gd name="T4" fmla="*/ 19 w 19"/>
                  <a:gd name="T5" fmla="*/ 0 h 2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9" h="204">
                    <a:moveTo>
                      <a:pt x="0" y="204"/>
                    </a:moveTo>
                    <a:lnTo>
                      <a:pt x="0" y="0"/>
                    </a:lnTo>
                    <a:lnTo>
                      <a:pt x="19" y="0"/>
                    </a:lnTo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5" name="TextBox 43"/>
              <p:cNvSpPr txBox="1"/>
              <p:nvPr/>
            </p:nvSpPr>
            <p:spPr>
              <a:xfrm>
                <a:off x="2132731" y="1706054"/>
                <a:ext cx="6784256" cy="769441"/>
              </a:xfrm>
              <a:prstGeom prst="rect">
                <a:avLst/>
              </a:prstGeom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r>
                  <a:rPr lang="en-US" sz="4400" b="1" dirty="0">
                    <a:ln>
                      <a:solidFill>
                        <a:srgbClr val="008000"/>
                      </a:solidFill>
                    </a:ln>
                    <a:solidFill>
                      <a:srgbClr val="008000"/>
                    </a:solidFill>
                    <a:latin typeface="Arial" panose="020B0604020202020204" pitchFamily="34" charset="0"/>
                    <a:ea typeface="Tahoma" panose="020B0604030504040204" pitchFamily="34" charset="0"/>
                    <a:cs typeface="Arial" panose="020B0604020202020204" pitchFamily="34" charset="0"/>
                  </a:rPr>
                  <a:t>BÀI TẬP TRẮC NGHIỆM</a:t>
                </a:r>
              </a:p>
            </p:txBody>
          </p:sp>
        </p:grpSp>
      </p:grpSp>
      <p:sp>
        <p:nvSpPr>
          <p:cNvPr id="3" name="Rectangle 2"/>
          <p:cNvSpPr/>
          <p:nvPr/>
        </p:nvSpPr>
        <p:spPr>
          <a:xfrm>
            <a:off x="9265173" y="4681282"/>
            <a:ext cx="184731" cy="75405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US" dirty="0"/>
          </a:p>
        </p:txBody>
      </p:sp>
      <p:sp>
        <p:nvSpPr>
          <p:cNvPr id="58" name="Oval 57"/>
          <p:cNvSpPr/>
          <p:nvPr/>
        </p:nvSpPr>
        <p:spPr>
          <a:xfrm>
            <a:off x="10820400" y="5032940"/>
            <a:ext cx="1072553" cy="1072553"/>
          </a:xfrm>
          <a:prstGeom prst="ellipse">
            <a:avLst/>
          </a:prstGeom>
          <a:solidFill>
            <a:srgbClr val="FFC000"/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FF0000"/>
                </a:solidFill>
              </a:rPr>
              <a:t>C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396250" y="3878997"/>
            <a:ext cx="14377150" cy="7540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Tập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xác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định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của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hàm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sô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́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là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11201124"/>
              </p:ext>
            </p:extLst>
          </p:nvPr>
        </p:nvGraphicFramePr>
        <p:xfrm>
          <a:off x="7824537" y="3291389"/>
          <a:ext cx="6045200" cy="1854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536" name="Equation" r:id="rId8" imgW="6045120" imgH="1854000" progId="Equation.DSMT4">
                  <p:embed/>
                </p:oleObj>
              </mc:Choice>
              <mc:Fallback>
                <p:oleObj name="Equation" r:id="rId8" imgW="6045120" imgH="18540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7824537" y="3291389"/>
                        <a:ext cx="6045200" cy="1854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23906297"/>
              </p:ext>
            </p:extLst>
          </p:nvPr>
        </p:nvGraphicFramePr>
        <p:xfrm>
          <a:off x="2290763" y="5303838"/>
          <a:ext cx="2692400" cy="86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537" name="Equation" r:id="rId10" imgW="2692080" imgH="863280" progId="Equation.DSMT4">
                  <p:embed/>
                </p:oleObj>
              </mc:Choice>
              <mc:Fallback>
                <p:oleObj name="Equation" r:id="rId10" imgW="2692080" imgH="8632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2290763" y="5303838"/>
                        <a:ext cx="2692400" cy="863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7" name="Object 4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29267851"/>
              </p:ext>
            </p:extLst>
          </p:nvPr>
        </p:nvGraphicFramePr>
        <p:xfrm>
          <a:off x="6781800" y="5260975"/>
          <a:ext cx="3619500" cy="86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538" name="Equation" r:id="rId12" imgW="3619440" imgH="863280" progId="Equation.DSMT4">
                  <p:embed/>
                </p:oleObj>
              </mc:Choice>
              <mc:Fallback>
                <p:oleObj name="Equation" r:id="rId12" imgW="3619440" imgH="8632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6781800" y="5260975"/>
                        <a:ext cx="3619500" cy="863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83301325"/>
              </p:ext>
            </p:extLst>
          </p:nvPr>
        </p:nvGraphicFramePr>
        <p:xfrm>
          <a:off x="11811000" y="5230813"/>
          <a:ext cx="5181600" cy="86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539" name="Equation" r:id="rId14" imgW="5181480" imgH="863280" progId="Equation.DSMT4">
                  <p:embed/>
                </p:oleObj>
              </mc:Choice>
              <mc:Fallback>
                <p:oleObj name="Equation" r:id="rId14" imgW="5181480" imgH="8632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5"/>
                      <a:stretch>
                        <a:fillRect/>
                      </a:stretch>
                    </p:blipFill>
                    <p:spPr>
                      <a:xfrm>
                        <a:off x="11811000" y="5230813"/>
                        <a:ext cx="5181600" cy="863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78860789"/>
              </p:ext>
            </p:extLst>
          </p:nvPr>
        </p:nvGraphicFramePr>
        <p:xfrm>
          <a:off x="18390937" y="5209339"/>
          <a:ext cx="5740400" cy="86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540" name="Equation" r:id="rId16" imgW="5740200" imgH="863280" progId="Equation.DSMT4">
                  <p:embed/>
                </p:oleObj>
              </mc:Choice>
              <mc:Fallback>
                <p:oleObj name="Equation" r:id="rId16" imgW="5740200" imgH="8632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7"/>
                      <a:stretch>
                        <a:fillRect/>
                      </a:stretch>
                    </p:blipFill>
                    <p:spPr>
                      <a:xfrm>
                        <a:off x="18390937" y="5209339"/>
                        <a:ext cx="5740400" cy="863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49" name="Group 48"/>
          <p:cNvGrpSpPr/>
          <p:nvPr/>
        </p:nvGrpSpPr>
        <p:grpSpPr>
          <a:xfrm>
            <a:off x="1026749" y="7144746"/>
            <a:ext cx="22136901" cy="6545132"/>
            <a:chOff x="1205494" y="6941416"/>
            <a:chExt cx="22139783" cy="6545984"/>
          </a:xfrm>
        </p:grpSpPr>
        <p:sp>
          <p:nvSpPr>
            <p:cNvPr id="50" name="Rounded Rectangle 49"/>
            <p:cNvSpPr/>
            <p:nvPr/>
          </p:nvSpPr>
          <p:spPr>
            <a:xfrm>
              <a:off x="1209586" y="7179457"/>
              <a:ext cx="22135691" cy="6307943"/>
            </a:xfrm>
            <a:prstGeom prst="roundRect">
              <a:avLst>
                <a:gd name="adj" fmla="val 2239"/>
              </a:avLst>
            </a:prstGeom>
            <a:solidFill>
              <a:schemeClr val="accent6">
                <a:lumMod val="20000"/>
                <a:lumOff val="80000"/>
              </a:schemeClr>
            </a:solidFill>
            <a:ln w="19050">
              <a:solidFill>
                <a:schemeClr val="accent6">
                  <a:lumMod val="50000"/>
                </a:schemeClr>
              </a:solidFill>
            </a:ln>
            <a:effectLst>
              <a:innerShdw blurRad="114300">
                <a:prstClr val="black"/>
              </a:inn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200"/>
            </a:p>
          </p:txBody>
        </p:sp>
        <p:grpSp>
          <p:nvGrpSpPr>
            <p:cNvPr id="52" name="Group 51"/>
            <p:cNvGrpSpPr/>
            <p:nvPr/>
          </p:nvGrpSpPr>
          <p:grpSpPr>
            <a:xfrm>
              <a:off x="1205494" y="6941416"/>
              <a:ext cx="3493741" cy="831105"/>
              <a:chOff x="1205494" y="6941416"/>
              <a:chExt cx="3493741" cy="831105"/>
            </a:xfrm>
          </p:grpSpPr>
          <p:sp>
            <p:nvSpPr>
              <p:cNvPr id="56" name="Freeform 20"/>
              <p:cNvSpPr>
                <a:spLocks/>
              </p:cNvSpPr>
              <p:nvPr/>
            </p:nvSpPr>
            <p:spPr bwMode="auto">
              <a:xfrm rot="16200000" flipV="1">
                <a:off x="2608156" y="5810396"/>
                <a:ext cx="782727" cy="3056880"/>
              </a:xfrm>
              <a:prstGeom prst="round1Rect">
                <a:avLst/>
              </a:prstGeom>
              <a:solidFill>
                <a:schemeClr val="bg1"/>
              </a:solidFill>
              <a:ln w="57150">
                <a:solidFill>
                  <a:schemeClr val="accent6">
                    <a:lumMod val="50000"/>
                  </a:schemeClr>
                </a:solidFill>
              </a:ln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p:spPr>
            <p:txBody>
              <a:bodyPr vert="horz" wrap="square" lIns="91428" tIns="45714" rIns="91428" bIns="45714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3200"/>
              </a:p>
            </p:txBody>
          </p:sp>
          <p:sp>
            <p:nvSpPr>
              <p:cNvPr id="57" name="TextBox 56"/>
              <p:cNvSpPr txBox="1"/>
              <p:nvPr/>
            </p:nvSpPr>
            <p:spPr>
              <a:xfrm>
                <a:off x="2057667" y="6941416"/>
                <a:ext cx="2641568" cy="83110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4800" b="1" dirty="0" err="1">
                    <a:solidFill>
                      <a:srgbClr val="FF0000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Bài</a:t>
                </a:r>
                <a:r>
                  <a:rPr lang="en-US" sz="4800" b="1" dirty="0">
                    <a:solidFill>
                      <a:srgbClr val="FF0000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 </a:t>
                </a:r>
                <a:r>
                  <a:rPr lang="en-US" sz="4800" b="1" dirty="0" err="1">
                    <a:solidFill>
                      <a:srgbClr val="FF0000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giải</a:t>
                </a:r>
                <a:endParaRPr lang="en-US" sz="4800" b="1" dirty="0">
                  <a:solidFill>
                    <a:srgbClr val="FF000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76" name="Round Diagonal Corner Rectangle 75"/>
              <p:cNvSpPr/>
              <p:nvPr/>
            </p:nvSpPr>
            <p:spPr>
              <a:xfrm flipV="1">
                <a:off x="1205494" y="6951957"/>
                <a:ext cx="774046" cy="775029"/>
              </a:xfrm>
              <a:prstGeom prst="round2DiagRect">
                <a:avLst/>
              </a:prstGeom>
              <a:solidFill>
                <a:schemeClr val="accent6">
                  <a:lumMod val="75000"/>
                </a:schemeClr>
              </a:solidFill>
              <a:ln w="57150">
                <a:solidFill>
                  <a:schemeClr val="accent6">
                    <a:lumMod val="50000"/>
                  </a:schemeClr>
                </a:solidFill>
              </a:ln>
              <a:effectLst>
                <a:innerShdw blurRad="114300">
                  <a:prstClr val="black"/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3200"/>
              </a:p>
            </p:txBody>
          </p:sp>
          <p:sp>
            <p:nvSpPr>
              <p:cNvPr id="77" name="Freeform 15"/>
              <p:cNvSpPr>
                <a:spLocks noEditPoints="1"/>
              </p:cNvSpPr>
              <p:nvPr/>
            </p:nvSpPr>
            <p:spPr bwMode="auto">
              <a:xfrm>
                <a:off x="1375232" y="7017843"/>
                <a:ext cx="501844" cy="640616"/>
              </a:xfrm>
              <a:custGeom>
                <a:avLst/>
                <a:gdLst>
                  <a:gd name="T0" fmla="*/ 135 w 145"/>
                  <a:gd name="T1" fmla="*/ 72 h 197"/>
                  <a:gd name="T2" fmla="*/ 72 w 145"/>
                  <a:gd name="T3" fmla="*/ 135 h 197"/>
                  <a:gd name="T4" fmla="*/ 9 w 145"/>
                  <a:gd name="T5" fmla="*/ 72 h 197"/>
                  <a:gd name="T6" fmla="*/ 72 w 145"/>
                  <a:gd name="T7" fmla="*/ 9 h 197"/>
                  <a:gd name="T8" fmla="*/ 115 w 145"/>
                  <a:gd name="T9" fmla="*/ 26 h 197"/>
                  <a:gd name="T10" fmla="*/ 60 w 145"/>
                  <a:gd name="T11" fmla="*/ 82 h 197"/>
                  <a:gd name="T12" fmla="*/ 30 w 145"/>
                  <a:gd name="T13" fmla="*/ 60 h 197"/>
                  <a:gd name="T14" fmla="*/ 20 w 145"/>
                  <a:gd name="T15" fmla="*/ 68 h 197"/>
                  <a:gd name="T16" fmla="*/ 61 w 145"/>
                  <a:gd name="T17" fmla="*/ 126 h 197"/>
                  <a:gd name="T18" fmla="*/ 123 w 145"/>
                  <a:gd name="T19" fmla="*/ 35 h 197"/>
                  <a:gd name="T20" fmla="*/ 135 w 145"/>
                  <a:gd name="T21" fmla="*/ 72 h 197"/>
                  <a:gd name="T22" fmla="*/ 145 w 145"/>
                  <a:gd name="T23" fmla="*/ 12 h 197"/>
                  <a:gd name="T24" fmla="*/ 135 w 145"/>
                  <a:gd name="T25" fmla="*/ 12 h 197"/>
                  <a:gd name="T26" fmla="*/ 123 w 145"/>
                  <a:gd name="T27" fmla="*/ 21 h 197"/>
                  <a:gd name="T28" fmla="*/ 72 w 145"/>
                  <a:gd name="T29" fmla="*/ 0 h 197"/>
                  <a:gd name="T30" fmla="*/ 0 w 145"/>
                  <a:gd name="T31" fmla="*/ 72 h 197"/>
                  <a:gd name="T32" fmla="*/ 30 w 145"/>
                  <a:gd name="T33" fmla="*/ 131 h 197"/>
                  <a:gd name="T34" fmla="*/ 7 w 145"/>
                  <a:gd name="T35" fmla="*/ 175 h 197"/>
                  <a:gd name="T36" fmla="*/ 13 w 145"/>
                  <a:gd name="T37" fmla="*/ 193 h 197"/>
                  <a:gd name="T38" fmla="*/ 32 w 145"/>
                  <a:gd name="T39" fmla="*/ 187 h 197"/>
                  <a:gd name="T40" fmla="*/ 51 w 145"/>
                  <a:gd name="T41" fmla="*/ 141 h 197"/>
                  <a:gd name="T42" fmla="*/ 51 w 145"/>
                  <a:gd name="T43" fmla="*/ 141 h 197"/>
                  <a:gd name="T44" fmla="*/ 72 w 145"/>
                  <a:gd name="T45" fmla="*/ 145 h 197"/>
                  <a:gd name="T46" fmla="*/ 145 w 145"/>
                  <a:gd name="T47" fmla="*/ 72 h 197"/>
                  <a:gd name="T48" fmla="*/ 129 w 145"/>
                  <a:gd name="T49" fmla="*/ 28 h 197"/>
                  <a:gd name="T50" fmla="*/ 145 w 145"/>
                  <a:gd name="T51" fmla="*/ 12 h 1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145" h="197">
                    <a:moveTo>
                      <a:pt x="135" y="72"/>
                    </a:moveTo>
                    <a:cubicBezTo>
                      <a:pt x="135" y="107"/>
                      <a:pt x="107" y="135"/>
                      <a:pt x="72" y="135"/>
                    </a:cubicBezTo>
                    <a:cubicBezTo>
                      <a:pt x="37" y="135"/>
                      <a:pt x="9" y="107"/>
                      <a:pt x="9" y="72"/>
                    </a:cubicBezTo>
                    <a:cubicBezTo>
                      <a:pt x="9" y="37"/>
                      <a:pt x="37" y="9"/>
                      <a:pt x="72" y="9"/>
                    </a:cubicBezTo>
                    <a:cubicBezTo>
                      <a:pt x="89" y="9"/>
                      <a:pt x="104" y="15"/>
                      <a:pt x="115" y="26"/>
                    </a:cubicBezTo>
                    <a:cubicBezTo>
                      <a:pt x="101" y="38"/>
                      <a:pt x="80" y="57"/>
                      <a:pt x="60" y="82"/>
                    </a:cubicBezTo>
                    <a:cubicBezTo>
                      <a:pt x="50" y="74"/>
                      <a:pt x="40" y="67"/>
                      <a:pt x="30" y="60"/>
                    </a:cubicBezTo>
                    <a:cubicBezTo>
                      <a:pt x="26" y="63"/>
                      <a:pt x="24" y="65"/>
                      <a:pt x="20" y="68"/>
                    </a:cubicBezTo>
                    <a:cubicBezTo>
                      <a:pt x="34" y="88"/>
                      <a:pt x="47" y="107"/>
                      <a:pt x="61" y="126"/>
                    </a:cubicBezTo>
                    <a:cubicBezTo>
                      <a:pt x="80" y="95"/>
                      <a:pt x="99" y="63"/>
                      <a:pt x="123" y="35"/>
                    </a:cubicBezTo>
                    <a:cubicBezTo>
                      <a:pt x="130" y="45"/>
                      <a:pt x="135" y="58"/>
                      <a:pt x="135" y="72"/>
                    </a:cubicBezTo>
                    <a:close/>
                    <a:moveTo>
                      <a:pt x="145" y="12"/>
                    </a:moveTo>
                    <a:cubicBezTo>
                      <a:pt x="141" y="12"/>
                      <a:pt x="138" y="12"/>
                      <a:pt x="135" y="12"/>
                    </a:cubicBezTo>
                    <a:cubicBezTo>
                      <a:pt x="135" y="12"/>
                      <a:pt x="130" y="15"/>
                      <a:pt x="123" y="21"/>
                    </a:cubicBezTo>
                    <a:cubicBezTo>
                      <a:pt x="110" y="8"/>
                      <a:pt x="92" y="0"/>
                      <a:pt x="72" y="0"/>
                    </a:cubicBezTo>
                    <a:cubicBezTo>
                      <a:pt x="32" y="0"/>
                      <a:pt x="0" y="32"/>
                      <a:pt x="0" y="72"/>
                    </a:cubicBezTo>
                    <a:cubicBezTo>
                      <a:pt x="0" y="97"/>
                      <a:pt x="11" y="118"/>
                      <a:pt x="30" y="131"/>
                    </a:cubicBezTo>
                    <a:cubicBezTo>
                      <a:pt x="7" y="175"/>
                      <a:pt x="7" y="175"/>
                      <a:pt x="7" y="175"/>
                    </a:cubicBezTo>
                    <a:cubicBezTo>
                      <a:pt x="3" y="182"/>
                      <a:pt x="6" y="190"/>
                      <a:pt x="13" y="193"/>
                    </a:cubicBezTo>
                    <a:cubicBezTo>
                      <a:pt x="20" y="197"/>
                      <a:pt x="28" y="194"/>
                      <a:pt x="32" y="187"/>
                    </a:cubicBezTo>
                    <a:cubicBezTo>
                      <a:pt x="51" y="141"/>
                      <a:pt x="51" y="141"/>
                      <a:pt x="51" y="141"/>
                    </a:cubicBezTo>
                    <a:cubicBezTo>
                      <a:pt x="51" y="141"/>
                      <a:pt x="51" y="141"/>
                      <a:pt x="51" y="141"/>
                    </a:cubicBezTo>
                    <a:cubicBezTo>
                      <a:pt x="58" y="143"/>
                      <a:pt x="65" y="145"/>
                      <a:pt x="72" y="145"/>
                    </a:cubicBezTo>
                    <a:cubicBezTo>
                      <a:pt x="112" y="145"/>
                      <a:pt x="145" y="112"/>
                      <a:pt x="145" y="72"/>
                    </a:cubicBezTo>
                    <a:cubicBezTo>
                      <a:pt x="145" y="55"/>
                      <a:pt x="138" y="40"/>
                      <a:pt x="129" y="28"/>
                    </a:cubicBezTo>
                    <a:cubicBezTo>
                      <a:pt x="134" y="22"/>
                      <a:pt x="139" y="17"/>
                      <a:pt x="145" y="12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62870174"/>
              </p:ext>
            </p:extLst>
          </p:nvPr>
        </p:nvGraphicFramePr>
        <p:xfrm>
          <a:off x="7543800" y="9296400"/>
          <a:ext cx="8153400" cy="1828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541" name="Equation" r:id="rId18" imgW="8153280" imgH="1828800" progId="Equation.DSMT4">
                  <p:embed/>
                </p:oleObj>
              </mc:Choice>
              <mc:Fallback>
                <p:oleObj name="Equation" r:id="rId18" imgW="8153280" imgH="1828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9"/>
                      <a:stretch>
                        <a:fillRect/>
                      </a:stretch>
                    </p:blipFill>
                    <p:spPr>
                      <a:xfrm>
                        <a:off x="7543800" y="9296400"/>
                        <a:ext cx="8153400" cy="1828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8" name="Rectangle 77">
            <a:extLst>
              <a:ext uri="{FF2B5EF4-FFF2-40B4-BE49-F238E27FC236}">
                <a16:creationId xmlns="" xmlns:a16="http://schemas.microsoft.com/office/drawing/2014/main" id="{CD3AFA5A-4934-4FF4-BBE2-95486ED925FF}"/>
              </a:ext>
            </a:extLst>
          </p:cNvPr>
          <p:cNvSpPr/>
          <p:nvPr/>
        </p:nvSpPr>
        <p:spPr>
          <a:xfrm>
            <a:off x="2906713" y="9730953"/>
            <a:ext cx="14489771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Hàm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số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xác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định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48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9" name="Rectangle 78"/>
              <p:cNvSpPr/>
              <p:nvPr/>
            </p:nvSpPr>
            <p:spPr>
              <a:xfrm>
                <a:off x="17425110" y="11963400"/>
                <a:ext cx="2500565" cy="83099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US" sz="4800" b="1" spc="-150">
                          <a:solidFill>
                            <a:srgbClr val="FF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Ch</m:t>
                      </m:r>
                      <m:r>
                        <m:rPr>
                          <m:nor/>
                        </m:rPr>
                        <a:rPr lang="en-US" sz="4800" b="1" spc="-150">
                          <a:solidFill>
                            <a:srgbClr val="FF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ọ</m:t>
                      </m:r>
                      <m:r>
                        <m:rPr>
                          <m:nor/>
                        </m:rPr>
                        <a:rPr lang="en-US" sz="4800" b="1" spc="-150">
                          <a:solidFill>
                            <a:srgbClr val="FF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n</m:t>
                      </m:r>
                      <m:r>
                        <m:rPr>
                          <m:nor/>
                        </m:rPr>
                        <a:rPr lang="en-US" sz="4800" b="1" spc="-150">
                          <a:solidFill>
                            <a:srgbClr val="FF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US" sz="4800" b="1" i="0" spc="-150" smtClean="0">
                          <a:solidFill>
                            <a:srgbClr val="FF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C</m:t>
                      </m:r>
                      <m:r>
                        <m:rPr>
                          <m:nor/>
                        </m:rPr>
                        <a:rPr lang="en-US" sz="4800" b="1" spc="-150">
                          <a:solidFill>
                            <a:srgbClr val="FF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.</m:t>
                      </m:r>
                    </m:oMath>
                  </m:oMathPara>
                </a14:m>
                <a:endParaRPr lang="en-US" sz="4800" b="1" spc="-150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79" name="Rectangle 7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425110" y="11963400"/>
                <a:ext cx="2500565" cy="830997"/>
              </a:xfrm>
              <a:prstGeom prst="rect">
                <a:avLst/>
              </a:prstGeom>
              <a:blipFill rotWithShape="0">
                <a:blip r:embed="rId2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670270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" grpId="0" animBg="1"/>
      <p:bldP spid="7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2" name="Group 151"/>
          <p:cNvGrpSpPr/>
          <p:nvPr/>
        </p:nvGrpSpPr>
        <p:grpSpPr>
          <a:xfrm>
            <a:off x="1205338" y="6941404"/>
            <a:ext cx="22136901" cy="6545132"/>
            <a:chOff x="1205494" y="6941416"/>
            <a:chExt cx="22139783" cy="6545984"/>
          </a:xfrm>
        </p:grpSpPr>
        <p:sp>
          <p:nvSpPr>
            <p:cNvPr id="125" name="Rounded Rectangle 124"/>
            <p:cNvSpPr/>
            <p:nvPr/>
          </p:nvSpPr>
          <p:spPr>
            <a:xfrm>
              <a:off x="1209586" y="7179457"/>
              <a:ext cx="22135691" cy="6307943"/>
            </a:xfrm>
            <a:prstGeom prst="roundRect">
              <a:avLst>
                <a:gd name="adj" fmla="val 2239"/>
              </a:avLst>
            </a:prstGeom>
            <a:solidFill>
              <a:schemeClr val="accent6">
                <a:lumMod val="20000"/>
                <a:lumOff val="80000"/>
              </a:schemeClr>
            </a:solidFill>
            <a:ln w="19050">
              <a:solidFill>
                <a:schemeClr val="accent6">
                  <a:lumMod val="50000"/>
                </a:schemeClr>
              </a:solidFill>
            </a:ln>
            <a:effectLst>
              <a:innerShdw blurRad="114300">
                <a:prstClr val="black"/>
              </a:inn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200"/>
            </a:p>
          </p:txBody>
        </p:sp>
        <p:grpSp>
          <p:nvGrpSpPr>
            <p:cNvPr id="151" name="Group 150"/>
            <p:cNvGrpSpPr/>
            <p:nvPr/>
          </p:nvGrpSpPr>
          <p:grpSpPr>
            <a:xfrm>
              <a:off x="1205494" y="6941416"/>
              <a:ext cx="3493741" cy="831105"/>
              <a:chOff x="1205494" y="6941416"/>
              <a:chExt cx="3493741" cy="831105"/>
            </a:xfrm>
          </p:grpSpPr>
          <p:sp>
            <p:nvSpPr>
              <p:cNvPr id="127" name="Freeform 20"/>
              <p:cNvSpPr>
                <a:spLocks/>
              </p:cNvSpPr>
              <p:nvPr/>
            </p:nvSpPr>
            <p:spPr bwMode="auto">
              <a:xfrm rot="16200000" flipV="1">
                <a:off x="2608156" y="5810396"/>
                <a:ext cx="782727" cy="3056880"/>
              </a:xfrm>
              <a:prstGeom prst="round1Rect">
                <a:avLst/>
              </a:prstGeom>
              <a:solidFill>
                <a:schemeClr val="bg1"/>
              </a:solidFill>
              <a:ln w="57150">
                <a:solidFill>
                  <a:schemeClr val="accent6">
                    <a:lumMod val="50000"/>
                  </a:schemeClr>
                </a:solidFill>
              </a:ln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p:spPr>
            <p:txBody>
              <a:bodyPr vert="horz" wrap="square" lIns="91428" tIns="45714" rIns="91428" bIns="45714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3200"/>
              </a:p>
            </p:txBody>
          </p:sp>
          <p:sp>
            <p:nvSpPr>
              <p:cNvPr id="128" name="TextBox 127"/>
              <p:cNvSpPr txBox="1"/>
              <p:nvPr/>
            </p:nvSpPr>
            <p:spPr>
              <a:xfrm>
                <a:off x="2057667" y="6941416"/>
                <a:ext cx="2641568" cy="83110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4800" b="1" dirty="0" err="1">
                    <a:solidFill>
                      <a:srgbClr val="FF0000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Bài</a:t>
                </a:r>
                <a:r>
                  <a:rPr lang="en-US" sz="4800" b="1" dirty="0">
                    <a:solidFill>
                      <a:srgbClr val="FF0000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 </a:t>
                </a:r>
                <a:r>
                  <a:rPr lang="en-US" sz="4800" b="1" dirty="0" err="1">
                    <a:solidFill>
                      <a:srgbClr val="FF0000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giải</a:t>
                </a:r>
                <a:endParaRPr lang="en-US" sz="4800" b="1" dirty="0">
                  <a:solidFill>
                    <a:srgbClr val="FF000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129" name="Round Diagonal Corner Rectangle 128"/>
              <p:cNvSpPr/>
              <p:nvPr/>
            </p:nvSpPr>
            <p:spPr>
              <a:xfrm flipV="1">
                <a:off x="1205494" y="6951957"/>
                <a:ext cx="774046" cy="775029"/>
              </a:xfrm>
              <a:prstGeom prst="round2DiagRect">
                <a:avLst/>
              </a:prstGeom>
              <a:solidFill>
                <a:schemeClr val="accent6">
                  <a:lumMod val="75000"/>
                </a:schemeClr>
              </a:solidFill>
              <a:ln w="57150">
                <a:solidFill>
                  <a:schemeClr val="accent6">
                    <a:lumMod val="50000"/>
                  </a:schemeClr>
                </a:solidFill>
              </a:ln>
              <a:effectLst>
                <a:innerShdw blurRad="114300">
                  <a:prstClr val="black"/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3200"/>
              </a:p>
            </p:txBody>
          </p:sp>
          <p:sp>
            <p:nvSpPr>
              <p:cNvPr id="8" name="Freeform 15"/>
              <p:cNvSpPr>
                <a:spLocks noEditPoints="1"/>
              </p:cNvSpPr>
              <p:nvPr/>
            </p:nvSpPr>
            <p:spPr bwMode="auto">
              <a:xfrm>
                <a:off x="1375232" y="7017843"/>
                <a:ext cx="501844" cy="640616"/>
              </a:xfrm>
              <a:custGeom>
                <a:avLst/>
                <a:gdLst>
                  <a:gd name="T0" fmla="*/ 135 w 145"/>
                  <a:gd name="T1" fmla="*/ 72 h 197"/>
                  <a:gd name="T2" fmla="*/ 72 w 145"/>
                  <a:gd name="T3" fmla="*/ 135 h 197"/>
                  <a:gd name="T4" fmla="*/ 9 w 145"/>
                  <a:gd name="T5" fmla="*/ 72 h 197"/>
                  <a:gd name="T6" fmla="*/ 72 w 145"/>
                  <a:gd name="T7" fmla="*/ 9 h 197"/>
                  <a:gd name="T8" fmla="*/ 115 w 145"/>
                  <a:gd name="T9" fmla="*/ 26 h 197"/>
                  <a:gd name="T10" fmla="*/ 60 w 145"/>
                  <a:gd name="T11" fmla="*/ 82 h 197"/>
                  <a:gd name="T12" fmla="*/ 30 w 145"/>
                  <a:gd name="T13" fmla="*/ 60 h 197"/>
                  <a:gd name="T14" fmla="*/ 20 w 145"/>
                  <a:gd name="T15" fmla="*/ 68 h 197"/>
                  <a:gd name="T16" fmla="*/ 61 w 145"/>
                  <a:gd name="T17" fmla="*/ 126 h 197"/>
                  <a:gd name="T18" fmla="*/ 123 w 145"/>
                  <a:gd name="T19" fmla="*/ 35 h 197"/>
                  <a:gd name="T20" fmla="*/ 135 w 145"/>
                  <a:gd name="T21" fmla="*/ 72 h 197"/>
                  <a:gd name="T22" fmla="*/ 145 w 145"/>
                  <a:gd name="T23" fmla="*/ 12 h 197"/>
                  <a:gd name="T24" fmla="*/ 135 w 145"/>
                  <a:gd name="T25" fmla="*/ 12 h 197"/>
                  <a:gd name="T26" fmla="*/ 123 w 145"/>
                  <a:gd name="T27" fmla="*/ 21 h 197"/>
                  <a:gd name="T28" fmla="*/ 72 w 145"/>
                  <a:gd name="T29" fmla="*/ 0 h 197"/>
                  <a:gd name="T30" fmla="*/ 0 w 145"/>
                  <a:gd name="T31" fmla="*/ 72 h 197"/>
                  <a:gd name="T32" fmla="*/ 30 w 145"/>
                  <a:gd name="T33" fmla="*/ 131 h 197"/>
                  <a:gd name="T34" fmla="*/ 7 w 145"/>
                  <a:gd name="T35" fmla="*/ 175 h 197"/>
                  <a:gd name="T36" fmla="*/ 13 w 145"/>
                  <a:gd name="T37" fmla="*/ 193 h 197"/>
                  <a:gd name="T38" fmla="*/ 32 w 145"/>
                  <a:gd name="T39" fmla="*/ 187 h 197"/>
                  <a:gd name="T40" fmla="*/ 51 w 145"/>
                  <a:gd name="T41" fmla="*/ 141 h 197"/>
                  <a:gd name="T42" fmla="*/ 51 w 145"/>
                  <a:gd name="T43" fmla="*/ 141 h 197"/>
                  <a:gd name="T44" fmla="*/ 72 w 145"/>
                  <a:gd name="T45" fmla="*/ 145 h 197"/>
                  <a:gd name="T46" fmla="*/ 145 w 145"/>
                  <a:gd name="T47" fmla="*/ 72 h 197"/>
                  <a:gd name="T48" fmla="*/ 129 w 145"/>
                  <a:gd name="T49" fmla="*/ 28 h 197"/>
                  <a:gd name="T50" fmla="*/ 145 w 145"/>
                  <a:gd name="T51" fmla="*/ 12 h 1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145" h="197">
                    <a:moveTo>
                      <a:pt x="135" y="72"/>
                    </a:moveTo>
                    <a:cubicBezTo>
                      <a:pt x="135" y="107"/>
                      <a:pt x="107" y="135"/>
                      <a:pt x="72" y="135"/>
                    </a:cubicBezTo>
                    <a:cubicBezTo>
                      <a:pt x="37" y="135"/>
                      <a:pt x="9" y="107"/>
                      <a:pt x="9" y="72"/>
                    </a:cubicBezTo>
                    <a:cubicBezTo>
                      <a:pt x="9" y="37"/>
                      <a:pt x="37" y="9"/>
                      <a:pt x="72" y="9"/>
                    </a:cubicBezTo>
                    <a:cubicBezTo>
                      <a:pt x="89" y="9"/>
                      <a:pt x="104" y="15"/>
                      <a:pt x="115" y="26"/>
                    </a:cubicBezTo>
                    <a:cubicBezTo>
                      <a:pt x="101" y="38"/>
                      <a:pt x="80" y="57"/>
                      <a:pt x="60" y="82"/>
                    </a:cubicBezTo>
                    <a:cubicBezTo>
                      <a:pt x="50" y="74"/>
                      <a:pt x="40" y="67"/>
                      <a:pt x="30" y="60"/>
                    </a:cubicBezTo>
                    <a:cubicBezTo>
                      <a:pt x="26" y="63"/>
                      <a:pt x="24" y="65"/>
                      <a:pt x="20" y="68"/>
                    </a:cubicBezTo>
                    <a:cubicBezTo>
                      <a:pt x="34" y="88"/>
                      <a:pt x="47" y="107"/>
                      <a:pt x="61" y="126"/>
                    </a:cubicBezTo>
                    <a:cubicBezTo>
                      <a:pt x="80" y="95"/>
                      <a:pt x="99" y="63"/>
                      <a:pt x="123" y="35"/>
                    </a:cubicBezTo>
                    <a:cubicBezTo>
                      <a:pt x="130" y="45"/>
                      <a:pt x="135" y="58"/>
                      <a:pt x="135" y="72"/>
                    </a:cubicBezTo>
                    <a:close/>
                    <a:moveTo>
                      <a:pt x="145" y="12"/>
                    </a:moveTo>
                    <a:cubicBezTo>
                      <a:pt x="141" y="12"/>
                      <a:pt x="138" y="12"/>
                      <a:pt x="135" y="12"/>
                    </a:cubicBezTo>
                    <a:cubicBezTo>
                      <a:pt x="135" y="12"/>
                      <a:pt x="130" y="15"/>
                      <a:pt x="123" y="21"/>
                    </a:cubicBezTo>
                    <a:cubicBezTo>
                      <a:pt x="110" y="8"/>
                      <a:pt x="92" y="0"/>
                      <a:pt x="72" y="0"/>
                    </a:cubicBezTo>
                    <a:cubicBezTo>
                      <a:pt x="32" y="0"/>
                      <a:pt x="0" y="32"/>
                      <a:pt x="0" y="72"/>
                    </a:cubicBezTo>
                    <a:cubicBezTo>
                      <a:pt x="0" y="97"/>
                      <a:pt x="11" y="118"/>
                      <a:pt x="30" y="131"/>
                    </a:cubicBezTo>
                    <a:cubicBezTo>
                      <a:pt x="7" y="175"/>
                      <a:pt x="7" y="175"/>
                      <a:pt x="7" y="175"/>
                    </a:cubicBezTo>
                    <a:cubicBezTo>
                      <a:pt x="3" y="182"/>
                      <a:pt x="6" y="190"/>
                      <a:pt x="13" y="193"/>
                    </a:cubicBezTo>
                    <a:cubicBezTo>
                      <a:pt x="20" y="197"/>
                      <a:pt x="28" y="194"/>
                      <a:pt x="32" y="187"/>
                    </a:cubicBezTo>
                    <a:cubicBezTo>
                      <a:pt x="51" y="141"/>
                      <a:pt x="51" y="141"/>
                      <a:pt x="51" y="141"/>
                    </a:cubicBezTo>
                    <a:cubicBezTo>
                      <a:pt x="51" y="141"/>
                      <a:pt x="51" y="141"/>
                      <a:pt x="51" y="141"/>
                    </a:cubicBezTo>
                    <a:cubicBezTo>
                      <a:pt x="58" y="143"/>
                      <a:pt x="65" y="145"/>
                      <a:pt x="72" y="145"/>
                    </a:cubicBezTo>
                    <a:cubicBezTo>
                      <a:pt x="112" y="145"/>
                      <a:pt x="145" y="112"/>
                      <a:pt x="145" y="72"/>
                    </a:cubicBezTo>
                    <a:cubicBezTo>
                      <a:pt x="145" y="55"/>
                      <a:pt x="138" y="40"/>
                      <a:pt x="129" y="28"/>
                    </a:cubicBezTo>
                    <a:cubicBezTo>
                      <a:pt x="134" y="22"/>
                      <a:pt x="139" y="17"/>
                      <a:pt x="145" y="12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148" name="Group 147"/>
          <p:cNvGrpSpPr/>
          <p:nvPr/>
        </p:nvGrpSpPr>
        <p:grpSpPr>
          <a:xfrm>
            <a:off x="794030" y="2434818"/>
            <a:ext cx="23391942" cy="4087555"/>
            <a:chOff x="992187" y="2564544"/>
            <a:chExt cx="22353091" cy="4088087"/>
          </a:xfrm>
        </p:grpSpPr>
        <p:sp>
          <p:nvSpPr>
            <p:cNvPr id="134" name="Rounded Rectangle 133"/>
            <p:cNvSpPr/>
            <p:nvPr/>
          </p:nvSpPr>
          <p:spPr bwMode="auto">
            <a:xfrm>
              <a:off x="1145221" y="2667000"/>
              <a:ext cx="22200057" cy="3985631"/>
            </a:xfrm>
            <a:prstGeom prst="roundRect">
              <a:avLst>
                <a:gd name="adj" fmla="val 5492"/>
              </a:avLst>
            </a:prstGeom>
            <a:solidFill>
              <a:schemeClr val="accent3">
                <a:lumMod val="40000"/>
                <a:lumOff val="60000"/>
              </a:schemeClr>
            </a:solidFill>
            <a:ln w="19050"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2177060">
                <a:defRPr/>
              </a:pPr>
              <a:endParaRPr lang="en-US" sz="3200"/>
            </a:p>
          </p:txBody>
        </p:sp>
        <p:grpSp>
          <p:nvGrpSpPr>
            <p:cNvPr id="135" name="Group 134"/>
            <p:cNvGrpSpPr/>
            <p:nvPr/>
          </p:nvGrpSpPr>
          <p:grpSpPr>
            <a:xfrm>
              <a:off x="992187" y="2564544"/>
              <a:ext cx="3124200" cy="1023459"/>
              <a:chOff x="534987" y="1647866"/>
              <a:chExt cx="4197167" cy="1176337"/>
            </a:xfrm>
          </p:grpSpPr>
          <p:sp>
            <p:nvSpPr>
              <p:cNvPr id="136" name="Isosceles Triangle 44"/>
              <p:cNvSpPr/>
              <p:nvPr/>
            </p:nvSpPr>
            <p:spPr bwMode="auto">
              <a:xfrm rot="5400000" flipV="1">
                <a:off x="534195" y="2602747"/>
                <a:ext cx="227012" cy="215900"/>
              </a:xfrm>
              <a:custGeom>
                <a:avLst/>
                <a:gdLst>
                  <a:gd name="connsiteX0" fmla="*/ 0 w 293725"/>
                  <a:gd name="connsiteY0" fmla="*/ 164224 h 164224"/>
                  <a:gd name="connsiteX1" fmla="*/ 146863 w 293725"/>
                  <a:gd name="connsiteY1" fmla="*/ 0 h 164224"/>
                  <a:gd name="connsiteX2" fmla="*/ 293725 w 293725"/>
                  <a:gd name="connsiteY2" fmla="*/ 164224 h 164224"/>
                  <a:gd name="connsiteX3" fmla="*/ 0 w 293725"/>
                  <a:gd name="connsiteY3" fmla="*/ 164224 h 164224"/>
                  <a:gd name="connsiteX0" fmla="*/ 2363 w 296088"/>
                  <a:gd name="connsiteY0" fmla="*/ 164221 h 164221"/>
                  <a:gd name="connsiteX1" fmla="*/ 0 w 296088"/>
                  <a:gd name="connsiteY1" fmla="*/ 0 h 164221"/>
                  <a:gd name="connsiteX2" fmla="*/ 296088 w 296088"/>
                  <a:gd name="connsiteY2" fmla="*/ 164221 h 164221"/>
                  <a:gd name="connsiteX3" fmla="*/ 2363 w 296088"/>
                  <a:gd name="connsiteY3" fmla="*/ 164221 h 1642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96088" h="164221">
                    <a:moveTo>
                      <a:pt x="2363" y="164221"/>
                    </a:moveTo>
                    <a:cubicBezTo>
                      <a:pt x="1575" y="109481"/>
                      <a:pt x="788" y="54740"/>
                      <a:pt x="0" y="0"/>
                    </a:cubicBezTo>
                    <a:lnTo>
                      <a:pt x="296088" y="164221"/>
                    </a:lnTo>
                    <a:lnTo>
                      <a:pt x="2363" y="164221"/>
                    </a:lnTo>
                    <a:close/>
                  </a:path>
                </a:pathLst>
              </a:custGeom>
              <a:solidFill>
                <a:srgbClr val="135F82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2177060"/>
                <a:endParaRPr lang="en-US" sz="3200">
                  <a:solidFill>
                    <a:prstClr val="white"/>
                  </a:solidFill>
                </a:endParaRPr>
              </a:p>
            </p:txBody>
          </p:sp>
          <p:sp>
            <p:nvSpPr>
              <p:cNvPr id="137" name="Pentagon 136"/>
              <p:cNvSpPr/>
              <p:nvPr/>
            </p:nvSpPr>
            <p:spPr bwMode="auto">
              <a:xfrm>
                <a:off x="534987" y="1647866"/>
                <a:ext cx="4197167" cy="955674"/>
              </a:xfrm>
              <a:prstGeom prst="homePlate">
                <a:avLst>
                  <a:gd name="adj" fmla="val 12444"/>
                </a:avLst>
              </a:prstGeom>
              <a:solidFill>
                <a:srgbClr val="135F82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2177060"/>
                <a:endParaRPr lang="en-US" sz="3200">
                  <a:solidFill>
                    <a:prstClr val="white"/>
                  </a:solidFill>
                </a:endParaRPr>
              </a:p>
            </p:txBody>
          </p:sp>
          <p:grpSp>
            <p:nvGrpSpPr>
              <p:cNvPr id="138" name="Group 11"/>
              <p:cNvGrpSpPr/>
              <p:nvPr/>
            </p:nvGrpSpPr>
            <p:grpSpPr bwMode="auto">
              <a:xfrm>
                <a:off x="683775" y="1836907"/>
                <a:ext cx="582199" cy="537956"/>
                <a:chOff x="7440266" y="3398551"/>
                <a:chExt cx="757238" cy="765175"/>
              </a:xfrm>
              <a:solidFill>
                <a:schemeClr val="bg1">
                  <a:lumMod val="95000"/>
                </a:schemeClr>
              </a:solidFill>
            </p:grpSpPr>
            <p:sp>
              <p:nvSpPr>
                <p:cNvPr id="141" name="Freeform 140"/>
                <p:cNvSpPr>
                  <a:spLocks noEditPoints="1"/>
                </p:cNvSpPr>
                <p:nvPr/>
              </p:nvSpPr>
              <p:spPr bwMode="auto">
                <a:xfrm>
                  <a:off x="7440266" y="3436652"/>
                  <a:ext cx="344488" cy="344489"/>
                </a:xfrm>
                <a:custGeom>
                  <a:avLst/>
                  <a:gdLst/>
                  <a:ahLst/>
                  <a:cxnLst>
                    <a:cxn ang="0">
                      <a:pos x="33" y="184"/>
                    </a:cxn>
                    <a:cxn ang="0">
                      <a:pos x="181" y="184"/>
                    </a:cxn>
                    <a:cxn ang="0">
                      <a:pos x="181" y="33"/>
                    </a:cxn>
                    <a:cxn ang="0">
                      <a:pos x="33" y="33"/>
                    </a:cxn>
                    <a:cxn ang="0">
                      <a:pos x="33" y="184"/>
                    </a:cxn>
                    <a:cxn ang="0">
                      <a:pos x="217" y="217"/>
                    </a:cxn>
                    <a:cxn ang="0">
                      <a:pos x="0" y="217"/>
                    </a:cxn>
                    <a:cxn ang="0">
                      <a:pos x="0" y="0"/>
                    </a:cxn>
                    <a:cxn ang="0">
                      <a:pos x="217" y="0"/>
                    </a:cxn>
                    <a:cxn ang="0">
                      <a:pos x="217" y="217"/>
                    </a:cxn>
                  </a:cxnLst>
                  <a:rect l="0" t="0" r="r" b="b"/>
                  <a:pathLst>
                    <a:path w="217" h="217">
                      <a:moveTo>
                        <a:pt x="33" y="184"/>
                      </a:moveTo>
                      <a:lnTo>
                        <a:pt x="181" y="184"/>
                      </a:lnTo>
                      <a:lnTo>
                        <a:pt x="181" y="33"/>
                      </a:lnTo>
                      <a:lnTo>
                        <a:pt x="33" y="33"/>
                      </a:lnTo>
                      <a:lnTo>
                        <a:pt x="33" y="184"/>
                      </a:lnTo>
                      <a:close/>
                      <a:moveTo>
                        <a:pt x="217" y="217"/>
                      </a:moveTo>
                      <a:lnTo>
                        <a:pt x="0" y="217"/>
                      </a:lnTo>
                      <a:lnTo>
                        <a:pt x="0" y="0"/>
                      </a:lnTo>
                      <a:lnTo>
                        <a:pt x="217" y="0"/>
                      </a:lnTo>
                      <a:lnTo>
                        <a:pt x="217" y="217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2177060">
                    <a:defRPr/>
                  </a:pPr>
                  <a:endParaRPr lang="en-US" sz="3200"/>
                </a:p>
              </p:txBody>
            </p:sp>
            <p:sp>
              <p:nvSpPr>
                <p:cNvPr id="142" name="Freeform 141"/>
                <p:cNvSpPr>
                  <a:spLocks noEditPoints="1"/>
                </p:cNvSpPr>
                <p:nvPr/>
              </p:nvSpPr>
              <p:spPr bwMode="auto">
                <a:xfrm>
                  <a:off x="7440266" y="3814473"/>
                  <a:ext cx="344488" cy="349251"/>
                </a:xfrm>
                <a:custGeom>
                  <a:avLst/>
                  <a:gdLst/>
                  <a:ahLst/>
                  <a:cxnLst>
                    <a:cxn ang="0">
                      <a:pos x="33" y="185"/>
                    </a:cxn>
                    <a:cxn ang="0">
                      <a:pos x="181" y="185"/>
                    </a:cxn>
                    <a:cxn ang="0">
                      <a:pos x="181" y="36"/>
                    </a:cxn>
                    <a:cxn ang="0">
                      <a:pos x="33" y="36"/>
                    </a:cxn>
                    <a:cxn ang="0">
                      <a:pos x="33" y="185"/>
                    </a:cxn>
                    <a:cxn ang="0">
                      <a:pos x="217" y="220"/>
                    </a:cxn>
                    <a:cxn ang="0">
                      <a:pos x="0" y="220"/>
                    </a:cxn>
                    <a:cxn ang="0">
                      <a:pos x="0" y="0"/>
                    </a:cxn>
                    <a:cxn ang="0">
                      <a:pos x="217" y="0"/>
                    </a:cxn>
                    <a:cxn ang="0">
                      <a:pos x="217" y="220"/>
                    </a:cxn>
                  </a:cxnLst>
                  <a:rect l="0" t="0" r="r" b="b"/>
                  <a:pathLst>
                    <a:path w="217" h="220">
                      <a:moveTo>
                        <a:pt x="33" y="185"/>
                      </a:moveTo>
                      <a:lnTo>
                        <a:pt x="181" y="185"/>
                      </a:lnTo>
                      <a:lnTo>
                        <a:pt x="181" y="36"/>
                      </a:lnTo>
                      <a:lnTo>
                        <a:pt x="33" y="36"/>
                      </a:lnTo>
                      <a:lnTo>
                        <a:pt x="33" y="185"/>
                      </a:lnTo>
                      <a:close/>
                      <a:moveTo>
                        <a:pt x="217" y="220"/>
                      </a:moveTo>
                      <a:lnTo>
                        <a:pt x="0" y="220"/>
                      </a:lnTo>
                      <a:lnTo>
                        <a:pt x="0" y="0"/>
                      </a:lnTo>
                      <a:lnTo>
                        <a:pt x="217" y="0"/>
                      </a:lnTo>
                      <a:lnTo>
                        <a:pt x="217" y="22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2177060">
                    <a:defRPr/>
                  </a:pPr>
                  <a:endParaRPr lang="en-US" sz="3200"/>
                </a:p>
              </p:txBody>
            </p:sp>
            <p:sp>
              <p:nvSpPr>
                <p:cNvPr id="143" name="Freeform 142"/>
                <p:cNvSpPr>
                  <a:spLocks/>
                </p:cNvSpPr>
                <p:nvPr/>
              </p:nvSpPr>
              <p:spPr bwMode="auto">
                <a:xfrm>
                  <a:off x="7506941" y="3398551"/>
                  <a:ext cx="341313" cy="288925"/>
                </a:xfrm>
                <a:custGeom>
                  <a:avLst/>
                  <a:gdLst/>
                  <a:ahLst/>
                  <a:cxnLst>
                    <a:cxn ang="0">
                      <a:pos x="76" y="182"/>
                    </a:cxn>
                    <a:cxn ang="0">
                      <a:pos x="0" y="114"/>
                    </a:cxn>
                    <a:cxn ang="0">
                      <a:pos x="24" y="88"/>
                    </a:cxn>
                    <a:cxn ang="0">
                      <a:pos x="73" y="132"/>
                    </a:cxn>
                    <a:cxn ang="0">
                      <a:pos x="187" y="0"/>
                    </a:cxn>
                    <a:cxn ang="0">
                      <a:pos x="215" y="24"/>
                    </a:cxn>
                    <a:cxn ang="0">
                      <a:pos x="76" y="182"/>
                    </a:cxn>
                  </a:cxnLst>
                  <a:rect l="0" t="0" r="r" b="b"/>
                  <a:pathLst>
                    <a:path w="215" h="182">
                      <a:moveTo>
                        <a:pt x="76" y="182"/>
                      </a:moveTo>
                      <a:lnTo>
                        <a:pt x="0" y="114"/>
                      </a:lnTo>
                      <a:lnTo>
                        <a:pt x="24" y="88"/>
                      </a:lnTo>
                      <a:lnTo>
                        <a:pt x="73" y="132"/>
                      </a:lnTo>
                      <a:lnTo>
                        <a:pt x="187" y="0"/>
                      </a:lnTo>
                      <a:lnTo>
                        <a:pt x="215" y="24"/>
                      </a:lnTo>
                      <a:lnTo>
                        <a:pt x="76" y="1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2177060">
                    <a:defRPr/>
                  </a:pPr>
                  <a:endParaRPr lang="en-US" sz="3200"/>
                </a:p>
              </p:txBody>
            </p:sp>
            <p:sp>
              <p:nvSpPr>
                <p:cNvPr id="144" name="Rectangle 143"/>
                <p:cNvSpPr>
                  <a:spLocks noChangeArrowheads="1"/>
                </p:cNvSpPr>
                <p:nvPr/>
              </p:nvSpPr>
              <p:spPr bwMode="auto">
                <a:xfrm>
                  <a:off x="7840316" y="4100226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2177060">
                    <a:defRPr/>
                  </a:pPr>
                  <a:endParaRPr lang="en-US" sz="3200"/>
                </a:p>
              </p:txBody>
            </p:sp>
            <p:sp>
              <p:nvSpPr>
                <p:cNvPr id="145" name="Rectangle 144"/>
                <p:cNvSpPr>
                  <a:spLocks noChangeArrowheads="1"/>
                </p:cNvSpPr>
                <p:nvPr/>
              </p:nvSpPr>
              <p:spPr bwMode="auto">
                <a:xfrm>
                  <a:off x="7840316" y="3717639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2177060">
                    <a:defRPr/>
                  </a:pPr>
                  <a:endParaRPr lang="en-US" sz="3200"/>
                </a:p>
              </p:txBody>
            </p:sp>
            <p:sp>
              <p:nvSpPr>
                <p:cNvPr id="146" name="Rectangle 145"/>
                <p:cNvSpPr>
                  <a:spLocks noChangeArrowheads="1"/>
                </p:cNvSpPr>
                <p:nvPr/>
              </p:nvSpPr>
              <p:spPr bwMode="auto">
                <a:xfrm>
                  <a:off x="7840316" y="3973225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2177060">
                    <a:defRPr/>
                  </a:pPr>
                  <a:endParaRPr lang="en-US" sz="3200"/>
                </a:p>
              </p:txBody>
            </p:sp>
            <p:sp>
              <p:nvSpPr>
                <p:cNvPr id="147" name="Rectangle 146"/>
                <p:cNvSpPr>
                  <a:spLocks noChangeArrowheads="1"/>
                </p:cNvSpPr>
                <p:nvPr/>
              </p:nvSpPr>
              <p:spPr bwMode="auto">
                <a:xfrm>
                  <a:off x="7840316" y="3590640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2177060">
                    <a:defRPr/>
                  </a:pPr>
                  <a:endParaRPr lang="en-US" sz="3200"/>
                </a:p>
              </p:txBody>
            </p:sp>
          </p:grpSp>
          <p:sp>
            <p:nvSpPr>
              <p:cNvPr id="139" name="Chevron 138"/>
              <p:cNvSpPr/>
              <p:nvPr/>
            </p:nvSpPr>
            <p:spPr bwMode="auto">
              <a:xfrm>
                <a:off x="1330000" y="1771634"/>
                <a:ext cx="142625" cy="707897"/>
              </a:xfrm>
              <a:prstGeom prst="chevron">
                <a:avLst>
                  <a:gd name="adj" fmla="val 68110"/>
                </a:avLst>
              </a:prstGeom>
              <a:solidFill>
                <a:schemeClr val="bg1"/>
              </a:solidFill>
              <a:ln>
                <a:noFill/>
              </a:ln>
              <a:effectLst>
                <a:innerShdw blurRad="63500" dist="50800" dir="54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defTabSz="2177060">
                  <a:defRPr/>
                </a:pPr>
                <a:endParaRPr lang="en-US" sz="3200">
                  <a:solidFill>
                    <a:schemeClr val="tx1"/>
                  </a:solidFill>
                </a:endParaRPr>
              </a:p>
            </p:txBody>
          </p:sp>
          <p:sp>
            <p:nvSpPr>
              <p:cNvPr id="140" name="TextBox 13"/>
              <p:cNvSpPr txBox="1">
                <a:spLocks noChangeArrowheads="1"/>
              </p:cNvSpPr>
              <p:nvPr/>
            </p:nvSpPr>
            <p:spPr bwMode="auto">
              <a:xfrm>
                <a:off x="1456316" y="1718346"/>
                <a:ext cx="3173468" cy="81362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21764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21764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21764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21764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eaLnBrk="1" hangingPunct="1"/>
                <a:r>
                  <a:rPr lang="en-US" sz="4000" b="1" dirty="0" err="1">
                    <a:solidFill>
                      <a:schemeClr val="bg1"/>
                    </a:solidFill>
                    <a:latin typeface="Tahoma" pitchFamily="34" charset="0"/>
                    <a:cs typeface="Tahoma" pitchFamily="34" charset="0"/>
                  </a:rPr>
                  <a:t>Câu</a:t>
                </a:r>
                <a:r>
                  <a:rPr lang="en-US" sz="4000" b="1" dirty="0">
                    <a:solidFill>
                      <a:schemeClr val="bg1"/>
                    </a:solidFill>
                    <a:latin typeface="Tahoma" pitchFamily="34" charset="0"/>
                    <a:cs typeface="Tahoma" pitchFamily="34" charset="0"/>
                  </a:rPr>
                  <a:t> 3</a:t>
                </a:r>
                <a:r>
                  <a:rPr lang="en-US" sz="4000" b="1" dirty="0" smtClean="0">
                    <a:solidFill>
                      <a:schemeClr val="bg1"/>
                    </a:solidFill>
                    <a:latin typeface="Tahoma" pitchFamily="34" charset="0"/>
                    <a:cs typeface="Tahoma" pitchFamily="34" charset="0"/>
                  </a:rPr>
                  <a:t>.</a:t>
                </a:r>
                <a:endParaRPr lang="en-US" sz="4000" b="1" dirty="0">
                  <a:solidFill>
                    <a:schemeClr val="bg1"/>
                  </a:solidFill>
                  <a:latin typeface="Tahoma" pitchFamily="34" charset="0"/>
                  <a:cs typeface="Tahoma" pitchFamily="34" charset="0"/>
                </a:endParaRPr>
              </a:p>
            </p:txBody>
          </p:sp>
        </p:grp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62" name="Rectangle 61"/>
              <p:cNvSpPr/>
              <p:nvPr/>
            </p:nvSpPr>
            <p:spPr>
              <a:xfrm>
                <a:off x="15633294" y="11669888"/>
                <a:ext cx="2500565" cy="83099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US" sz="4800" b="1" spc="-150">
                          <a:solidFill>
                            <a:srgbClr val="FF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Ch</m:t>
                      </m:r>
                      <m:r>
                        <m:rPr>
                          <m:nor/>
                        </m:rPr>
                        <a:rPr lang="en-US" sz="4800" b="1" spc="-150">
                          <a:solidFill>
                            <a:srgbClr val="FF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ọ</m:t>
                      </m:r>
                      <m:r>
                        <m:rPr>
                          <m:nor/>
                        </m:rPr>
                        <a:rPr lang="en-US" sz="4800" b="1" spc="-150">
                          <a:solidFill>
                            <a:srgbClr val="FF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n</m:t>
                      </m:r>
                      <m:r>
                        <m:rPr>
                          <m:nor/>
                        </m:rPr>
                        <a:rPr lang="en-US" sz="4800" b="1" spc="-150">
                          <a:solidFill>
                            <a:srgbClr val="FF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vi-VN" sz="4800" b="1" spc="-150">
                          <a:solidFill>
                            <a:srgbClr val="FF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B</m:t>
                      </m:r>
                      <m:r>
                        <m:rPr>
                          <m:nor/>
                        </m:rPr>
                        <a:rPr lang="en-US" sz="4800" b="1" spc="-150">
                          <a:solidFill>
                            <a:srgbClr val="FF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.</m:t>
                      </m:r>
                    </m:oMath>
                  </m:oMathPara>
                </a14:m>
                <a:endParaRPr lang="en-US" sz="4800" b="1" spc="-150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62" name="Rectangle 6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633294" y="11669888"/>
                <a:ext cx="2500565" cy="83099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9" name="Rectangle 118"/>
          <p:cNvSpPr/>
          <p:nvPr/>
        </p:nvSpPr>
        <p:spPr>
          <a:xfrm>
            <a:off x="1207060" y="3283803"/>
            <a:ext cx="2256588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800" dirty="0" err="1" smtClean="0"/>
              <a:t>Đạo</a:t>
            </a:r>
            <a:r>
              <a:rPr lang="en-US" sz="4800" dirty="0" smtClean="0"/>
              <a:t> </a:t>
            </a:r>
            <a:r>
              <a:rPr lang="en-US" sz="4800" dirty="0" err="1"/>
              <a:t>hàm</a:t>
            </a:r>
            <a:r>
              <a:rPr lang="en-US" sz="4800" dirty="0"/>
              <a:t> </a:t>
            </a:r>
            <a:r>
              <a:rPr lang="en-US" sz="4800" dirty="0" err="1"/>
              <a:t>của</a:t>
            </a:r>
            <a:r>
              <a:rPr lang="en-US" sz="4800" dirty="0"/>
              <a:t> </a:t>
            </a:r>
            <a:r>
              <a:rPr lang="en-US" sz="4800" dirty="0" err="1"/>
              <a:t>hàm</a:t>
            </a:r>
            <a:r>
              <a:rPr lang="en-US" sz="4800" dirty="0"/>
              <a:t> </a:t>
            </a:r>
            <a:r>
              <a:rPr lang="en-US" sz="4800" dirty="0" err="1"/>
              <a:t>số</a:t>
            </a:r>
            <a:r>
              <a:rPr lang="en-US" sz="4800" dirty="0"/>
              <a:t>                              </a:t>
            </a:r>
            <a:r>
              <a:rPr lang="en-US" sz="4800" dirty="0" smtClean="0"/>
              <a:t>  </a:t>
            </a:r>
            <a:r>
              <a:rPr lang="en-US" sz="4800" dirty="0" err="1" smtClean="0"/>
              <a:t>là</a:t>
            </a:r>
            <a:r>
              <a:rPr lang="en-US" sz="4800" dirty="0" smtClean="0"/>
              <a:t> </a:t>
            </a:r>
            <a:endParaRPr lang="vi-VN" sz="48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-1008645" y="4733589"/>
                <a:ext cx="5485687" cy="83099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US" sz="4800" b="1" spc="-150" smtClean="0">
                          <a:solidFill>
                            <a:srgbClr val="000099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A</m:t>
                      </m:r>
                      <m:r>
                        <m:rPr>
                          <m:nor/>
                        </m:rPr>
                        <a:rPr lang="en-US" sz="4800" b="1" spc="-150" smtClean="0">
                          <a:solidFill>
                            <a:srgbClr val="000099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. </m:t>
                      </m:r>
                    </m:oMath>
                  </m:oMathPara>
                </a14:m>
                <a:endParaRPr lang="en-GB" sz="4800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1008645" y="4733589"/>
                <a:ext cx="5485687" cy="83099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Rectangle 52"/>
              <p:cNvSpPr/>
              <p:nvPr/>
            </p:nvSpPr>
            <p:spPr>
              <a:xfrm>
                <a:off x="6744466" y="4750855"/>
                <a:ext cx="2564566" cy="83099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vi-VN" sz="4800" b="1" spc="-150" smtClean="0">
                          <a:solidFill>
                            <a:srgbClr val="000099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B</m:t>
                      </m:r>
                      <m:r>
                        <m:rPr>
                          <m:nor/>
                        </m:rPr>
                        <a:rPr lang="en-US" sz="4800" b="1" spc="-150" smtClean="0">
                          <a:solidFill>
                            <a:srgbClr val="000099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.</m:t>
                      </m:r>
                    </m:oMath>
                  </m:oMathPara>
                </a14:m>
                <a:endParaRPr lang="en-GB" sz="4800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53" name="Rectangle 5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44466" y="4750855"/>
                <a:ext cx="2564566" cy="830997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Rectangle 53"/>
              <p:cNvSpPr/>
              <p:nvPr/>
            </p:nvSpPr>
            <p:spPr>
              <a:xfrm>
                <a:off x="12168944" y="4931928"/>
                <a:ext cx="5485687" cy="83099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vi-VN" sz="4800" b="1" spc="-150" smtClean="0">
                          <a:solidFill>
                            <a:srgbClr val="000099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C</m:t>
                      </m:r>
                      <m:r>
                        <m:rPr>
                          <m:nor/>
                        </m:rPr>
                        <a:rPr lang="en-US" sz="4800" b="1" spc="-150" smtClean="0">
                          <a:solidFill>
                            <a:srgbClr val="000099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.</m:t>
                      </m:r>
                      <m:r>
                        <a:rPr lang="en-US" sz="4800" b="0" i="1" spc="-150" smtClean="0">
                          <a:solidFill>
                            <a:srgbClr val="000099"/>
                          </a:solidFill>
                          <a:latin typeface="Cambria Math" panose="02040503050406030204" pitchFamily="18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   </m:t>
                      </m:r>
                    </m:oMath>
                  </m:oMathPara>
                </a14:m>
                <a:endParaRPr lang="en-GB" sz="4800" b="1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54" name="Rectangle 5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168944" y="4931928"/>
                <a:ext cx="5485687" cy="830997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Rectangle 54"/>
              <p:cNvSpPr/>
              <p:nvPr/>
            </p:nvSpPr>
            <p:spPr>
              <a:xfrm>
                <a:off x="17643815" y="4904364"/>
                <a:ext cx="5485687" cy="83099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vi-VN" sz="4800" b="1" spc="-150" smtClean="0">
                          <a:solidFill>
                            <a:srgbClr val="000099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D</m:t>
                      </m:r>
                      <m:r>
                        <m:rPr>
                          <m:nor/>
                        </m:rPr>
                        <a:rPr lang="en-US" sz="4800" b="1" spc="-150" smtClean="0">
                          <a:solidFill>
                            <a:srgbClr val="000099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.</m:t>
                      </m:r>
                    </m:oMath>
                  </m:oMathPara>
                </a14:m>
                <a:endParaRPr lang="vi-VN" sz="4800" dirty="0"/>
              </a:p>
            </p:txBody>
          </p:sp>
        </mc:Choice>
        <mc:Fallback xmlns="">
          <p:sp>
            <p:nvSpPr>
              <p:cNvPr id="55" name="Rectangle 5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643815" y="4904364"/>
                <a:ext cx="5485687" cy="830997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59" name="Group 47"/>
          <p:cNvGrpSpPr/>
          <p:nvPr/>
        </p:nvGrpSpPr>
        <p:grpSpPr>
          <a:xfrm>
            <a:off x="909007" y="1567608"/>
            <a:ext cx="9472086" cy="968318"/>
            <a:chOff x="739068" y="1515168"/>
            <a:chExt cx="9473319" cy="968444"/>
          </a:xfrm>
        </p:grpSpPr>
        <p:sp>
          <p:nvSpPr>
            <p:cNvPr id="60" name="Freeform 71"/>
            <p:cNvSpPr>
              <a:spLocks/>
            </p:cNvSpPr>
            <p:nvPr/>
          </p:nvSpPr>
          <p:spPr bwMode="auto">
            <a:xfrm flipH="1">
              <a:off x="3250419" y="2066147"/>
              <a:ext cx="6961968" cy="417465"/>
            </a:xfrm>
            <a:custGeom>
              <a:avLst/>
              <a:gdLst>
                <a:gd name="T0" fmla="*/ 1849 w 1857"/>
                <a:gd name="T1" fmla="*/ 72 h 111"/>
                <a:gd name="T2" fmla="*/ 376 w 1857"/>
                <a:gd name="T3" fmla="*/ 72 h 111"/>
                <a:gd name="T4" fmla="*/ 360 w 1857"/>
                <a:gd name="T5" fmla="*/ 52 h 111"/>
                <a:gd name="T6" fmla="*/ 374 w 1857"/>
                <a:gd name="T7" fmla="*/ 20 h 111"/>
                <a:gd name="T8" fmla="*/ 366 w 1857"/>
                <a:gd name="T9" fmla="*/ 0 h 111"/>
                <a:gd name="T10" fmla="*/ 85 w 1857"/>
                <a:gd name="T11" fmla="*/ 0 h 111"/>
                <a:gd name="T12" fmla="*/ 53 w 1857"/>
                <a:gd name="T13" fmla="*/ 20 h 111"/>
                <a:gd name="T14" fmla="*/ 6 w 1857"/>
                <a:gd name="T15" fmla="*/ 91 h 111"/>
                <a:gd name="T16" fmla="*/ 15 w 1857"/>
                <a:gd name="T17" fmla="*/ 111 h 111"/>
                <a:gd name="T18" fmla="*/ 199 w 1857"/>
                <a:gd name="T19" fmla="*/ 111 h 111"/>
                <a:gd name="T20" fmla="*/ 296 w 1857"/>
                <a:gd name="T21" fmla="*/ 111 h 111"/>
                <a:gd name="T22" fmla="*/ 1849 w 1857"/>
                <a:gd name="T23" fmla="*/ 111 h 111"/>
                <a:gd name="T24" fmla="*/ 1857 w 1857"/>
                <a:gd name="T25" fmla="*/ 103 h 111"/>
                <a:gd name="T26" fmla="*/ 1857 w 1857"/>
                <a:gd name="T27" fmla="*/ 81 h 111"/>
                <a:gd name="T28" fmla="*/ 1849 w 1857"/>
                <a:gd name="T29" fmla="*/ 72 h 1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857" h="111">
                  <a:moveTo>
                    <a:pt x="1849" y="72"/>
                  </a:moveTo>
                  <a:cubicBezTo>
                    <a:pt x="1849" y="72"/>
                    <a:pt x="423" y="72"/>
                    <a:pt x="376" y="72"/>
                  </a:cubicBezTo>
                  <a:cubicBezTo>
                    <a:pt x="350" y="72"/>
                    <a:pt x="355" y="63"/>
                    <a:pt x="360" y="52"/>
                  </a:cubicBezTo>
                  <a:cubicBezTo>
                    <a:pt x="365" y="40"/>
                    <a:pt x="374" y="20"/>
                    <a:pt x="374" y="20"/>
                  </a:cubicBezTo>
                  <a:cubicBezTo>
                    <a:pt x="381" y="9"/>
                    <a:pt x="377" y="0"/>
                    <a:pt x="366" y="0"/>
                  </a:cubicBezTo>
                  <a:cubicBezTo>
                    <a:pt x="85" y="0"/>
                    <a:pt x="85" y="0"/>
                    <a:pt x="85" y="0"/>
                  </a:cubicBezTo>
                  <a:cubicBezTo>
                    <a:pt x="74" y="0"/>
                    <a:pt x="59" y="9"/>
                    <a:pt x="53" y="20"/>
                  </a:cubicBezTo>
                  <a:cubicBezTo>
                    <a:pt x="6" y="91"/>
                    <a:pt x="6" y="91"/>
                    <a:pt x="6" y="91"/>
                  </a:cubicBezTo>
                  <a:cubicBezTo>
                    <a:pt x="0" y="102"/>
                    <a:pt x="4" y="111"/>
                    <a:pt x="15" y="111"/>
                  </a:cubicBezTo>
                  <a:cubicBezTo>
                    <a:pt x="199" y="111"/>
                    <a:pt x="199" y="111"/>
                    <a:pt x="199" y="111"/>
                  </a:cubicBezTo>
                  <a:cubicBezTo>
                    <a:pt x="296" y="111"/>
                    <a:pt x="296" y="111"/>
                    <a:pt x="296" y="111"/>
                  </a:cubicBezTo>
                  <a:cubicBezTo>
                    <a:pt x="1849" y="111"/>
                    <a:pt x="1849" y="111"/>
                    <a:pt x="1849" y="111"/>
                  </a:cubicBezTo>
                  <a:cubicBezTo>
                    <a:pt x="1853" y="111"/>
                    <a:pt x="1857" y="107"/>
                    <a:pt x="1857" y="103"/>
                  </a:cubicBezTo>
                  <a:cubicBezTo>
                    <a:pt x="1857" y="81"/>
                    <a:pt x="1857" y="81"/>
                    <a:pt x="1857" y="81"/>
                  </a:cubicBezTo>
                  <a:cubicBezTo>
                    <a:pt x="1857" y="76"/>
                    <a:pt x="1853" y="72"/>
                    <a:pt x="1849" y="72"/>
                  </a:cubicBezTo>
                  <a:close/>
                </a:path>
              </a:pathLst>
            </a:custGeom>
            <a:ln/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vert="horz" wrap="square" lIns="91417" tIns="45709" rIns="91417" bIns="45709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61" name="Group 30"/>
            <p:cNvGrpSpPr/>
            <p:nvPr/>
          </p:nvGrpSpPr>
          <p:grpSpPr>
            <a:xfrm>
              <a:off x="739068" y="1515168"/>
              <a:ext cx="8177919" cy="960327"/>
              <a:chOff x="739068" y="1515168"/>
              <a:chExt cx="8177919" cy="960327"/>
            </a:xfrm>
          </p:grpSpPr>
          <p:sp>
            <p:nvSpPr>
              <p:cNvPr id="63" name="Freeform 71"/>
              <p:cNvSpPr>
                <a:spLocks/>
              </p:cNvSpPr>
              <p:nvPr/>
            </p:nvSpPr>
            <p:spPr bwMode="auto">
              <a:xfrm>
                <a:off x="739068" y="2058030"/>
                <a:ext cx="6961968" cy="417465"/>
              </a:xfrm>
              <a:custGeom>
                <a:avLst/>
                <a:gdLst>
                  <a:gd name="T0" fmla="*/ 1849 w 1857"/>
                  <a:gd name="T1" fmla="*/ 72 h 111"/>
                  <a:gd name="T2" fmla="*/ 376 w 1857"/>
                  <a:gd name="T3" fmla="*/ 72 h 111"/>
                  <a:gd name="T4" fmla="*/ 360 w 1857"/>
                  <a:gd name="T5" fmla="*/ 52 h 111"/>
                  <a:gd name="T6" fmla="*/ 374 w 1857"/>
                  <a:gd name="T7" fmla="*/ 20 h 111"/>
                  <a:gd name="T8" fmla="*/ 366 w 1857"/>
                  <a:gd name="T9" fmla="*/ 0 h 111"/>
                  <a:gd name="T10" fmla="*/ 85 w 1857"/>
                  <a:gd name="T11" fmla="*/ 0 h 111"/>
                  <a:gd name="T12" fmla="*/ 53 w 1857"/>
                  <a:gd name="T13" fmla="*/ 20 h 111"/>
                  <a:gd name="T14" fmla="*/ 6 w 1857"/>
                  <a:gd name="T15" fmla="*/ 91 h 111"/>
                  <a:gd name="T16" fmla="*/ 15 w 1857"/>
                  <a:gd name="T17" fmla="*/ 111 h 111"/>
                  <a:gd name="T18" fmla="*/ 199 w 1857"/>
                  <a:gd name="T19" fmla="*/ 111 h 111"/>
                  <a:gd name="T20" fmla="*/ 296 w 1857"/>
                  <a:gd name="T21" fmla="*/ 111 h 111"/>
                  <a:gd name="T22" fmla="*/ 1849 w 1857"/>
                  <a:gd name="T23" fmla="*/ 111 h 111"/>
                  <a:gd name="T24" fmla="*/ 1857 w 1857"/>
                  <a:gd name="T25" fmla="*/ 103 h 111"/>
                  <a:gd name="T26" fmla="*/ 1857 w 1857"/>
                  <a:gd name="T27" fmla="*/ 81 h 111"/>
                  <a:gd name="T28" fmla="*/ 1849 w 1857"/>
                  <a:gd name="T29" fmla="*/ 72 h 1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1857" h="111">
                    <a:moveTo>
                      <a:pt x="1849" y="72"/>
                    </a:moveTo>
                    <a:cubicBezTo>
                      <a:pt x="1849" y="72"/>
                      <a:pt x="423" y="72"/>
                      <a:pt x="376" y="72"/>
                    </a:cubicBezTo>
                    <a:cubicBezTo>
                      <a:pt x="350" y="72"/>
                      <a:pt x="355" y="63"/>
                      <a:pt x="360" y="52"/>
                    </a:cubicBezTo>
                    <a:cubicBezTo>
                      <a:pt x="365" y="40"/>
                      <a:pt x="374" y="20"/>
                      <a:pt x="374" y="20"/>
                    </a:cubicBezTo>
                    <a:cubicBezTo>
                      <a:pt x="381" y="9"/>
                      <a:pt x="377" y="0"/>
                      <a:pt x="366" y="0"/>
                    </a:cubicBezTo>
                    <a:cubicBezTo>
                      <a:pt x="85" y="0"/>
                      <a:pt x="85" y="0"/>
                      <a:pt x="85" y="0"/>
                    </a:cubicBezTo>
                    <a:cubicBezTo>
                      <a:pt x="74" y="0"/>
                      <a:pt x="59" y="9"/>
                      <a:pt x="53" y="20"/>
                    </a:cubicBezTo>
                    <a:cubicBezTo>
                      <a:pt x="6" y="91"/>
                      <a:pt x="6" y="91"/>
                      <a:pt x="6" y="91"/>
                    </a:cubicBezTo>
                    <a:cubicBezTo>
                      <a:pt x="0" y="102"/>
                      <a:pt x="4" y="111"/>
                      <a:pt x="15" y="111"/>
                    </a:cubicBezTo>
                    <a:cubicBezTo>
                      <a:pt x="199" y="111"/>
                      <a:pt x="199" y="111"/>
                      <a:pt x="199" y="111"/>
                    </a:cubicBezTo>
                    <a:cubicBezTo>
                      <a:pt x="296" y="111"/>
                      <a:pt x="296" y="111"/>
                      <a:pt x="296" y="111"/>
                    </a:cubicBezTo>
                    <a:cubicBezTo>
                      <a:pt x="1849" y="111"/>
                      <a:pt x="1849" y="111"/>
                      <a:pt x="1849" y="111"/>
                    </a:cubicBezTo>
                    <a:cubicBezTo>
                      <a:pt x="1853" y="111"/>
                      <a:pt x="1857" y="107"/>
                      <a:pt x="1857" y="103"/>
                    </a:cubicBezTo>
                    <a:cubicBezTo>
                      <a:pt x="1857" y="81"/>
                      <a:pt x="1857" y="81"/>
                      <a:pt x="1857" y="81"/>
                    </a:cubicBezTo>
                    <a:cubicBezTo>
                      <a:pt x="1857" y="76"/>
                      <a:pt x="1853" y="72"/>
                      <a:pt x="1849" y="72"/>
                    </a:cubicBez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4" name="Oval 72"/>
              <p:cNvSpPr>
                <a:spLocks noChangeArrowheads="1"/>
              </p:cNvSpPr>
              <p:nvPr/>
            </p:nvSpPr>
            <p:spPr bwMode="auto">
              <a:xfrm>
                <a:off x="1372407" y="1515168"/>
                <a:ext cx="285717" cy="280956"/>
              </a:xfrm>
              <a:prstGeom prst="ellipse">
                <a:avLst/>
              </a:pr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5" name="Freeform 73"/>
              <p:cNvSpPr>
                <a:spLocks/>
              </p:cNvSpPr>
              <p:nvPr/>
            </p:nvSpPr>
            <p:spPr bwMode="auto">
              <a:xfrm>
                <a:off x="1300977" y="1773901"/>
                <a:ext cx="209526" cy="190478"/>
              </a:xfrm>
              <a:custGeom>
                <a:avLst/>
                <a:gdLst>
                  <a:gd name="T0" fmla="*/ 0 w 56"/>
                  <a:gd name="T1" fmla="*/ 18 h 51"/>
                  <a:gd name="T2" fmla="*/ 45 w 56"/>
                  <a:gd name="T3" fmla="*/ 10 h 51"/>
                  <a:gd name="T4" fmla="*/ 56 w 56"/>
                  <a:gd name="T5" fmla="*/ 12 h 51"/>
                  <a:gd name="T6" fmla="*/ 56 w 56"/>
                  <a:gd name="T7" fmla="*/ 51 h 51"/>
                  <a:gd name="T8" fmla="*/ 0 w 56"/>
                  <a:gd name="T9" fmla="*/ 18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6" h="51">
                    <a:moveTo>
                      <a:pt x="0" y="18"/>
                    </a:moveTo>
                    <a:cubicBezTo>
                      <a:pt x="0" y="18"/>
                      <a:pt x="17" y="0"/>
                      <a:pt x="45" y="10"/>
                    </a:cubicBezTo>
                    <a:cubicBezTo>
                      <a:pt x="51" y="12"/>
                      <a:pt x="52" y="12"/>
                      <a:pt x="56" y="12"/>
                    </a:cubicBezTo>
                    <a:cubicBezTo>
                      <a:pt x="55" y="30"/>
                      <a:pt x="56" y="51"/>
                      <a:pt x="56" y="51"/>
                    </a:cubicBezTo>
                    <a:cubicBezTo>
                      <a:pt x="56" y="51"/>
                      <a:pt x="30" y="24"/>
                      <a:pt x="0" y="18"/>
                    </a:cubicBez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6" name="Freeform 74"/>
              <p:cNvSpPr>
                <a:spLocks/>
              </p:cNvSpPr>
              <p:nvPr/>
            </p:nvSpPr>
            <p:spPr bwMode="auto">
              <a:xfrm>
                <a:off x="1300977" y="1773901"/>
                <a:ext cx="209526" cy="190478"/>
              </a:xfrm>
              <a:custGeom>
                <a:avLst/>
                <a:gdLst>
                  <a:gd name="T0" fmla="*/ 0 w 56"/>
                  <a:gd name="T1" fmla="*/ 18 h 51"/>
                  <a:gd name="T2" fmla="*/ 39 w 56"/>
                  <a:gd name="T3" fmla="*/ 8 h 51"/>
                  <a:gd name="T4" fmla="*/ 56 w 56"/>
                  <a:gd name="T5" fmla="*/ 11 h 51"/>
                  <a:gd name="T6" fmla="*/ 56 w 56"/>
                  <a:gd name="T7" fmla="*/ 51 h 51"/>
                  <a:gd name="T8" fmla="*/ 0 w 56"/>
                  <a:gd name="T9" fmla="*/ 18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6" h="51">
                    <a:moveTo>
                      <a:pt x="0" y="18"/>
                    </a:moveTo>
                    <a:cubicBezTo>
                      <a:pt x="0" y="18"/>
                      <a:pt x="10" y="0"/>
                      <a:pt x="39" y="8"/>
                    </a:cubicBezTo>
                    <a:cubicBezTo>
                      <a:pt x="48" y="11"/>
                      <a:pt x="52" y="11"/>
                      <a:pt x="56" y="11"/>
                    </a:cubicBezTo>
                    <a:cubicBezTo>
                      <a:pt x="56" y="51"/>
                      <a:pt x="56" y="51"/>
                      <a:pt x="56" y="51"/>
                    </a:cubicBezTo>
                    <a:cubicBezTo>
                      <a:pt x="56" y="51"/>
                      <a:pt x="30" y="24"/>
                      <a:pt x="0" y="18"/>
                    </a:cubicBez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7" name="Freeform 75"/>
              <p:cNvSpPr>
                <a:spLocks/>
              </p:cNvSpPr>
              <p:nvPr/>
            </p:nvSpPr>
            <p:spPr bwMode="auto">
              <a:xfrm>
                <a:off x="1300977" y="1773901"/>
                <a:ext cx="209526" cy="190478"/>
              </a:xfrm>
              <a:custGeom>
                <a:avLst/>
                <a:gdLst>
                  <a:gd name="T0" fmla="*/ 0 w 56"/>
                  <a:gd name="T1" fmla="*/ 18 h 51"/>
                  <a:gd name="T2" fmla="*/ 39 w 56"/>
                  <a:gd name="T3" fmla="*/ 8 h 51"/>
                  <a:gd name="T4" fmla="*/ 56 w 56"/>
                  <a:gd name="T5" fmla="*/ 11 h 51"/>
                  <a:gd name="T6" fmla="*/ 56 w 56"/>
                  <a:gd name="T7" fmla="*/ 51 h 51"/>
                  <a:gd name="T8" fmla="*/ 0 w 56"/>
                  <a:gd name="T9" fmla="*/ 18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6" h="51">
                    <a:moveTo>
                      <a:pt x="0" y="18"/>
                    </a:moveTo>
                    <a:cubicBezTo>
                      <a:pt x="0" y="18"/>
                      <a:pt x="10" y="0"/>
                      <a:pt x="39" y="8"/>
                    </a:cubicBezTo>
                    <a:cubicBezTo>
                      <a:pt x="48" y="11"/>
                      <a:pt x="52" y="11"/>
                      <a:pt x="56" y="11"/>
                    </a:cubicBezTo>
                    <a:cubicBezTo>
                      <a:pt x="56" y="51"/>
                      <a:pt x="56" y="51"/>
                      <a:pt x="56" y="51"/>
                    </a:cubicBezTo>
                    <a:cubicBezTo>
                      <a:pt x="56" y="51"/>
                      <a:pt x="30" y="24"/>
                      <a:pt x="0" y="18"/>
                    </a:cubicBez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8" name="Freeform 76"/>
              <p:cNvSpPr>
                <a:spLocks/>
              </p:cNvSpPr>
              <p:nvPr/>
            </p:nvSpPr>
            <p:spPr bwMode="auto">
              <a:xfrm>
                <a:off x="1300977" y="1773901"/>
                <a:ext cx="415877" cy="190478"/>
              </a:xfrm>
              <a:custGeom>
                <a:avLst/>
                <a:gdLst>
                  <a:gd name="T0" fmla="*/ 72 w 111"/>
                  <a:gd name="T1" fmla="*/ 8 h 51"/>
                  <a:gd name="T2" fmla="*/ 56 w 111"/>
                  <a:gd name="T3" fmla="*/ 11 h 51"/>
                  <a:gd name="T4" fmla="*/ 39 w 111"/>
                  <a:gd name="T5" fmla="*/ 8 h 51"/>
                  <a:gd name="T6" fmla="*/ 0 w 111"/>
                  <a:gd name="T7" fmla="*/ 18 h 51"/>
                  <a:gd name="T8" fmla="*/ 56 w 111"/>
                  <a:gd name="T9" fmla="*/ 51 h 51"/>
                  <a:gd name="T10" fmla="*/ 111 w 111"/>
                  <a:gd name="T11" fmla="*/ 18 h 51"/>
                  <a:gd name="T12" fmla="*/ 72 w 111"/>
                  <a:gd name="T13" fmla="*/ 8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11" h="51">
                    <a:moveTo>
                      <a:pt x="72" y="8"/>
                    </a:moveTo>
                    <a:cubicBezTo>
                      <a:pt x="63" y="11"/>
                      <a:pt x="59" y="11"/>
                      <a:pt x="56" y="11"/>
                    </a:cubicBezTo>
                    <a:cubicBezTo>
                      <a:pt x="52" y="11"/>
                      <a:pt x="48" y="11"/>
                      <a:pt x="39" y="8"/>
                    </a:cubicBezTo>
                    <a:cubicBezTo>
                      <a:pt x="10" y="0"/>
                      <a:pt x="0" y="18"/>
                      <a:pt x="0" y="18"/>
                    </a:cubicBezTo>
                    <a:cubicBezTo>
                      <a:pt x="30" y="24"/>
                      <a:pt x="56" y="51"/>
                      <a:pt x="56" y="51"/>
                    </a:cubicBezTo>
                    <a:cubicBezTo>
                      <a:pt x="56" y="51"/>
                      <a:pt x="82" y="24"/>
                      <a:pt x="111" y="18"/>
                    </a:cubicBezTo>
                    <a:cubicBezTo>
                      <a:pt x="111" y="18"/>
                      <a:pt x="101" y="0"/>
                      <a:pt x="72" y="8"/>
                    </a:cubicBez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9" name="Freeform 77"/>
              <p:cNvSpPr>
                <a:spLocks/>
              </p:cNvSpPr>
              <p:nvPr/>
            </p:nvSpPr>
            <p:spPr bwMode="auto">
              <a:xfrm>
                <a:off x="1226374" y="1853267"/>
                <a:ext cx="566671" cy="176193"/>
              </a:xfrm>
              <a:custGeom>
                <a:avLst/>
                <a:gdLst>
                  <a:gd name="T0" fmla="*/ 142 w 151"/>
                  <a:gd name="T1" fmla="*/ 1 h 47"/>
                  <a:gd name="T2" fmla="*/ 76 w 151"/>
                  <a:gd name="T3" fmla="*/ 40 h 47"/>
                  <a:gd name="T4" fmla="*/ 10 w 151"/>
                  <a:gd name="T5" fmla="*/ 1 h 47"/>
                  <a:gd name="T6" fmla="*/ 0 w 151"/>
                  <a:gd name="T7" fmla="*/ 7 h 47"/>
                  <a:gd name="T8" fmla="*/ 72 w 151"/>
                  <a:gd name="T9" fmla="*/ 47 h 47"/>
                  <a:gd name="T10" fmla="*/ 76 w 151"/>
                  <a:gd name="T11" fmla="*/ 47 h 47"/>
                  <a:gd name="T12" fmla="*/ 79 w 151"/>
                  <a:gd name="T13" fmla="*/ 47 h 47"/>
                  <a:gd name="T14" fmla="*/ 151 w 151"/>
                  <a:gd name="T15" fmla="*/ 7 h 47"/>
                  <a:gd name="T16" fmla="*/ 142 w 151"/>
                  <a:gd name="T17" fmla="*/ 1 h 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51" h="47">
                    <a:moveTo>
                      <a:pt x="142" y="1"/>
                    </a:moveTo>
                    <a:cubicBezTo>
                      <a:pt x="116" y="7"/>
                      <a:pt x="76" y="40"/>
                      <a:pt x="76" y="40"/>
                    </a:cubicBezTo>
                    <a:cubicBezTo>
                      <a:pt x="76" y="40"/>
                      <a:pt x="36" y="7"/>
                      <a:pt x="10" y="1"/>
                    </a:cubicBezTo>
                    <a:cubicBezTo>
                      <a:pt x="3" y="0"/>
                      <a:pt x="0" y="6"/>
                      <a:pt x="0" y="7"/>
                    </a:cubicBezTo>
                    <a:cubicBezTo>
                      <a:pt x="8" y="11"/>
                      <a:pt x="18" y="4"/>
                      <a:pt x="72" y="47"/>
                    </a:cubicBezTo>
                    <a:cubicBezTo>
                      <a:pt x="73" y="47"/>
                      <a:pt x="76" y="47"/>
                      <a:pt x="76" y="47"/>
                    </a:cubicBezTo>
                    <a:cubicBezTo>
                      <a:pt x="76" y="47"/>
                      <a:pt x="77" y="47"/>
                      <a:pt x="79" y="47"/>
                    </a:cubicBezTo>
                    <a:cubicBezTo>
                      <a:pt x="132" y="4"/>
                      <a:pt x="143" y="11"/>
                      <a:pt x="151" y="7"/>
                    </a:cubicBezTo>
                    <a:cubicBezTo>
                      <a:pt x="151" y="6"/>
                      <a:pt x="148" y="0"/>
                      <a:pt x="142" y="1"/>
                    </a:cubicBez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0" name="Freeform 78"/>
              <p:cNvSpPr>
                <a:spLocks/>
              </p:cNvSpPr>
              <p:nvPr/>
            </p:nvSpPr>
            <p:spPr bwMode="auto">
              <a:xfrm>
                <a:off x="1515265" y="1908822"/>
                <a:ext cx="306352" cy="473020"/>
              </a:xfrm>
              <a:custGeom>
                <a:avLst/>
                <a:gdLst>
                  <a:gd name="T0" fmla="*/ 0 w 82"/>
                  <a:gd name="T1" fmla="*/ 40 h 126"/>
                  <a:gd name="T2" fmla="*/ 8 w 82"/>
                  <a:gd name="T3" fmla="*/ 40 h 126"/>
                  <a:gd name="T4" fmla="*/ 68 w 82"/>
                  <a:gd name="T5" fmla="*/ 0 h 126"/>
                  <a:gd name="T6" fmla="*/ 82 w 82"/>
                  <a:gd name="T7" fmla="*/ 0 h 126"/>
                  <a:gd name="T8" fmla="*/ 75 w 82"/>
                  <a:gd name="T9" fmla="*/ 89 h 126"/>
                  <a:gd name="T10" fmla="*/ 8 w 82"/>
                  <a:gd name="T11" fmla="*/ 126 h 126"/>
                  <a:gd name="T12" fmla="*/ 0 w 82"/>
                  <a:gd name="T13" fmla="*/ 126 h 126"/>
                  <a:gd name="T14" fmla="*/ 0 w 82"/>
                  <a:gd name="T15" fmla="*/ 40 h 126"/>
                  <a:gd name="T16" fmla="*/ 0 w 82"/>
                  <a:gd name="T17" fmla="*/ 40 h 1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82" h="126">
                    <a:moveTo>
                      <a:pt x="0" y="40"/>
                    </a:moveTo>
                    <a:cubicBezTo>
                      <a:pt x="8" y="40"/>
                      <a:pt x="8" y="40"/>
                      <a:pt x="8" y="40"/>
                    </a:cubicBezTo>
                    <a:cubicBezTo>
                      <a:pt x="8" y="40"/>
                      <a:pt x="37" y="9"/>
                      <a:pt x="68" y="0"/>
                    </a:cubicBezTo>
                    <a:cubicBezTo>
                      <a:pt x="71" y="0"/>
                      <a:pt x="82" y="0"/>
                      <a:pt x="82" y="0"/>
                    </a:cubicBezTo>
                    <a:cubicBezTo>
                      <a:pt x="82" y="0"/>
                      <a:pt x="75" y="71"/>
                      <a:pt x="75" y="89"/>
                    </a:cubicBezTo>
                    <a:cubicBezTo>
                      <a:pt x="68" y="89"/>
                      <a:pt x="40" y="90"/>
                      <a:pt x="8" y="126"/>
                    </a:cubicBezTo>
                    <a:cubicBezTo>
                      <a:pt x="0" y="126"/>
                      <a:pt x="0" y="126"/>
                      <a:pt x="0" y="126"/>
                    </a:cubicBezTo>
                    <a:cubicBezTo>
                      <a:pt x="0" y="40"/>
                      <a:pt x="0" y="40"/>
                      <a:pt x="0" y="40"/>
                    </a:cubicBezTo>
                    <a:cubicBezTo>
                      <a:pt x="0" y="40"/>
                      <a:pt x="0" y="40"/>
                      <a:pt x="0" y="40"/>
                    </a:cubicBez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1" name="Freeform 79"/>
              <p:cNvSpPr>
                <a:spLocks/>
              </p:cNvSpPr>
              <p:nvPr/>
            </p:nvSpPr>
            <p:spPr bwMode="auto">
              <a:xfrm>
                <a:off x="1204151" y="1908822"/>
                <a:ext cx="617466" cy="473020"/>
              </a:xfrm>
              <a:custGeom>
                <a:avLst/>
                <a:gdLst>
                  <a:gd name="T0" fmla="*/ 151 w 165"/>
                  <a:gd name="T1" fmla="*/ 0 h 126"/>
                  <a:gd name="T2" fmla="*/ 91 w 165"/>
                  <a:gd name="T3" fmla="*/ 40 h 126"/>
                  <a:gd name="T4" fmla="*/ 84 w 165"/>
                  <a:gd name="T5" fmla="*/ 40 h 126"/>
                  <a:gd name="T6" fmla="*/ 81 w 165"/>
                  <a:gd name="T7" fmla="*/ 40 h 126"/>
                  <a:gd name="T8" fmla="*/ 75 w 165"/>
                  <a:gd name="T9" fmla="*/ 40 h 126"/>
                  <a:gd name="T10" fmla="*/ 16 w 165"/>
                  <a:gd name="T11" fmla="*/ 0 h 126"/>
                  <a:gd name="T12" fmla="*/ 0 w 165"/>
                  <a:gd name="T13" fmla="*/ 0 h 126"/>
                  <a:gd name="T14" fmla="*/ 9 w 165"/>
                  <a:gd name="T15" fmla="*/ 89 h 126"/>
                  <a:gd name="T16" fmla="*/ 75 w 165"/>
                  <a:gd name="T17" fmla="*/ 126 h 126"/>
                  <a:gd name="T18" fmla="*/ 83 w 165"/>
                  <a:gd name="T19" fmla="*/ 126 h 126"/>
                  <a:gd name="T20" fmla="*/ 91 w 165"/>
                  <a:gd name="T21" fmla="*/ 126 h 126"/>
                  <a:gd name="T22" fmla="*/ 158 w 165"/>
                  <a:gd name="T23" fmla="*/ 89 h 126"/>
                  <a:gd name="T24" fmla="*/ 165 w 165"/>
                  <a:gd name="T25" fmla="*/ 0 h 126"/>
                  <a:gd name="T26" fmla="*/ 151 w 165"/>
                  <a:gd name="T27" fmla="*/ 0 h 1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165" h="126">
                    <a:moveTo>
                      <a:pt x="151" y="0"/>
                    </a:moveTo>
                    <a:cubicBezTo>
                      <a:pt x="120" y="9"/>
                      <a:pt x="91" y="40"/>
                      <a:pt x="91" y="40"/>
                    </a:cubicBezTo>
                    <a:cubicBezTo>
                      <a:pt x="84" y="40"/>
                      <a:pt x="84" y="40"/>
                      <a:pt x="84" y="40"/>
                    </a:cubicBezTo>
                    <a:cubicBezTo>
                      <a:pt x="81" y="40"/>
                      <a:pt x="81" y="40"/>
                      <a:pt x="81" y="40"/>
                    </a:cubicBezTo>
                    <a:cubicBezTo>
                      <a:pt x="75" y="40"/>
                      <a:pt x="75" y="40"/>
                      <a:pt x="75" y="40"/>
                    </a:cubicBezTo>
                    <a:cubicBezTo>
                      <a:pt x="75" y="40"/>
                      <a:pt x="46" y="9"/>
                      <a:pt x="16" y="0"/>
                    </a:cubicBezTo>
                    <a:cubicBezTo>
                      <a:pt x="12" y="0"/>
                      <a:pt x="0" y="0"/>
                      <a:pt x="0" y="0"/>
                    </a:cubicBezTo>
                    <a:cubicBezTo>
                      <a:pt x="0" y="0"/>
                      <a:pt x="9" y="71"/>
                      <a:pt x="9" y="89"/>
                    </a:cubicBezTo>
                    <a:cubicBezTo>
                      <a:pt x="14" y="89"/>
                      <a:pt x="43" y="90"/>
                      <a:pt x="75" y="126"/>
                    </a:cubicBezTo>
                    <a:cubicBezTo>
                      <a:pt x="83" y="126"/>
                      <a:pt x="83" y="126"/>
                      <a:pt x="83" y="126"/>
                    </a:cubicBezTo>
                    <a:cubicBezTo>
                      <a:pt x="83" y="126"/>
                      <a:pt x="83" y="126"/>
                      <a:pt x="91" y="126"/>
                    </a:cubicBezTo>
                    <a:cubicBezTo>
                      <a:pt x="123" y="90"/>
                      <a:pt x="151" y="89"/>
                      <a:pt x="158" y="89"/>
                    </a:cubicBezTo>
                    <a:cubicBezTo>
                      <a:pt x="158" y="71"/>
                      <a:pt x="165" y="0"/>
                      <a:pt x="165" y="0"/>
                    </a:cubicBezTo>
                    <a:cubicBezTo>
                      <a:pt x="165" y="0"/>
                      <a:pt x="154" y="0"/>
                      <a:pt x="151" y="0"/>
                    </a:cubicBez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2" name="Freeform 80"/>
              <p:cNvSpPr>
                <a:spLocks/>
              </p:cNvSpPr>
              <p:nvPr/>
            </p:nvSpPr>
            <p:spPr bwMode="auto">
              <a:xfrm>
                <a:off x="1515265" y="2058030"/>
                <a:ext cx="30159" cy="323813"/>
              </a:xfrm>
              <a:custGeom>
                <a:avLst/>
                <a:gdLst>
                  <a:gd name="T0" fmla="*/ 0 w 19"/>
                  <a:gd name="T1" fmla="*/ 204 h 204"/>
                  <a:gd name="T2" fmla="*/ 0 w 19"/>
                  <a:gd name="T3" fmla="*/ 0 h 204"/>
                  <a:gd name="T4" fmla="*/ 19 w 19"/>
                  <a:gd name="T5" fmla="*/ 0 h 204"/>
                  <a:gd name="T6" fmla="*/ 0 w 19"/>
                  <a:gd name="T7" fmla="*/ 204 h 204"/>
                  <a:gd name="T8" fmla="*/ 0 w 19"/>
                  <a:gd name="T9" fmla="*/ 204 h 204"/>
                  <a:gd name="T10" fmla="*/ 0 w 19"/>
                  <a:gd name="T11" fmla="*/ 204 h 2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9" h="204">
                    <a:moveTo>
                      <a:pt x="0" y="204"/>
                    </a:moveTo>
                    <a:lnTo>
                      <a:pt x="0" y="0"/>
                    </a:lnTo>
                    <a:lnTo>
                      <a:pt x="19" y="0"/>
                    </a:lnTo>
                    <a:lnTo>
                      <a:pt x="0" y="204"/>
                    </a:lnTo>
                    <a:lnTo>
                      <a:pt x="0" y="204"/>
                    </a:lnTo>
                    <a:lnTo>
                      <a:pt x="0" y="204"/>
                    </a:ln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3" name="Freeform 81"/>
              <p:cNvSpPr>
                <a:spLocks/>
              </p:cNvSpPr>
              <p:nvPr/>
            </p:nvSpPr>
            <p:spPr bwMode="auto">
              <a:xfrm>
                <a:off x="1515265" y="2058030"/>
                <a:ext cx="30159" cy="323813"/>
              </a:xfrm>
              <a:custGeom>
                <a:avLst/>
                <a:gdLst>
                  <a:gd name="T0" fmla="*/ 0 w 19"/>
                  <a:gd name="T1" fmla="*/ 204 h 204"/>
                  <a:gd name="T2" fmla="*/ 0 w 19"/>
                  <a:gd name="T3" fmla="*/ 0 h 204"/>
                  <a:gd name="T4" fmla="*/ 19 w 19"/>
                  <a:gd name="T5" fmla="*/ 0 h 204"/>
                  <a:gd name="T6" fmla="*/ 0 w 19"/>
                  <a:gd name="T7" fmla="*/ 204 h 2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9" h="204">
                    <a:moveTo>
                      <a:pt x="0" y="204"/>
                    </a:moveTo>
                    <a:lnTo>
                      <a:pt x="0" y="0"/>
                    </a:lnTo>
                    <a:lnTo>
                      <a:pt x="19" y="0"/>
                    </a:lnTo>
                    <a:lnTo>
                      <a:pt x="0" y="204"/>
                    </a:ln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4" name="Freeform 82"/>
              <p:cNvSpPr>
                <a:spLocks/>
              </p:cNvSpPr>
              <p:nvPr/>
            </p:nvSpPr>
            <p:spPr bwMode="auto">
              <a:xfrm>
                <a:off x="1515265" y="2058030"/>
                <a:ext cx="30159" cy="323813"/>
              </a:xfrm>
              <a:custGeom>
                <a:avLst/>
                <a:gdLst>
                  <a:gd name="T0" fmla="*/ 0 w 19"/>
                  <a:gd name="T1" fmla="*/ 204 h 204"/>
                  <a:gd name="T2" fmla="*/ 0 w 19"/>
                  <a:gd name="T3" fmla="*/ 0 h 204"/>
                  <a:gd name="T4" fmla="*/ 19 w 19"/>
                  <a:gd name="T5" fmla="*/ 0 h 2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9" h="204">
                    <a:moveTo>
                      <a:pt x="0" y="204"/>
                    </a:moveTo>
                    <a:lnTo>
                      <a:pt x="0" y="0"/>
                    </a:lnTo>
                    <a:lnTo>
                      <a:pt x="19" y="0"/>
                    </a:lnTo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5" name="TextBox 43"/>
              <p:cNvSpPr txBox="1"/>
              <p:nvPr/>
            </p:nvSpPr>
            <p:spPr>
              <a:xfrm>
                <a:off x="2132731" y="1706054"/>
                <a:ext cx="6784256" cy="769441"/>
              </a:xfrm>
              <a:prstGeom prst="rect">
                <a:avLst/>
              </a:prstGeom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r>
                  <a:rPr lang="en-US" sz="4400" b="1" dirty="0">
                    <a:ln>
                      <a:solidFill>
                        <a:srgbClr val="008000"/>
                      </a:solidFill>
                    </a:ln>
                    <a:solidFill>
                      <a:srgbClr val="008000"/>
                    </a:solidFill>
                    <a:latin typeface="Arial" panose="020B0604020202020204" pitchFamily="34" charset="0"/>
                    <a:ea typeface="Tahoma" panose="020B0604030504040204" pitchFamily="34" charset="0"/>
                    <a:cs typeface="Arial" panose="020B0604020202020204" pitchFamily="34" charset="0"/>
                  </a:rPr>
                  <a:t>BÀI TẬP TRẮC NGHIỆM</a:t>
                </a:r>
              </a:p>
            </p:txBody>
          </p:sp>
        </p:grpSp>
      </p:grpSp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F2469076-222B-4580-A179-D816FB27383F}"/>
              </a:ext>
            </a:extLst>
          </p:cNvPr>
          <p:cNvSpPr/>
          <p:nvPr/>
        </p:nvSpPr>
        <p:spPr>
          <a:xfrm>
            <a:off x="3570484" y="8297552"/>
            <a:ext cx="1218486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Ta </a:t>
            </a: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có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</p:txBody>
      </p:sp>
      <p:sp>
        <p:nvSpPr>
          <p:cNvPr id="49" name="Oval 48"/>
          <p:cNvSpPr/>
          <p:nvPr/>
        </p:nvSpPr>
        <p:spPr>
          <a:xfrm>
            <a:off x="7382941" y="4508034"/>
            <a:ext cx="1072553" cy="1072553"/>
          </a:xfrm>
          <a:prstGeom prst="ellipse">
            <a:avLst/>
          </a:prstGeom>
          <a:solidFill>
            <a:srgbClr val="FFC000"/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FF0000"/>
                </a:solidFill>
              </a:rPr>
              <a:t>B</a:t>
            </a: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26363134"/>
              </p:ext>
            </p:extLst>
          </p:nvPr>
        </p:nvGraphicFramePr>
        <p:xfrm>
          <a:off x="6705600" y="3279274"/>
          <a:ext cx="3886200" cy="86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06" name="Equation" r:id="rId9" imgW="3886200" imgH="863280" progId="Equation.DSMT4">
                  <p:embed/>
                </p:oleObj>
              </mc:Choice>
              <mc:Fallback>
                <p:oleObj name="Equation" r:id="rId9" imgW="3886200" imgH="8632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6705600" y="3279274"/>
                        <a:ext cx="3886200" cy="863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59028837"/>
              </p:ext>
            </p:extLst>
          </p:nvPr>
        </p:nvGraphicFramePr>
        <p:xfrm>
          <a:off x="2079625" y="4529138"/>
          <a:ext cx="1422400" cy="1511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07" name="Equation" r:id="rId11" imgW="1422360" imgH="1511280" progId="Equation.DSMT4">
                  <p:embed/>
                </p:oleObj>
              </mc:Choice>
              <mc:Fallback>
                <p:oleObj name="Equation" r:id="rId11" imgW="1422360" imgH="15112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2079625" y="4529138"/>
                        <a:ext cx="1422400" cy="15113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88130692"/>
              </p:ext>
            </p:extLst>
          </p:nvPr>
        </p:nvGraphicFramePr>
        <p:xfrm>
          <a:off x="8521700" y="4441825"/>
          <a:ext cx="3086100" cy="172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08" name="Equation" r:id="rId13" imgW="3085920" imgH="1726920" progId="Equation.DSMT4">
                  <p:embed/>
                </p:oleObj>
              </mc:Choice>
              <mc:Fallback>
                <p:oleObj name="Equation" r:id="rId13" imgW="3085920" imgH="17269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8521700" y="4441825"/>
                        <a:ext cx="3086100" cy="1727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6" name="Object 5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12269138"/>
              </p:ext>
            </p:extLst>
          </p:nvPr>
        </p:nvGraphicFramePr>
        <p:xfrm>
          <a:off x="15303500" y="4591050"/>
          <a:ext cx="1422400" cy="1511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09" name="Equation" r:id="rId15" imgW="1422360" imgH="1511280" progId="Equation.DSMT4">
                  <p:embed/>
                </p:oleObj>
              </mc:Choice>
              <mc:Fallback>
                <p:oleObj name="Equation" r:id="rId15" imgW="1422360" imgH="15112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15303500" y="4591050"/>
                        <a:ext cx="1422400" cy="15113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7" name="Object 5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0856537"/>
              </p:ext>
            </p:extLst>
          </p:nvPr>
        </p:nvGraphicFramePr>
        <p:xfrm>
          <a:off x="21177250" y="4657725"/>
          <a:ext cx="1422400" cy="1511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10" name="Equation" r:id="rId17" imgW="1422360" imgH="1511280" progId="Equation.DSMT4">
                  <p:embed/>
                </p:oleObj>
              </mc:Choice>
              <mc:Fallback>
                <p:oleObj name="Equation" r:id="rId17" imgW="1422360" imgH="15112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8"/>
                      <a:stretch>
                        <a:fillRect/>
                      </a:stretch>
                    </p:blipFill>
                    <p:spPr>
                      <a:xfrm>
                        <a:off x="21177250" y="4657725"/>
                        <a:ext cx="1422400" cy="15113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8" name="Object 5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24800631"/>
              </p:ext>
            </p:extLst>
          </p:nvPr>
        </p:nvGraphicFramePr>
        <p:xfrm>
          <a:off x="6182311" y="7582821"/>
          <a:ext cx="8204200" cy="2120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11" name="Equation" r:id="rId19" imgW="8204040" imgH="2120760" progId="Equation.DSMT4">
                  <p:embed/>
                </p:oleObj>
              </mc:Choice>
              <mc:Fallback>
                <p:oleObj name="Equation" r:id="rId19" imgW="8204040" imgH="21207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0"/>
                      <a:stretch>
                        <a:fillRect/>
                      </a:stretch>
                    </p:blipFill>
                    <p:spPr>
                      <a:xfrm>
                        <a:off x="6182311" y="7582821"/>
                        <a:ext cx="8204200" cy="21209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6" name="Object 7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15190884"/>
              </p:ext>
            </p:extLst>
          </p:nvPr>
        </p:nvGraphicFramePr>
        <p:xfrm>
          <a:off x="6947788" y="10001359"/>
          <a:ext cx="3429000" cy="172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12" name="Equation" r:id="rId21" imgW="3429000" imgH="1726920" progId="Equation.DSMT4">
                  <p:embed/>
                </p:oleObj>
              </mc:Choice>
              <mc:Fallback>
                <p:oleObj name="Equation" r:id="rId21" imgW="3429000" imgH="17269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2"/>
                      <a:stretch>
                        <a:fillRect/>
                      </a:stretch>
                    </p:blipFill>
                    <p:spPr>
                      <a:xfrm>
                        <a:off x="6947788" y="10001359"/>
                        <a:ext cx="3429000" cy="1727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118623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" grpId="0"/>
      <p:bldP spid="5" grpId="0"/>
      <p:bldP spid="4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2" name="Group 151"/>
          <p:cNvGrpSpPr/>
          <p:nvPr/>
        </p:nvGrpSpPr>
        <p:grpSpPr>
          <a:xfrm>
            <a:off x="1205338" y="6941404"/>
            <a:ext cx="22136901" cy="6545132"/>
            <a:chOff x="1205494" y="6941416"/>
            <a:chExt cx="22139783" cy="6545984"/>
          </a:xfrm>
        </p:grpSpPr>
        <p:sp>
          <p:nvSpPr>
            <p:cNvPr id="125" name="Rounded Rectangle 124"/>
            <p:cNvSpPr/>
            <p:nvPr/>
          </p:nvSpPr>
          <p:spPr>
            <a:xfrm>
              <a:off x="1209586" y="7179457"/>
              <a:ext cx="22135691" cy="6307943"/>
            </a:xfrm>
            <a:prstGeom prst="roundRect">
              <a:avLst>
                <a:gd name="adj" fmla="val 2239"/>
              </a:avLst>
            </a:prstGeom>
            <a:solidFill>
              <a:schemeClr val="accent6">
                <a:lumMod val="20000"/>
                <a:lumOff val="80000"/>
              </a:schemeClr>
            </a:solidFill>
            <a:ln w="19050">
              <a:solidFill>
                <a:schemeClr val="accent6">
                  <a:lumMod val="50000"/>
                </a:schemeClr>
              </a:solidFill>
            </a:ln>
            <a:effectLst>
              <a:innerShdw blurRad="114300">
                <a:prstClr val="black"/>
              </a:inn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200"/>
            </a:p>
          </p:txBody>
        </p:sp>
        <p:grpSp>
          <p:nvGrpSpPr>
            <p:cNvPr id="151" name="Group 150"/>
            <p:cNvGrpSpPr/>
            <p:nvPr/>
          </p:nvGrpSpPr>
          <p:grpSpPr>
            <a:xfrm>
              <a:off x="1205494" y="6941416"/>
              <a:ext cx="3493741" cy="831105"/>
              <a:chOff x="1205494" y="6941416"/>
              <a:chExt cx="3493741" cy="831105"/>
            </a:xfrm>
          </p:grpSpPr>
          <p:sp>
            <p:nvSpPr>
              <p:cNvPr id="127" name="Freeform 20"/>
              <p:cNvSpPr>
                <a:spLocks/>
              </p:cNvSpPr>
              <p:nvPr/>
            </p:nvSpPr>
            <p:spPr bwMode="auto">
              <a:xfrm rot="16200000" flipV="1">
                <a:off x="2608156" y="5810396"/>
                <a:ext cx="782727" cy="3056880"/>
              </a:xfrm>
              <a:prstGeom prst="round1Rect">
                <a:avLst/>
              </a:prstGeom>
              <a:solidFill>
                <a:schemeClr val="bg1"/>
              </a:solidFill>
              <a:ln w="57150">
                <a:solidFill>
                  <a:schemeClr val="accent6">
                    <a:lumMod val="50000"/>
                  </a:schemeClr>
                </a:solidFill>
              </a:ln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p:spPr>
            <p:txBody>
              <a:bodyPr vert="horz" wrap="square" lIns="91428" tIns="45714" rIns="91428" bIns="45714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3200"/>
              </a:p>
            </p:txBody>
          </p:sp>
          <p:sp>
            <p:nvSpPr>
              <p:cNvPr id="128" name="TextBox 127"/>
              <p:cNvSpPr txBox="1"/>
              <p:nvPr/>
            </p:nvSpPr>
            <p:spPr>
              <a:xfrm>
                <a:off x="2057667" y="6941416"/>
                <a:ext cx="2641568" cy="83110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4800" b="1" dirty="0" err="1">
                    <a:solidFill>
                      <a:srgbClr val="FF0000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Bài</a:t>
                </a:r>
                <a:r>
                  <a:rPr lang="en-US" sz="4800" b="1" dirty="0">
                    <a:solidFill>
                      <a:srgbClr val="FF0000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 </a:t>
                </a:r>
                <a:r>
                  <a:rPr lang="en-US" sz="4800" b="1" dirty="0" err="1">
                    <a:solidFill>
                      <a:srgbClr val="FF0000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giải</a:t>
                </a:r>
                <a:endParaRPr lang="en-US" sz="4800" b="1" dirty="0">
                  <a:solidFill>
                    <a:srgbClr val="FF000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129" name="Round Diagonal Corner Rectangle 128"/>
              <p:cNvSpPr/>
              <p:nvPr/>
            </p:nvSpPr>
            <p:spPr>
              <a:xfrm flipV="1">
                <a:off x="1205494" y="6951957"/>
                <a:ext cx="774046" cy="775029"/>
              </a:xfrm>
              <a:prstGeom prst="round2DiagRect">
                <a:avLst/>
              </a:prstGeom>
              <a:solidFill>
                <a:schemeClr val="accent6">
                  <a:lumMod val="75000"/>
                </a:schemeClr>
              </a:solidFill>
              <a:ln w="57150">
                <a:solidFill>
                  <a:schemeClr val="accent6">
                    <a:lumMod val="50000"/>
                  </a:schemeClr>
                </a:solidFill>
              </a:ln>
              <a:effectLst>
                <a:innerShdw blurRad="114300">
                  <a:prstClr val="black"/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3200"/>
              </a:p>
            </p:txBody>
          </p:sp>
          <p:sp>
            <p:nvSpPr>
              <p:cNvPr id="8" name="Freeform 15"/>
              <p:cNvSpPr>
                <a:spLocks noEditPoints="1"/>
              </p:cNvSpPr>
              <p:nvPr/>
            </p:nvSpPr>
            <p:spPr bwMode="auto">
              <a:xfrm>
                <a:off x="1375232" y="7017843"/>
                <a:ext cx="501844" cy="640616"/>
              </a:xfrm>
              <a:custGeom>
                <a:avLst/>
                <a:gdLst>
                  <a:gd name="T0" fmla="*/ 135 w 145"/>
                  <a:gd name="T1" fmla="*/ 72 h 197"/>
                  <a:gd name="T2" fmla="*/ 72 w 145"/>
                  <a:gd name="T3" fmla="*/ 135 h 197"/>
                  <a:gd name="T4" fmla="*/ 9 w 145"/>
                  <a:gd name="T5" fmla="*/ 72 h 197"/>
                  <a:gd name="T6" fmla="*/ 72 w 145"/>
                  <a:gd name="T7" fmla="*/ 9 h 197"/>
                  <a:gd name="T8" fmla="*/ 115 w 145"/>
                  <a:gd name="T9" fmla="*/ 26 h 197"/>
                  <a:gd name="T10" fmla="*/ 60 w 145"/>
                  <a:gd name="T11" fmla="*/ 82 h 197"/>
                  <a:gd name="T12" fmla="*/ 30 w 145"/>
                  <a:gd name="T13" fmla="*/ 60 h 197"/>
                  <a:gd name="T14" fmla="*/ 20 w 145"/>
                  <a:gd name="T15" fmla="*/ 68 h 197"/>
                  <a:gd name="T16" fmla="*/ 61 w 145"/>
                  <a:gd name="T17" fmla="*/ 126 h 197"/>
                  <a:gd name="T18" fmla="*/ 123 w 145"/>
                  <a:gd name="T19" fmla="*/ 35 h 197"/>
                  <a:gd name="T20" fmla="*/ 135 w 145"/>
                  <a:gd name="T21" fmla="*/ 72 h 197"/>
                  <a:gd name="T22" fmla="*/ 145 w 145"/>
                  <a:gd name="T23" fmla="*/ 12 h 197"/>
                  <a:gd name="T24" fmla="*/ 135 w 145"/>
                  <a:gd name="T25" fmla="*/ 12 h 197"/>
                  <a:gd name="T26" fmla="*/ 123 w 145"/>
                  <a:gd name="T27" fmla="*/ 21 h 197"/>
                  <a:gd name="T28" fmla="*/ 72 w 145"/>
                  <a:gd name="T29" fmla="*/ 0 h 197"/>
                  <a:gd name="T30" fmla="*/ 0 w 145"/>
                  <a:gd name="T31" fmla="*/ 72 h 197"/>
                  <a:gd name="T32" fmla="*/ 30 w 145"/>
                  <a:gd name="T33" fmla="*/ 131 h 197"/>
                  <a:gd name="T34" fmla="*/ 7 w 145"/>
                  <a:gd name="T35" fmla="*/ 175 h 197"/>
                  <a:gd name="T36" fmla="*/ 13 w 145"/>
                  <a:gd name="T37" fmla="*/ 193 h 197"/>
                  <a:gd name="T38" fmla="*/ 32 w 145"/>
                  <a:gd name="T39" fmla="*/ 187 h 197"/>
                  <a:gd name="T40" fmla="*/ 51 w 145"/>
                  <a:gd name="T41" fmla="*/ 141 h 197"/>
                  <a:gd name="T42" fmla="*/ 51 w 145"/>
                  <a:gd name="T43" fmla="*/ 141 h 197"/>
                  <a:gd name="T44" fmla="*/ 72 w 145"/>
                  <a:gd name="T45" fmla="*/ 145 h 197"/>
                  <a:gd name="T46" fmla="*/ 145 w 145"/>
                  <a:gd name="T47" fmla="*/ 72 h 197"/>
                  <a:gd name="T48" fmla="*/ 129 w 145"/>
                  <a:gd name="T49" fmla="*/ 28 h 197"/>
                  <a:gd name="T50" fmla="*/ 145 w 145"/>
                  <a:gd name="T51" fmla="*/ 12 h 1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145" h="197">
                    <a:moveTo>
                      <a:pt x="135" y="72"/>
                    </a:moveTo>
                    <a:cubicBezTo>
                      <a:pt x="135" y="107"/>
                      <a:pt x="107" y="135"/>
                      <a:pt x="72" y="135"/>
                    </a:cubicBezTo>
                    <a:cubicBezTo>
                      <a:pt x="37" y="135"/>
                      <a:pt x="9" y="107"/>
                      <a:pt x="9" y="72"/>
                    </a:cubicBezTo>
                    <a:cubicBezTo>
                      <a:pt x="9" y="37"/>
                      <a:pt x="37" y="9"/>
                      <a:pt x="72" y="9"/>
                    </a:cubicBezTo>
                    <a:cubicBezTo>
                      <a:pt x="89" y="9"/>
                      <a:pt x="104" y="15"/>
                      <a:pt x="115" y="26"/>
                    </a:cubicBezTo>
                    <a:cubicBezTo>
                      <a:pt x="101" y="38"/>
                      <a:pt x="80" y="57"/>
                      <a:pt x="60" y="82"/>
                    </a:cubicBezTo>
                    <a:cubicBezTo>
                      <a:pt x="50" y="74"/>
                      <a:pt x="40" y="67"/>
                      <a:pt x="30" y="60"/>
                    </a:cubicBezTo>
                    <a:cubicBezTo>
                      <a:pt x="26" y="63"/>
                      <a:pt x="24" y="65"/>
                      <a:pt x="20" y="68"/>
                    </a:cubicBezTo>
                    <a:cubicBezTo>
                      <a:pt x="34" y="88"/>
                      <a:pt x="47" y="107"/>
                      <a:pt x="61" y="126"/>
                    </a:cubicBezTo>
                    <a:cubicBezTo>
                      <a:pt x="80" y="95"/>
                      <a:pt x="99" y="63"/>
                      <a:pt x="123" y="35"/>
                    </a:cubicBezTo>
                    <a:cubicBezTo>
                      <a:pt x="130" y="45"/>
                      <a:pt x="135" y="58"/>
                      <a:pt x="135" y="72"/>
                    </a:cubicBezTo>
                    <a:close/>
                    <a:moveTo>
                      <a:pt x="145" y="12"/>
                    </a:moveTo>
                    <a:cubicBezTo>
                      <a:pt x="141" y="12"/>
                      <a:pt x="138" y="12"/>
                      <a:pt x="135" y="12"/>
                    </a:cubicBezTo>
                    <a:cubicBezTo>
                      <a:pt x="135" y="12"/>
                      <a:pt x="130" y="15"/>
                      <a:pt x="123" y="21"/>
                    </a:cubicBezTo>
                    <a:cubicBezTo>
                      <a:pt x="110" y="8"/>
                      <a:pt x="92" y="0"/>
                      <a:pt x="72" y="0"/>
                    </a:cubicBezTo>
                    <a:cubicBezTo>
                      <a:pt x="32" y="0"/>
                      <a:pt x="0" y="32"/>
                      <a:pt x="0" y="72"/>
                    </a:cubicBezTo>
                    <a:cubicBezTo>
                      <a:pt x="0" y="97"/>
                      <a:pt x="11" y="118"/>
                      <a:pt x="30" y="131"/>
                    </a:cubicBezTo>
                    <a:cubicBezTo>
                      <a:pt x="7" y="175"/>
                      <a:pt x="7" y="175"/>
                      <a:pt x="7" y="175"/>
                    </a:cubicBezTo>
                    <a:cubicBezTo>
                      <a:pt x="3" y="182"/>
                      <a:pt x="6" y="190"/>
                      <a:pt x="13" y="193"/>
                    </a:cubicBezTo>
                    <a:cubicBezTo>
                      <a:pt x="20" y="197"/>
                      <a:pt x="28" y="194"/>
                      <a:pt x="32" y="187"/>
                    </a:cubicBezTo>
                    <a:cubicBezTo>
                      <a:pt x="51" y="141"/>
                      <a:pt x="51" y="141"/>
                      <a:pt x="51" y="141"/>
                    </a:cubicBezTo>
                    <a:cubicBezTo>
                      <a:pt x="51" y="141"/>
                      <a:pt x="51" y="141"/>
                      <a:pt x="51" y="141"/>
                    </a:cubicBezTo>
                    <a:cubicBezTo>
                      <a:pt x="58" y="143"/>
                      <a:pt x="65" y="145"/>
                      <a:pt x="72" y="145"/>
                    </a:cubicBezTo>
                    <a:cubicBezTo>
                      <a:pt x="112" y="145"/>
                      <a:pt x="145" y="112"/>
                      <a:pt x="145" y="72"/>
                    </a:cubicBezTo>
                    <a:cubicBezTo>
                      <a:pt x="145" y="55"/>
                      <a:pt x="138" y="40"/>
                      <a:pt x="129" y="28"/>
                    </a:cubicBezTo>
                    <a:cubicBezTo>
                      <a:pt x="134" y="22"/>
                      <a:pt x="139" y="17"/>
                      <a:pt x="145" y="12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148" name="Group 147"/>
          <p:cNvGrpSpPr/>
          <p:nvPr/>
        </p:nvGrpSpPr>
        <p:grpSpPr>
          <a:xfrm>
            <a:off x="647669" y="2553373"/>
            <a:ext cx="23391942" cy="4087555"/>
            <a:chOff x="992187" y="2564544"/>
            <a:chExt cx="22353091" cy="4088087"/>
          </a:xfrm>
        </p:grpSpPr>
        <p:sp>
          <p:nvSpPr>
            <p:cNvPr id="134" name="Rounded Rectangle 133"/>
            <p:cNvSpPr/>
            <p:nvPr/>
          </p:nvSpPr>
          <p:spPr bwMode="auto">
            <a:xfrm>
              <a:off x="1145221" y="2667000"/>
              <a:ext cx="22200057" cy="3985631"/>
            </a:xfrm>
            <a:prstGeom prst="roundRect">
              <a:avLst>
                <a:gd name="adj" fmla="val 5492"/>
              </a:avLst>
            </a:prstGeom>
            <a:solidFill>
              <a:schemeClr val="accent3">
                <a:lumMod val="40000"/>
                <a:lumOff val="60000"/>
              </a:schemeClr>
            </a:solidFill>
            <a:ln w="19050"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2177060">
                <a:defRPr/>
              </a:pPr>
              <a:endParaRPr lang="en-US" sz="3200"/>
            </a:p>
          </p:txBody>
        </p:sp>
        <p:grpSp>
          <p:nvGrpSpPr>
            <p:cNvPr id="135" name="Group 134"/>
            <p:cNvGrpSpPr/>
            <p:nvPr/>
          </p:nvGrpSpPr>
          <p:grpSpPr>
            <a:xfrm>
              <a:off x="992187" y="2564544"/>
              <a:ext cx="3124200" cy="1023459"/>
              <a:chOff x="534987" y="1647866"/>
              <a:chExt cx="4197167" cy="1176337"/>
            </a:xfrm>
          </p:grpSpPr>
          <p:sp>
            <p:nvSpPr>
              <p:cNvPr id="136" name="Isosceles Triangle 44"/>
              <p:cNvSpPr/>
              <p:nvPr/>
            </p:nvSpPr>
            <p:spPr bwMode="auto">
              <a:xfrm rot="5400000" flipV="1">
                <a:off x="534195" y="2602747"/>
                <a:ext cx="227012" cy="215900"/>
              </a:xfrm>
              <a:custGeom>
                <a:avLst/>
                <a:gdLst>
                  <a:gd name="connsiteX0" fmla="*/ 0 w 293725"/>
                  <a:gd name="connsiteY0" fmla="*/ 164224 h 164224"/>
                  <a:gd name="connsiteX1" fmla="*/ 146863 w 293725"/>
                  <a:gd name="connsiteY1" fmla="*/ 0 h 164224"/>
                  <a:gd name="connsiteX2" fmla="*/ 293725 w 293725"/>
                  <a:gd name="connsiteY2" fmla="*/ 164224 h 164224"/>
                  <a:gd name="connsiteX3" fmla="*/ 0 w 293725"/>
                  <a:gd name="connsiteY3" fmla="*/ 164224 h 164224"/>
                  <a:gd name="connsiteX0" fmla="*/ 2363 w 296088"/>
                  <a:gd name="connsiteY0" fmla="*/ 164221 h 164221"/>
                  <a:gd name="connsiteX1" fmla="*/ 0 w 296088"/>
                  <a:gd name="connsiteY1" fmla="*/ 0 h 164221"/>
                  <a:gd name="connsiteX2" fmla="*/ 296088 w 296088"/>
                  <a:gd name="connsiteY2" fmla="*/ 164221 h 164221"/>
                  <a:gd name="connsiteX3" fmla="*/ 2363 w 296088"/>
                  <a:gd name="connsiteY3" fmla="*/ 164221 h 1642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96088" h="164221">
                    <a:moveTo>
                      <a:pt x="2363" y="164221"/>
                    </a:moveTo>
                    <a:cubicBezTo>
                      <a:pt x="1575" y="109481"/>
                      <a:pt x="788" y="54740"/>
                      <a:pt x="0" y="0"/>
                    </a:cubicBezTo>
                    <a:lnTo>
                      <a:pt x="296088" y="164221"/>
                    </a:lnTo>
                    <a:lnTo>
                      <a:pt x="2363" y="164221"/>
                    </a:lnTo>
                    <a:close/>
                  </a:path>
                </a:pathLst>
              </a:custGeom>
              <a:solidFill>
                <a:srgbClr val="135F82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2177060"/>
                <a:endParaRPr lang="en-US" sz="3200">
                  <a:solidFill>
                    <a:prstClr val="white"/>
                  </a:solidFill>
                </a:endParaRPr>
              </a:p>
            </p:txBody>
          </p:sp>
          <p:sp>
            <p:nvSpPr>
              <p:cNvPr id="137" name="Pentagon 136"/>
              <p:cNvSpPr/>
              <p:nvPr/>
            </p:nvSpPr>
            <p:spPr bwMode="auto">
              <a:xfrm>
                <a:off x="534987" y="1647866"/>
                <a:ext cx="4197167" cy="955674"/>
              </a:xfrm>
              <a:prstGeom prst="homePlate">
                <a:avLst>
                  <a:gd name="adj" fmla="val 12444"/>
                </a:avLst>
              </a:prstGeom>
              <a:solidFill>
                <a:srgbClr val="135F82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2177060"/>
                <a:endParaRPr lang="en-US" sz="3200">
                  <a:solidFill>
                    <a:prstClr val="white"/>
                  </a:solidFill>
                </a:endParaRPr>
              </a:p>
            </p:txBody>
          </p:sp>
          <p:grpSp>
            <p:nvGrpSpPr>
              <p:cNvPr id="138" name="Group 11"/>
              <p:cNvGrpSpPr/>
              <p:nvPr/>
            </p:nvGrpSpPr>
            <p:grpSpPr bwMode="auto">
              <a:xfrm>
                <a:off x="683775" y="1836907"/>
                <a:ext cx="582199" cy="537956"/>
                <a:chOff x="7440266" y="3398551"/>
                <a:chExt cx="757238" cy="765175"/>
              </a:xfrm>
              <a:solidFill>
                <a:schemeClr val="bg1">
                  <a:lumMod val="95000"/>
                </a:schemeClr>
              </a:solidFill>
            </p:grpSpPr>
            <p:sp>
              <p:nvSpPr>
                <p:cNvPr id="141" name="Freeform 140"/>
                <p:cNvSpPr>
                  <a:spLocks noEditPoints="1"/>
                </p:cNvSpPr>
                <p:nvPr/>
              </p:nvSpPr>
              <p:spPr bwMode="auto">
                <a:xfrm>
                  <a:off x="7440266" y="3436652"/>
                  <a:ext cx="344488" cy="344489"/>
                </a:xfrm>
                <a:custGeom>
                  <a:avLst/>
                  <a:gdLst/>
                  <a:ahLst/>
                  <a:cxnLst>
                    <a:cxn ang="0">
                      <a:pos x="33" y="184"/>
                    </a:cxn>
                    <a:cxn ang="0">
                      <a:pos x="181" y="184"/>
                    </a:cxn>
                    <a:cxn ang="0">
                      <a:pos x="181" y="33"/>
                    </a:cxn>
                    <a:cxn ang="0">
                      <a:pos x="33" y="33"/>
                    </a:cxn>
                    <a:cxn ang="0">
                      <a:pos x="33" y="184"/>
                    </a:cxn>
                    <a:cxn ang="0">
                      <a:pos x="217" y="217"/>
                    </a:cxn>
                    <a:cxn ang="0">
                      <a:pos x="0" y="217"/>
                    </a:cxn>
                    <a:cxn ang="0">
                      <a:pos x="0" y="0"/>
                    </a:cxn>
                    <a:cxn ang="0">
                      <a:pos x="217" y="0"/>
                    </a:cxn>
                    <a:cxn ang="0">
                      <a:pos x="217" y="217"/>
                    </a:cxn>
                  </a:cxnLst>
                  <a:rect l="0" t="0" r="r" b="b"/>
                  <a:pathLst>
                    <a:path w="217" h="217">
                      <a:moveTo>
                        <a:pt x="33" y="184"/>
                      </a:moveTo>
                      <a:lnTo>
                        <a:pt x="181" y="184"/>
                      </a:lnTo>
                      <a:lnTo>
                        <a:pt x="181" y="33"/>
                      </a:lnTo>
                      <a:lnTo>
                        <a:pt x="33" y="33"/>
                      </a:lnTo>
                      <a:lnTo>
                        <a:pt x="33" y="184"/>
                      </a:lnTo>
                      <a:close/>
                      <a:moveTo>
                        <a:pt x="217" y="217"/>
                      </a:moveTo>
                      <a:lnTo>
                        <a:pt x="0" y="217"/>
                      </a:lnTo>
                      <a:lnTo>
                        <a:pt x="0" y="0"/>
                      </a:lnTo>
                      <a:lnTo>
                        <a:pt x="217" y="0"/>
                      </a:lnTo>
                      <a:lnTo>
                        <a:pt x="217" y="217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2177060">
                    <a:defRPr/>
                  </a:pPr>
                  <a:endParaRPr lang="en-US" sz="3200"/>
                </a:p>
              </p:txBody>
            </p:sp>
            <p:sp>
              <p:nvSpPr>
                <p:cNvPr id="142" name="Freeform 141"/>
                <p:cNvSpPr>
                  <a:spLocks noEditPoints="1"/>
                </p:cNvSpPr>
                <p:nvPr/>
              </p:nvSpPr>
              <p:spPr bwMode="auto">
                <a:xfrm>
                  <a:off x="7440266" y="3814473"/>
                  <a:ext cx="344488" cy="349251"/>
                </a:xfrm>
                <a:custGeom>
                  <a:avLst/>
                  <a:gdLst/>
                  <a:ahLst/>
                  <a:cxnLst>
                    <a:cxn ang="0">
                      <a:pos x="33" y="185"/>
                    </a:cxn>
                    <a:cxn ang="0">
                      <a:pos x="181" y="185"/>
                    </a:cxn>
                    <a:cxn ang="0">
                      <a:pos x="181" y="36"/>
                    </a:cxn>
                    <a:cxn ang="0">
                      <a:pos x="33" y="36"/>
                    </a:cxn>
                    <a:cxn ang="0">
                      <a:pos x="33" y="185"/>
                    </a:cxn>
                    <a:cxn ang="0">
                      <a:pos x="217" y="220"/>
                    </a:cxn>
                    <a:cxn ang="0">
                      <a:pos x="0" y="220"/>
                    </a:cxn>
                    <a:cxn ang="0">
                      <a:pos x="0" y="0"/>
                    </a:cxn>
                    <a:cxn ang="0">
                      <a:pos x="217" y="0"/>
                    </a:cxn>
                    <a:cxn ang="0">
                      <a:pos x="217" y="220"/>
                    </a:cxn>
                  </a:cxnLst>
                  <a:rect l="0" t="0" r="r" b="b"/>
                  <a:pathLst>
                    <a:path w="217" h="220">
                      <a:moveTo>
                        <a:pt x="33" y="185"/>
                      </a:moveTo>
                      <a:lnTo>
                        <a:pt x="181" y="185"/>
                      </a:lnTo>
                      <a:lnTo>
                        <a:pt x="181" y="36"/>
                      </a:lnTo>
                      <a:lnTo>
                        <a:pt x="33" y="36"/>
                      </a:lnTo>
                      <a:lnTo>
                        <a:pt x="33" y="185"/>
                      </a:lnTo>
                      <a:close/>
                      <a:moveTo>
                        <a:pt x="217" y="220"/>
                      </a:moveTo>
                      <a:lnTo>
                        <a:pt x="0" y="220"/>
                      </a:lnTo>
                      <a:lnTo>
                        <a:pt x="0" y="0"/>
                      </a:lnTo>
                      <a:lnTo>
                        <a:pt x="217" y="0"/>
                      </a:lnTo>
                      <a:lnTo>
                        <a:pt x="217" y="22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2177060">
                    <a:defRPr/>
                  </a:pPr>
                  <a:endParaRPr lang="en-US" sz="3200"/>
                </a:p>
              </p:txBody>
            </p:sp>
            <p:sp>
              <p:nvSpPr>
                <p:cNvPr id="143" name="Freeform 142"/>
                <p:cNvSpPr>
                  <a:spLocks/>
                </p:cNvSpPr>
                <p:nvPr/>
              </p:nvSpPr>
              <p:spPr bwMode="auto">
                <a:xfrm>
                  <a:off x="7506941" y="3398551"/>
                  <a:ext cx="341313" cy="288925"/>
                </a:xfrm>
                <a:custGeom>
                  <a:avLst/>
                  <a:gdLst/>
                  <a:ahLst/>
                  <a:cxnLst>
                    <a:cxn ang="0">
                      <a:pos x="76" y="182"/>
                    </a:cxn>
                    <a:cxn ang="0">
                      <a:pos x="0" y="114"/>
                    </a:cxn>
                    <a:cxn ang="0">
                      <a:pos x="24" y="88"/>
                    </a:cxn>
                    <a:cxn ang="0">
                      <a:pos x="73" y="132"/>
                    </a:cxn>
                    <a:cxn ang="0">
                      <a:pos x="187" y="0"/>
                    </a:cxn>
                    <a:cxn ang="0">
                      <a:pos x="215" y="24"/>
                    </a:cxn>
                    <a:cxn ang="0">
                      <a:pos x="76" y="182"/>
                    </a:cxn>
                  </a:cxnLst>
                  <a:rect l="0" t="0" r="r" b="b"/>
                  <a:pathLst>
                    <a:path w="215" h="182">
                      <a:moveTo>
                        <a:pt x="76" y="182"/>
                      </a:moveTo>
                      <a:lnTo>
                        <a:pt x="0" y="114"/>
                      </a:lnTo>
                      <a:lnTo>
                        <a:pt x="24" y="88"/>
                      </a:lnTo>
                      <a:lnTo>
                        <a:pt x="73" y="132"/>
                      </a:lnTo>
                      <a:lnTo>
                        <a:pt x="187" y="0"/>
                      </a:lnTo>
                      <a:lnTo>
                        <a:pt x="215" y="24"/>
                      </a:lnTo>
                      <a:lnTo>
                        <a:pt x="76" y="1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2177060">
                    <a:defRPr/>
                  </a:pPr>
                  <a:endParaRPr lang="en-US" sz="3200"/>
                </a:p>
              </p:txBody>
            </p:sp>
            <p:sp>
              <p:nvSpPr>
                <p:cNvPr id="144" name="Rectangle 143"/>
                <p:cNvSpPr>
                  <a:spLocks noChangeArrowheads="1"/>
                </p:cNvSpPr>
                <p:nvPr/>
              </p:nvSpPr>
              <p:spPr bwMode="auto">
                <a:xfrm>
                  <a:off x="7840316" y="4100226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2177060">
                    <a:defRPr/>
                  </a:pPr>
                  <a:endParaRPr lang="en-US" sz="3200"/>
                </a:p>
              </p:txBody>
            </p:sp>
            <p:sp>
              <p:nvSpPr>
                <p:cNvPr id="145" name="Rectangle 144"/>
                <p:cNvSpPr>
                  <a:spLocks noChangeArrowheads="1"/>
                </p:cNvSpPr>
                <p:nvPr/>
              </p:nvSpPr>
              <p:spPr bwMode="auto">
                <a:xfrm>
                  <a:off x="7840316" y="3717639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2177060">
                    <a:defRPr/>
                  </a:pPr>
                  <a:endParaRPr lang="en-US" sz="3200"/>
                </a:p>
              </p:txBody>
            </p:sp>
            <p:sp>
              <p:nvSpPr>
                <p:cNvPr id="146" name="Rectangle 145"/>
                <p:cNvSpPr>
                  <a:spLocks noChangeArrowheads="1"/>
                </p:cNvSpPr>
                <p:nvPr/>
              </p:nvSpPr>
              <p:spPr bwMode="auto">
                <a:xfrm>
                  <a:off x="7840316" y="3973225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2177060">
                    <a:defRPr/>
                  </a:pPr>
                  <a:endParaRPr lang="en-US" sz="3200"/>
                </a:p>
              </p:txBody>
            </p:sp>
            <p:sp>
              <p:nvSpPr>
                <p:cNvPr id="147" name="Rectangle 146"/>
                <p:cNvSpPr>
                  <a:spLocks noChangeArrowheads="1"/>
                </p:cNvSpPr>
                <p:nvPr/>
              </p:nvSpPr>
              <p:spPr bwMode="auto">
                <a:xfrm>
                  <a:off x="7840316" y="3590640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2177060">
                    <a:defRPr/>
                  </a:pPr>
                  <a:endParaRPr lang="en-US" sz="3200"/>
                </a:p>
              </p:txBody>
            </p:sp>
          </p:grpSp>
          <p:sp>
            <p:nvSpPr>
              <p:cNvPr id="139" name="Chevron 138"/>
              <p:cNvSpPr/>
              <p:nvPr/>
            </p:nvSpPr>
            <p:spPr bwMode="auto">
              <a:xfrm>
                <a:off x="1330000" y="1771634"/>
                <a:ext cx="142625" cy="707897"/>
              </a:xfrm>
              <a:prstGeom prst="chevron">
                <a:avLst>
                  <a:gd name="adj" fmla="val 68110"/>
                </a:avLst>
              </a:prstGeom>
              <a:solidFill>
                <a:schemeClr val="bg1"/>
              </a:solidFill>
              <a:ln>
                <a:noFill/>
              </a:ln>
              <a:effectLst>
                <a:innerShdw blurRad="63500" dist="50800" dir="54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defTabSz="2177060">
                  <a:defRPr/>
                </a:pPr>
                <a:endParaRPr lang="en-US" sz="3200">
                  <a:solidFill>
                    <a:schemeClr val="tx1"/>
                  </a:solidFill>
                </a:endParaRPr>
              </a:p>
            </p:txBody>
          </p:sp>
          <p:sp>
            <p:nvSpPr>
              <p:cNvPr id="140" name="TextBox 13"/>
              <p:cNvSpPr txBox="1">
                <a:spLocks noChangeArrowheads="1"/>
              </p:cNvSpPr>
              <p:nvPr/>
            </p:nvSpPr>
            <p:spPr bwMode="auto">
              <a:xfrm>
                <a:off x="1456316" y="1718346"/>
                <a:ext cx="3173468" cy="81362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21764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21764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21764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21764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eaLnBrk="1" hangingPunct="1"/>
                <a:r>
                  <a:rPr lang="en-US" sz="4000" b="1" dirty="0" err="1">
                    <a:solidFill>
                      <a:schemeClr val="bg1"/>
                    </a:solidFill>
                    <a:latin typeface="Tahoma" pitchFamily="34" charset="0"/>
                    <a:cs typeface="Tahoma" pitchFamily="34" charset="0"/>
                  </a:rPr>
                  <a:t>Câu</a:t>
                </a:r>
                <a:r>
                  <a:rPr lang="en-US" sz="4000" b="1" dirty="0">
                    <a:solidFill>
                      <a:schemeClr val="bg1"/>
                    </a:solidFill>
                    <a:latin typeface="Tahoma" pitchFamily="34" charset="0"/>
                    <a:cs typeface="Tahoma" pitchFamily="34" charset="0"/>
                  </a:rPr>
                  <a:t> 4</a:t>
                </a:r>
                <a:r>
                  <a:rPr lang="en-US" sz="4000" b="1" dirty="0" smtClean="0">
                    <a:solidFill>
                      <a:schemeClr val="bg1"/>
                    </a:solidFill>
                    <a:latin typeface="Tahoma" pitchFamily="34" charset="0"/>
                    <a:cs typeface="Tahoma" pitchFamily="34" charset="0"/>
                  </a:rPr>
                  <a:t>.</a:t>
                </a:r>
                <a:endParaRPr lang="en-US" sz="4000" b="1" dirty="0">
                  <a:solidFill>
                    <a:schemeClr val="bg1"/>
                  </a:solidFill>
                  <a:latin typeface="Tahoma" pitchFamily="34" charset="0"/>
                  <a:cs typeface="Tahoma" pitchFamily="34" charset="0"/>
                </a:endParaRPr>
              </a:p>
            </p:txBody>
          </p:sp>
        </p:grp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62" name="Rectangle 61"/>
              <p:cNvSpPr/>
              <p:nvPr/>
            </p:nvSpPr>
            <p:spPr>
              <a:xfrm>
                <a:off x="17334293" y="12408410"/>
                <a:ext cx="2500565" cy="83099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US" sz="4800" b="1" spc="-150">
                          <a:solidFill>
                            <a:srgbClr val="FF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Ch</m:t>
                      </m:r>
                      <m:r>
                        <m:rPr>
                          <m:nor/>
                        </m:rPr>
                        <a:rPr lang="en-US" sz="4800" b="1" spc="-150">
                          <a:solidFill>
                            <a:srgbClr val="FF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ọ</m:t>
                      </m:r>
                      <m:r>
                        <m:rPr>
                          <m:nor/>
                        </m:rPr>
                        <a:rPr lang="en-US" sz="4800" b="1" spc="-150">
                          <a:solidFill>
                            <a:srgbClr val="FF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n</m:t>
                      </m:r>
                      <m:r>
                        <m:rPr>
                          <m:nor/>
                        </m:rPr>
                        <a:rPr lang="en-US" sz="4800" b="1" spc="-150">
                          <a:solidFill>
                            <a:srgbClr val="FF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US" sz="4800" b="1" i="0" spc="-150" smtClean="0">
                          <a:solidFill>
                            <a:srgbClr val="FF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D</m:t>
                      </m:r>
                      <m:r>
                        <m:rPr>
                          <m:nor/>
                        </m:rPr>
                        <a:rPr lang="en-US" sz="4800" b="1" spc="-150">
                          <a:solidFill>
                            <a:srgbClr val="FF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.</m:t>
                      </m:r>
                    </m:oMath>
                  </m:oMathPara>
                </a14:m>
                <a:endParaRPr lang="en-US" sz="4800" b="1" spc="-150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62" name="Rectangle 6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334293" y="12408410"/>
                <a:ext cx="2500565" cy="83099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9" name="Rectangle 118"/>
          <p:cNvSpPr/>
          <p:nvPr/>
        </p:nvSpPr>
        <p:spPr>
          <a:xfrm>
            <a:off x="1046969" y="3391576"/>
            <a:ext cx="22565882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Đạo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hàm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của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hàm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sô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́  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</a:t>
            </a:r>
            <a:r>
              <a:rPr lang="en-US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là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vi-VN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1007192" y="4768110"/>
                <a:ext cx="905431" cy="83099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US" sz="4800" b="1" spc="-150" smtClean="0">
                          <a:solidFill>
                            <a:srgbClr val="000099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A</m:t>
                      </m:r>
                      <m:r>
                        <m:rPr>
                          <m:nor/>
                        </m:rPr>
                        <a:rPr lang="en-US" sz="4800" b="1" i="0" spc="-150" smtClean="0">
                          <a:solidFill>
                            <a:srgbClr val="000099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.</m:t>
                      </m:r>
                    </m:oMath>
                  </m:oMathPara>
                </a14:m>
                <a:endParaRPr lang="en-GB" sz="4800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7192" y="4768110"/>
                <a:ext cx="905431" cy="830997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Rectangle 52"/>
              <p:cNvSpPr/>
              <p:nvPr/>
            </p:nvSpPr>
            <p:spPr>
              <a:xfrm>
                <a:off x="6759944" y="4650685"/>
                <a:ext cx="1793447" cy="83099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vi-VN" sz="4800" b="1" spc="-150" smtClean="0">
                          <a:solidFill>
                            <a:srgbClr val="000099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B</m:t>
                      </m:r>
                      <m:r>
                        <m:rPr>
                          <m:nor/>
                        </m:rPr>
                        <a:rPr lang="en-US" sz="4800" b="1" spc="-150" smtClean="0">
                          <a:solidFill>
                            <a:srgbClr val="000099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.</m:t>
                      </m:r>
                    </m:oMath>
                  </m:oMathPara>
                </a14:m>
                <a:endParaRPr lang="en-GB" sz="4800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53" name="Rectangle 5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59944" y="4650685"/>
                <a:ext cx="1793447" cy="830997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Rectangle 53"/>
              <p:cNvSpPr/>
              <p:nvPr/>
            </p:nvSpPr>
            <p:spPr>
              <a:xfrm>
                <a:off x="12343640" y="4768109"/>
                <a:ext cx="1049894" cy="83099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vi-VN" sz="4800" b="1" spc="-150" smtClean="0">
                          <a:solidFill>
                            <a:srgbClr val="000099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C</m:t>
                      </m:r>
                      <m:r>
                        <m:rPr>
                          <m:nor/>
                        </m:rPr>
                        <a:rPr lang="en-US" sz="4800" b="1" spc="-150" smtClean="0">
                          <a:solidFill>
                            <a:srgbClr val="000099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.</m:t>
                      </m:r>
                      <m:r>
                        <a:rPr lang="en-US" sz="4800" b="0" i="1" spc="-150" smtClean="0">
                          <a:solidFill>
                            <a:srgbClr val="000099"/>
                          </a:solidFill>
                          <a:latin typeface="Cambria Math" panose="02040503050406030204" pitchFamily="18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  </m:t>
                      </m:r>
                    </m:oMath>
                  </m:oMathPara>
                </a14:m>
                <a:endParaRPr lang="en-GB" sz="4800" b="1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54" name="Rectangle 5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343640" y="4768109"/>
                <a:ext cx="1049894" cy="830997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Rectangle 54"/>
              <p:cNvSpPr/>
              <p:nvPr/>
            </p:nvSpPr>
            <p:spPr>
              <a:xfrm>
                <a:off x="16854169" y="4740217"/>
                <a:ext cx="1633149" cy="83099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vi-VN" sz="4800" b="1" spc="-150" smtClean="0">
                          <a:solidFill>
                            <a:srgbClr val="000099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D</m:t>
                      </m:r>
                      <m:r>
                        <m:rPr>
                          <m:nor/>
                        </m:rPr>
                        <a:rPr lang="en-US" sz="4800" b="1" spc="-150" smtClean="0">
                          <a:solidFill>
                            <a:srgbClr val="000099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.</m:t>
                      </m:r>
                    </m:oMath>
                  </m:oMathPara>
                </a14:m>
                <a:endParaRPr lang="vi-VN" sz="4800" dirty="0"/>
              </a:p>
            </p:txBody>
          </p:sp>
        </mc:Choice>
        <mc:Fallback xmlns="">
          <p:sp>
            <p:nvSpPr>
              <p:cNvPr id="55" name="Rectangle 5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854169" y="4740217"/>
                <a:ext cx="1633149" cy="830997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59" name="Group 47"/>
          <p:cNvGrpSpPr/>
          <p:nvPr/>
        </p:nvGrpSpPr>
        <p:grpSpPr>
          <a:xfrm>
            <a:off x="909007" y="1567608"/>
            <a:ext cx="9472086" cy="968318"/>
            <a:chOff x="739068" y="1515168"/>
            <a:chExt cx="9473319" cy="968444"/>
          </a:xfrm>
        </p:grpSpPr>
        <p:sp>
          <p:nvSpPr>
            <p:cNvPr id="60" name="Freeform 71"/>
            <p:cNvSpPr>
              <a:spLocks/>
            </p:cNvSpPr>
            <p:nvPr/>
          </p:nvSpPr>
          <p:spPr bwMode="auto">
            <a:xfrm flipH="1">
              <a:off x="3250419" y="2066147"/>
              <a:ext cx="6961968" cy="417465"/>
            </a:xfrm>
            <a:custGeom>
              <a:avLst/>
              <a:gdLst>
                <a:gd name="T0" fmla="*/ 1849 w 1857"/>
                <a:gd name="T1" fmla="*/ 72 h 111"/>
                <a:gd name="T2" fmla="*/ 376 w 1857"/>
                <a:gd name="T3" fmla="*/ 72 h 111"/>
                <a:gd name="T4" fmla="*/ 360 w 1857"/>
                <a:gd name="T5" fmla="*/ 52 h 111"/>
                <a:gd name="T6" fmla="*/ 374 w 1857"/>
                <a:gd name="T7" fmla="*/ 20 h 111"/>
                <a:gd name="T8" fmla="*/ 366 w 1857"/>
                <a:gd name="T9" fmla="*/ 0 h 111"/>
                <a:gd name="T10" fmla="*/ 85 w 1857"/>
                <a:gd name="T11" fmla="*/ 0 h 111"/>
                <a:gd name="T12" fmla="*/ 53 w 1857"/>
                <a:gd name="T13" fmla="*/ 20 h 111"/>
                <a:gd name="T14" fmla="*/ 6 w 1857"/>
                <a:gd name="T15" fmla="*/ 91 h 111"/>
                <a:gd name="T16" fmla="*/ 15 w 1857"/>
                <a:gd name="T17" fmla="*/ 111 h 111"/>
                <a:gd name="T18" fmla="*/ 199 w 1857"/>
                <a:gd name="T19" fmla="*/ 111 h 111"/>
                <a:gd name="T20" fmla="*/ 296 w 1857"/>
                <a:gd name="T21" fmla="*/ 111 h 111"/>
                <a:gd name="T22" fmla="*/ 1849 w 1857"/>
                <a:gd name="T23" fmla="*/ 111 h 111"/>
                <a:gd name="T24" fmla="*/ 1857 w 1857"/>
                <a:gd name="T25" fmla="*/ 103 h 111"/>
                <a:gd name="T26" fmla="*/ 1857 w 1857"/>
                <a:gd name="T27" fmla="*/ 81 h 111"/>
                <a:gd name="T28" fmla="*/ 1849 w 1857"/>
                <a:gd name="T29" fmla="*/ 72 h 1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857" h="111">
                  <a:moveTo>
                    <a:pt x="1849" y="72"/>
                  </a:moveTo>
                  <a:cubicBezTo>
                    <a:pt x="1849" y="72"/>
                    <a:pt x="423" y="72"/>
                    <a:pt x="376" y="72"/>
                  </a:cubicBezTo>
                  <a:cubicBezTo>
                    <a:pt x="350" y="72"/>
                    <a:pt x="355" y="63"/>
                    <a:pt x="360" y="52"/>
                  </a:cubicBezTo>
                  <a:cubicBezTo>
                    <a:pt x="365" y="40"/>
                    <a:pt x="374" y="20"/>
                    <a:pt x="374" y="20"/>
                  </a:cubicBezTo>
                  <a:cubicBezTo>
                    <a:pt x="381" y="9"/>
                    <a:pt x="377" y="0"/>
                    <a:pt x="366" y="0"/>
                  </a:cubicBezTo>
                  <a:cubicBezTo>
                    <a:pt x="85" y="0"/>
                    <a:pt x="85" y="0"/>
                    <a:pt x="85" y="0"/>
                  </a:cubicBezTo>
                  <a:cubicBezTo>
                    <a:pt x="74" y="0"/>
                    <a:pt x="59" y="9"/>
                    <a:pt x="53" y="20"/>
                  </a:cubicBezTo>
                  <a:cubicBezTo>
                    <a:pt x="6" y="91"/>
                    <a:pt x="6" y="91"/>
                    <a:pt x="6" y="91"/>
                  </a:cubicBezTo>
                  <a:cubicBezTo>
                    <a:pt x="0" y="102"/>
                    <a:pt x="4" y="111"/>
                    <a:pt x="15" y="111"/>
                  </a:cubicBezTo>
                  <a:cubicBezTo>
                    <a:pt x="199" y="111"/>
                    <a:pt x="199" y="111"/>
                    <a:pt x="199" y="111"/>
                  </a:cubicBezTo>
                  <a:cubicBezTo>
                    <a:pt x="296" y="111"/>
                    <a:pt x="296" y="111"/>
                    <a:pt x="296" y="111"/>
                  </a:cubicBezTo>
                  <a:cubicBezTo>
                    <a:pt x="1849" y="111"/>
                    <a:pt x="1849" y="111"/>
                    <a:pt x="1849" y="111"/>
                  </a:cubicBezTo>
                  <a:cubicBezTo>
                    <a:pt x="1853" y="111"/>
                    <a:pt x="1857" y="107"/>
                    <a:pt x="1857" y="103"/>
                  </a:cubicBezTo>
                  <a:cubicBezTo>
                    <a:pt x="1857" y="81"/>
                    <a:pt x="1857" y="81"/>
                    <a:pt x="1857" y="81"/>
                  </a:cubicBezTo>
                  <a:cubicBezTo>
                    <a:pt x="1857" y="76"/>
                    <a:pt x="1853" y="72"/>
                    <a:pt x="1849" y="72"/>
                  </a:cubicBezTo>
                  <a:close/>
                </a:path>
              </a:pathLst>
            </a:custGeom>
            <a:ln/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vert="horz" wrap="square" lIns="91417" tIns="45709" rIns="91417" bIns="45709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61" name="Group 30"/>
            <p:cNvGrpSpPr/>
            <p:nvPr/>
          </p:nvGrpSpPr>
          <p:grpSpPr>
            <a:xfrm>
              <a:off x="739068" y="1515168"/>
              <a:ext cx="8177919" cy="960327"/>
              <a:chOff x="739068" y="1515168"/>
              <a:chExt cx="8177919" cy="960327"/>
            </a:xfrm>
          </p:grpSpPr>
          <p:sp>
            <p:nvSpPr>
              <p:cNvPr id="63" name="Freeform 71"/>
              <p:cNvSpPr>
                <a:spLocks/>
              </p:cNvSpPr>
              <p:nvPr/>
            </p:nvSpPr>
            <p:spPr bwMode="auto">
              <a:xfrm>
                <a:off x="739068" y="2058030"/>
                <a:ext cx="6961968" cy="417465"/>
              </a:xfrm>
              <a:custGeom>
                <a:avLst/>
                <a:gdLst>
                  <a:gd name="T0" fmla="*/ 1849 w 1857"/>
                  <a:gd name="T1" fmla="*/ 72 h 111"/>
                  <a:gd name="T2" fmla="*/ 376 w 1857"/>
                  <a:gd name="T3" fmla="*/ 72 h 111"/>
                  <a:gd name="T4" fmla="*/ 360 w 1857"/>
                  <a:gd name="T5" fmla="*/ 52 h 111"/>
                  <a:gd name="T6" fmla="*/ 374 w 1857"/>
                  <a:gd name="T7" fmla="*/ 20 h 111"/>
                  <a:gd name="T8" fmla="*/ 366 w 1857"/>
                  <a:gd name="T9" fmla="*/ 0 h 111"/>
                  <a:gd name="T10" fmla="*/ 85 w 1857"/>
                  <a:gd name="T11" fmla="*/ 0 h 111"/>
                  <a:gd name="T12" fmla="*/ 53 w 1857"/>
                  <a:gd name="T13" fmla="*/ 20 h 111"/>
                  <a:gd name="T14" fmla="*/ 6 w 1857"/>
                  <a:gd name="T15" fmla="*/ 91 h 111"/>
                  <a:gd name="T16" fmla="*/ 15 w 1857"/>
                  <a:gd name="T17" fmla="*/ 111 h 111"/>
                  <a:gd name="T18" fmla="*/ 199 w 1857"/>
                  <a:gd name="T19" fmla="*/ 111 h 111"/>
                  <a:gd name="T20" fmla="*/ 296 w 1857"/>
                  <a:gd name="T21" fmla="*/ 111 h 111"/>
                  <a:gd name="T22" fmla="*/ 1849 w 1857"/>
                  <a:gd name="T23" fmla="*/ 111 h 111"/>
                  <a:gd name="T24" fmla="*/ 1857 w 1857"/>
                  <a:gd name="T25" fmla="*/ 103 h 111"/>
                  <a:gd name="T26" fmla="*/ 1857 w 1857"/>
                  <a:gd name="T27" fmla="*/ 81 h 111"/>
                  <a:gd name="T28" fmla="*/ 1849 w 1857"/>
                  <a:gd name="T29" fmla="*/ 72 h 1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1857" h="111">
                    <a:moveTo>
                      <a:pt x="1849" y="72"/>
                    </a:moveTo>
                    <a:cubicBezTo>
                      <a:pt x="1849" y="72"/>
                      <a:pt x="423" y="72"/>
                      <a:pt x="376" y="72"/>
                    </a:cubicBezTo>
                    <a:cubicBezTo>
                      <a:pt x="350" y="72"/>
                      <a:pt x="355" y="63"/>
                      <a:pt x="360" y="52"/>
                    </a:cubicBezTo>
                    <a:cubicBezTo>
                      <a:pt x="365" y="40"/>
                      <a:pt x="374" y="20"/>
                      <a:pt x="374" y="20"/>
                    </a:cubicBezTo>
                    <a:cubicBezTo>
                      <a:pt x="381" y="9"/>
                      <a:pt x="377" y="0"/>
                      <a:pt x="366" y="0"/>
                    </a:cubicBezTo>
                    <a:cubicBezTo>
                      <a:pt x="85" y="0"/>
                      <a:pt x="85" y="0"/>
                      <a:pt x="85" y="0"/>
                    </a:cubicBezTo>
                    <a:cubicBezTo>
                      <a:pt x="74" y="0"/>
                      <a:pt x="59" y="9"/>
                      <a:pt x="53" y="20"/>
                    </a:cubicBezTo>
                    <a:cubicBezTo>
                      <a:pt x="6" y="91"/>
                      <a:pt x="6" y="91"/>
                      <a:pt x="6" y="91"/>
                    </a:cubicBezTo>
                    <a:cubicBezTo>
                      <a:pt x="0" y="102"/>
                      <a:pt x="4" y="111"/>
                      <a:pt x="15" y="111"/>
                    </a:cubicBezTo>
                    <a:cubicBezTo>
                      <a:pt x="199" y="111"/>
                      <a:pt x="199" y="111"/>
                      <a:pt x="199" y="111"/>
                    </a:cubicBezTo>
                    <a:cubicBezTo>
                      <a:pt x="296" y="111"/>
                      <a:pt x="296" y="111"/>
                      <a:pt x="296" y="111"/>
                    </a:cubicBezTo>
                    <a:cubicBezTo>
                      <a:pt x="1849" y="111"/>
                      <a:pt x="1849" y="111"/>
                      <a:pt x="1849" y="111"/>
                    </a:cubicBezTo>
                    <a:cubicBezTo>
                      <a:pt x="1853" y="111"/>
                      <a:pt x="1857" y="107"/>
                      <a:pt x="1857" y="103"/>
                    </a:cubicBezTo>
                    <a:cubicBezTo>
                      <a:pt x="1857" y="81"/>
                      <a:pt x="1857" y="81"/>
                      <a:pt x="1857" y="81"/>
                    </a:cubicBezTo>
                    <a:cubicBezTo>
                      <a:pt x="1857" y="76"/>
                      <a:pt x="1853" y="72"/>
                      <a:pt x="1849" y="72"/>
                    </a:cubicBez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4" name="Oval 72"/>
              <p:cNvSpPr>
                <a:spLocks noChangeArrowheads="1"/>
              </p:cNvSpPr>
              <p:nvPr/>
            </p:nvSpPr>
            <p:spPr bwMode="auto">
              <a:xfrm>
                <a:off x="1372407" y="1515168"/>
                <a:ext cx="285717" cy="280956"/>
              </a:xfrm>
              <a:prstGeom prst="ellipse">
                <a:avLst/>
              </a:pr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5" name="Freeform 73"/>
              <p:cNvSpPr>
                <a:spLocks/>
              </p:cNvSpPr>
              <p:nvPr/>
            </p:nvSpPr>
            <p:spPr bwMode="auto">
              <a:xfrm>
                <a:off x="1300977" y="1773901"/>
                <a:ext cx="209526" cy="190478"/>
              </a:xfrm>
              <a:custGeom>
                <a:avLst/>
                <a:gdLst>
                  <a:gd name="T0" fmla="*/ 0 w 56"/>
                  <a:gd name="T1" fmla="*/ 18 h 51"/>
                  <a:gd name="T2" fmla="*/ 45 w 56"/>
                  <a:gd name="T3" fmla="*/ 10 h 51"/>
                  <a:gd name="T4" fmla="*/ 56 w 56"/>
                  <a:gd name="T5" fmla="*/ 12 h 51"/>
                  <a:gd name="T6" fmla="*/ 56 w 56"/>
                  <a:gd name="T7" fmla="*/ 51 h 51"/>
                  <a:gd name="T8" fmla="*/ 0 w 56"/>
                  <a:gd name="T9" fmla="*/ 18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6" h="51">
                    <a:moveTo>
                      <a:pt x="0" y="18"/>
                    </a:moveTo>
                    <a:cubicBezTo>
                      <a:pt x="0" y="18"/>
                      <a:pt x="17" y="0"/>
                      <a:pt x="45" y="10"/>
                    </a:cubicBezTo>
                    <a:cubicBezTo>
                      <a:pt x="51" y="12"/>
                      <a:pt x="52" y="12"/>
                      <a:pt x="56" y="12"/>
                    </a:cubicBezTo>
                    <a:cubicBezTo>
                      <a:pt x="55" y="30"/>
                      <a:pt x="56" y="51"/>
                      <a:pt x="56" y="51"/>
                    </a:cubicBezTo>
                    <a:cubicBezTo>
                      <a:pt x="56" y="51"/>
                      <a:pt x="30" y="24"/>
                      <a:pt x="0" y="18"/>
                    </a:cubicBez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6" name="Freeform 74"/>
              <p:cNvSpPr>
                <a:spLocks/>
              </p:cNvSpPr>
              <p:nvPr/>
            </p:nvSpPr>
            <p:spPr bwMode="auto">
              <a:xfrm>
                <a:off x="1300977" y="1773901"/>
                <a:ext cx="209526" cy="190478"/>
              </a:xfrm>
              <a:custGeom>
                <a:avLst/>
                <a:gdLst>
                  <a:gd name="T0" fmla="*/ 0 w 56"/>
                  <a:gd name="T1" fmla="*/ 18 h 51"/>
                  <a:gd name="T2" fmla="*/ 39 w 56"/>
                  <a:gd name="T3" fmla="*/ 8 h 51"/>
                  <a:gd name="T4" fmla="*/ 56 w 56"/>
                  <a:gd name="T5" fmla="*/ 11 h 51"/>
                  <a:gd name="T6" fmla="*/ 56 w 56"/>
                  <a:gd name="T7" fmla="*/ 51 h 51"/>
                  <a:gd name="T8" fmla="*/ 0 w 56"/>
                  <a:gd name="T9" fmla="*/ 18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6" h="51">
                    <a:moveTo>
                      <a:pt x="0" y="18"/>
                    </a:moveTo>
                    <a:cubicBezTo>
                      <a:pt x="0" y="18"/>
                      <a:pt x="10" y="0"/>
                      <a:pt x="39" y="8"/>
                    </a:cubicBezTo>
                    <a:cubicBezTo>
                      <a:pt x="48" y="11"/>
                      <a:pt x="52" y="11"/>
                      <a:pt x="56" y="11"/>
                    </a:cubicBezTo>
                    <a:cubicBezTo>
                      <a:pt x="56" y="51"/>
                      <a:pt x="56" y="51"/>
                      <a:pt x="56" y="51"/>
                    </a:cubicBezTo>
                    <a:cubicBezTo>
                      <a:pt x="56" y="51"/>
                      <a:pt x="30" y="24"/>
                      <a:pt x="0" y="18"/>
                    </a:cubicBez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7" name="Freeform 75"/>
              <p:cNvSpPr>
                <a:spLocks/>
              </p:cNvSpPr>
              <p:nvPr/>
            </p:nvSpPr>
            <p:spPr bwMode="auto">
              <a:xfrm>
                <a:off x="1300977" y="1773901"/>
                <a:ext cx="209526" cy="190478"/>
              </a:xfrm>
              <a:custGeom>
                <a:avLst/>
                <a:gdLst>
                  <a:gd name="T0" fmla="*/ 0 w 56"/>
                  <a:gd name="T1" fmla="*/ 18 h 51"/>
                  <a:gd name="T2" fmla="*/ 39 w 56"/>
                  <a:gd name="T3" fmla="*/ 8 h 51"/>
                  <a:gd name="T4" fmla="*/ 56 w 56"/>
                  <a:gd name="T5" fmla="*/ 11 h 51"/>
                  <a:gd name="T6" fmla="*/ 56 w 56"/>
                  <a:gd name="T7" fmla="*/ 51 h 51"/>
                  <a:gd name="T8" fmla="*/ 0 w 56"/>
                  <a:gd name="T9" fmla="*/ 18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6" h="51">
                    <a:moveTo>
                      <a:pt x="0" y="18"/>
                    </a:moveTo>
                    <a:cubicBezTo>
                      <a:pt x="0" y="18"/>
                      <a:pt x="10" y="0"/>
                      <a:pt x="39" y="8"/>
                    </a:cubicBezTo>
                    <a:cubicBezTo>
                      <a:pt x="48" y="11"/>
                      <a:pt x="52" y="11"/>
                      <a:pt x="56" y="11"/>
                    </a:cubicBezTo>
                    <a:cubicBezTo>
                      <a:pt x="56" y="51"/>
                      <a:pt x="56" y="51"/>
                      <a:pt x="56" y="51"/>
                    </a:cubicBezTo>
                    <a:cubicBezTo>
                      <a:pt x="56" y="51"/>
                      <a:pt x="30" y="24"/>
                      <a:pt x="0" y="18"/>
                    </a:cubicBez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8" name="Freeform 76"/>
              <p:cNvSpPr>
                <a:spLocks/>
              </p:cNvSpPr>
              <p:nvPr/>
            </p:nvSpPr>
            <p:spPr bwMode="auto">
              <a:xfrm>
                <a:off x="1300977" y="1773901"/>
                <a:ext cx="415877" cy="190478"/>
              </a:xfrm>
              <a:custGeom>
                <a:avLst/>
                <a:gdLst>
                  <a:gd name="T0" fmla="*/ 72 w 111"/>
                  <a:gd name="T1" fmla="*/ 8 h 51"/>
                  <a:gd name="T2" fmla="*/ 56 w 111"/>
                  <a:gd name="T3" fmla="*/ 11 h 51"/>
                  <a:gd name="T4" fmla="*/ 39 w 111"/>
                  <a:gd name="T5" fmla="*/ 8 h 51"/>
                  <a:gd name="T6" fmla="*/ 0 w 111"/>
                  <a:gd name="T7" fmla="*/ 18 h 51"/>
                  <a:gd name="T8" fmla="*/ 56 w 111"/>
                  <a:gd name="T9" fmla="*/ 51 h 51"/>
                  <a:gd name="T10" fmla="*/ 111 w 111"/>
                  <a:gd name="T11" fmla="*/ 18 h 51"/>
                  <a:gd name="T12" fmla="*/ 72 w 111"/>
                  <a:gd name="T13" fmla="*/ 8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11" h="51">
                    <a:moveTo>
                      <a:pt x="72" y="8"/>
                    </a:moveTo>
                    <a:cubicBezTo>
                      <a:pt x="63" y="11"/>
                      <a:pt x="59" y="11"/>
                      <a:pt x="56" y="11"/>
                    </a:cubicBezTo>
                    <a:cubicBezTo>
                      <a:pt x="52" y="11"/>
                      <a:pt x="48" y="11"/>
                      <a:pt x="39" y="8"/>
                    </a:cubicBezTo>
                    <a:cubicBezTo>
                      <a:pt x="10" y="0"/>
                      <a:pt x="0" y="18"/>
                      <a:pt x="0" y="18"/>
                    </a:cubicBezTo>
                    <a:cubicBezTo>
                      <a:pt x="30" y="24"/>
                      <a:pt x="56" y="51"/>
                      <a:pt x="56" y="51"/>
                    </a:cubicBezTo>
                    <a:cubicBezTo>
                      <a:pt x="56" y="51"/>
                      <a:pt x="82" y="24"/>
                      <a:pt x="111" y="18"/>
                    </a:cubicBezTo>
                    <a:cubicBezTo>
                      <a:pt x="111" y="18"/>
                      <a:pt x="101" y="0"/>
                      <a:pt x="72" y="8"/>
                    </a:cubicBez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9" name="Freeform 77"/>
              <p:cNvSpPr>
                <a:spLocks/>
              </p:cNvSpPr>
              <p:nvPr/>
            </p:nvSpPr>
            <p:spPr bwMode="auto">
              <a:xfrm>
                <a:off x="1226374" y="1853267"/>
                <a:ext cx="566671" cy="176193"/>
              </a:xfrm>
              <a:custGeom>
                <a:avLst/>
                <a:gdLst>
                  <a:gd name="T0" fmla="*/ 142 w 151"/>
                  <a:gd name="T1" fmla="*/ 1 h 47"/>
                  <a:gd name="T2" fmla="*/ 76 w 151"/>
                  <a:gd name="T3" fmla="*/ 40 h 47"/>
                  <a:gd name="T4" fmla="*/ 10 w 151"/>
                  <a:gd name="T5" fmla="*/ 1 h 47"/>
                  <a:gd name="T6" fmla="*/ 0 w 151"/>
                  <a:gd name="T7" fmla="*/ 7 h 47"/>
                  <a:gd name="T8" fmla="*/ 72 w 151"/>
                  <a:gd name="T9" fmla="*/ 47 h 47"/>
                  <a:gd name="T10" fmla="*/ 76 w 151"/>
                  <a:gd name="T11" fmla="*/ 47 h 47"/>
                  <a:gd name="T12" fmla="*/ 79 w 151"/>
                  <a:gd name="T13" fmla="*/ 47 h 47"/>
                  <a:gd name="T14" fmla="*/ 151 w 151"/>
                  <a:gd name="T15" fmla="*/ 7 h 47"/>
                  <a:gd name="T16" fmla="*/ 142 w 151"/>
                  <a:gd name="T17" fmla="*/ 1 h 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51" h="47">
                    <a:moveTo>
                      <a:pt x="142" y="1"/>
                    </a:moveTo>
                    <a:cubicBezTo>
                      <a:pt x="116" y="7"/>
                      <a:pt x="76" y="40"/>
                      <a:pt x="76" y="40"/>
                    </a:cubicBezTo>
                    <a:cubicBezTo>
                      <a:pt x="76" y="40"/>
                      <a:pt x="36" y="7"/>
                      <a:pt x="10" y="1"/>
                    </a:cubicBezTo>
                    <a:cubicBezTo>
                      <a:pt x="3" y="0"/>
                      <a:pt x="0" y="6"/>
                      <a:pt x="0" y="7"/>
                    </a:cubicBezTo>
                    <a:cubicBezTo>
                      <a:pt x="8" y="11"/>
                      <a:pt x="18" y="4"/>
                      <a:pt x="72" y="47"/>
                    </a:cubicBezTo>
                    <a:cubicBezTo>
                      <a:pt x="73" y="47"/>
                      <a:pt x="76" y="47"/>
                      <a:pt x="76" y="47"/>
                    </a:cubicBezTo>
                    <a:cubicBezTo>
                      <a:pt x="76" y="47"/>
                      <a:pt x="77" y="47"/>
                      <a:pt x="79" y="47"/>
                    </a:cubicBezTo>
                    <a:cubicBezTo>
                      <a:pt x="132" y="4"/>
                      <a:pt x="143" y="11"/>
                      <a:pt x="151" y="7"/>
                    </a:cubicBezTo>
                    <a:cubicBezTo>
                      <a:pt x="151" y="6"/>
                      <a:pt x="148" y="0"/>
                      <a:pt x="142" y="1"/>
                    </a:cubicBez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0" name="Freeform 78"/>
              <p:cNvSpPr>
                <a:spLocks/>
              </p:cNvSpPr>
              <p:nvPr/>
            </p:nvSpPr>
            <p:spPr bwMode="auto">
              <a:xfrm>
                <a:off x="1515265" y="1908822"/>
                <a:ext cx="306352" cy="473020"/>
              </a:xfrm>
              <a:custGeom>
                <a:avLst/>
                <a:gdLst>
                  <a:gd name="T0" fmla="*/ 0 w 82"/>
                  <a:gd name="T1" fmla="*/ 40 h 126"/>
                  <a:gd name="T2" fmla="*/ 8 w 82"/>
                  <a:gd name="T3" fmla="*/ 40 h 126"/>
                  <a:gd name="T4" fmla="*/ 68 w 82"/>
                  <a:gd name="T5" fmla="*/ 0 h 126"/>
                  <a:gd name="T6" fmla="*/ 82 w 82"/>
                  <a:gd name="T7" fmla="*/ 0 h 126"/>
                  <a:gd name="T8" fmla="*/ 75 w 82"/>
                  <a:gd name="T9" fmla="*/ 89 h 126"/>
                  <a:gd name="T10" fmla="*/ 8 w 82"/>
                  <a:gd name="T11" fmla="*/ 126 h 126"/>
                  <a:gd name="T12" fmla="*/ 0 w 82"/>
                  <a:gd name="T13" fmla="*/ 126 h 126"/>
                  <a:gd name="T14" fmla="*/ 0 w 82"/>
                  <a:gd name="T15" fmla="*/ 40 h 126"/>
                  <a:gd name="T16" fmla="*/ 0 w 82"/>
                  <a:gd name="T17" fmla="*/ 40 h 1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82" h="126">
                    <a:moveTo>
                      <a:pt x="0" y="40"/>
                    </a:moveTo>
                    <a:cubicBezTo>
                      <a:pt x="8" y="40"/>
                      <a:pt x="8" y="40"/>
                      <a:pt x="8" y="40"/>
                    </a:cubicBezTo>
                    <a:cubicBezTo>
                      <a:pt x="8" y="40"/>
                      <a:pt x="37" y="9"/>
                      <a:pt x="68" y="0"/>
                    </a:cubicBezTo>
                    <a:cubicBezTo>
                      <a:pt x="71" y="0"/>
                      <a:pt x="82" y="0"/>
                      <a:pt x="82" y="0"/>
                    </a:cubicBezTo>
                    <a:cubicBezTo>
                      <a:pt x="82" y="0"/>
                      <a:pt x="75" y="71"/>
                      <a:pt x="75" y="89"/>
                    </a:cubicBezTo>
                    <a:cubicBezTo>
                      <a:pt x="68" y="89"/>
                      <a:pt x="40" y="90"/>
                      <a:pt x="8" y="126"/>
                    </a:cubicBezTo>
                    <a:cubicBezTo>
                      <a:pt x="0" y="126"/>
                      <a:pt x="0" y="126"/>
                      <a:pt x="0" y="126"/>
                    </a:cubicBezTo>
                    <a:cubicBezTo>
                      <a:pt x="0" y="40"/>
                      <a:pt x="0" y="40"/>
                      <a:pt x="0" y="40"/>
                    </a:cubicBezTo>
                    <a:cubicBezTo>
                      <a:pt x="0" y="40"/>
                      <a:pt x="0" y="40"/>
                      <a:pt x="0" y="40"/>
                    </a:cubicBez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1" name="Freeform 79"/>
              <p:cNvSpPr>
                <a:spLocks/>
              </p:cNvSpPr>
              <p:nvPr/>
            </p:nvSpPr>
            <p:spPr bwMode="auto">
              <a:xfrm>
                <a:off x="1204151" y="1908822"/>
                <a:ext cx="617466" cy="473020"/>
              </a:xfrm>
              <a:custGeom>
                <a:avLst/>
                <a:gdLst>
                  <a:gd name="T0" fmla="*/ 151 w 165"/>
                  <a:gd name="T1" fmla="*/ 0 h 126"/>
                  <a:gd name="T2" fmla="*/ 91 w 165"/>
                  <a:gd name="T3" fmla="*/ 40 h 126"/>
                  <a:gd name="T4" fmla="*/ 84 w 165"/>
                  <a:gd name="T5" fmla="*/ 40 h 126"/>
                  <a:gd name="T6" fmla="*/ 81 w 165"/>
                  <a:gd name="T7" fmla="*/ 40 h 126"/>
                  <a:gd name="T8" fmla="*/ 75 w 165"/>
                  <a:gd name="T9" fmla="*/ 40 h 126"/>
                  <a:gd name="T10" fmla="*/ 16 w 165"/>
                  <a:gd name="T11" fmla="*/ 0 h 126"/>
                  <a:gd name="T12" fmla="*/ 0 w 165"/>
                  <a:gd name="T13" fmla="*/ 0 h 126"/>
                  <a:gd name="T14" fmla="*/ 9 w 165"/>
                  <a:gd name="T15" fmla="*/ 89 h 126"/>
                  <a:gd name="T16" fmla="*/ 75 w 165"/>
                  <a:gd name="T17" fmla="*/ 126 h 126"/>
                  <a:gd name="T18" fmla="*/ 83 w 165"/>
                  <a:gd name="T19" fmla="*/ 126 h 126"/>
                  <a:gd name="T20" fmla="*/ 91 w 165"/>
                  <a:gd name="T21" fmla="*/ 126 h 126"/>
                  <a:gd name="T22" fmla="*/ 158 w 165"/>
                  <a:gd name="T23" fmla="*/ 89 h 126"/>
                  <a:gd name="T24" fmla="*/ 165 w 165"/>
                  <a:gd name="T25" fmla="*/ 0 h 126"/>
                  <a:gd name="T26" fmla="*/ 151 w 165"/>
                  <a:gd name="T27" fmla="*/ 0 h 1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165" h="126">
                    <a:moveTo>
                      <a:pt x="151" y="0"/>
                    </a:moveTo>
                    <a:cubicBezTo>
                      <a:pt x="120" y="9"/>
                      <a:pt x="91" y="40"/>
                      <a:pt x="91" y="40"/>
                    </a:cubicBezTo>
                    <a:cubicBezTo>
                      <a:pt x="84" y="40"/>
                      <a:pt x="84" y="40"/>
                      <a:pt x="84" y="40"/>
                    </a:cubicBezTo>
                    <a:cubicBezTo>
                      <a:pt x="81" y="40"/>
                      <a:pt x="81" y="40"/>
                      <a:pt x="81" y="40"/>
                    </a:cubicBezTo>
                    <a:cubicBezTo>
                      <a:pt x="75" y="40"/>
                      <a:pt x="75" y="40"/>
                      <a:pt x="75" y="40"/>
                    </a:cubicBezTo>
                    <a:cubicBezTo>
                      <a:pt x="75" y="40"/>
                      <a:pt x="46" y="9"/>
                      <a:pt x="16" y="0"/>
                    </a:cubicBezTo>
                    <a:cubicBezTo>
                      <a:pt x="12" y="0"/>
                      <a:pt x="0" y="0"/>
                      <a:pt x="0" y="0"/>
                    </a:cubicBezTo>
                    <a:cubicBezTo>
                      <a:pt x="0" y="0"/>
                      <a:pt x="9" y="71"/>
                      <a:pt x="9" y="89"/>
                    </a:cubicBezTo>
                    <a:cubicBezTo>
                      <a:pt x="14" y="89"/>
                      <a:pt x="43" y="90"/>
                      <a:pt x="75" y="126"/>
                    </a:cubicBezTo>
                    <a:cubicBezTo>
                      <a:pt x="83" y="126"/>
                      <a:pt x="83" y="126"/>
                      <a:pt x="83" y="126"/>
                    </a:cubicBezTo>
                    <a:cubicBezTo>
                      <a:pt x="83" y="126"/>
                      <a:pt x="83" y="126"/>
                      <a:pt x="91" y="126"/>
                    </a:cubicBezTo>
                    <a:cubicBezTo>
                      <a:pt x="123" y="90"/>
                      <a:pt x="151" y="89"/>
                      <a:pt x="158" y="89"/>
                    </a:cubicBezTo>
                    <a:cubicBezTo>
                      <a:pt x="158" y="71"/>
                      <a:pt x="165" y="0"/>
                      <a:pt x="165" y="0"/>
                    </a:cubicBezTo>
                    <a:cubicBezTo>
                      <a:pt x="165" y="0"/>
                      <a:pt x="154" y="0"/>
                      <a:pt x="151" y="0"/>
                    </a:cubicBez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2" name="Freeform 80"/>
              <p:cNvSpPr>
                <a:spLocks/>
              </p:cNvSpPr>
              <p:nvPr/>
            </p:nvSpPr>
            <p:spPr bwMode="auto">
              <a:xfrm>
                <a:off x="1515265" y="2058030"/>
                <a:ext cx="30159" cy="323813"/>
              </a:xfrm>
              <a:custGeom>
                <a:avLst/>
                <a:gdLst>
                  <a:gd name="T0" fmla="*/ 0 w 19"/>
                  <a:gd name="T1" fmla="*/ 204 h 204"/>
                  <a:gd name="T2" fmla="*/ 0 w 19"/>
                  <a:gd name="T3" fmla="*/ 0 h 204"/>
                  <a:gd name="T4" fmla="*/ 19 w 19"/>
                  <a:gd name="T5" fmla="*/ 0 h 204"/>
                  <a:gd name="T6" fmla="*/ 0 w 19"/>
                  <a:gd name="T7" fmla="*/ 204 h 204"/>
                  <a:gd name="T8" fmla="*/ 0 w 19"/>
                  <a:gd name="T9" fmla="*/ 204 h 204"/>
                  <a:gd name="T10" fmla="*/ 0 w 19"/>
                  <a:gd name="T11" fmla="*/ 204 h 2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9" h="204">
                    <a:moveTo>
                      <a:pt x="0" y="204"/>
                    </a:moveTo>
                    <a:lnTo>
                      <a:pt x="0" y="0"/>
                    </a:lnTo>
                    <a:lnTo>
                      <a:pt x="19" y="0"/>
                    </a:lnTo>
                    <a:lnTo>
                      <a:pt x="0" y="204"/>
                    </a:lnTo>
                    <a:lnTo>
                      <a:pt x="0" y="204"/>
                    </a:lnTo>
                    <a:lnTo>
                      <a:pt x="0" y="204"/>
                    </a:ln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3" name="Freeform 81"/>
              <p:cNvSpPr>
                <a:spLocks/>
              </p:cNvSpPr>
              <p:nvPr/>
            </p:nvSpPr>
            <p:spPr bwMode="auto">
              <a:xfrm>
                <a:off x="1515265" y="2058030"/>
                <a:ext cx="30159" cy="323813"/>
              </a:xfrm>
              <a:custGeom>
                <a:avLst/>
                <a:gdLst>
                  <a:gd name="T0" fmla="*/ 0 w 19"/>
                  <a:gd name="T1" fmla="*/ 204 h 204"/>
                  <a:gd name="T2" fmla="*/ 0 w 19"/>
                  <a:gd name="T3" fmla="*/ 0 h 204"/>
                  <a:gd name="T4" fmla="*/ 19 w 19"/>
                  <a:gd name="T5" fmla="*/ 0 h 204"/>
                  <a:gd name="T6" fmla="*/ 0 w 19"/>
                  <a:gd name="T7" fmla="*/ 204 h 2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9" h="204">
                    <a:moveTo>
                      <a:pt x="0" y="204"/>
                    </a:moveTo>
                    <a:lnTo>
                      <a:pt x="0" y="0"/>
                    </a:lnTo>
                    <a:lnTo>
                      <a:pt x="19" y="0"/>
                    </a:lnTo>
                    <a:lnTo>
                      <a:pt x="0" y="204"/>
                    </a:ln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4" name="Freeform 82"/>
              <p:cNvSpPr>
                <a:spLocks/>
              </p:cNvSpPr>
              <p:nvPr/>
            </p:nvSpPr>
            <p:spPr bwMode="auto">
              <a:xfrm>
                <a:off x="1515265" y="2058030"/>
                <a:ext cx="30159" cy="323813"/>
              </a:xfrm>
              <a:custGeom>
                <a:avLst/>
                <a:gdLst>
                  <a:gd name="T0" fmla="*/ 0 w 19"/>
                  <a:gd name="T1" fmla="*/ 204 h 204"/>
                  <a:gd name="T2" fmla="*/ 0 w 19"/>
                  <a:gd name="T3" fmla="*/ 0 h 204"/>
                  <a:gd name="T4" fmla="*/ 19 w 19"/>
                  <a:gd name="T5" fmla="*/ 0 h 2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9" h="204">
                    <a:moveTo>
                      <a:pt x="0" y="204"/>
                    </a:moveTo>
                    <a:lnTo>
                      <a:pt x="0" y="0"/>
                    </a:lnTo>
                    <a:lnTo>
                      <a:pt x="19" y="0"/>
                    </a:lnTo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5" name="TextBox 43"/>
              <p:cNvSpPr txBox="1"/>
              <p:nvPr/>
            </p:nvSpPr>
            <p:spPr>
              <a:xfrm>
                <a:off x="2132731" y="1706054"/>
                <a:ext cx="6784256" cy="769441"/>
              </a:xfrm>
              <a:prstGeom prst="rect">
                <a:avLst/>
              </a:prstGeom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r>
                  <a:rPr lang="en-US" sz="4400" b="1" dirty="0">
                    <a:ln>
                      <a:solidFill>
                        <a:srgbClr val="008000"/>
                      </a:solidFill>
                    </a:ln>
                    <a:solidFill>
                      <a:srgbClr val="008000"/>
                    </a:solidFill>
                    <a:latin typeface="Arial" panose="020B0604020202020204" pitchFamily="34" charset="0"/>
                    <a:ea typeface="Tahoma" panose="020B0604030504040204" pitchFamily="34" charset="0"/>
                    <a:cs typeface="Arial" panose="020B0604020202020204" pitchFamily="34" charset="0"/>
                  </a:rPr>
                  <a:t>BÀI TẬP TRẮC NGHIỆM</a:t>
                </a:r>
              </a:p>
            </p:txBody>
          </p:sp>
        </p:grpSp>
      </p:grpSp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F2469076-222B-4580-A179-D816FB27383F}"/>
              </a:ext>
            </a:extLst>
          </p:cNvPr>
          <p:cNvSpPr/>
          <p:nvPr/>
        </p:nvSpPr>
        <p:spPr>
          <a:xfrm>
            <a:off x="4379933" y="7405655"/>
            <a:ext cx="1690859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Ta có:  </a:t>
            </a:r>
          </a:p>
        </p:txBody>
      </p:sp>
      <p:sp>
        <p:nvSpPr>
          <p:cNvPr id="57" name="Oval 56"/>
          <p:cNvSpPr/>
          <p:nvPr/>
        </p:nvSpPr>
        <p:spPr>
          <a:xfrm>
            <a:off x="17219986" y="4637210"/>
            <a:ext cx="848881" cy="911096"/>
          </a:xfrm>
          <a:prstGeom prst="ellipse">
            <a:avLst/>
          </a:prstGeom>
          <a:solidFill>
            <a:srgbClr val="FFC000"/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FF0000"/>
                </a:solidFill>
              </a:rPr>
              <a:t>D</a:t>
            </a: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53420456"/>
              </p:ext>
            </p:extLst>
          </p:nvPr>
        </p:nvGraphicFramePr>
        <p:xfrm>
          <a:off x="6705600" y="3246617"/>
          <a:ext cx="5422900" cy="1041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531" name="Equation" r:id="rId9" imgW="5422680" imgH="1041120" progId="Equation.DSMT4">
                  <p:embed/>
                </p:oleObj>
              </mc:Choice>
              <mc:Fallback>
                <p:oleObj name="Equation" r:id="rId9" imgW="5422680" imgH="10411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6705600" y="3246617"/>
                        <a:ext cx="5422900" cy="1041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75115843"/>
              </p:ext>
            </p:extLst>
          </p:nvPr>
        </p:nvGraphicFramePr>
        <p:xfrm>
          <a:off x="18143538" y="4246563"/>
          <a:ext cx="5003800" cy="1943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532" name="Equation" r:id="rId11" imgW="5003640" imgH="1942920" progId="Equation.DSMT4">
                  <p:embed/>
                </p:oleObj>
              </mc:Choice>
              <mc:Fallback>
                <p:oleObj name="Equation" r:id="rId11" imgW="5003640" imgH="19429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18143538" y="4246563"/>
                        <a:ext cx="5003800" cy="19431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06414447"/>
              </p:ext>
            </p:extLst>
          </p:nvPr>
        </p:nvGraphicFramePr>
        <p:xfrm>
          <a:off x="4394200" y="2387600"/>
          <a:ext cx="914400" cy="558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533" name="Equation" r:id="rId13" imgW="914400" imgH="558720" progId="Equation.DSMT4">
                  <p:embed/>
                </p:oleObj>
              </mc:Choice>
              <mc:Fallback>
                <p:oleObj name="Equation" r:id="rId13" imgW="914400" imgH="5587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4394200" y="2387600"/>
                        <a:ext cx="914400" cy="558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8" name="Object 5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8552565"/>
              </p:ext>
            </p:extLst>
          </p:nvPr>
        </p:nvGraphicFramePr>
        <p:xfrm>
          <a:off x="13211175" y="4435475"/>
          <a:ext cx="3746500" cy="1943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534" name="Equation" r:id="rId15" imgW="3746160" imgH="1942920" progId="Equation.DSMT4">
                  <p:embed/>
                </p:oleObj>
              </mc:Choice>
              <mc:Fallback>
                <p:oleObj name="Equation" r:id="rId15" imgW="3746160" imgH="19429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13211175" y="4435475"/>
                        <a:ext cx="3746500" cy="19431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6" name="Object 7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70410107"/>
              </p:ext>
            </p:extLst>
          </p:nvPr>
        </p:nvGraphicFramePr>
        <p:xfrm>
          <a:off x="8251825" y="4462463"/>
          <a:ext cx="3238500" cy="1511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535" name="Equation" r:id="rId17" imgW="3238200" imgH="1511280" progId="Equation.DSMT4">
                  <p:embed/>
                </p:oleObj>
              </mc:Choice>
              <mc:Fallback>
                <p:oleObj name="Equation" r:id="rId17" imgW="3238200" imgH="15112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8"/>
                      <a:stretch>
                        <a:fillRect/>
                      </a:stretch>
                    </p:blipFill>
                    <p:spPr>
                      <a:xfrm>
                        <a:off x="8251825" y="4462463"/>
                        <a:ext cx="3238500" cy="15113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9" name="Object 7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97350243"/>
              </p:ext>
            </p:extLst>
          </p:nvPr>
        </p:nvGraphicFramePr>
        <p:xfrm>
          <a:off x="1838325" y="4468813"/>
          <a:ext cx="5156200" cy="1866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536" name="Equation" r:id="rId19" imgW="5155920" imgH="1866600" progId="Equation.DSMT4">
                  <p:embed/>
                </p:oleObj>
              </mc:Choice>
              <mc:Fallback>
                <p:oleObj name="Equation" r:id="rId19" imgW="5155920" imgH="1866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0"/>
                      <a:stretch>
                        <a:fillRect/>
                      </a:stretch>
                    </p:blipFill>
                    <p:spPr>
                      <a:xfrm>
                        <a:off x="1838325" y="4468813"/>
                        <a:ext cx="5156200" cy="18669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0" name="Object 7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77845403"/>
              </p:ext>
            </p:extLst>
          </p:nvPr>
        </p:nvGraphicFramePr>
        <p:xfrm>
          <a:off x="6317801" y="7767248"/>
          <a:ext cx="6172200" cy="449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537" name="Equation" r:id="rId21" imgW="6172200" imgH="4495680" progId="Equation.DSMT4">
                  <p:embed/>
                </p:oleObj>
              </mc:Choice>
              <mc:Fallback>
                <p:oleObj name="Equation" r:id="rId21" imgW="6172200" imgH="44956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2"/>
                      <a:stretch>
                        <a:fillRect/>
                      </a:stretch>
                    </p:blipFill>
                    <p:spPr>
                      <a:xfrm>
                        <a:off x="6317801" y="7767248"/>
                        <a:ext cx="6172200" cy="4495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1850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" grpId="0"/>
      <p:bldP spid="5" grpId="0"/>
      <p:bldP spid="57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8.0&quot;&gt;&lt;object type=&quot;1&quot; unique_id=&quot;10001&quot;&gt;&lt;object type=&quot;2&quot; unique_id=&quot;10002&quot;&gt;&lt;object type=&quot;3&quot; unique_id=&quot;10003&quot;&gt;&lt;property id=&quot;20148&quot; value=&quot;5&quot;/&gt;&lt;property id=&quot;20300&quot; value=&quot;Slide 1&quot;/&gt;&lt;property id=&quot;20307&quot; value=&quot;257&quot;/&gt;&lt;/object&gt;&lt;object type=&quot;3&quot; unique_id=&quot;10004&quot;&gt;&lt;property id=&quot;20148&quot; value=&quot;5&quot;/&gt;&lt;property id=&quot;20300&quot; value=&quot;Slide 2&quot;/&gt;&lt;property id=&quot;20307&quot; value=&quot;258&quot;/&gt;&lt;/object&gt;&lt;object type=&quot;3&quot; unique_id=&quot;10005&quot;&gt;&lt;property id=&quot;20148&quot; value=&quot;5&quot;/&gt;&lt;property id=&quot;20300&quot; value=&quot;Slide 3&quot;/&gt;&lt;property id=&quot;20307&quot; value=&quot;259&quot;/&gt;&lt;/object&gt;&lt;object type=&quot;3&quot; unique_id=&quot;10006&quot;&gt;&lt;property id=&quot;20148&quot; value=&quot;5&quot;/&gt;&lt;property id=&quot;20300&quot; value=&quot;Slide 4&quot;/&gt;&lt;property id=&quot;20307&quot; value=&quot;260&quot;/&gt;&lt;/object&gt;&lt;object type=&quot;3&quot; unique_id=&quot;10007&quot;&gt;&lt;property id=&quot;20148&quot; value=&quot;5&quot;/&gt;&lt;property id=&quot;20300&quot; value=&quot;Slide 5&quot;/&gt;&lt;property id=&quot;20307&quot; value=&quot;262&quot;/&gt;&lt;/object&gt;&lt;object type=&quot;3&quot; unique_id=&quot;10008&quot;&gt;&lt;property id=&quot;20148&quot; value=&quot;5&quot;/&gt;&lt;property id=&quot;20300&quot; value=&quot;Slide 6&quot;/&gt;&lt;property id=&quot;20307&quot; value=&quot;263&quot;/&gt;&lt;/object&gt;&lt;object type=&quot;3&quot; unique_id=&quot;10009&quot;&gt;&lt;property id=&quot;20148&quot; value=&quot;5&quot;/&gt;&lt;property id=&quot;20300&quot; value=&quot;Slide 7&quot;/&gt;&lt;property id=&quot;20307&quot; value=&quot;264&quot;/&gt;&lt;/object&gt;&lt;object type=&quot;3&quot; unique_id=&quot;10010&quot;&gt;&lt;property id=&quot;20148&quot; value=&quot;5&quot;/&gt;&lt;property id=&quot;20300&quot; value=&quot;Slide 8&quot;/&gt;&lt;property id=&quot;20307&quot; value=&quot;265&quot;/&gt;&lt;/object&gt;&lt;object type=&quot;3&quot; unique_id=&quot;10011&quot;&gt;&lt;property id=&quot;20148&quot; value=&quot;5&quot;/&gt;&lt;property id=&quot;20300&quot; value=&quot;Slide 9&quot;/&gt;&lt;property id=&quot;20307&quot; value=&quot;266&quot;/&gt;&lt;/object&gt;&lt;object type=&quot;3&quot; unique_id=&quot;10012&quot;&gt;&lt;property id=&quot;20148&quot; value=&quot;5&quot;/&gt;&lt;property id=&quot;20300&quot; value=&quot;Slide 10&quot;/&gt;&lt;property id=&quot;20307&quot; value=&quot;267&quot;/&gt;&lt;/object&gt;&lt;object type=&quot;3&quot; unique_id=&quot;10013&quot;&gt;&lt;property id=&quot;20148&quot; value=&quot;5&quot;/&gt;&lt;property id=&quot;20300&quot; value=&quot;Slide 11&quot;/&gt;&lt;property id=&quot;20307&quot; value=&quot;269&quot;/&gt;&lt;/object&gt;&lt;object type=&quot;3&quot; unique_id=&quot;10014&quot;&gt;&lt;property id=&quot;20148&quot; value=&quot;5&quot;/&gt;&lt;property id=&quot;20300&quot; value=&quot;Slide 12&quot;/&gt;&lt;property id=&quot;20307&quot; value=&quot;270&quot;/&gt;&lt;/object&gt;&lt;object type=&quot;3&quot; unique_id=&quot;10015&quot;&gt;&lt;property id=&quot;20148&quot; value=&quot;5&quot;/&gt;&lt;property id=&quot;20300&quot; value=&quot;Slide 13&quot;/&gt;&lt;property id=&quot;20307&quot; value=&quot;274&quot;/&gt;&lt;/object&gt;&lt;object type=&quot;3&quot; unique_id=&quot;10016&quot;&gt;&lt;property id=&quot;20148&quot; value=&quot;5&quot;/&gt;&lt;property id=&quot;20300&quot; value=&quot;Slide 14&quot;/&gt;&lt;property id=&quot;20307&quot; value=&quot;275&quot;/&gt;&lt;/object&gt;&lt;object type=&quot;3&quot; unique_id=&quot;10017&quot;&gt;&lt;property id=&quot;20148&quot; value=&quot;5&quot;/&gt;&lt;property id=&quot;20300&quot; value=&quot;Slide 15&quot;/&gt;&lt;property id=&quot;20307&quot; value=&quot;276&quot;/&gt;&lt;/object&gt;&lt;object type=&quot;3&quot; unique_id=&quot;10018&quot;&gt;&lt;property id=&quot;20148&quot; value=&quot;5&quot;/&gt;&lt;property id=&quot;20300&quot; value=&quot;Slide 16&quot;/&gt;&lt;property id=&quot;20307&quot; value=&quot;277&quot;/&gt;&lt;/object&gt;&lt;object type=&quot;3&quot; unique_id=&quot;10019&quot;&gt;&lt;property id=&quot;20148&quot; value=&quot;5&quot;/&gt;&lt;property id=&quot;20300&quot; value=&quot;Slide 17&quot;/&gt;&lt;property id=&quot;20307&quot; value=&quot;271&quot;/&gt;&lt;/object&gt;&lt;object type=&quot;3&quot; unique_id=&quot;10020&quot;&gt;&lt;property id=&quot;20148&quot; value=&quot;5&quot;/&gt;&lt;property id=&quot;20300&quot; value=&quot;Slide 18&quot;/&gt;&lt;property id=&quot;20307&quot; value=&quot;278&quot;/&gt;&lt;/object&gt;&lt;object type=&quot;3&quot; unique_id=&quot;10021&quot;&gt;&lt;property id=&quot;20148&quot; value=&quot;5&quot;/&gt;&lt;property id=&quot;20300&quot; value=&quot;Slide 19&quot;/&gt;&lt;property id=&quot;20307&quot; value=&quot;279&quot;/&gt;&lt;/object&gt;&lt;object type=&quot;3&quot; unique_id=&quot;10022&quot;&gt;&lt;property id=&quot;20148&quot; value=&quot;5&quot;/&gt;&lt;property id=&quot;20300&quot; value=&quot;Slide 20&quot;/&gt;&lt;property id=&quot;20307&quot; value=&quot;272&quot;/&gt;&lt;/object&gt;&lt;object type=&quot;3&quot; unique_id=&quot;10023&quot;&gt;&lt;property id=&quot;20148&quot; value=&quot;5&quot;/&gt;&lt;property id=&quot;20300&quot; value=&quot;Slide 21&quot;/&gt;&lt;property id=&quot;20307&quot; value=&quot;273&quot;/&gt;&lt;/object&gt;&lt;object type=&quot;3&quot; unique_id=&quot;10024&quot;&gt;&lt;property id=&quot;20148&quot; value=&quot;5&quot;/&gt;&lt;property id=&quot;20300&quot; value=&quot;Slide 22&quot;/&gt;&lt;property id=&quot;20307&quot; value=&quot;268&quot;/&gt;&lt;/object&gt;&lt;object type=&quot;3&quot; unique_id=&quot;10025&quot;&gt;&lt;property id=&quot;20148&quot; value=&quot;5&quot;/&gt;&lt;property id=&quot;20300&quot; value=&quot;Slide 23&quot;/&gt;&lt;property id=&quot;20307&quot; value=&quot;280&quot;/&gt;&lt;/object&gt;&lt;object type=&quot;3&quot; unique_id=&quot;10026&quot;&gt;&lt;property id=&quot;20148&quot; value=&quot;5&quot;/&gt;&lt;property id=&quot;20300&quot; value=&quot;Slide 24&quot;/&gt;&lt;property id=&quot;20307&quot; value=&quot;281&quot;/&gt;&lt;/object&gt;&lt;object type=&quot;3&quot; unique_id=&quot;10027&quot;&gt;&lt;property id=&quot;20148&quot; value=&quot;5&quot;/&gt;&lt;property id=&quot;20300&quot; value=&quot;Slide 25&quot;/&gt;&lt;property id=&quot;20307&quot; value=&quot;282&quot;/&gt;&lt;/object&gt;&lt;/object&gt;&lt;object type=&quot;8&quot; unique_id=&quot;10056&quot;&gt;&lt;/object&gt;&lt;/object&gt;&lt;/database&gt;"/>
  <p:tag name="SECTOMILLISECCONVERTED" val="1"/>
</p:tagLst>
</file>

<file path=ppt/theme/theme1.xml><?xml version="1.0" encoding="utf-8"?>
<a:theme xmlns:a="http://schemas.openxmlformats.org/drawingml/2006/main" name="Office Theme">
  <a:themeElements>
    <a:clrScheme name="Giấy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7464</TotalTime>
  <Words>894</Words>
  <Application>Microsoft Office PowerPoint</Application>
  <PresentationFormat>Custom</PresentationFormat>
  <Paragraphs>139</Paragraphs>
  <Slides>11</Slides>
  <Notes>11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3" baseType="lpstr">
      <vt:lpstr>Office Theme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LENOVO</dc:creator>
  <cp:lastModifiedBy>USER</cp:lastModifiedBy>
  <cp:revision>509</cp:revision>
  <dcterms:created xsi:type="dcterms:W3CDTF">2013-08-31T11:42:51Z</dcterms:created>
  <dcterms:modified xsi:type="dcterms:W3CDTF">2021-08-27T13:39:48Z</dcterms:modified>
</cp:coreProperties>
</file>