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5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4DFF-6317-4861-BAC1-CE1A344E59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C368-172A-404C-B234-DF067D4D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ÔN TẬP VÀ ĐÁNH GIÁ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236"/>
            <a:ext cx="8686800" cy="12089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0070C0"/>
                </a:solidFill>
              </a:rPr>
              <a:t>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được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những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về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bầu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trời</a:t>
            </a:r>
            <a:r>
              <a:rPr lang="en-US" dirty="0" smtClean="0">
                <a:solidFill>
                  <a:srgbClr val="0070C0"/>
                </a:solidFill>
              </a:rPr>
              <a:t> ban </a:t>
            </a:r>
            <a:r>
              <a:rPr lang="en-US" dirty="0" err="1" smtClean="0">
                <a:solidFill>
                  <a:srgbClr val="0070C0"/>
                </a:solidFill>
              </a:rPr>
              <a:t>ngày</a:t>
            </a:r>
            <a:r>
              <a:rPr lang="en-US" dirty="0" smtClean="0">
                <a:solidFill>
                  <a:srgbClr val="0070C0"/>
                </a:solidFill>
              </a:rPr>
              <a:t>, ban </a:t>
            </a:r>
            <a:r>
              <a:rPr lang="en-US" dirty="0" err="1" smtClean="0">
                <a:solidFill>
                  <a:srgbClr val="0070C0"/>
                </a:solidFill>
              </a:rPr>
              <a:t>đêm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tiết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1"/>
            <a:ext cx="27432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93911"/>
            <a:ext cx="4419600" cy="314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3434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sparent Smiling Sun PNG Clipart Picture | Mặt trời, Nhà trẻ">
            <a:extLst>
              <a:ext uri="{FF2B5EF4-FFF2-40B4-BE49-F238E27FC236}">
                <a16:creationId xmlns:a16="http://schemas.microsoft.com/office/drawing/2014/main" xmlns="" id="{331A3D39-BFAE-4858-9449-ADF347F2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" y="228600"/>
            <a:ext cx="3926568" cy="42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36B673C0-6D0E-4CFD-9D55-FCDC9471A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66" y="0"/>
            <a:ext cx="5255634" cy="4996996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xmlns="" id="{8725EFC4-3FE0-4A13-A2EE-FC86A733BAC2}"/>
              </a:ext>
            </a:extLst>
          </p:cNvPr>
          <p:cNvSpPr/>
          <p:nvPr/>
        </p:nvSpPr>
        <p:spPr>
          <a:xfrm>
            <a:off x="643481" y="5005746"/>
            <a:ext cx="3712191" cy="15012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xmlns="" id="{E5EB4979-B0D2-4A66-96EE-AB31F1F4719F}"/>
              </a:ext>
            </a:extLst>
          </p:cNvPr>
          <p:cNvSpPr/>
          <p:nvPr/>
        </p:nvSpPr>
        <p:spPr>
          <a:xfrm>
            <a:off x="4953000" y="5032652"/>
            <a:ext cx="3712191" cy="1501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412146-A95B-4396-97F0-B1E92EC72CE9}"/>
              </a:ext>
            </a:extLst>
          </p:cNvPr>
          <p:cNvSpPr/>
          <p:nvPr/>
        </p:nvSpPr>
        <p:spPr>
          <a:xfrm>
            <a:off x="779906" y="5248541"/>
            <a:ext cx="3439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nắng</a:t>
            </a:r>
            <a:endParaRPr lang="en-US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03A452-5E5E-487A-85D5-5031E88B8CC1}"/>
              </a:ext>
            </a:extLst>
          </p:cNvPr>
          <p:cNvSpPr/>
          <p:nvPr/>
        </p:nvSpPr>
        <p:spPr>
          <a:xfrm>
            <a:off x="5158354" y="5330986"/>
            <a:ext cx="33014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60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7" y="1137"/>
            <a:ext cx="5767824" cy="405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Kết quả hình ảnh cho trăng lưỡi liềm | Hình ảnh, Hình nền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9" y="4191778"/>
            <a:ext cx="5192404" cy="26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ài 30: Trời nắng, trời mưa - Tự nhiên xã hội - Tìm đáp án, giải bà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ài 30: Trời nắng, trời mưa - Tự nhiên xã hội - Tìm đáp án, giải bà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Những bức ảnh đẹp chụp bằng điện tho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737"/>
            <a:ext cx="3047999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ình ảnh : đám mây, Sét đánh, Bầu trời, sấm sét, thiên nhiên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: đám mây, Sét đánh, Bầu trời, sấm sét, thiên nhiên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hình ảnh : đám mây, Sét đánh, Bầu trời, sấm sét, thiên nhiên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Bức ảnh đẹp đến siêu thực khi sấm sét đánh trúng cầu vồng | Kên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5" y="3886200"/>
            <a:ext cx="356541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7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g;base64,%20/9j/4AAQSkZJRgABAQEAYABgAAD/2wBDAAUDBAQEAwUEBAQFBQUGBwwIBwcHBw8LCwkMEQ8SEhEPERETFhwXExQaFRERGCEYGh0dHx8fExciJCIeJBweHx7/2wBDAQUFBQcGBw4ICA4eFBEUHh4eHh4eHh4eHh4eHh4eHh4eHh4eHh4eHh4eHh4eHh4eHh4eHh4eHh4eHh4eHh4eHh7/wAARCAHmA2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Q00H5qAH0UxjzTgeKVwFopnOetG73pgPopm4UUBcfRTM0ZpJpgPopnPanjpTAKKKKACimt94U0kbqARJSNSA802RuMAZNCBMcKY/3u9cT8Q/iZ4V8D2kk+tanGJFGVt4yGkb6DrXzb47/aO8a+JJZLTwjbpotjn5bpwGkcf7rDisa2Ip01qzuwuXV8VL3In1zqurabpsRl1G+gtUH/PRwK4PXPjf8PNKkML6xFcSD+FGBOa+MdRm1nWrj7R4g1u9vpc5IEjIv5A4pq20Cn5YlJHQsMn8zXkV85jD4EfR0OFJS1qs+ndU/ab8PWzlbTR9Qul7GOMH+tZUn7TwZsweHbgL/tpg/wA6+fQoHRQPoKUk+tefLOqz2PVp8M4RK0kfQB/ack4P/CPy+42n/GtC0/ab0xmVZ9Cvkz1Ij4/nXzcp7Y/Gop5ooT83MnYUQzXENjnw1g+iPr3R/wBoDwRebRdXD2jt/wA9MCuysfiJ4MvkQ2+vWh3dMyCvglYWujucKi+mKnjto0/1RlT1/eEV1xzmUfiRwVeFIP4JH6IafqFnejda3sNwD02MDVwHGc561+eOm6nq2mvu03Vr22Ocj98zc/TNekeCfjx450EpDqskeuWoODuURsg/Dk110c2pz30PJxPDeIpLmi7n2P1p2a85+H/xZ8MeL4o0trr7LdsOYJvlbPtnrXfqxYDDY/rXqQqRmrxZ4FSlOk7TVieioEbLnGalGapvUhbDqKYWwaNzUXAeeBUNxIqxMzMFUDJY9qo6hq+m2PzXV/BEV6hnANeWfH3xrbx+B5rPQtVia7vf3Q8twSAa5quKhCLd9jpw+GlWmopbmN45+NV02oz6T4OgEzxtse6b7gPsR3ri78+LNSWC71HX7q6m81ZJbdVXBXOSBx6VjeEbSO38mJFA2rl89WY85rpZZRDmTc2Qeq9a/PMbxBiXiLQeh+gYXIaEKVpLU9j8M/ELwl/Z8FrLe/YpYlCeVNgMMV1ln4g0e8AFrqVtIT6PzXzTLrNvjFxb7s9SYBk/jTVm0a6cKu8N1wlwUI/AV69DilpJTg/U8irwq224SPqksCoywKnvmolu7IyiMXcJYcbdwzXzXaXmrWP/ACC9fu7ZSMFHBkBHpkmuP1XQ9cXVpdTg1K6nEh3SRi4Yc+owa76fFOFqPlW5yf6rYhPc+zkxtz29acOehr5I8IeJvF9pKf7L8STqIzzb3EYb8MtXqvhL4v7rhLHxZZfYLjotwjbo3HqT0Fd2HzvDVpct7M4sXkOKwy5mro9jorNt9Ts57ZbqK9hMDDIfcMYpp1jTA4Uanalj/D5gr1lUi9mePySvZo1KKqRTbow8bLIp+6VOQanA43Zqm9CepJRTA3504UwFooooAKKQjnrSfjQA6imU5aVwFooopgFFFFABRRRQAUUUUAFFFFABRRRQAUUUUAFFFFABRRRQAUUUUAFFFFABRRRQAUUUUAFFFFABRRRQAUUUUAFFFFABRRRQAUUUUAFFFFABRRRQAUUUUAFFFFABRRSEnFAC0Uzd+dJub+LpQBJUDybJMdqzNf8AE2j6BZyXer3sVrDGMlmP+FeG+NPjlq2q3Mun+BdCuJY2HGoygeWfp3rlr4ulRV5SR14bBVsQ7Qie6arr2l6XE0moXsNuB03OMn8K4TWPjd4Ts5mtbMzXtwOiIjAH8cYrwC60nxNrlwLrxDqiySHnZISQp9q0LPw+1qdy3zq3/TM4r5jG8UQh7tNn1WE4Vi0nVZ6pN8a9Ulf/AEPwfNs/vvcr/Koh8XPFLyfL4djVPeVa4qBWihCNI8h9WNKRn3FfPVeJ8Xze6z1I8NYRbnoEPxh1mE4uvCLyD+8lygrVsfjHo7KP7S066sSeowXx+QrytSVPBx6VPFeXC/Kzb19DV0uK8TD4tTCtwxhn8J7xonjLQNYAFjqMbMeiN8rH8DXQI5ZdwYE+gr5ne1028cTKpsrtfuzQ8MtbFrq/iixgWKw8Tb2HT7QxOfyr3sLxdRmv3iseFiOG6sX+7PoPJ289fSnr0rw20+IHjbTwPtMFhqajqIQd5/M1uaX8ZtN3BNe0i90lu7SYKj34r26OdYSrtM8utlWKpbxPV6KyNF8R6PrNqtxpmoQ3MbdCpx/OtET5J+XivUjOM1eLOCUXHdEp60mB6UwOWPTFJ5lUiWR3Eywo8jSKiKMszHgCvmb45ftFSWt3c+F/AirPdLlZtQPKRnuAO/4VT/as+MU321/A3hecrMw23k6H7oPbI/GvnvRtPRI1hVsFTl2b+I15mNxnsk0j6jJsk9tapUWhYeK+1i9fUtau5L26kbczStux/ug9K0VVFUKijaOhpPkVum04wCaUlVQE/KM/ePSvlq1aVZ3ufdUKEKCtFCnFJyPeoZbuGPdkk46HsazbrWo0Xhsk9lGTU08PORo6jWrZsMy4PPNV7i8ghUeZIqjvTvD/AIX8beKJ1j0jRp1ib/ltKPlAr0/RPgvpXhvT21r4gatFKsQLtED+6Htg85rsp4JfaOCtmNO/LF6nkk15fSWUt3bWjrar8vnOMDPtnrUOkRSXCedMSccsT3rZ+I/i2HxVew6XodqtloFmdsaoMeb7n8qrWW2GD7wC4xitK0IQjyxLw85z1ZY6KNi5oJ+Xg5HfNVmvIc7IiZX7AVYtreaT95cMEHoRmvO9nLqdzlFdR6HgKF6HrUtxA8OG4Vm5ArrfCXgHWvEEbzW9vJZ22wnzpRy3HaubvrRoI57WVneWznMTMepwOtOVJxXMzmWMjOXItSpZ3M1tdJcwO0UqHPmIcMPxr374I/GydLuHw94ukDJIdttfdieyn+Wa+fhhTkfxUqOoYK6nyyeg6o3Zq6cHjJ0pb6HFmOV0sTTemp+h0Eiy4kUqUIyCOcipl6V4H+zd8SHvFHhLWp/MuYlH2WZj99ew+uK9D+J/xH0XwJpomvS093JxBbRn5pD6V9XHEwcOdvQ/OKmBqQreytqdqzNu+6a8k+PnxLuvCsNtoeihW1i/yFYjIiUdT+Rrz6++LPxE11vN023t9Nhb7sbg7gPfBrkNcj8Qatr0esa9OtzdKNqmPOAOnevEzHPqMIONN6n0GW8OVnUUqy902dPt7q4jN5qV/c3tzJzIzyEpn2U9KdqOn2zWhZYELJyCRyKntAILNTI4jPqelZWreKNMgb7HCXuruX5UhjHLGvg5VsXiqjcWz7WnhqGHikooq2lw0MgkTrnBFdDbXVvcAbCA2OQaw4dF8T3CKy+H7sMeeccCpv8AhHfFud0fh+6/DH+NN5bWlrbUuWOoJW5jcKqzYwjfUVnaro1ne28nlobebG5ZoztwfektvDvj6b5YdFnjH+3j/GtzRvhr4s1Odf7c1KG0tf4oociQj0PaunC5diYy12OStmeGgt7s840HxJqMcj27RyzrGxXIiJDY966mLXo2Kma1ubc+oiY/0r3TQvDGj6TYx2lraRhEHUryTV46Xp7Aq1rER/u16dTKKU9U7M8mWfO9lE8Btn0xr572KXy5XGCG+UH86vTxR3EOyVEnjb+E8ivV9V8E+GtRys+mRBj/ABKvNcB4t+Gus6Oj3nhjUjPAPme1uCSQPRcVyVsnqx96nM3oZzQqPlqKxzl3HJZ2W2G61Jowf9SlwQBWT4c0+48YeKB4dbVrnSo8BpJ2chiP7qn1q14T1K91FLk3iiF4m2eSeua15oLeYK0kRDr0mXh4z6g1OFx8sNVUazeh1YvBQrUn7JK7Pojwbo9v4e0S30q1uZ7iOBAoknkLs3uSa3Izha8D8LfELUfCLQx69M2oaE7BBdnmSE/7Z9PpXvNncw3FvHPBIskUihkYdwa/QsDjaeJh7jPzjGYWpQqWmiYEZ6U+mZ46AVlal4l0XTrhbe81CGKZuiHOa7uZdTkUXJ2SNiiqkF5HcQCW3dJVPQqetSxzbs7hjFNNMluzswdm8zA6Vg+I/FVhojxwz7prmQ/JCg5b/Cta9uo7a3luZmCpGpYk+1eWeE9+t69e+IrrO3zWSAN0Cg9R+FcuJr+yskdeGw/tb8x2+heMLfUr77DNaSWV31ETnOR65rpUZixBGDXm3hkHVPHl1qQbNpZpsV/Vga3Nf8cWdjcCx0uGTUr4/wDLOLonuacK1o80wqYe0+WB2JzilHSvN77xb4o0u3j1DULO0a2aRVeKMHzBk8d67/T7n7VaRXAUqsqBwD1Ga1jUjLYxnSlD4izRTQ3OKdWhmFFFFABRRRQAUUUUAFFFFABRRRQAUUUUAFFFFABRRRQAUUUUAFFFFABRRRQAUUUUAFFFFABRRRQAUUUUAFFFFABRRRQAUUUUAFFFFABRRRQAUUUm4UNgHehuhppkUMR3qtqd7bWFrJdXlwkEEa7mdzgAUm0ldjSbeg6aWOKJpZZAiqMkk8AV4148+Lslzdvo3gtVunRts94T+7T1wR3rk/iz8SLrxhLJonh24e10pW23FyowZfZfb3FY+kWtnpumpbW21B1PPLfU96+VznPHR92mfW5Pw+qtqtdC3NpJfXH2rWr2XUZycgyHAB9ABxV0fu4xGiqijoAAMVD5lvuwZogMd2FSLhh8pDD1BzX57iMTWrPmm2faww1OnbkVkGPxPegDnrSikLKq7mIUe9cai27pm75m9A+bsKUZ9DVe4vrO3XMtwif7xxWbL4m0tSVhZ7lv7sI3n9K6I4etU2RMpQj8TNkjnOCMdu5pRnOQMfWs7Tm8Say4GlaDOFPR7jMeB+IrrNM+Gms3xEmu6niI9YYhjHtuFenQyWrOzloefiM0o0tjlX1bTFvls/tcbXDdlPA+tXWO09wR37V3mo+AtDGiPpkFmsWRkT4y+4dDu6157Ks+h3A0vXsxc7be7I/dsO2T0FbYzJfZwvDUyw2bQqu0kWBvXDBiM+pp5uJT8rsrj0cCh4JUTf8AfiPR15B+hqI4KhlHGa8BXg7XaZ6aUJq6RQ1K/wBP0i7im8+4sLxz8j2/P6Hiu08IfGCTSrhLTxJKJ7NiFS4/5aL7uOgrlbq1trzdHcQq644JHI+lQ2R0u2lGl+LLRLrRrn93HdoNrQk9mx/M19rkWZaqDkfOZvl1Nwc1H7j6i0y9tdRso72zuEnhkGUdDkGuU+N3iweDfhxqeqqwW58llg/3yDiqnwd8F/8ACF2EtrZ6vJfaVMd9skh3GMHtknmvOv24biRfhzbwhiEe4XcvrzX3cpv2dz4mjSg8Ql0ufIumSSXk91qd4xe5uZDM7E85Y5NdLZKqQK3XcM1g6Uqi2QKvHANat9drDF5a/dC818tiuarOx+n0Ixp0UTXd3HGzIvzEDPNZEuozXN0tvZwyXVw3CxRjJ/Ktj4f+D9X8e6n5FnvisojiW5I4/wB0V9P+AvhnoHg3TfMstPS6vwuQ8g3Et+PSrhRhT+I48VmcaekTwjwN8FPGXinZcaxu0ewbna/EpH0Ne9+Cfgh4P8Notw1mLu4AGXlGST9KRbf4nahdFhHBp8Ik+RQwfC5716VY/aVs4VunD3IUB27E1oqt9lZHz2KxlWf2jhviX400n4d6MrR6TPdXDjEUNtFnH1r5P+IPjDxp48vPM1HTr+Oz3ZjtY4zt9s191zWtpOSs9rDMR/z0jDH9ajXTNNzkadaDHT9yv+FWqqS2OfD4p0pXaufAmn6P4hcrDbeHdROfSE10+ifDnxvqcnl/8I/qEYPeeIqv519sra28fzJZwKP9mIVNn5TzgDsKxm0zvec1Nkj5n8L/AAH8QSqrajcQWEZ6rEct+or1Pwx8JvDmjbGkh+1XA/5aSdzXoYYhdxbI96hvXmitZGswHm2/IrHqe1QkjkqY+vV0uR29pBBD5ccSoqjbjGK+bfjb4fl8N+MDqSW7HTNR4Z1HCSHufbFelT+KPiBo9+ZNV0H7VbNJ/wAsDuKrn0Arstc0my8VeGDFe252XMeQrjlCf5VLXOmmVhMTLD1E3qfH19bfZ5eOVblSOhqr1Y7j0rsPF/h2fwvq7aHqO5opCTazkcMP7ufWuVu7d7eby2HGeCa86UHBn2mHxCqx5kaHh7UJrDULXUoJTFcWUnmDnG4elani3xZceN/Fja7HDcSKF2xx7chD6isDTtv2zy2XJKkfpXe/DW1txpUjeWu5JMFsVVbGOnQZg8JT9r7RrUTQJdfUBms9inuQea6a0kuWH+kxAH9Kny25hnAHTPAqreahb2oJeQcDueK+UnN4qWiPRhZsg8QG2jtftF02VQblXPGaPg5o66jq03iXUIlVWbZbBh/D61xutXWq+JZzY6HayXKbv3rr91Rn1r0Xw74U8TNpUduYhAu0BT5u0r+FfRZfhp0YJtHk5hWiouPMeyWUO5hv4UdBj71aKKMY27QPasjwhY3mn6PDaX1ybmZf4yK2BjkAnrzmvZhqtj4upL32L8x4zgU0jPDLx608Un3qNSLAuPqaDSDg0poGlYxfEviTT9BRBe7mkkOI0XqaxYfiF4bmn+yX85sS/AM3yr+db3iDRtK1RAdTjDKnIcnG38a5eGy+Gt7ciyS4tJ5Q2AGlB5+tJqd9DSPs97O55t420e78I+IH1q0ja80K/YN5sYyIz6/SrFrcxXsCzwyq6MM8GvcJNLsZdMOntCj2rLtEbcgCvD/iJ4QuvBF0Na0jfLpLv+/iHPlkn+VeTmmWe1XPF6n0OV5ty2pTL9pHBdJJp90okglU8H17V6F+z3qt3JpFz4fvJDJNp0mzc3XHUfzry7Qr1b5o5oCCxIIIPau4+ELFPiNrKwkhGIMmPXApcN1KtOv7Nsx4ioQlS9pE9v52dc5714t4l0mfSfGd3dapp1xeWF4o2TxqWWM89fSvaSw2HA+WoCgkRo2VXB/hdciv0GrTVRHxGHrujK6PI9D+16c7zeF9USaIfftXfhf610EHxA1CGILqGgXIccExISD9Kd8QPDz2Zj17RI0guIeZ0XhJF/lTdC1vSNWtIngu4CxHzqzjINeZUnVwzumepzUcQuZx1MvxHrmteJ4f7Ns9OlsrWTiV5AQSvet3S9Oj0/RUsIPkCxbA3vjGauoFC/KoP0pzHA9/SuGpiJ1XzSNI8sY2icbpmm+JLW0m0dSlvayzGR50OWYEdKuLJpXh2IWtnC11fv8AdijG5yfVvQV1B+ZcMTuI4WuQ1Hw/ZW2qzX0+qJa+aPnDPhyPbuKunVlPR7Ews0yWFdPa/jv/ABbq1ssiHdFYrJ938PWu90DxBo+q5j066jdkGDHn5h+Fec2j6NBJ5el6ZNqd2fuvIhZc/wC8c11HgvwxdWeoya3qHlpczDAhiACoPTjrXq4eT+yjixEY73O03jf049amqFVbIPSpq9DU88KKKKACiiigAooooAKKKKACiiigAooooAKKKKACiiigAooooAKKKKACiiigAooooAKKKKACiiigAooooAKKKKACiiigAooooAKKKKACiiigBrnFMLADNLM2Bz09a5fx/wCK7TwnoUl/cL502MQQj7zt2FZ1KippylsVGnKo+WO5P448TaX4V0SfVdUlCJGhYID8zY9B1NfL/ivxh4q+JF8ty0d1b6Kufs9sjeX5g9XHf6Vvzyalrl2db8Wz/aruRt0FkD+5t1/h49cYpZpyfmZlQeg4UV8Rm/EUW3TpH3OT5EqaVSruczbeHtREMcZmgtYR/wAs1ToPwq0vh+Hf+8vbiT/dYird3qlvbqW5Y+ueK5/VPGUEDrCJY/NkO1EQEsT6V80qmIxT0R9TGKiuU3DoWlx4LtO31kq7EbWCNY0lKovAyay9E8OeL/EOHitWtIGGd9wOf0rq9N+DlxcASan4guwe6wtgfqK6P7Ir1F77scdbMsPQ0vdmHf6np9nCZJbqPAHQHk/hVbQdB8S+NnElhG1lYBuLiUcMPQDrXpei/CLwjYTJcXMUuozKcg3BBGa7qK3jt4VgiiSOJfuKgwFr08LlNOjrJXPGxmeOa5aR53ofwe0G3Am1e6ub6Q9QXO38jXY6Z4T8N6Xg2Oi2UZH8XlDP51tjkcnJHejIFepGMY7I8OeIqzfvSGhQoAVAB2UcCkK85ZiB6CpD0pp6dxVtuRi+ZjZ5Io7ctIVCKMtnsK4fxBr3gvUo5LHUmt54Tx+8XcAfau0ureO5t3im5VxtYeormLX4deFIJHaSwFwGJYifGFqHF7I1pSUN2ckvg2Y2xv8Awfq/n2zHJgny6Y9F7Cse8mexlEeuaZNZHOBInzKT64Fey6Xp2nafZi10yG3hgTokR4FQ69Yf2hp01qFTMiFQ7Doa5sRltKuveVmejh80qU3a+h5FJbboBcW0qzxN0Ze1VZYY7iKS2uI1kikXDqRx9frWdaeFvFHgLWp5ry5lu9JncsdvKR10ZhtdQgF7p8ivG3Lbehr5XGYKpga3NF6H0lDGQrQ5ZGx8DfGEmhXs/g/xBeZhjQyWM8zc7M9CT1Oa5T9rH4l+CdY8Ky+GrS6F5qKtuVkGQpHvWF8SdLk1Lw5Pt8yKeAFkdfvY9K8Z8K+FYtY1m1sGdozNKFZieetfb5Tm/tcOk3qeRVyKl7d1kzD0SUiJUY54HfvWrpWlXPiLxLa6LAxHmkeYR2Wuu+LHwouPBkMep6U811ZceaTyVPrUf7OjR3PxHaWQByIhjP17Vu4q7mjueI/d8sT6a8AeH9P8PaHDY6fAkUSKMkLy7epruLOPy4RIQS56n0rG05gbQDAArfhP7pQMEYrlu27s+axUpN6nknxd1r4mx69aWfg/TTJZNnzZgQMHHFdn8N5fFNxoY/4Sy3jhux93ZgZHvXVllUcLTtwOK2urHNe6GLnPzdfUd6VnCgu2RTjj0pAoKkYyKy6isVfKaZJJFuivoM1FplxJMzwzEF4zjI70+azjlGyOR05ycGpbW1ht0YRjJbqxpy2FbUlI5yuCe+elcR8Vdd8V6Ho4m8K6IdUuWbB+YDYPXmu5G3FKx2jgZpwdtRppHmXwh8beJ9fuprDxBpL20kShjPt2qT3XHtXpOCUwOrflSMhAP7tRu/uinjKqvtRKSYm76o4T4q+F7XxF4bnt5Ix50Y3wSY5Rh0wa+Yr5XayeGfma3cozeuDivrvxVeRWthcTMwCRoTzXyNcSTapq9xb2lu7z3dw22KMdQG61y1qfMtD6HLKkorXYq6UN12JG/gUnj6V0/gue5gs52jY+XLISBWJrUEnhmKa31C2ltrmRflV+/wBKz/C2qa3DYNGoSW1XkKP9YPpXJUwkqlNo+gjWi9Ttta1yWBQr3GX6YFaHhTwRrHid47vUZJbaxJyEz8zVmfC3S7fxV4nae4/eWtmclD3brzX0bYW8dvEqqgXj5cdhRg8BGnvucOPx/KuWJneGPDOn6JaC30+3WLaedoxu9zXBfFn4uSeEPEdtoenabLc3D4MkhiLqg9enNew2MJkf5m49ulLJpGmzS/aJtOt3lHR2XJFerS5VufL1cS5S984z4ReOtS8ZW9wb3SJrJYsCOZhtD+4HavQh0AI59fWmpDHCoVI1RRz8gxUoYKAxAyelU2rHJKUW9Bmwk9elRTXlrE22SYA+g5ouklaB/LfDmqKWUUVuqi33SN96Q9TUAjSjmjlTdEwdfUU9mrM0uxNrO7KdqEfcHStIUXRRheOdAl8SaFcaZDfTWXnLtMkTFW/SvJtC/Z7j06e3Z9fuNtvMJgwY72I9T3r3bGTweaApz8zVpGbSBSa2ZFbwiG2hhDFtigbj1OKg1ezgv7Sa1uY1eGVCrIRkfWruQtNcbhuXGR0B6VDXMyISafMfNlnYS+GPHc2iMzeTuLxH/Y7CvWf2f4DdahrWtBd0dxN+7Yj2x/SuQ+OOi6tdeKNMn0G0Ml3L8kj4+VRz1rtvBg1vwT4bhtUgtLq3jG6cIDvHrU5fh4UsQ6h6OPxE6+FUUeuD7nv6Vi+I/EWmaHbmS8mUOfuxryzH6CuIv/Hl/rCi38N2+1X+WS5kHCn2x3FR6P4a3XAv9QmkvrzPMspzj2Fe7Xx8Y6I8Kll/2puxBqd9r3i6YB2k0/SweI1OGkHuR2q/Y+E9IgQGO1EZx1Tg10Frbxw5VRn69qlBO/HAFePOrOo9Tui4wVoIzry9h0sQrIj+TjBcfw/WpxqmntEJRdxFOzbutY2sXFxrV83hvSRu3/8AHzOOka/410+meDPDtnZwWrafHP5agGRxyx9a68Pg3UV2c1SvGD1OZfVL7V7ptO8PxmR84ku3XiMe2etdBo3gjTIB5mpF9TuW5Z5zuAPsDXRWtpb2kYjtYUiQdFUdasw9xXp0cJCC1OGpiZS+Egs7K2tItttawwAdBGgFW0AwOKWkrrSUdjncmxc0tNHWnUxJhRRRQMKKKKACiiigAooooAKKKKACiiigAooooAKKKKACiiigAooooAKKKKACiiigAooooAKKKKACiiigAooooAKKKKACiiigAooooAKKKSgCK42rGZHPyqCTmvmrxnrreLfHVzeeYxsNNby4I/4WfqGr2X4zeIV8O+Ar+9OdzJ5a465PH9a+coJY/DvhqCGZi875O0cvIxOQPU9a+X4ixFTljRp7s+m4dwkZzdWWyNDWNUjswZZSOnJ9K4jUvFNzdStDYw+a/wDefhR9Ky/Eg1e41lINQYxIw3fZwfmX0zWkIYdL0v7SwBlPyouK+Wp4OnRklP4j9ChKMqfNAy/s2q6tqcGlxTtPez/8sh91B6k17d8MvhhpPh+Jbq5UXuoHl5ZBkA+1eafBbTbu4+IMurMCPJixIxPHXpX0hpg8lEZ1yzHtXuUUorQ+fzXEzi7Jmra28cEYyQqgZyB0qaKRHBkXa69Plrz34lXnii41S20bQbB3WTl5d21cfWtvwB4cvtBtpBqOpPdzzNuKHohPbNa3uz5meq5mzqgBv29e+PSlpCrebuPyjH50tBmhaKQsF+ZunrUF1cx26oZG+dj8qjqaaQXJ6Q0Dc0QYLjPPNL8pG4GnYdxPrXn3xptvGd74cEPg/Y1yX/eIzEbl/CvQeaAuec4PtVRlZjUrHgnw18AfFKy8WQ6xqWtR6fpqkF7NZN28f8CGa97JK89qCG/iJP1p3anOpewbkFxDDcQtHNGHVhggjOa8c8a6O3gbXY9XsVP9i3rkXEXaJupb27V7ThfpWZ4j0a117RrjSbtMwzLhs9vpXPWpQrrlmjahXlRldHkaap/axlttG0qbU4ih3zbPk+gI614hqVtqWg67NHcW0thOJfMiBXHftX1bo2kW/gnw5a6NpUe5EO1SfvEe5rz/APaas7N/ClnqMyJHfiVcAD5mHesqWDpUI/uz2sLmjnV5ZLRnDQ/FfVZdFk0nVdMtb6ORPLy5PpXnXwx1KHw78UhcXKCC3kc/KvRQegp0bfKPlIJGfxrOmsp7rXomiXJKBSa2oYiyfMz2pYCL+Fbn2ZoeoQXMSSI6vDKBsZTmujs7gQny25HrXzf8O7nX/D9l5e4z2YOfnbkfTNesaLrmualbq9npyrGRjfI+D+RrGliKdSXus8TMMulTerPRVZWUsMEVDdbmjZYyVOOCOoNcqbrxdboGW0t5UHUeYAaltvGUdvcLb6zYy2LMcBwCy/nXVpc8OVFx21J7KTxHpaMNQVdRhzlWX76j6CrkXiLT34l86Ejr5y7cVqxSLJGrRyK8bcgg9RTZrW2mJ823jb/gFWuUi66opDXNJ/hvogP97mmv4g0tBhbgS+ycmqtzoswmIt4bZozzyo4q/Y6bbQp81vD5vchRikw/drUo3OrXl7byJpFnIrsNoeVcAH1q34etNStLPy9Tu/tVxnO4dB7VpRKyjG0JjsKparrFnpsLzXj7FUZJFHMKMXLRIvseAO9BHHPBriI/EOpa4S1i8FhZ5/10jjcR67TWlaad9qXdJrEt1z96MED9KlRTLlT5dzG+KUsMfhfUPOmSBWjYKxOMnFfOXws8YaH4O8SXGsa1DJcx7HWB413ENjp+Jr6a8WfDnRvFGnfYNTuLloT/AHZWU18k/GLwbH4D8UJoFnc/arSY+ZEDyUxzya2pwS1PWwc6VT931G+MPEeoePvFEmtXkIt7dCVt4f8AZ7E++KS2doWUwkqU6n1qtZIyQKcDnrjtU2DyfWvOxNZylZH1FCjCnBJI674f+Im0DxFDqUSgW9w4S7i7DP8AF+VfT1rNHd2cVxbvvilUMCPSvjm3y2+M8B1I/GvpL4Gau2q+Bo0frasY/wAjj+lXh530Z4eaUOV8x6TpWACoqzJI0SnPSs6xm2Tc8A1ozgtC2OcjpW8LXsfOzj72pQXWbOWRo45MKnUn7ufrVoXUEgBWeNs9gayNLltdH1l4L+BBa3X3XYcKfeuobw/o98m6PaPeOTj9K9KlglUV0zkq1fZytYp5DKKduRR94fjUr+DrNkwlzOv/AG0NNHguxxh7qdv+2hFV/Zsu5P1qkVpLq1U/PcRL77ulVZdXsYyV8x5/TyRuJrWTwxoNr80si8dTJNx+tVdR8QeBfDyl7zVtMhwMhfMUt+FVDLox+JkvEp/CmZjHWdQyscK6fBgnzGOHI+hpnhaW6ks5VuJmnEcu1ZCOSK5qX4uaL4t1uTw94QgurqUcSXLQlY0HsehrtdLt0srJLRRkjlm9TWWKhTgvcN4ObV2i0DjrQR/EKM5bpmq+o3VvZ2klxcSiOJBuYk46V5qf8xqot6Ii1JYVHMkcczDq3YVyWsXkEds+k6PMbu8uTtkfPEYPeuFvPiFpWpeKXbUGuI7cN5du4yF+pruvDkdj5qzWrpIrD7685/Gj2kb+6z0fqVSlDnkja8L6Xb2GnxWgUEjlnUcE966D5IxtUVXsAPs+NoBB+7Uu5Fjd5XCIvJZjgD8apps86c25DmIx0PvXPanf32rXv9haAQ0rcXF3/DCvfB9aSW51DxLdnT9BDR2KHFzesMceijv+FdroOkWeiWP2WziyCMu56sfUmvSweFb+JHJXxCj8O4eGNCtdC05bW2G+Q/6yZvvOe5rXRRvwOcetPiCtGDTgoFe3FJKyPNlJt6gRQvFLRTIsFFFFAwooooAKKKKACiiigAooooAKKKKACiiigAooooAKKKKACiiigAooooAKKKKACiiigAooooAKKKKACiiigAooooACcU0tSSMRjFQSTxxxs8sixqvLMxwBSFr0Ji5zgYzSM7Accn0rjte+JHgrR4Jbm61y1Pkg7grZNeH+J/2nPtVxLbeFrRBGDgTzjhvpisaleFNbnXQwNettE+og7bR3NIHYk9q+LL340/Ea8GW1G3t0P/PEmksvjH4/tXBXVxOf7sxOK4Xm1E9VcOYq1z7WJbHvTd5zyVH418Q+JPi58WNRQ/YNWtbdR1WAtu/WuTh+Jvjp7po7rxlrUc38Ue8fKfyrR5jTcbxHDh3EN2k7H6Gb+OCv500Png9a+Cbbx740Yq6eN9YIHUeYP8K3NL+Kvj3T28xfEUt16faGz/Kuf+2aV7NFy4axK2Z7V+1PfImn6Zp91KIrWWXMuTjOBn+lYnwl8JN4gml8ca5DizgXdp8DrwAB94j1yK851/4g/wDCYSWLeNtMh1CK0kDqkGcsffNe4eHPi94N1XTP7KJGlzNB5ccEmBgY9qmLw9Wo6rZpKli8JQVJR9Wj56Mn9r+Ptb1RjvV5gqn025FaVxBFMFEi7ipJArP0aOOHWtZgjlEuLgsrL0IJJq8l1CbwwRyK0ij5h6V8VmPM8S5I+6wC/wBnhF9jqPggyGXVoXIWQTFiO+3ivbNPdGki29D0zXzZo1zc6f8AEDTm01v3k+FuEPRlr6L09jHCjOckYNexhpXgj57NqbUzoQOTt4wOa8w+NXxGl8D2kMcMTK9wTifyjIq4HcDmvS4ZA6Bl/Gq95pthd4+1WsdwAcgSLnBrrhZO7Pn1ZPVHkvwI+IHjjxhfTJrGgsukqMxX+3Yr+wU817Lu5pkcUaRrGiJGi9EUYAqTgdqc3FvRCdhkhHGV3e1Y2ux3aXsGpWsfniDrH61usARnaCaYgwQdxOOgNQmluTfUwf8AhI3lBjWynNww4T/69aWl/aRbhrr5XY/cHaru5s5PA78daRcqpxwvueKrfYbfkOIbPWkbGOp3dqx9V8QabYOENwJpj0ij5YmoIU8Sa9hbeBtNt2/5aMMPj2rWlhp1CZtJXkSeJteGl2jLb7Z70DIiXn/9VT+G7291DTUuL63EEjfwgg/yqW78N6foPh+8uB+8uGiPmTP94mqvgxJItCjDfKGJI9+a1q0FSSJjWjJWibIXJI9KVMlTk9OhpoKZ5PNR3M629s0kzBAoLcntiuWzbL+JnnHxD+JkHhvV5bd9OF1FBEZJHLAbcHsDXz98QPiBdeO9SjurpTBaxHEMX9TVT4s6vP4o+Il82niSeONyqxx85NctNHJDMY54HidR91xg5pVFyqx9Xl2BpxUaj3L73SfaFiU7ie9a/hRVk1sg8sBmuesPv+Y3ygdTV/w3cT/26bmOF/s6na0mOM1wVaTlCXofTUaii0pHtdovnaQI4+ZNv3a9C+H+p211pqQbwJojtZD1FeZaHcEAQ78Hrn29K1wpjuReWshgnUfeXvXzGDxywtV8+qOPM8E6y0PbJ4Yrq3MRZlyPvKcEVy3iDwffX1kbdNT3ITx5mWrntL8bahYhBfQGZO8if1ruNJ8SaTqEQaK8QOw+7npX1mGxVPER5onxdbDV8MzJ0v8AtrQUEd5Ztc20S48yM4wPp1roLHXtLvowY7tYm7rJ8pz+NaEMinDBsnsVrL1zw1pWuxML22QSn7kq8MD612RSZ58ql37xoiaHHEkRB6neKytd8SafpTJCv+k3Mn3IkOST9e1c9oumadaXF3pusRKrWo3CUtwy9s/lXN6Nqmlr4wuJdLhM1uFx5i8gc9BSaiup0UaCqHZx3PinUvupHZKeisMnH1FRTeDZ9R/5Cd/NIOpUMcGt3S72GSINtOD0rTXLkbuF9TS32JnOVJ2SMC18J6VCiLsdwgxhjkVs2trb2MI8hY4Yh1P3QK4r4ifEL/hG5Fht7KSZ3O1HI+XNcFe634i8S7v7SvntrRh/qojgMK4cZjaGEXvvU78PlmKxiUlseleJvHVhp8jWenYvLw8AL91fcmvln4xGabxj9supjJM4yRn7nsK9ctreG1t9sK+WIxkk/wAQrwvxlqaar4nupI2BVDtB+lcuBx88XJtLRH0GFyujhVvdjbZsxL6d6eWAJH5VBYtvgK9xSuQ1xGFOMda2cbyPUjK5at2/eJk4APNe0fs56hFb6HqFuJAx87OzPPJNeH3cksMDGMAzOwjhH95z0FfRHhz4L3sXg6w1zQ9RbTtWeISTo7YRyRnBrvw2EqSvK2h4ua4mhC0ar32PS7eVZk+Vsd60rO4BwsnGOnvXkOk+M5dJ1IaN4gKw3o4Msf3GNd/p+p293EDFKu0j7wPWk5RUrHhVsNNx5ktDb1bT4dRt3guFzu/T3ryXW/BPjDSdSkn0TxRfR2THOx5GYJ9B6V6rFdOF4fzFxVuG5jkGG9OhropV5Q+FnG4tbo8n0fTviBcx7f8AhYFuz5+60TqQPqTW5H4b8buu2fxzAB3Ksf8AGu2u9J0u9Kme1jkx3qs/hjRW4WwTH413xzFJe8jLliulvkcHqHg61aM/21481GQ5+ZIJX5/KqVt8NvD1/KTb6ZcXiY+W5vWD/kCM16lZ6LpdlhrewiQ+pFaDdBngdjUVcapLREqVnozA8GeFdJ8MWPk6baRRO/MjKuMmtwDnGOnenBtq5GMetYmq+JrK1ka2tc3l3/zzj5x9a8utiY0k51GU7yZqXt3FZWklzcSLGiDJyev0rx74t6n4h1jSxLp1rIukA5lI+8w9fWu3/s+41W6jvNdfeqnMVqPuqfetSY28FtJJN5aQIMPu+6B718TmPFKVX2VNXuduFl7GaqPWx4DotnZ39msflq8Z6hh/St7TJLzwo6XVpI8+nAjzYWOdg9RUXj6+8I6JqP8AbGjaxalif39vG3B+lYerfEbwvJb/AGe2vVkecYwTwv1rvhTxvPGcIuzPqZ4+liqFme6W/ifTo7O3vlkMqzL8kacsx9OOlaFhour+IpBca1vsNP6x2qn5nHqxFedfDX4g/CfwvpcC3Gswyagcl5HOSCe1elWPxg+Hl44WLxDbDd0JbgV+h4PCcsFKpufA4yrLncYLQ7bTLG1s7NLe1hSKFBhUUYFWQq4weBWNpHiTw/qTKLDXLS5LdAJBmthn556diK9VWSsjyJcyeqJVAA4pajV+Pl59qUPlgKYD6KKKACiiigAooooAKKKKACiiigAooooAKKKKACiiigAooooAKKKKACiiigAooooAKKKKACiiigAooooAKKKKACk3c0tNbrQA7NRiTPvQSQKrTSxwQS3Mx2RopZjnoBR0Bb2KfiXxBpOgaVLqesXcdpbRAsWkbGcV8g/HL47N48t20LwqtxaaeshEtyflMgB6D2Ncd8fvibqfxE8YXNlbXLpotjKY4o14EpHUn8a42KBIbcRxEKCvYYwa8rF4vTkW59dlOTaKrURoWt1HGVVgxAG0bnLY/PrV8/Z54xHcW8csXt8v8q5K0maOYxzEk571v2E5WQRscoeleDWU4apn2NGNO3KkTPpphBm0uZlx/wAsH71WgvvtDGGZ2glX7wx0NajMyyK0fDL0NUfFFkbmKK+tE2XBO1gP4jSo1FU+LcJv2S12IJl1a3zcWl15yrziodQGoaxocmof2VK8kDfPNEhJH+96VB9r1DTJvL1C1ntmH8TIdprsfhL4zt9J8bWsMzwPp+oMIbiB8MGJP3vau6lFp+8jzsVWShzwZhw+EfG62EOoWujy3ltIu5TACxqCaHxJZ/NdeHdUiHfdbsK+u/HuneJ4dFtbP4exwW6TYZ3YAhAfQH61P8PfB+q6XBJc+K9Wh1i4lHzxtAFVP6UpQpyesTy451Uij42bW0jH+lQzwntvXbV2016xcjbcxnIwV3YP519oXGk+A765FnNYaPLMTgJsQn6Vj698G/hxrMJjudCEOf4rd/LP6Vk6FK/VFrPFJWnHQ+XfDl9HYXF2sJ2xyoWjGc4OPWuqtodMfS7PXtFbzplJXUYs5fPrj0zmu8179mXQHDSeG9bu7CTHyLKzSD8ya891v4c/ET4eTrdw2q6rapzNLDgZTvlR14pvCQmnZ7myzenJpxdrDbq+GmeKNM1qNg8CuN5HPy19MaNd2+oadDdW0itHIgIINfNPhnSY/HN5KfC7y2tt/wAvkV1GcwydwA3avSPAGi+N/Bl8tm91HqukueVwFaL8e9c6oOh7rKxlSGIXPFnsdnO0Tbc8GtFT3rCjZZYxIuQvdTwc1oWl1tULJz6Gr0sfP1Yal089awvEniNdFaFpLSaZHYKfLXO33PtW6G+Tcp3Z6VDNbw3Cfvo1c4wQR1pxSZirJ6mbF4it5ohJb2tzMrDqiZFKNZu5B/o2kXZPq0ZFV/sGoaXMbrRpEUHlrdlyG+hPStjTfGNsAsWp2j2Vx3wu5T+Nd9GhRkveZlWnJfCtDPQeL7xitvYwWyno7scipI/BmrXx/wCJ3rUkid44wAPzFdha6tY3SboLuHB9XFSveWiD5rqAe+8V6VPDUUtGcDxNW9rGZo3hXQtKQfZLRTJ3djuJ/OtjAjGxSB9BWTqHibRtPBZrlZD6R/MfyFcjrfijVdXV4NMaLSbQ/wCsvLgjdt9lOK1lUp01ZExo1au5P8QNTfU7hPDemnzWkObhx0VaZq96dH063s7GMPMwCRZ6Z9axbbXfCvhy3Jiu5r6aQ/O8KGVmP4Vj+IfEOpalPa6ja+H7mOyt2BeeQlTjP90ivJrc9Rt20PRowjC0ToL/AFLxDosP9oagyXltszIFHMfHbFVtE02y8WabLqWo3Eky3GRGqsRsX04rZiv7XUdMPmMrpNHg+mMVxPgrVm0TUL/TZlKWPnMYJf4evSuRJp7HbCi7XRi+APAOleDPirejyla2u4i8Pmc4Ofep/wBofwPY6l4ck1ixtVS7t/mIiXlh9K3/ABbLca9qGnw6G6NfxuHLDkbfQ1clsfE+sLDpclgYfnXz3JyCvetoUJ1HqavE+xaqOep8mW3hfxlqlp/xLPDGp4K4UyQEA+9evaX4Uv8ATvgrNosnh24XVHUSzzvGQFbjOD+FfVWm6ZHZ2EFtHGg8tApx7VJqNpDdWMtvIoKSKVYfhXpwwMeRqxy1M+qTqRfRM+L/AA3eG402GUMfOX5W9eK6CDWhEM3GBjr9K5XxpYP4T8carprs0UPmGW3B/uf/AK6xreG+1ZTcXkzR2ecbV4Z6+PXDVTFVpK1kfq2DrU8ThlUPSLbXrfVLtNN05hNcSnHHO0d69i8JeGdPsbBN0IaUjLtnvXm/wY8I2tqRqfkFWI/dsxycV7bbIEiUAc4rqoZZDApwTuz4rPMSpS5YCxW8MWPLTb+NTon7t0VsMeh9KjOc0IQod+mBXVF8qPmWtUfPnjKK9v8A4iXEd1qUzW8fDxDgOOwyK6LwFAjeIJljRUjVMBQOOtc/q0hm8d3sgwfnI/Wuq+Giq2r3rHqGwK8FV5zxMk9rn186SpYOLtrY9L0+DbH5mBn+7jirqnYd2cmmwcRjHTFOCgsK9qLstD5Sb5m7nmH7Quki50CHUoV2yWz7iAPWuJ0C6jvNOjZcdPmFe2+MbKO/8OX9rIoJMZxnnFfKul3+oeGL9vtTfabASFXIGDGPp3rhzPJa2OgpUtz63h2tzUJRe6PRNQje4e10azDGe+cR5Xkqp4NeXfHX4X3nw3vrbUIi0mmXZAkf+65/+vXs3wx8J6r4wvn8WaZqh0tIv3dozw+YHB74PTkV1Xj3wj8RNb8J32h60NP16CVcROI0iZG7MK9bJ8nlhaDjNankY/OWsUoxei3PkHT5ArZZsKBSJcAzNK2SD93FdDqvwr+IXh6P7PeaG88Kf8tY2ycfhXO6Xpmp6rrS6KlvNYPI20yXEZQD6Zqa2ElTbcke9TzGhUpaS1Oj+GdrJrXjS3u5LJru1sCHEYztMgOQeK+hbkeKfEkirqWpSW1mPlS0g+6F9z1p/wANfBWm+HdDt7DTwkp25mmByWb613MFtDCpVV+Yd6/Pc+4or05uhh7pI8bF1aUpczV2cpYeDLOKLaYl2/7XzE/ieap3nhm0glZtOupLaYdSpyP1roPFWvR6TbiOL95eycRxg/qaytJhmjtjJdSb55Tuf0HtXzlPF4ynH2zmyqNapU32Msal4h0uVUk2XCdmJxVvSPHYvJ5LdrKUzR/fULzWlPEs3DJkDpXPal4bYXf9oaZc/ZrwdDjIb2Ir6LLOJdo1mdMqVOS1Wp1MHiiBsn7Ldr/wA1aj8Srx5cV2T/1z6VzOm6v4gsl8m+0WO6UdZY2Az+ArZt/El8Y9tv4ZZn7bmx/SvrKec4Pl5nNHk1oJPRFu98WmytpLq4guUhQZZmjwKq23ibUNUgSfS7FmSTo0uVx71Vu9J1nxNLG2vOlrZo25bSLHJ9yOtdFZ2kdrCIYcKqjCgDgCvmM44qp0/doMzjGKjdrUzW0vV9QGNW1Rki/54xY+YfXrWjZWFlYxeXawLGo6k8k/ias915zgcisbxZ4isfDdqZZoZbu4YfubWFSzMffHQV8e8Vjs2qqnFvUylKMNWat3PDa2pnnkCKP4j/IVyesakmvW0+nzXlvpekyjbPPPJtdl74Brw/xte/G3xTeSahJpK6FpMZJjR5Afl7HtmvG/EOo61cX72+p6pczyA4JjmIT8hxX6VknBUMHy1sTq1qFODxK/ds+iNb8JfsvWcH2Z9WD3EfDvHdFiT9N1eaeI9F+FkcEv/CN+I5IiPurIBz+JNeWtbwZ5jTd3dlzmiOHzci1s3mx/cj3fyr732sXHlsddHK50nzOZPLeLDdPEuJI1PysBkH3qYSWlwQx3KfZyKqNaXoGP7KvAf+uLf4U9tE1qO1N7/Zd0sP8A1zOfyrGUE9UzvjUUN7MvwxyQus1le3NtKpyrpM3y/rXf+Fvjz8U/CMSwrqw1iyjI2x3AA49MgZry6zvWRvLlBV+6MMGtSJo7iMrjHqKmNSpSerKq4PC4uFktT63+Gn7VXhjXUit/FNodIuzjc4/1Wf8AeNe7aB4n0DXYEuNJ1a0uVcArskBJFfmFfWqQsCEUoT/EucVp6NealprLdaTrF7bSLyAkrBR+HSutYxJXkeHV4ecnam9T9RGk29QaEkDHjp618FeCv2gPib4bmRZryHXLED5oZUCuf+Bnmvpf4OfHjwn4/UWkh/sjV1/1lrM2AT/ssetdNOvGezPHxWWYjDP30ew5pC1RhgQGByOxHQ04EH61secnrqOBpaaGGadQMKKKKACiiigAooooAKKKKACiiigAooooAKKKKACiiigAooooAKKKKACiiigAooooAKKKKACm/wARp1NY4oExoPJFcB8etabQfhVrV9HIEk8llXJxXfHgEmvjH9rzx/J4j8RN4Q0y6b7FZc3Ww8M4/gNY1p8sTtwOHlXrKx4VoKAxGTHzMzMfqTmtRR84ZutZ+jN/o7D+JeMVq2ce64VW6Hmvl8TJ87bP1DDQ5aaRX1nTZGVLu3X94B86+oqLT5t4G7hx1FdIGVHDKOnFMn8J32u+Io7bw+I1uzD5pRs4YZ6cVFKsqq5ZDqtUveEgk3xqV54qcNttUY/eFzGB/wB9CsiVtR0S4a31vT7ixYNtbzVwPqK0BPDJFbukwKG5iJYem8VnHDyhPXYmvXpzob6n11D4O0DXPDtiNW0y2n3QKX3Rg7qyG+B3w9N5HdrpPkSRsHTy8DBrvdGkhk0KwaBt0bQLtYfSrnPfrXX7WUdj4eVWequR20a20CW6hgqKFTB7Cq+r2sl5pV5YwymGW4hZEkHVCR1q6xAUk8CqM2q2sB3SSFR0Lfwis+eVzFXR5P8ACz4I3XhvWzrXiPxLPql3G5MKxsQv1YHqa9l5UjeQSew7Uy3mhmTfbyJIp53KeKk25+9TlLm3Hdt3G7hgkDI7Y7VIGKL5RUSRuMsrDg1V1CTyLCaVGVCqkgnpmuf8K6zfTEw6uUR3Y+Qw6MKuEZdBONzn/FHha68NeIn8XeF7BbqzmX/iYWEYAb1LDtTtD8QaVqhM2n6iE5+eKVSCh9DmvR45GVgVXrwR6iuTn0DRrfxULfULCGS0v+VYjG1umK2p0fav3hxxDox1Oe8c+OtB8NWsUl5fqGY4IjBIH5Vo+GvFmka5ZJNZXccyMoIIODXV6t8LfBOoWRs59HiZG5BxkivHNf8AgbpmlavLP4W8bPpl3yy2jSYU+3Srq5bNfCzqw2Pw1RWloz1yyuGCgxvlfSo7/wAR2NlOlvMrvOwzsjHOPWuK8BaN4sk0yUahq8T3MD7FKMcN9asWF9qvh7xcz6/aD7PcrtW8QZQH0JNcnI47hWjBv3TtdM1nTtQJSGcCUdUYYI/Or09rDMmLiFJR24rF1XTtL1KIXCsEmxmKWM/Nk965eK68dXWqnw7pclkjoATeXBblT6Y71dOHO7IwlFxjc6+70vSLdTLNIlquPvBwtcffeIvDazSWuj2uqeIL1Dg28LFQD9WGK6nTfhVZzN53ijVLvWnY7tkrDYh9BjHFd1pelabpkaQadZxW6Lx8i161HAu3vM8+pi19k8jsvDfxA18rLBp+neGoD1FzF5kuPqp6102kfCmxWYXGuatqOqTkfPG037k/8BNekYFKK7IYeETmniakupg6V4V0DSUH9n6Rawt22xgGr9zaR3ED208IeKRdrL2xWhRWvKrWMeeV73PM7j4Zyx3Ei6fq7w2cpJMTZJXPp6V0On+D9Mt9Hj0yW1S4ReryDJY+tdXRWaoQTvY1eJqtWuYGjeG9L0qQvZ2aRuesmOa2cPzhdv8AWpqK0UYrZGLlKW7IcMeOlDLtXmpqZKMoRTFr0PmL9sjw3H5+k+Irf7zSCGUD+4cmvM7Bo5JtPs4zhd67j7V9XfF3wevjTwfd6WvFxsJgc9m9q+OdR/tLw/qI0rWLOWz1G2fCBxgSAHgiu6m4+xaitT9O4UzGnPCPDSfvn1L4XSKOzjjQAIiDpXXQMrRqV9K8b+G/jK11KyihadVuowFaMnrXpllqkanbvAHua+KxVOUajujyMywlWFR3NkD587qp65cx2ukXVy0gUJGTz9KbLqdlHGZJpY40A+ZyeBXO39jeePkm06xeW00gcNdnjzT6LUxoyqqyPITUZp1NEjw19VhbU7q7WdQ7yHGT712vwh1SOfVriPzAzt8xxXRr+zvogXY2rXZx2yKZN8KG8Dga9o1zcXTxHMsZxkrXLHJa1ObqM+nxGf4HEUFRg9T0m0kVrcknBFSk4ArA0LVre8hWaJgyyD5gOqmtlJ4mGd649D1rZrl0aPmakbNkWpru024yf4Tn34r5U1cRzanqtuy5XzW4r6O8e69Z6RoNxLLMqHYcc9/SvmQy3N48wtYjLfX8uIY15JJr6rIoSi7yWh9Xw9TdKlOrPRWPpb9mG9a4+G1vGyrthYqhUY7mvVwrfe71xvwk8Onw14MsdPkUCcJulx6nn+tdsvaurENOq3E/PsdOE8RNx2uQSRhgVkRXU9QwzWDrXg3w7qwBvNJtnkXo3ljIPtXTUVzyhGStJHNGco7M8o1D4SzW7Gfwx4jvbCYnIS4kLxg/QVh6wvxO8N2jrcaLB4gAGBNZgR49zuOTXuDgk9abnb714uI4ewGIbcqep008dUpu7dz5h0DU7e61Zm1tpbXUjz5M6nj2B6V20SqUDRyIy4/hORXpmv8Ah3RNeiaHU9Ninz1+XmvOfFfw4j0G2m1bQNek06K3Ut5EzYg/HvXx2b8EuacqEtuh7mGzpStFoWJZJH2RDPrWnb6fHgeZ8zenauS8K3/ivUNME7WFtZsxIDS5Hme49qu2ni/bPLpt3YyvqcBG6OEZBB6Gvz3F8PY+nPlSPRqVZT+E6uONE+VVCgVKGbtkVxWq+M7i0uI7d9HuIJZT8skq4TNRN4j15j8sdqo9ya5Y8PZhJ7GUaFSaudw3POPxpB6VxKeJNeyQ1rBIo6hc80+48c/ZrcrPpN0k+PkO35RTXDWMctUL2FWKtYveOvF2n+F7QCadBdzfLEh5x7kVzOg/EHwv4YtrnVr6yvtavihkN2Qdmf7qAjIFch4X05PFnjbUfEGp3Cal9kJWKMHKxtnp9a7rXLK8vNDktoURJpEKqpXha/T8gyyhlcYyqRvKxnPA+1XvHzT8TPi94z+J3iN4bNrmzsgxS3sbUlWI/wBojijQfg5421hRPIkOnhuf3y7ifyr3b4XfDfSPB9s85hS61OVi0srDJGT2rvooZZCdi8ep7V9LiMx/59nRh8OqUbI+fvCnwDng1ETeI9TW5iHISAFc/XNeuaN4K0HTYlSy0m2jx/cjAP412dvaxouW5PvUF7qWm6eP9MvILdc9WOM1wyrVqnU1lUsrMx/+Ee0/O57aFR3LAAVa/sGykhMccMDp3HBFWNVsbDxLo7Q/avMtpB8skB7+tcB4P+H/AIw8O+Mjcx+KpLvQjyILh/nHtwMYqoxkotuRlz3eiIfHvwU8OeJEMkMI0+85KSwjaCff1r518aeDfEHga+8nU4/NiLYjuFHyN9a+41XJLrXPePfCVj4t8NXek3KKHkjPlPjlW7VrQxLb5ZPQunUcJcx8VArc2xzg56mo7ONot8RHyA9as6zompeFdZn0rWraW3MblUldflYdiKZG2QW65PBHeumafyPao1YVdY7jxwAOgFMAZbhLiKd4JozlJoztdT7Gnfd4pQBgselYRqSi9Dqq0o1I8s9T134a/tLeJvBskFh4ptW1rSyQvnIcSRr0ySetfX3gPxp4d8baNFqvh7UEuIWAJXPzL7EV+b00XmxNHnryPatj4XeMtf8Ah3r0esaRK5txIBd2xJ2yLnk4r2MNi7qzPjMzyPkbnTP0sUfOGHINTVzXgDxRpnjLwxZ+INJmDW9wgbGeVPpXR16F09j5ZxcXZik4o3UxunrSqPl+7TEPFFIvSloAKKKKACiiigAooooAKKKKACiiigAooooAKKKQ5oAWim5NISw96VwH0U33Jo49TTGOopBRQTcWiiigYVHIfnGOfWpKYQN1AGD4+1RdF8H6pqLNtMUDFT74r89YppNXS71q45u72ZpX789K+zf2tb6bT/gjq89uxWQ7VB9iwFfGOgSINOijxg44FeNm1SUbWPsOGqMWnIw1RrC9PmcI56+lbWmuqy4LEhuQasalp8VzGysME1jL9p01gkylos/KwHSvIclVj5n1+sGdMoXeq9cnJr0n4DWZvfiPNebf3dvBsJ98ivLtNvIboxsrqSvBGa90/Zgt4jHqtxjMrS8/TArClScZXZwZlVSg7HrereFNJ1iMrf2MFwG6ZUZriNU+A/g2+3k28luT/cY8frXafEjXbvwz4Hv9ZsYDLcW0ZYKFzjjrjvWX8GNe8ReJPBker+IVVZpzuiATb8vbj6V3RlKx8m69Tubngbw6PDGgx6OL2S5t4uIvM6qvYVuhmz0yKzrvWNFsbtYLzUYIZnGAjuOtaSSB0BHIPQ+tZSvcwvrcRvnHPSql9d28Vs8clvuXHQJnNXdvGaTarHlFJ9xSBLqYXhS2mh+0SvG0UUjlkQ+lbh+hpSu0Fv0rF1/Whp0aw26+ffS8RRLyQff0q4QcnZFSklqV/Ety95eweH7QbpZGDS7edq+9dBrnh2OTw9HDCuLi2QMh9MU3wH4ak01W1LUD5uoXPzOT/COwrqL9gtpNIxG0Icn8K9zD0FGHvHnVa7crRZxPh27a+0/zGOJI/kce9M8Yx+Z4fFyo3SWkglBHXAqp4Myy30y/6t5iU961NdOfDmpcYP2duK8v4auh1TV4nR6ZcPqWgRTQna80OA3ocV5todtpcmoahpWrW7JqCyscyMQXXPUV1/h/WNP0TwPaXmr3sNpEqEgyMAW9gD1NcLqU2rfEXU0vPD2mtp1nC5UalMu15MeinBxXr1qTnTVmclBxjP3hbmzn8HTyX+ltJc2EjZntzyU9x3Nan/CQaLr2mGLzreWGRcOpYbgf6VFc+G/FbRm0aSOcEbfOBA49xW7pHw+0RNJit7u3AnX/AFjxHZk/hXnU8FUuelPFUIJdTg/B+l61eS30OjXglt4H+RXPAHoDXZ+EPCuqW2sf2zq0qqwG1I1bIrtdA0ux0q1+z2NukSDuByfqa0iqnqBXoUcFGFn1ODEZhOpeK2I487BuIpwxnGKdtHpSgYrusefrcKKKKACiiigAooooAKKKKACkbpS0UARLyMGuW8Z+CNA8VxGHVtOimOCBLjDL+IrrsCkKiqUmi6dSVN3iz5/uv2c9IhuxPpGsXFlHn5VXnn6k10WjfCfUrFx9o8U3Fwg/gMYFeu7F/uijaM9KyqU4VPiR2zzTFTXvTucTa/D3SYpVluXkuSOoZiBXV2ttDbQpDbxqkSfdQDAFW9vHSgLilCjCHwo46lWdT4mRKOc9adJGsilWAKkYIIqRVApcVbV9zJKz0PO/EvgSOSWa68P3DWF6fm/2WP0PFcVqukfFyBtltZ6fOuOJPOwfxGK93KBuq8+tCrtzjPPvWToU3uj0KGY1qOi19T5cvfhH8TPFN2Jdd1SC1izkqjhsfhXqHwy+Euh+E5hey/6ZqA/5auOn0HSvU9o9KBGoOdtdEZOEeWJrWzjFVYOm3aPkQDauPU1YXoKNi+gpahHlrYKKKKYDW60U7FGKAI2xnOK89+O7Mng0yciJXzL/ALteimsnxTo8OuaJc6bcAGOZCpyKwrU3KDSZvh5xhUjKWx4lqvjXTrPw3H9kuBNMIcKE528Ve8DafDBpK3zYe5u/3jyNyeecZqO88G3+k2M1jNo8F1bYIE8agNt/nWNpOlz3NobW21aVbdCQYsEOntnrXyuIoSpyvI+0oVKFWHuuxd8U3A8RX6eHdPdX8s7riZefLHsfWrN74YsLXTjKbiRHiXPnMTjNYWh2l94Z1G4W2tGuYZjuEm7LEnsanvW1jVvEttpept5FmV8wwqfv89CRXPF8z2NpRcdma3huWe80lJZVxICRnH3gDwa1VgZgfMt1YAFm3DsKsedp1kixNcW8YUYADDj60S6hZSWN0Yr2Bv3LgMHBA4Na06F53ZzVcRpofMOneJddv/jfqFn4OcWtkspS6jwNpIPJr6K09JY4f37FmYdfevJfgJ4c+x3/AIg1a4iHnT6hIUfHJXjoa9osIfOl3cgL2rXHTi2oRWwYZzUW5E9jahj5jA1dVVU4FNJwMdMelYut679iuIYYYTMznB29B9a5kmlYHJyZuEKvFcd8Q/BEHigQzxXDwX0BzE2flP1HSuuQs6Izr8xGQBT3HyjnJ/lVwk0zGUE9DjPhN4T1Dwhpt1a6jqDXjzuWGei9eldoKULwDik6dac5uRVOKgLSGgUtZ7FbmZruh6Lr1s1trGnQ3KMMZZRuH4180fGb4NX3hQS694b8y60zdukhAy0YPcDvX1VgZz3pkiRyRSQzIJIpAVdWGQRXVRxDh7stUKDlTlzRZ8DWk6zweYDnHHuKsfd+XOc16P8AHj4X3HhbWpPEGgwtLpNwd0sUY/1RPsO1eaRusqeYhytdNSCtzLY+gwWIVVe8SAYOaQbSWBHUYpQcr700dM9MVnG8Wjd+8mme4/sg6xfJNqWgwahNC0Tl4o8ZAHFfTej+KrqK6Ww1+H7PITiOcfcc+57GvkT9kHf/AMLWvZlJ8r7MVbPruFfXWp2ltf2b2syb4yflbPKn1FdTx8KVVU3LU+Ex+Hg6srI7O3YMu4Nu46jpUwrifh9qc8dxc6DfOTPb4Mbn+JT0/SuyAboT1r2qdTnR4NSHK7E1FA6UVqQFFFFABRRRQAUUUUAFFFFABRRRQAUUgNIW7UAOpN3OKTPGahnn8oFtuQBk460m7AiZuBmoVmbkflXCx+ONYvrm4/s3SYXggfawkJ3n6AVraN4ssNQnW0uN1ldk8xTcH8KzdaK0ubfV5rVo3JdSs4XWCa6iSZuik1O0zbAVUNnuOleRrYwN4w1Sw1re8srFraQnkKTxitrQ9bvvDV+mk61N9o02Y/6NdN1T/ZasVivf5WaywrUeZHo6MSoz1p4qCKZJIVkiYMh+6exp/mYK+9dN7nHazJaKTNGadxi1G/389qfmmtnrTC55p+0roz678H9Ys4xkiMPgexB/pXwT4duWa1UlhlRj9a/TTV7OPUNOubGYZimiZGHrkV+cnxL8Kz+BPiFqOiSRmOIuZbUdjHn/ABrzcxoKcbn1PD2KUHyMs210sy/Nww4571M6oy4dQynsawoJVmXcrY9PartrdOh2ycj1r5ipScHeJ94veQ6fSLYnzLd3gb/YOAK7j4H+ItT8H+LfIuLpZdKvusjdVf8A/VXLI64DLhlP8Pqak3fLiTkNwcdquGKe0jmxODVaLR9n2l/a6la/Z5ljnhmXlW5DCtOzS3hijjt4Uhij4VFGAB7V88/BfxhKk6+HNUmLSKN1tMTyy+le9WF6GjCNjPYiuiErHx2LwsqT0R5Jq3wUu9S+J8viC8165n02W4Nx9nkcnYSfuj0Fe1woEgSOMYRFCj8KUp0PBz3py/KfaqdRvc4tXuNDnnNMe4iRC7yIFHfPSpCAQe1cxdeFFnv5LoahPljkRZ+Spi1fUqxZu9Wvr5ms9Bt2mnztMxHyp71veGPC9vpMpvbpjeahJ9+V+cfSsm0fxFp/yWrWzoOxzVmTUvFDphUs4z65Nenhp0KfvX1OOtCpPRbHZNIFy24KoHOTjFcP4u8QSahu0HRD5srnE8o6ItR3VjrGpfLqmqSLGescJ4NWra3sdHsW2iO3gQFnc+nqTWlfGKekSKWGUdZDtKs47CwisohlFXk9yfWuW8beLAqS+G/D8H9p6zcqUCJysWf4mPQgelUb7VPEPju6/sPwaxsNI3/6ZrB4O3uIj0J+tekeCfBeieF7LytPiLztzLcSDLyt6mow2FbleQ6tdROJ8H/DK5uIre88f3Q1e6jIaKy5+zRHthT3FerQW8UcKQxxrGiKFVVGAo9BUgjAJOeaei4HXNewoKOx58qjkyPy1VhgUCJPTPNSlcmk21RFkJGoXOKfSAYpaBhRRRQAUUUUAFFFFABRRRQAUUUUAFFFFABRRRQAUUUUAFFFFABRRRQAUUUUAFFFFABRRRQAUUUUAFFFFACEUjjgU6g9KAIHiBXGK888YeBbr+1JNa8PSLFPIB58DfdcD0HrXpG092NI0atnNYVsPCqtUa0a06TvE8PvZtQ0mRW1LTZ7aPOPNBBXPuBUPiLS5Naggu7GZorqBg+6JsGRfTNe06hptre2r211GskbDBBHSuDf4aTWsrf2RrtxDCxyI3xhfYV5FXK2neB7lHNlNWq6FLwfD4LvFFjeWCi/ddskdwAzMaxPFHwyutBa61TwqqXdpIrNPp843dv4OwruvDnw+tbDVV1bUb6XUL1R8hfGE+mK7B4cq0e7IcEHPvXfToL2dprU8+eK5avNTd0fOXwy+bR528owOtw26FusR/umu9sF2I3+1zXJJZf8I58QNW0dt4junM8RPQknoPyrrbEn7KvByDXzdaNptM+nhV9pTTItbuTb2QEeDLIdqfU1q23g1m8IzH/l/lUSBj1yOcVjXMaS+J9JjnP7ktn6nIr1pc+WAoAVRgY9K9bL8PGcfePEzDEypySgzyfQ7xri0McvFxbfLInfIq/0XPc9Kk8d6Bd6feHxBpEW/wD5+IB1cetU9Mvre+t1nt3JH9zup964cXhnTmd2HxEakE09Slr1zNHcQW8UpRZerelaNvZWa24YXs7yf7T5FNuLWG5jEciK65yD6UQ2sNuuI8n61yp2R0tcyRMhbbg4+tOFNOFTOPypA/zFeBxxmo5rlbD6aTjmlJ4GK88+KPxMPgXU7KC40Wa5tLhgr3AX5Uz71UIuWguZbHe3trDdwvDcQo8Mi4dCOGFfOPxW+Dg0w3Wv+GLhUtAS81rIeF9dte+X+t2dv4aXWZpfKs3i83cxwQPSvlP4k/EzWvGmpS21pM1lo0LkIiHBlA9a7cLCa+LY1ocy+A42JldCyA8Eg59aiuptkZX+LGamCDGckAdh0qtqmBDuwB8p/lWkZKcrI9xtxo3Z9D/sieGGt9MvPFU7gG4JEQHZa+gdLvA85iXdjrk15Z+y9pfm/CGxuGmeISHjHcV7BAscCrHGqlhwTXz+Ly6pUx7qt6Hx9WopTZmajut/GGj3UXG7er443dMV6QpJ9s815qJP7Y8d2dlagsmnqWmbt8w4/lXpI6jb0r7XAxaikeJi2ubQkj+6KdTY87RmnV6ByBRRRQAUUUUAFFFFABRRRQAUUUUANHAqMsN3QmnbW70OuV200JjJJVjG52Cr1Oe1Yz+JtB+0mL+0YQw4JLDb+dX9UsWvrCazLFBKhXeDyK81/sHWPDsBtJ9Eg1WyXpMNu/H8zWFapKHwo6aFOM9GzU8Q6EZLxtd8K3kJueskAk+Sb8e1Z8VxpviONrXULdrW+i4cY2ujeo7kVmQX/h+S5wsuoaXOvRWDqgP8q09O0i2l1VdUk1JLmQDAdDgY9/WvIrSpt3tZnp0qXu2buiG58O6xNqFozXqTwWx+WZsB9vpjvXS3VnBdWz29xGJUYYOf88VOHUk4HTp70/pzXFOrK92UlpYwIF13w0Q2mt9v07Pz27thkH+z3NdN4e8VaTq7iBWe1u1/5YzrsY/QHrVYtk8ZA71k+IdFTUovPgAhv4yGhlXg5HYn3rswuNcPiOerh1M9B8xcgc5NOVwzFR1HWuH0PxjHAqWfiGGSzu0G1n2lkb3yOBXYWVxbToHt7iKZSOCjA17MK0Z7HmTpSiWuKQ0m5c4zRkHoa1JBsYJrwz9qX4VN458Of2vokSHWrEb4x0MgHavcjypqIo2M47dKmcFNamtCtKjUU4n5cpJPb3UtvJE8FxE2yaJxghh14rUtrkTpjjcOo719bftAfs/2vi8SeIPDKx2OtIpJRRhZ/Y+/vXx5qen6p4e1abTtYsJ7G7hYqwkUhSfUHoa8XFYO2qPv8szelXSUviNu1uDGwXPHvWiPuhs5zWBbTJcRhsgMOtallcrkRSED0rwq1Fpn0FN8z902rOSZVjkgYpeWjiaIj+IDnbn3r6R+Gvii31/Q4LqNsS42TIf4XHX9a+ZbeYxSCUH7p4966fwrr114e1L+1LLL2sn/AB9QL6eopUZvZnm5hhedaI+r7e6ZVw33R1NX0kVlDKciuC8J+J9N1rTYryyuBPbkDcgPzIfQjrXSRzgkGOTg9MV03ufL1MO0zbFKRg+lZi3Uy+hp63z/AMS5pnO6bNDPvn2pqsGy3Qdqpm8bIKqAfXNVNS1y102wmvbxlgtYVLMznk/SqSc/dRPJIvapf2mlafLf6jP5FvENzMe49BXBaRZ+IPitrRurqF9K8FWzDyFJKy3zDrkdQvQgjrT/AArp2rfE7UV17WYpLTw1C/8Aodo3BuCD95h6ZHf1r2a0gitY4re3iWOBFCqiDCqPpXtYTB8qvI8+vW5W0iPS9JtNNs0s7GFILdBhUUYxV5F2jFOxSivTSSPPd3uJiloopgFFFFABRRRQAUUUUAFFFFABRRRQAUUUUAFFFFABRRRQAUUUUAFFFFABRRRQAUUUUAFFFFABRRRQAUUUUAFFFFABRRRQAUUUUAFIaWigAxTdop1JzQAhXjjrSFehNK26nDpQB5v8YfDM+pWaaxpaA6pY/PGOm4dx+Wa5nwhrMOq6f9oTKyA7Zo2GGjf0Ir2adCWOFBz2NeUePPBt/o2pv4m8Mwb9x3XloDgOO5A9a8nMMIprmjuexl2MUHyT2GavbzXFss1uP9Lt23xDPXHOK7fwX4lttYskjeTyryEbZon4Oa4nQ9Ws9XtftFlJtkXiWJuHQ9xjrRd2Ec0wuraU21yP404z9cda87DYl4eXLI78VhY4hXierMvmAjhgfWuD8V+DZIbptU8Ot5Vx957c8LJ/hUeneJPENgojubeO+jH/AC0Vgp/KtCPx1aucTWE8bd+DxXrSxGHrR1PIjh8RQnocvY6mkjG3uo2s7tTiSKQYGf8AZJ61pbgB3b6Umt6xpWsht2kSPL/DJ91h+OKwUttdilT7MypbZ5VzubH1rxcRRhF+6z3aFSc4+8rG+M4PH4Vz3xAsdaufC15/wjkypqaxlolY4DH0zW+m7H+1jk0ozjcvXt7VywkoPY1knY8n+C2teMdS1iWz1ixnht4UKzvMhX5wP4c9Rmu/8W+GtH8V6V/ZWuWvn2/mBgRwQQcjp9K2QOQIwAxPYdTXi3x3+Lj+D9Rj0jQdlzfnmcZyI66YXqyXKrGcYs5f9qXxT9jWw8B6TIyRRRDzsHqvIwa8Yto1jt1jX8ak1bUr/wAR65NrOqPunn5J/uj0ocxxgbiFjA5JOK6qjsuRHvYGiow5pDsHaQOaoapveCO3jUvLK6oqgZJyeldDpfh+81Dw/eeILiUWOjWg/wBdJwZm7Bc+4rrv2c/B41zX4/Futx+TpVmd1sr8mVv93qe1bUaPIuZnNj8wptOnFn078GtH/sP4c6Zpk0TQvFECVIwK1td1hbdl0/So2ub2XhQBnafU+1U7VvEHiSXy9Nt3tLL7pmkXGB7Ka7Twt4Xs9Dh8xf8ASLk/fmfk/hWkcP7WXM1Y+QnONC7Tu2HgTQTo2ntJMQ97Od0z98+ldIAd+T07UyA9TUm7mvWhBQVkebKbqPmJB0opu4YoLqBzVXJQ6imCRScA80u76/lQA6imbxnv+VO3r60N23C4tFJuX1paACijIoBFABRRRQAUUUUAGKhkyH74qaoZchvvfepNBco6ppWm6lGY72zhnUjB3rmvMPGfh/8A4RZ01PR5WWzL4ktyflGfSvVL66hsrZp7iRI4UGXZjivL/EN/ceMtSitLNWj0qB9zyN0kwe1cWKVPl8zvwLqc3kb+h3DXVpFM33WQMM9hWhu56iudu9RaF49H8Pxi6u8BSV5SIe5q1F4R8QON82vMrvy6jGB7DivIp4SpUfunbOrSi9Wa8kkcY+dgPSoxcxE7Q2DWfN4I1Z4iza/M8nYHG3+VYl3Y+KtGybi0+1wDo0PJp1cHVj0Kp1KM9OY6y4ihuofKuIUnjP8AC4yDWWfDy27+bpF5NYY/5Zo2EP4Vlad4iEzbfmSVOCjdRWtFqbM+ckA+tc6qzps1lhZPoTprfiXTQPtNomoRDvEMHHvmtLTPGejTyCO6kaynPVJAetZ6X7P/AAqfcmobyazuYyl5BDIPQ8V308xnFanPPAX2R3UMsVwgaGRHB5DKw5qfPOM815KLO3tpDJpOpNp0h52o+QfzqfQvFniSW/ezit4r+3i+V7jJPP4V308bGa10OOrl9SKuenSHjOSMVyvjv4f+GPG1i1vr2mwzuw+WUqNw/Gom8T6xbjdd6QXQckwAk4/Gs/xH8SNPtLRE0uOTUNRk4FqB8yeuRVVMTQjG8mcvLUovmTsfPHxE/Zj8QaTPJe+Dr4XtvywtZcl/oD0rxjUbfUNG1BtN1/T5dOv06xv1/Svvbwn8QNO1SRbDVo20zUenlT/LuP8As+1eS/tDfCXVNT12XxlYPFc26xETwt/CvXIx3rOnh8LjFeEj6PJs6k5qFWWh81W1/iPG4FK1NP1JYWWSOTb9e9Uxa+H7nPlzeRIGIKk9CDUNzoLcPb3yvnpzXJXyCXxQZ98qd43TudboerNp1615o982nzsd0yBsI59xXa2vxevNLiRb23W7mY7Qtqp5rhvgn4LsPE3iS4i1q6Egg4EO77/NfRWl+CdB8OyIuj+HIA5GTIckg/jXnSoOjpJ3Pn8bVgpcttSbwTr2oa1pcd/dWElnGeiy/exXRNfQIOG3D1rmPHXiSHRNIFs80J1Sf5LeAHqx6Z9q8lPgr4/67Kzx61BBBI24JHJwqn8O1VTw0qj908l+yv77se83WqWlvC81xKkcSAs5eQYArlfCllcfFjWRql0jx+FrSX9yhGBdEdyO46ivIvDHwj8VeJ/iEmheINelvtPtSJL50c7cg/c498V9l6Pp1ppWmwafZQpDawKEjRBwAK9XDYFwfMzzMfioU1y03ct2tvFb26W8MaxxIoVEAwFAqZV28Dihegp9epseFdvVi0UUUwCiiigAooooAKKKKACiiigAooooAKKKKACiiigAooooAKKKKACiiigAooooAKKKKACiiigAooooAKKKKACiiigAooooAKKKKACiiigAooooAKKKKACiiigBrjNNcAjBp5opOz3DU888V/D+C7vH1nQJP7O1LPzlOFm/3h3rlZ9XuNFuvsviaxeyzwLlVzG5/Dmva2J9qr31paXlu0F3BHNGw5Vhwa4a+BhUO7D5hOlo9jzSB4poPOhlSVDyhVu1TbiCCzEnHfrVrVPhrpBaS50S4l0q5bJAiOVLfjXmek6z4ytb3VNJ1j7M2pafkiNiQJ0H8QryK+X1aeq2PZw+Op1tOp6E7YxjIzRt981w9n4u1e4t1Z9KjKtnhc8EVja78RfFWlxObfwPd3ij7ohjJJ/WuOEJTfL1O2acFdnp5wOg+aqerapYaPYvd6pcC3gUZLEZz+VcH8NfiVN4jmuLTxLpTeHb1D+4iugULj1rpNQls7oqupy2EtorZbfIelWqEoT94iFWMo3R5L8SP2hLBIJdP8HRvcTEFDcupAT88GvAPMuNQvp9QvZ/PuJnLTSMe5+tfRfxJ8E6L8QLmO38G6bHbm3y0+pRriNFHUZ9TUnw1/Z10We3N34ivJryISEJHxhvfj1r0+WMYaDo4ylR31Z8+6XbXmp3q6bolhNqF45wsUS8D8TxXvXws/Z5uJCmrePpYlgA3LZrwB/vZ4Ne86F4e8M+DNJYaLpVvYRxLyVXLN+Jp+i6LqPilvt+qSyR6YT+7tRx5nuaVGKn8KObF5pUlezsjz9PhDovjm5FhPO8Ph2wkBitY+Ecg9x36V65oHgPw3olrDDa6dG6QgLGrKMDFYXjL4ieDfAFl9iM0ck6D5LWAgvx2rwLx7+0D4x1qGe20KRNEhYYjdf9f+R4rulVhSjaW55UMPiMU7x2PprxH410DQ7lbGa48y7xxbwjJHtxWXH8V/Bo3xXmoiyuI/vwS5DCvl/w18XI9B8PwafpenSXfiSU7rq6nXMkrevpWVquhfEL4jeIf7f1HSbiG427UJQqoH4Vm8dZaHTHKHf947H1Y/xs+HkPB1hfTgH/AAqW0+NHw+uDtXWox7kH/CvmSw+EXj4wlTFYxtnqWbLVLcfB7x+se7ybBj6bmrneY1L6I6Vk+F/5+H1tpnjnwnqQH2PXrRmboC2P51sXlzJ/Zs01miXUqoTGiMDvPpXwvf8Aww8a2qFrnw+bjbzm3Zyfw5pmi+JPiF4QlWa21DWdKjQ4+z3KgRt9ScmtaeZP7cTGeRp/wp3Pez+0Vpen6hdaB4j0S80DW0ZljguFyCOz5HGD161gaj48+NGqRyXfg688Oatb9Vt0jYTKPxIFY8HxT8PeOtLXRfiZoduZei6hAvyqex3V554z8J3vg3WItR0HVpfsE532eqWz5299rdq0qYpNc0diaGX8suSa1O2g+PnxP0vUP7P8Q6XZ292g3PbmFgcfXOK7Dw3+05Y5/wCKk0O4soVOGn4I/TmuI8M/EfS/FNvH4Q+LdhDcmT5LLVwuGz23Hjmuc+InhCbwXq6Wkkou9Nu1zZ3fUEHop7VzzxE6aU4vmR1wwWHqv2dSPKz7F8FeNvDXjC0S50HU4ZwQCU3YYfhXTGvzkt01Pw/qaa14d1GfT76Nsh424bHYjpivrX9nz4xQ+PrH+y9WCW2u2y7ZkzgSY/iHsa7MNjoV0edmGT1MJ761R7NmlHSooGJQ5GPanp0ru6Hj7okooHSigAooooAKikyzEY6dKlpj/eoC1zE8UaHa6/pcmm3bOkUndCciuatfhvaRxrbS6rcNbqMBFG3I+oNd/gdaAq+lZOkm7s0jWqRVkzJ8P6FpuiRGGwthGO7E7mb8TWr/AMBH5UhwDxxUU0ywRPNI22NRljVxSjoiG3J6mf4q1eLQtGuNWuLeaeK3Qu8cKFnIHoB1r5W+L3xbPikw6l4D1nVdNu4X2S2s9qVU9jnPSvVPiZ8ffDGhpNpejW8ur6wwKrAyFFA9SWGDXzXcyyXmr3OqXUKR3N2dzRxDakftgV5eYY5UVaLPrOHMllianPWVolu78ReL75EkutfMco5JSFV5/DrTJvFfiv5d/iyTAHQQrmsbUb6NXFrEHnuG4WOIFj+OK6vwj8FfG3iiJbq4ki0S2fkNKm9iPoOa8Gmq9X3pH3VZ5dgocs0jnrrxjrKZ+0+J7knsNm3+tVB4g8RXxC2kur3RPQwozA/lX0j4Q+BHgrQ0E19HLqtxgeY1w2Uz6hT0rY1DxJ4N8MT/ANm+H9Bh1LUVGFgtYwAPqwGBXoUsHKavc+YxPEGFp3VOnc+abTQ/iNqYH2ay1LJ6eazpXcfDfx54s+Hsh0vxFpfm2TvhyHLMp/rXra+JPiHdR+Zb+E7awRh9ySVGb864Dxj4V8bXdpHcz6IbthOJ5tkoBceg9K9XAYKjJv2ktT5zMM5nWp6Qse0W1qby3i1G2uJofPUOEfPH4Gua8WafLZ+KLbVrOxJUptuJI0yW49K0vCXjrQ9fEVjFv069gRY3tLhSCCBjgnGa6rBVjEV+Xrk85rwczwSmnC7RzRmq8bSPP77+xNYTyNQj2N/CW/duPx61z3je+8XeF/Aurrpt+NT0uWFk8mbAaEHuG6mvUr/SdO1DKT2iZI++oAYfjXGeLvBepHQNQttHvftME0LL9mmGWz7Ma+ewmXYzA1VKlU0uc1LARhU5os+HYCWUnJLO7E/UmtCK2uVAZpXA7fNUM9ncaTq1xp19CY7i3mIdT7mtXIGCDuB6e1fV1cRVh1P0vAvmhuN0aHVLO/F5Y6hJaTp0dT0/DvXcw+PPiKtr5DeKWI6BvIXOK4pJJI2LDnNWodQk/iTNcFSvVfU3lhaTd5I0rqW7urr7bqF5Nd3gPErMRj6DtWnpWueMv7Ts9N0HXryG8vHEax5Lkr34Psa55b6PcXkyoHJyc179+yX4Fa91Gbx5qluCF/d2COPu9i34iujAKvOprseZm88NhqL0Vz3P4VeE4/CvhxLWRzPfzDzLqZuWdz1rskUAdKjhzubjAqYdK+pSsrH5vKfO2wooopkhRRRQAUUUUAFFFFABRRRQAUUUUAFFFFABRRRQAUUUUAFFFFABRRRQAUUUUAFFFFABRRRQAUUUUAFFFFABRRRQAUUUUAFFFFABRRRQAUUUUAFFFFABRRRQAUUUUAFFFFACdKiuHCoScBQOfpUx6VjeMILq48OXkNlIY52jO0jr9KUnZXHFJtJmQ/jTw8uoCwW5DOW27/4QfTNcV+0DocFxp1v4g0+5+yarFhFlH/LRDztI71g6FDYzaQdLvbfy51Y+ax+Vw3qD1NR67pviWcQb7xdVsbf/AFUP3Wz2yT1rxamYrklGSPoaGWqE4ziyfw3a/wChws33mUE/72OTXVwQ+VEoUbm78VwKeIb7T7uKwXRXmu3/AIRKMJ9a6COx8QXQ33mpJCW5EUacp+I614MLP3ke5iIu25o+ItF0vWLGW3vrGOVSpGR8j/8AfQ5FfLviHRZNB8TTx2t1dxy28m6JmmZ1H4E4NfSOh3l7Hrc+jXlwl0Uj3pMoxjtg14R8ZLryvHE1vbp5kshxx2Nbe0qpe6xYWnB6VD0L4TeMPGHiwnw3f2tmlgoHmXMCKjOPQhRXr+p6xp/hu2t7WaK4MYXYjRRFsAetcx8EvC6aF4VglmXF1cDexxzzXeyQxyk+dGjoB/EM10xqznZTPGxcaaqtU9jzHxr8SfDSeTZyz3UduW3XEhi4A9D6V5n8Zf2i72+s4fD3w8aTT7JcLcX7p8zf7Kg+vqKwP2g/EX2jxle6bbw20OlRR7ZMRgF2z0q38A/hZL4lvovE3iC3EOlQn/RLUr/rG7E13QrqMbI6fqVNRVSfQ5PQPBPjrxSy3kdvMVmOWmuCdzZ789K9P8Ofs7mZUPiHU3aI8tFGOf8Avoc19B2NjDbQBI41iVQAiKMACre0EqO/txXJOq2yJYyUFaByHhL4ceEfDVssWl6TFuUfflHmN+Z5rqobeKPhUVSPQYFWH+XjgHvioRPCWx5iknoN3Ss2pM5HWnLVse2Om35vWuf8TXfisTCz8N2EBLLzcyyY2H2B4NdBuz+FYnjmPXp/CN8nhu4S31TZmB3XcBjnpRBa6k77nD6j4F+KWqSM+o/EcW0bdI4rKP5fbNeUfGLwl4z8J2cN3N4i/tmwlcJJvt1BXPfNdv8AAjxN8RL3XpdM8VR/aY1JE2Y9nlHPXJ6/hXsHiTQtM1/SJtJ1CHfbTAqccEfStpztobUa0qD0PieTwrq0Vj/a1msr2zYLNEvmj8R2qs+s6xDpEun28nm2sj/NEW3jd/7L9BX2f4a8E6N4a0ZtK0xC0B6ic7wR6V5P8W/guLiZ9e8JOLG7XJntCuY5f90dAaI1Lo9Ohi41ZWmeI3EH2/S4450xIFzj09xXV+F9dn8SfD3VPBuuSCa/0xfO0uZ2+Y4BP6HFcxFO6zyWd7E1vdxHbJG3UGsTUbi4stRju7OTZcE+Xkf3T1rDDVJQk0z061CFaKcTespGe1j87mTbtkyP4gOazrXWb3wj4ntPEemuVntpV3KDgSITjB/OtO3Urbp5v3z8xPua53xad9q+OrOqgD/eFc2EnJYnQ2xNNSoWkfo54S1NdY8O2OpI277TCrk++K1VGBXIfB61ns/h1o0FwMSC3U4rr1+8a+0i9EfmdZJVGkPooopkBRRRQAU1hk06mN97GDQJhj3ozx1prZHbP0qtd3kNnA9xeypbQoMtJI2FApOwat2RYl5XrXFfFL4geG/A+j+brdyjTTgrb2w5aVvTFcX8SfjzoWlwzaf4XddWv8FfNiO6KM+5FfNmpXmo69rcuua5dm9v5ejMcrEv91PavMx2Yww0PM+nyXh2rjpp1FaJY8SarJ4o8Rvr8+nx2J5EVugxtXPVves7S7XWPFGtjw/4ct2mu5GHmy4+SJe5NS21hrGuSyaf4dsLi8mDiOaSNciHPc+lfUPwm8D6d4J8NQWqRJ9tlXfNL/EWPJ5rw4x9s/bT+4+tx+Pp5dT+rUNzO+F/wn0HwdaLcTQJf6qwH2i4kGefam/F/wCKEPgq3+w2NuLrU2TMadkX1Nejru2n5ua4Px78L9F8Xait7cu8UpAWTb/GM5xWyk5PyPj/AGqqzbqO5zL+L/E2r+A9Es5mSDWtaY+Y0WRsj3EZH6V3fhfQNN8L6atrp8Uf2rAa4nx87seuT9a4v4h2aeE/Efhm9hTGl2yiAOeiEnv+VehLNHMsVzGS6SLuDjpzXpVLQorkOSjCMpvUbd3tss6far2GOSXhFkYZb6Vt22+OJVR+QOK+cviL8MfFmuePrbUbWb7XCZg8cvmMPIXOeg49q+hrKGS3sLe3ZizRoFY9ya4Hfm5ubU6q0I8tjD+IPgqx8TaFJe2yra6xbqXguYxg7h0Bql8JvEdx4h8OtZ6l8upae5hlz1fBxn9K7LUtQtdH0S5vb2VI40iLYJ9q80+A0Mk1pq+uPGywXl03lkjtuPNelDWjeR5CuqtkemDOBj8aayY+Zc7qwNR8UR2OtJpt1ZzxxsBtuSv7s+2a3VcOqsrAqRkMDwRXkNvm8j0VGyufPX7SvwlutSZ/GHhmAS3MSn7TbqOWXufrXzjp155jG3mRonQkMrjBB9K/RXBYk8EH+HHBrxf47/B/RPEGny61pkAstUT5maIcN65rbnjUXvHq4DMJ0ZKMtj5iQjZuOcZp+fQcelGp6DrmjSDf5V5ER/yyJLVTS8jVgJswSdNrjBrCVBdD6WGPw9TTmsbHhnSZ9d8TaboVupaS6lG4f7APNfoR4O0OHw/4cs9Lt1VFhiVSFHU4r5X/AGMvDbax4u1HxNPHm2swI4Cw4YsOcfiK+wAp3g549K93BUOWNz4niDFc9blT0Q6I/Lz1qSmIOSTT69A+fCiiigAooooAKKKKACiiigAoormPiD488N+BdOW+8Q3y26OcIv8AEx9hW1DD1cRUVKlFyk9ktxNpK7Onorz74e/GHwP44vmsNG1NftYGRDIQGYe1eg1eLweIwdT2eIg4y7NWCMlJXTCiiiuYYUUUUAFFFFABRRRQAUUUUAFFFFABRRRQAUUUUAFFFFABRRRQAUUUUAFFFFABRRRQAUUUUAFFFFABRRRQAUUUUAFFFFABRRRQAVHPwBipKa43DFAHC/ETwvb3+k3F/Y23l6ki7o3TgmuF0DUftVgksTDzkG2VDwd1e3tHkda43xN4E0y/aW6ss2V4QT5kfc/SvKx2C9pG8Nz18Bj1TajPVHj16upeH9Wu9WXZdJcY4bllOOgra0m78UazaLK8MWl27Dq4O8j2xWVfW17rH+jyzLDqGmyHdHIcEgHgn8BU+ia/4g1GeSxtLWA+T8pmJOwnuAa+ecXTdmfVSca0FKJov4al0u2mvrDU5Rc4LO87ZDe1eC+FtN1rxf8AGS3jvYGEYuQ0j4+VlBr3278O6xrFs0Wpak0MbDlIjkVl+D9EHmzvb3bxvZybEuI1GH79a68PTVXQ8LMs4/s+DbtY9Zit/s6JCuFEY2r9BUOrXS2thPK7cpGTjPtXKmPXc/NrUrj3Aqtf6Xqd5A8Vxqknlsp3YxkiutYKbe58pT4swMprmkfMWl6Rc/EL40z6b/rLdbkyS4+7tz0r7O0XT4NLsYLKCNUhhQKBivG/2cfD+n2njXxPf26iRYpWjD992RXuJIKndkrnrWNb3PdufSxzBYuClD4RzLxyw9QKx/EniTR9Atll1K7SJnO2OPPzMfQU7xHqYsLZTF808pCRL6k8Zr548dWV43xs0QarLLLiQMQx+VSe1XQoObKUFa7Po3T9P1rWokvJj9gtnGUReHI96zNQsbdPEltZ27OfLGZmJ5zXo0QAtYtn3dgxivP4So8d6pG33uNufoK78RRjThojhw9WU5NG2EXBUcAdMU4Lhgw6igcdOlGa8RyOzqM8mLcSkaqx+8QOtOKqBjv61HcSPGv7tNzHuelVZ7yezdWvIlMTfxIc4+tK9wLwXnNNlUMu04pyEMnmKcqRkH1peCuRzTTsF7angn7R3w1lu7U+LfDtuDfW/wDx9QIOZY+px714FpkNveypdMSzIeEPZh1B/GvvSaOOZWSQBlddrA9xXyb8f/BEnhHxJ/bFhCy6beN8xUcRsaqaclpue1luM5XyyONvbgKdq43Hj6VofCzwq/jDx7apLhNI01/OvZpPunH8P51z6KzjyySwYcMPfvV8axf6F4bk0uO8dI7hvnSL70pPY1OCUIVfe3PSxvPUhywe59kfCX4o6F411jVtB0OCRYdGfyFnP3ZMAdK9JEn5+teMfsn+ApfCfghtT1C38nUdUPmypjoK9mIJxX1kHdaH51iFCFRxJx0opFztGaWrMgooooAKjdirY6elSZFZOvapYabE0l3fQWzBTs81gBn8aTY0m3Yl1BZ5rSWKGTyZGQgS9Qh9a+UPjV4e8tpjrnxHn1i8DMY7S1bYAOwIU1B8avH3jbU5J9N0/wAXWohZsBbGIxtt92BrzfTrSSFFa8laecj5pmOXP/Aq8bH4+nTVup9lkOQVK8lUlKy9CCwsnRB5zhU/uqMH8T3rQT5ECj7uePalJzkY4B49/rQ5XG0ivkq2JlUldn6bRw0KUFCJ3v7NmpLpfxKv9MkPzajH5q++ABX0wU5YHkg9K+K7O+udH1my8QWJK3FlIC3q0WckV9e+EvEFn4m0G21SylRvMQbwDyrdwa9ajPnppn55xFg5UcVfubC8CkYE9OKdRVX0PBSRQ1zSbLWtKl03UIVmikBBz2PqPevObfRfGfgh5I9NxrejE5WF2w8Q9upNeq0q53rhiD9a7MNiOVqMtUYTp2TcTzCx+KOh2101tdWd7b3n8UPltkfhU8vxWsJJBFpelX1xcMfk3QsFz9a5WKK3b9oiJdRhDRyAj5voa9quNJ0ZIxHBbwxZ7oACK9LEU6FKKmkctOrKb5Weby+GfFnje6SbxZKthpYYOLOF87/qw5/CvSLK3t7G1gsbSFYbeJQqoowMVl6DNKLue0815YEPyMxyfzrafjBry6+KdVWSsjqjQUX5kF7Zw3EbRzxpJGRjDDp9K5bTLmfQte/se5kL2k/zQM38PtXZHkgHpjrXF/ElQn9l3OcOtyF49OawWqsdVL3nZnZIw2kr09aralGs1jMjEEOhXH1FUtLe8fUHWT/j2MY2/XFWr792ij7xz0qNnZk8jU7HCeENB0DVbG/0nUbGORoJmRXHDCvO/iV4P0Xwndy2+q2Edzp1xGZLabbhkOcBfevQ/D1ybXxNq7DCR+axPOMc15/8btYbxdrWlaRprGW0iuFWaXqCf7oqbe+rM58XRindSPYf2bPDkPh34bWqxR7Tcu0hOO244/Q16kKy/DFstnoNjaxIFVYFGPwFaYr6ujHkgkjyajcnqx4qO+uFtbOa5YZWNCx/CpVplzDHcW8kEoykilWHsa3ja6vsSfOF7+1f4ctr2e3bTbgmKRkztPODiof+GtvDf/QMuP8Avk12d1+zT8Mri6muJLO93yuXbE/GScntXzb+1l8OvDfw/wBa0238OwzxR3CEuJJN3IFfreS4PhLNsTHC0aU+drq9NF6nBUliKceZtHr/APw1t4b/AOgZcf8AfJrY8FftNeH/ABJ4t0zQIdPnjk1C4S3RipwGY4FeafsofCDwd8QPAt/qviG3uJLmG+MKGOTaAoVT6e9e5+F/2ffh34d8Q2WuafZ3X2uylEsJebIDDocYrkzqjwnl9WthPZz9pG630vbTqVTdeaUrqx5h+2R8QfF3hDxPpNt4f1Z7OGaF2dVUHJGMdfrXqn7LfiDWvEvwqt9T129N5dtO48wqB8vGBXgX7fX/ACOGif8AXCT+a17F+yTfWem/Ay2ur64jt4VnkJeRgB2ozXBUFwhhasKa521qkrvWXXcKcn9Ykr6Ht9FcSnxW8CtdfZxr1ruztzuGM12Fjd219bJc2k0c0LjKujZBr83r4PEYdJ1YON+6sdiknsyauV+Imm+FX03+3PFFjHdQacDIPMXcB26d66l2VFLOwVR1JOAK4H4jeJvAl9od74e1rXraOO5Ty5Akg3AVtltOrLERcFLfXlve3XbyFNqx826Etr47/aV0fXfh/ostpo9i6tdTJF5ceATnpweo4r7RHQV458IdW+F3gfRF0DRPEFuyFtxklcZJ9zXr1pcQXdulxbTJNE4yrocg17vFmNniq9OMaco06a5YuV7td3fqZUI2T11ZLRRWJ4h8V+H9AA/tbVLa2Y9FZxk/hXy9KlOrLlpxbfkbNpbm3RXCxfFrwHJIqDXrfLHAy1dbpGq6dq1qLnTbyG6iPRo3DCtq+BxOHV6tNxXmmhKSezLtFFFcpRwvx71jUdB+EviDVtKuDb3ltas8UgGdpr5v/ZU+KHjfxP8AFq30nWtakurN7SV2jZByRjB/WvoH9pv/AJIb4p/68mr5K/Yq/wCS5Wn/AF5T/wDstfqfC+Cw9XhjG1alNOS5rNpXXurZnDXk1Wikz7+oqtqd9aabZPeX06QQR/edjgCsrQPGPhvXrk22k6tb3UwGSiMCcV+ZRw9WcHUjFuK3dtDtur2N6iiuau/HfhO11I6dca1apdBgpjLjOT2pUqFWs2qcW7dlcG0tzpa4X41/ELT/AIeeDLnVbmRDdspW1hLYMj+1dxFIssayRsGRhkEdxXlvxo8E/DnxNPb3fjfVJYvIP7uMXewAj2rvyanhpY2Cxak4J6qKu35E1HLlfLufM9nJ8aNV8BXXxFh8QXX2RGMnlqOSB3A9K+mf2b/idD8RPBUUl20UesWg8u6hDZPHAb8QM1JYeO/hXp/h9fDtrqFlHpqR+SIBjbtqv8J/AXw10rW7jxB4LvpWmnJMiJdZTn1Wvsc7zKhj8HVjicK6UoyvTajbT+WWxz04OMlyyv3PV6KRiFUseABk1z9v428Lz6uNJh1i2a9L7BCHG4t6Yr8/p0KlVNwi3beyOptI6GisPxL4t8PeHAP7X1S3tmIyEZxuP4VQ0H4ieD9auha2GtWskxOAhcAmtY4HEyp+1jTbj3s7C5le1zq6KKK5SgoorD17xd4d0O6S11XVILWZ/uq7YJrSlRqVZctOLb8hNpbm5RWdd65pNrpQ1S5v4IbMruEruACK5mD4reBZrkQLr1qGJwCWGK2pYHE1k3TptpdkxOSW7O3ryP8Aax8Ta14U+E8+qaDeG0uxcxIJAoJwWweter2d1b3lslxazJNC4yrocg14h+29/wAkRuP+vyD/ANDr1OGaMamcYanUjdOaTT9SKztTbRxn7GfxD8XeMPFmtWfiDVnvIIbRJI1ZQMMWIr6nr4s/YCZV8beInZgqiwjJJOAPnNfUWq/E3wTpt01tc67aiVfvAODive45y1/25UpYSlolHSK8l2MsNP8AdJyZ2NFZfh7xBo+v232jSdQguk77HBIrUr4apTnTk4zVmu51J3CvMf2jfiTB8OfAkt1FIP7Uu8w2SDkh8E7iPTjrXoeqalYaXatc6hdw20Q6tI4ArxX4jj4LeNdbgv8AxJrklxJbDCRrcfu+vpXtcP4WnUxcKmJpylSi7tRV726f5mVWTUbJ6nD/ALL+mfETxpqy+LPEevXaaPFJvigJIEzZ/lX1bXK+Bdc8GzafDpnhi+svJiXakMTAED6V1VPiPMamPxsqkqXs0tFG1rL/ADCjBRja9worB1zxj4a0S+Wx1TVra2uGAIjd8HBq5qevaTpumLqV9fQwWrDKyOwAI9q8j6rWtF8j97bTf0NOZGlSNzXGWfxS8D3V2trFr1r5jHAy4AJrrvtVv9l+1efH5G3d5m4bceuadbCV6DSqwcb91YFJPZjypqOSEsetcjf/ABS8D2dy1vNr1tvU4OGBxXTaLq+ma1aC60y8huoT/FGwNOrgcRQip1KbSfVpijKN9GYHijwLpOvSm4nVoLkjDSxHaSPfHWvHPijpWofC3Sob7RZzPZyTHzFcYKkkc5r6QbgGvOP2gNK/tn4bahAUDNGokXjng5/pXCsJRqVE5I9fLMXOOIjCT91s8J1TxhrWp2flDUTbKy8lVHNJpXijWtLt0tre7j2A9GQD8TXGaVJNd22nW8IUXF1hQzdFPuO9epad8J9Pe2Et5qV1JIwBJDkD6Yr1/q+Box1ifU8TZpw/l9KNPFx5mzKPxC14ZLXNuP8AvmqknxA16VmVtSt0yrDHy+ldjD8LvC8YDO9yx/2pKS78D+GLW+trCw0t7i6nOAzuCAO5rJ4jCcrtA+DhnfC05qNLC69CH9le88/Q/EUkjZmfUGLuB97gV7Mm37vY9q8p+Hulp4I+Jl/4dOPI1CHzYiBhQxPQflXq5XbnHUHrXyGOlTlNyij2Iyp6ezXKuiOU8TN5fi7RWfBg8w5J6A5FcL+0FprWXim11xBlRKrBgOgzXpXi7STqmmlI8pPERJEw/vDnFYetpB4w8IvpV5th1a2QrsbjeQOorrwVSPLYuS1Uj0rwnqUWqeHLG8gbKPEOfeuQ8Yxyab4vtdU2kQS/u3b3PSvPf2afG8lrqF74J1pnhubaUrCJe49s17l4h0uPVtPks5iNzj5G/unsRXdWp+0hocCfsamplhg33fu4zRnjNYmjXc9jK+j6oCs8XEUh6SL2rcRvl5r5+tTcHsdyknqmRyxiZMc/n3rKvLS9vFFvIf3YPzN7VscrIBzTJ7iG3ieaaRY41+8zHAFYpFrUWBRFAkK5KqMCngkcYwtU7LU7C+XdZXcU69MowNS3d3b2Vs9zdzLHCn3nboKfKDVkTHGeOtYfjrStL1vwjqNhrKI1q0DMzEcrgdRWhpeqafqkBuNOuoriMdShziuB+P3iEaT8P9Qjjk2z3SGKLnuQRTTaZrSpuc1Y+Qlmks572O1WWaCCZ44Dg5KqcD9K91/Zb8B+H/EGqJ4m8Q6lBPexnMGnykAp9V7/AJV4tayNYwW/2hgH2gt9TWqk8hkS4sb6ewuozujmgcqSf9ojqK1o4mFOreUT6DGYSpXoezpysz9DY9qIAi7VHAXGMU8FsZrxb9m74n3nizT5tB8RFBrNh8rSDgTr/eAr2fdx6V9FSqRqaxPgMRRlh6jpz3Jx0opF+6KWtjIKKKKAEIrj/iX4A0Hx3pb2OsLKpxhJYjh0+ldjTCRupNXRUZSi7x3Pjnxx+zt4r8KQS3Hg+/Op2Qyxil5kx6ccV5JJq2qabfHT9XsWs7heGSVSCa/SA7ScY+tfKf7UGp5kvbTU/DOkS2q/6q4SRhMD6kCvMxWXUqkb2Pr8l4ixEaipz1R43Hq1uyjAKg059Ut0XhSxrnNPj/0VCknmKeVx2HpVuRJFwXjOPXFfMVMNCE7WP06lX9tBPqT6lrF15axwKPMmOyJe5Y9K+tPgP4THhfwFaxOztPc/vpSexPOP1r480BRdePtGt5GxF9rQnPTrX37YosenwJHgoI1A2/SvRhTUaXunwvE2IlUqqLLFBoTgdKY7bgRyBWDufMcw/IrP1/VtO0W0F5qd3HbxDkbjyfpU+oXUdjYz30+PIgjLH3xXkvhSzn8ca1P4q8QMz2UEhSxtyeAAcE4/KvRw1FJe0kYVJuT5UZHi+S78W+LbXXfCOlXaPbnJuJQNjj2xzXZLqHxMyk8vh7TpUPBUI24j25ro76+0/R7Rri7ntrG0QfO7kKuKv+GfEOk+INOF/omow31ovG+Ns11TxnOrNaEfVHT965ydn8QLXSbj7J4i8P3uilmAE8ijy2P4ZrubO5tr23S7tJknhcZDxn5anubezvrZrPVLeO5t5BgqyjofevJkt7n4W/EaDRraR5vDurkvAjnIgfqR+ZqYwpYiLcdLGLqTpy949YJwp9O9ch4gj/tvxLaWUGTFakSSntkVoeL5Nfee3tdDji8qX/XzMcFR7Vo6RY2+n2wjXkkZdz1Y15ji43PSpy05kWyhVRt+UKOfpWdd3C7mlb7iAsT2GKnurrKMI+exHtXGfETW4dJ0OW3EgE06HHPQYrCpJ8nMjanCTVziXs59W1XUbo6nPDbTTtiOJsBhWSPIPxL8PeFtPt1itoJlmmKjqQeh/OqPhbxhL9ifT2sZp7sEi3Ma5Vh2JNbfgvR7u0+JmjSXciG+uFE04zkD5sYFeVgPavFrneh488vxTqyqVPhsfU0CBERVPRQAKlqMH7rYywFSH1FfosVokcM7LoOTFOpqAdadTQadAr42/b7/AORj0X/rm38hX2TXxt+33/yMei/9c2/kK+68Ov8AkfUvSX5HNi/4TO+/YG/5Jbqv/YUb/wBFrX0XXzp+wN/yS3Vf+wo3/ota+i683jT/AJHuJ/xfoi8P/CifF37fX/I4aJ/1wk/mtcP8KPDfxG+JmiReF9JvJbbQbVyzuSRGSeoOOvSu4/b6/wCRw0T/AK4SfzWvZv2M4Yo/g1bSJGqu9w+4gcnpX6R/a8sp4Qw2IpwUp7K+tnd6+px+z58RJM+ZfjN8AvEXw70dNaNzFf2I4leLOYz6n2r0X9hjx9qs3iG88E31xLcWslu1zA0jZ8rZgbR7HNe4ftUIrfArxKWUErbgj2O4V8r/ALEn/Jao/wDrxl/mtLD5pV4h4VxVTHJOUL2duyTTBwVKvFR6n1t+0JpninWPhrdaf4PmeLVJZ4wGU4OzPzfpXg3hj9lDVNTAvfF3iFlmkALLESXB9yRX1B438U6L4O8PXGu69dpbWkA5JPLnsqjuT2r5y1f9q64v71rbwf4SnvV7GUHeB9FJFfIcL1+IHg5UcrglG93OyXbTmZ0V1S5rzZwXx4/Z1bwF4ck8Q6Pqj3lnCf3qS/fVfXgV3H7DXjbWL833hnUbp7i2hXdb7zkpx0+lcd8W/jT478UeBb7RdW8Gy6faTriScowCj8ad+wt/yPN5/wBcjX3GPo4+vwvX/ta0qkdU1Z9uq6nNBxVdez2Ppf8AaB+IifDjwHPq0aLLfSkRW0ZPVjxu+gzXxX4G8PeMfjn47mhuNQeVlJmuJpSSkKk9h29K9e/4KDzs174Wt+QqJO3Xgk7a6b9gmxt08C6nqCoPtEl00bNjkqMEV5OSuGQcLPNKMU61R2TfTWy/K/qXUvVr8j2Ry/iX9ka4t9Dkn0bXRPfRxlvLkHyufQcV4/8ACP4ieJvhj44treW8mj0+G48m9tJCSgTd8xA9Rziv0dr84P2nreO1+OPiOGEIEEykbenKKa6uCc+xHEUq+X5lapFxvql3s/z07E4mkqNpw0P0W0q9g1LTLXULVt0FzCk0Z9VYAj9DVmuR+DTtJ8L/AA+WYkixiH4bRXXV+OYuiqNedNfZbX3M9GLukzzb9pv/AJIb4p/68mr5K/Yq/wCS5Wn/AF5T/wDstfWv7Tf/ACQ3xT/15NXyV+xV/wAlytP+vKf/ANlr9U4S/wCSUx//AG9/6Sjhr/x4H1z+0gA3wg1kH+4K+Wf2HP8Akqdx/wBew/nX1P8AtHf8kh1n/rmK+WP2HP8AkqVx/wBew/nWPDH/ACSeO/roh1v48T7qk+430NfnH8Sx/wAX/uBz/wAhKLv/ALQr9HJPuN9DX5yfEv8A5OAn/wCwlF/6EKy8L/8AecT/AIP1Hjdo+p+hfh/P/COWW3r9mXH/AHzXyr4m+AvxC+IHjzV73WtXNvpn2x2tfPYnCE8YHbivqvw6wXw9YsxAAt0JJ+leKfFf9pjwz4R1WfRtItX1bUIDtkI/1Qb+7kHOa+f4ZxGbUsXVjldPmnLra/Kr73eiNaypuK53ocjqv7Iemrpbtp3iC5a9C5US42E/gK8F+GXiLxH8Ovijb2VpdMgW+W2uYSTsdS+0nHrivck/aQ+I8z+dB8PZWiblQI3PFfN39oXOq/EuHULyDyJ59SR3j/ukyDiv1bh6jnNejiKOcuM4OOmsX3vscNV0006eh+m3ni50Y3C9JIC35rX5veJdcvPDPxr1LXNORGu7TUZHh3gkbuR/Wv0X0j/kU7f/AK9B/wCg1+eGqoknx9uEkUMp1Zsgjg818j4axhGrjIyV48u3da6HRjNonpehfBH4jfFhf+Eq8U6p9la4UtCtxnIXtgdhXknxE8G+JPhd4uFjeStDcId9vcwkjcPUGv0s0tEj022SNQqiJcADgcV8f/8ABQBFXxL4dcABmt5cn15Wu/hHjHGZjmywVSMVSknaKW1ldEYjDxhT5lufQX7OHiq68XfCjS9QvnL3cS/Z5XY8uVAG4+5r0evC/wBin/kkif8AXw/9K90r8y4jw8MPmuIpU1ZKTsdtFtwTYV8S/t0N5XxE0yUDJWInB6cba+2q+I/27v8AkftP/wCuJ/pX0fht/wAjyP8Ahl+RjjP4Rj+ENK+J3xxs7fSVnNpoNiixlhkRHHb3NZPxo+A/iL4c6fHqr3EV/YHh5Igcoff2r61/ZWhhi+D2lNHGqFkBYgdTgVF+1qit8EtaLKCVjyPavo6PGWKo59HA4eEYUefl5Ut7uzd+5i8PF0uZ7nmP7C/jXVL+3v8AwxqFw08EAD25c5KDHIrtP23v+SI3H/X5B/6HXi/7C3/I83n/AFyNe0ftvf8AJEbj/r8g/wDQ65s2w1OhxtR9mrXlB/MqDbwzufHnwpn8YTarc6B4Nkmju9XRYZWiyDsBz17V6z4g/Zb8YWvhqbWZNUt7vUFQyywjJZj3qz+wJDFJ4812SSNWeOyQoSPuncelfacqhonVhkFSCK9LjHjHGZRmzoYSMVblcna7lp18raEYfDxqU7yPzn/Z48aax4L+J+nW8M8n2W6ultbmAt8nzMFzj1FfohqN9BY6XNqEzAQxRGQn2AzX5leH+PivaAf9Bgf+ja+/fjNdSWvwc1F485ay28e61y+I2Ap18xwkoq0qmj+9f5jwc2oS8j42+Lnj/wAWfFT4iSaPZ3Eos2nNvaWkTHYQCfmI9cV6hoH7Is02iibVfEAivnXcqRg7V9jxXm37H1jb33xetPtChvLXcufXmv0EFa8Y8QYjh6pSy3LLU4xim7Jahh6Sqpznqfm/4+8L+Lvgv4zjiiv5IZNwkguISQrgV9u/s/8Ajv8A4T74fWmqSsGu4x5VwR3ccE14/wDt8W0X9g6Tc7V8zzNue+M1b/YNkb/hDb+PcdomJx+NY8Q1Y53wvTzOtFe1i7XXXWzHSXs67gtjyX9ttjH8bFkHVbGIj8GapfCugfE349eUJ737FolmgiUfMIePQetQftv/APJZ/wDtwi/m1fUP7KUMUfwK8OtHGqtJCWcgfeO48mvTzDNpZTwxgsVSgnUsoxbV+W6u2vuIhT9pWlF7Hxr8bvhFrnwtvrRrqdLq1uQTFcRZwpBHB961vB3jj4peO9Fs/hro15I0THmZc79nox9OK9//AG7lU/DC1baNwvEwfxrhP+CfEUba94qkaNWdLaDaxHK5Zs4rqo59LF8MPNMVTjOpTel1pe6Sf4/gS6XLW5IuyZy3xB/Zn8VeG/Cc3iAahBfPAnmXES53Y9qZ+x3431LRfiFD4fkumOn3oKeSx4D5GMV9s+MY45vC2pxyqGRrZ8g9+K/OX4McfGzw3jj/AIm0f/oVcnD+cV+JcnxlLH2bgtHbybX3WHVpqjUi4n6Xt0NYni6FLnw1qMLLkNbuMn/dNbh6VleIMtpNyicZjYfpX4fF+8j16V+dWPhy2ZrVo5l+9p91t/L/APXX0TbXz3ljaXMbMLV4gd0fc+leA3KLb6pq1vM25TduOK7L4SeOLbSZH8Pa7L5dr1s5m+59CexzXpV6Ep07xVz6Pi/IK2LwdOvRhzNLsepTx3lxbxyFASCcoOrDtVK5W9024ttaWJpGhb5oB94KeKj1Dx54QsRum1mJ37JGwJrldW+MWlq7R6ZpN1cvjG+VMJ+YrzIYatNcrVj8wwOTZ3Vq3p4flfmjs/iH9l1zSrTxVodyTf6WwfywcFl/un866jwtr1vrmkwahG4IdeQDwrDgivmrXfH+s3ReRUtbMNxsRz0+lQ/C74gXng7VmivPPvNDvX/e4XJt2P8AEP8AZrzsVlM4Qcj9KwmU46jQ5sW1f1PrQOpbDVl6xotjqBEz7op1+7LHwwqHRtTtb+zivrK4W5glXKspyMe9alvcQycHA9q8V89InZ9zyLx38L9W1TV4dZ0rU/s2pQHckykgt7NXongzxN4j0/SorHxRp/n3EQ2+fAOH9zmt8OmcIQadt3dQK3p4ycVuTVjGorSRm61q+maxCIbjTbpXTlJVAyp9qg0G41Bi0FzEfLX7jt1Ye/vWu0ajHyL+VOO1RliBSq4l1NyYUoRVkJztJPeuT+JenXGt+FL/AEixlMdxLERGw9cV0lxdxqpVTk9qzg25t3O6uVSsdFKOp5N8EPA3iHwrPJPqt1JHbkbRb5+8396vTvElous+Fr7SZEDvNGRHn17VaIZmznd7VBf3draW7S3Vwlui8szHGKvnubunzdDi/gf4TvvA/hieLW7hTeTElgh+RF9s15L8Z/FK+KPFaWNs4bS9POWP99x0xWl8X/i42rLNoHhNyluCVub09x32eteU28GoxaC+s29vnSQxD3DE5J7/ANaahKWx34OlGm+aRFLDFqfiOw0143dbqcIVHXaTzivafFX7NGvWMCXng/WGuYnQP9mvCSyH04rlP2Y/BN54y+IVv4hkjZdK007o5GHyyMe2favuIruHy/LXsYTBxdO00ebmeZ1KVZexkfCvwxvta8IfGzTNP1m1ex1BmFu0bDAlBP3hX3SrbkX1IDGuO8Y/DTwt4q8T6X4k1SzB1LTGDW8i8cg55x1rs4vugEYwMCu6lSVJWR4OLxP1iXM9yVegpaRegpa1OUKKKKACmsFJ96dRigCMgDoTXH+M/h94X8W208erWZkaVSrsHIOK7PaKTy154otoOMnB80T5B+In7NmsaJHNqPgW6N5aoN32GU4b3wx5NePWV5Pb3sum6xaSW11EdrxSqQQfx61+i+oRzPZSJbOI5SpCt6Gvlf4qfAPxfqWr3niq31i2vL3BLR+URuHXAyeteTjcCpxbitT7PIuJKtGahWloeNXWk2kxFxDuSUHKlTgg+or1n4H/ABPuNCul8MeL7lnt5T/ol6eR/ut6duteSLqN1p929hrWm3NhdQnyzvjO0/jjFXg9reL5LbHjbnnsfWvAU6uHfLNaH2eLweGzSHNF6n2xDItxCskUivGwysinIIrK8ZatcaL4autRs7VrmeBSVQDrXzl4E+JniDwgq2k4bUdKU4VGPzoPqa918K/ETwp4rt1+zX0SOww0Ex2k+3NdKtL4T4XFZbXw1T346HnnhD4jaj4ym1rwrqjQRSyQsbYhgCeOmPrXR/Bq/il8PXGkt8l5YTMskR64J4P6VqT/AAx8JzeKLbxFZqbO7hbeRA2EfnPOKb4u8FSPrH/CReE7xbHUsYmQ/clA9RXpU3GcOSR5teynzxRB8UfB48aaAunLeNbyodyY6H2I70nwS8AX/gWyv1vL2OVLp9yQxgBYxjoMVU/4TqfSR5PinQ7izmQ7RNEN6t7jbmtCD4oeGVgKrJMzqN21o2U4/EVmsJVbfLsVPExcbM9CRS23+/2WvLfi9qCa5480Lw3Yss1zbv5k5TkxDg8+magm+IXiLxVG0PgnSz5bZQ38zALGfXBwab4XtPDfgVri91TWBqGu3fzXNwMyMT/dGM8CtKdOOFi+d2ZzeyliHaC0PVJpo7eNIiQzbQODVKeZpDu+6B154rgbjxtdXkZ/sfTHdf8AntKwAH4HmsO/udXvz/xMtWaOLOQlqShz6GvnsTmVKF7yPew2W1Gkkjs/EnjDRNEibdP9puP4YIP3jE++OleaXGnar4p1P+1fED/Y7LdmK33ckds+lW/M0zTGM0cEYmPWRwGc/jWdqXiKMAtNINp/vOP5V4tfM61ePLRie/hsqUHqdAP7NsQTZWsUeP4+OKzPDeqSTfF/SMKZF8rYX/4FXLf2vcatKbfTY5r1842xKQoP16V13gzwH4wbxBZa7cRpYR2xBCPgk966MooVo1lOoZ5r7GnRlC+p9RRY29zwM0qspONwH4151capfzzGEagZZAMMsAKgH61btbG5kgEk19dJMen7yvvo42mj89eFl1Z3q8Z64p3Brzi51LXdFkM0Nx9tgTl435bHsTXX6DrMOs6XHfWXKOOQeqmt6FeNTYzq4edPV7GzXxt+33/yMei/9c2/kK+xkYso9a8O/aR+CurfFDVNPu9O1a2sRbKVYTRls/TFfacEZhhsvzinXxMuWCT1+XkcOJi502omR+wN/wAkt1X/ALCjf+i1r6Lry/8AZw+GuofC/wAIXmi6hqMF9JcXhuFeJCoAKgY5+leoVxcU4ujjM3r16EuaEndPvoiqEXGmkz4u/b6/5HDRP+uEn81r2r9jf/ki9p/18P8A0rO/aQ+CGr/FDXNPv9O1i1sUtY2RlmjLbs46Y+ld58CvBF58P/AUPh2+vYryaOVnMsalQQcdjX0+aZxgq3CuHwUKidWL1jrpq/kYwpyVdya0M39qX/khPif/AK9h/wChCvlX9iT/AJLVH/14y/zWvsv4weFbnxr8O9W8M2lzHazX0WxZZFJVTkHkD6V498AP2e9a+HPj5fEWoa7Z3sItnh8uKJlOWI5yT7VXDuc4HC8N4vCVqiVSd7LXX3Uuwq1OUq0ZJaGf+3tNdjwvpcK7hatLlsHgnIxmqP7DNv4Vfw7fTXn2JtXE5+WUruCduDX0B8U/AukfEDwtLoerJ8rENHIv3kYdMGvl2X9lzx5o2qSyeH/EsccbEhZIgyMFzwCQa6skzTLsZw88qr1/YzTvfWz1v0/EVSE41faJXPUP2u/FPhHT/hlfaGLqyOp3i7IYoQrOD6nHSvIf2Fv+R5vP+uR/lXovgj9mXyrbUL7xpqy6zqtxEUt2YErF7ndnJrZ/Z++Bes/DfxTc6pe6zaXkEykLHFEVI9OTW0czybA5FictoYjnm9btNKTdvh8lbqLkqSqxm0Yf7enhe81LwxpHiO1Vnj0x3jmVUycOVwfbGK8//Yw+J+k+F9UuvC+v3S2lrfHdbTPwiyd9x6AYHWvs7WtMstY0yfTdQgSe2nQq6MMgg18s/EL9kw3GoPdeEdWjtoHYsYJ1LYz2GMYrm4dz7LMVk8slzSXIvsy+d/vT+9DrUpxqe0gfQfiP4leB9D0S51W58TaXLFBGXKQXSSSN7BQcmvz48RXmofFD4qT3NpbMLnVrsKiIC21chQT+GCa9Xs/2S/Gk0wSbWLGBe7GMn+tfQnwT+Bvhz4cyf2iv+m6qyhTO/O312+lehl+OyHhOjVrYSv7etJWWlrf09X6ETjVrtKSsj0TwZpX9h+E9K0n+K0tI4nPqwUAn8616KK/I6lSVSbnLdu56CVjzb9pv/khvin/ryavkr9ir/kuVp/15T/8AstfavxZ8MT+Mvh7rHhu1uEtpr63MSSuuVUnuRXi3wF/Z41z4d/EKHxJfa9ZXkMdvJEYoomViWxzkn2r9G4bznA4Xh3GYWtUSqT5rLXW8Uuxx1qcpVoyS0PU/2hLea6+EutxwIXYQ7iB6DrXxR+zD420/wT8SoLzVTss7kCKSX/nmOua/RC9tobyzmtLmNZIZkMbqRkFSMEV8l/Ej9k+8uNfuL7wlqdvBYyncttKhJQk8gH0quCc5y2ngcRlmYS5I1Ovyt9/VBiac3JTh0PbfHfxt8BeGvDzaiNbtr6V48ww27iRmbsDjpXwnfa1P4i+KkGtT25t2u7+Nwh7DcMfpX0L8NP2UJLfVY73xhqUU9vGwYW0SkbiPXrkV0fxI/ZyvNd8fWeuaDqOn6Zp9q0ZW38g7jtx3HHavayLMOG8grVKNCs5uUXeb28opJGdWFaqk2vkex+IJLqH4T3clnnzl0psEdR+7OTX59fBEaTdfF3w//wAJJLGdPku83Lzt8p+U8sT74r9J7GxWPRYtPuQsqiARSAjhhjBr5f8Ain+yot9q8+peDdQhs4pZDIbWRcquey4xgV43BOfYDBwxWExU+T2u0u2jX63ReJpSlyyir2PovU9T8I6DpBvby40u1tIkyGJQZGO3rX5z6pf2mp/Fv7dYHNtNqqtGcYyPM4r3fQP2dfEesahFY+K/H8FzZRsN1ql1vc49BuOPyre8W/stz3Hj+LWPDeq2Wn6TC0DR2zwkuNgXdyOMkgn8a9jhzFZJw9Vqwni+eU472airbLu27+mhFaNSql7ux9HaR/yKdv8A9eg/9Br88dR/5OAn/wCwu386/Rews3g0WKxZgXSDyyR64xXzHdfsyeIJviRL4pXxFYiFr03Ii8lt2M9M5xXg8EZxgsvqYt4moo88bLfXfsa4mnKajyo+otP/AOPC3/65L/IV8f8A/BQL/kY/Df8A17zfzWvsO2jMVtFETkogUn6CvEP2lPgrq3xS1XSrzTtYtbBbKN0ZZoy27cRyMfSvH4LzDDYDOoYjEz5YLm19U+xeIg5U2kJ+xT/ySRP+vh/6V7pXnP7P3gDUfhz4I/sHU9QgvpvPaQSQoVXaegwa9Gry+I8TSxOaV61GV4yk2n3NKKagkwr4j/bu/wCR+0//AK4n+lfbleAftE/ArWPiZ4lttU0/WrWxSGMqUmiLZPHofavX4FzHDZdm0a+Knyxs9fl5GeJhKdO0Udb+y3/yRzSP+uY/kKg/az/5Ijrf/XKup+D/AITufBXgWy8P3d0lzLbqFMiLgNx6Uz40eELrxz4A1Dw5Z3UdrNdLtWWRSVX6gVyRxtD/AFgWK5v3ftL38r3uVyv2XL1sfK37C/8AyPF5/wBcjXtH7b3/ACRG4/6/IP8A0Oqn7PHwK1n4a+I59S1DWrS9jkjKhIoipB/E13n7QHgG8+I/w/l8OWF9FZTvPHKJZVLLhWyRgV9Lm+dYGtxVRxtOonSTjeWvTfpcxp05Kg4tanzh+wB/yPPiD/rxj/8AQzX2i/3G+leD/s2fA/V/hb4h1PUtR1m1v0u7dYlWGIqVIbOTk17wwypHtXh8cZhhswzidfDT5oNR19F5mmGg4U0pH5g6B/yVi1/7DA/9G1+iXjzSX1v4Z3umxjMktjheM87K+dNN/ZV8R2vjKHXH8Tae0Ud8LkoIG3Fd+7Gc9a+tLaLyrWKE87ECn3wK9/jvP8Hja2Fq4KopuC130endGWFpSipKS3Pza+FXiB/hv8VYLnUN6RWs5iusLzgcdK/QHS/iF4J1DT4ryHxTo6I6htsl5GjD6gnNeW/G/wDZz0fxveTaxolwml6rLyxK5jY55JA714xJ+yb41WYouq2Trn74jOP516WaYjh7iqNPE18T7GqlZpoiCq0LxSuhn7YnxL0vxfr1voOhTC6trI4kmXlWb/ZPevdP2N/Ct34e+GSXN9GyS3rmRQwwdp5Fcp8K/wBliw0XUIdS8VagmoyxMHWKJSqZ9wetfS9rBDa28dvBGscUahUVRgADtXjcTZ9l9PLKeT5Y3KEdXLu/+HNKNKbm6k9z4P8A23/+Sz/9uEX82r6k/ZW/5IP4a/692/8AQjXB/tA/s+618R/Hn/CQ2Gu2dlD9mSHy5YmY5UnnIPvXr3wd8K3Pgn4daT4Zu7mO6nsoyjyxqQrEkngH60+Ic5wOJ4awmEpVE6kLXWumjXawUqclWlJrQ8m/bu/5Jdbf9fkf864X/gnt/wAhrxZ/17W//oT17p+0T8N774meD4tF0/UIbKZLhZd8qFlwO2BXO/szfBjVfhVqGtXOpava366hFEiCGMrt2kkk5+tPCZzgYcIVcDKovat6R1/mi+1ugSpyeIUraHrniv8A5FrUf+vZ/wCVfnF8Gv8Aktnhv/sLx/8AodfpLrFq19pV1Zq21pomQH0JFfLXgT9l3xF4f8e6V4in8SWE0VlercPGsDBmAbOAc9aXBGc4HL8FjKeJqKLmvd310l2XmGJpynKLij6vb7prN1vK6Tcscf6ts/lWk3Q1jeK5BD4a1GXd0t3P6GvzSdT2ceY7oaSTPiLVbxDruqtNiPN2+MnqPWqFzdIVRVt5Z1J4Kx7gK7fw74S0m/0ubWtSlJW5cyNvfAUfjUujfEbw14HuG02HRrXXLbna3ljcp9yetLC8UU37nKfpWE435KEcPTp8zRwul6dqms3v2PTNJcyZHz3EexR9CRzXpOgfB+eVFfWtVJJ5ZIxgL7cda43xn8YvE2uQNDpmiWWjWwbKbYgXI9iK9V8N/EDTZPBNjIZ0k1JYwsqM2MEDknNa1M39o7QZ8TxZn+fTajRjyp9jS0z4b+F9NTJtPNPd5XyD+dX7ix8H2luYGt7PawwUjVXJqn4edfEqJeTaoXizho4HwoPpXb2vhbSIoMraxFz/AB7RmvJrZi72kz5SnlGZYtKeIrNXPAfEWr3ngHV/tvhO8knsZHzLp0owMdyCen0rtPB/xo8I65tt7+ZtLvOhEo2rn6mtj4neAYdW0ySSzjVbiNSVIHJr5n8QeF71HkjvdPGY85JIBFebUrqpLY+/yfLI0aXLKpc+xrTUrGdFltr2G4UjIaJww/Sp31DbgGUgHuOa+FLHWtU0jadF1y8SRDj7OJCVH4VtN8TPFk+nmy1DWpIVIw3lQOsn/fVL6u3sd0sFDm0lc+wr3xVo9idt3rVjCw7POoP5ZrJuPiH4SDZk8RWDfSdf8a+Np7q1mw109zeE877h9xP51G7aOse5bGEn/dBqVT15bG0cDTS1Pry6+KngeBvm1qB8f3CGrE1P45eC7XPkvdTt/sQnmvBvh/4Q0/xhC8lnfWFlLG2GikgOfzrovGvw0n0DQo72x1K3vLqRwi28MZLMfQY6VoqDb2M5LDwdrnV6z8ebqZGj0XSyjN91pTt/nXmfivxd4g8RSl9Z1QxxdBCjbRn6jrXQeE/gl8TPEoikn0/+x4TgiS5YPx9B0r3X4dfs4eGdDkS81+Z9Xus5KSHMYPsprop4KUmYVMyw2GV46s8A+Fvwz8QfEXU0tbW0m07QY2BuruVChkH91Qf5ivpzxb8E9B1vwTp3hKCY2On2jq0ojHMwHUH616hZWVrZ2a2lnbxwQoPljRcKB9KuKqlM/rXrUcPGmrHzmKzCpWlfZGF4O8OaT4X0a20bR7RLe3hQKAo5bA6mugpojXI9fWn4roPPu3q2NwKMU7FGKAsgFFFFABRRRQAUUUUAFFFFADJR8vHWoQoZcc8fzqduaYdxyKQrHhn7RX/CSatoN3oOn+BZNWeQYhuUjBVDjr1zXy3N4N+IOjQA6l4R1CBEGWdU4A/Ov0W2N0BxWF490nUtY8LXunaLeR2V5cIUFwUDbARg9RXJiMJCvue7lmeVsBpFXR8Dafqe7Cy8svGT1U1oTWlveSLcNGRKpysynDA+or1q1/ZW1UMXuPGLSO7FpSEX5mPek1v9ni50Wy+1XPjsW8SDnzAozXg1crqw96LPu6fFOCrK1Tf0OE0Dxd4y0GPy7HXJryAHiG7bK/pXZ6f8a9St4MazoyvnqbYcHH1NcbJ4B1iTU/s9lrTTWa9bh1AB+nrXRxeE9L0exa6+zy6nfJwsjA4U+wHBrzJ4xUZcsp6lVaOCrw51HU7zRfi1ZarbK6aLdFFGMMq4FYfjGWfxTNDPaQWmnGPhmPDFfSrel2/hm30aO51e3kmunUE7hsVfbiqXiDT/AAHqulyvolwbHVx/qmEpIJ9ME10fWsRJfupWPnZUMMqlpx0KmhaS2m6cdPbXb2W23EmJGG2r1nbWFjlrDT4on/56fxE1nWXgfx7JBG4tbVsj74lPI9aXTfDHja61N7ARxKE+9IrEgV4eMwmYV5c0pXPYw9XAUY+60XdR1BYU8y4m3MOi5rkNY8YW8JaGKQ7z0SPqa9Ik+DWoahFi/wBddCw5CAHFYl38AJbeMtpeseZMOpcDJrqy/Ioy1rnXh82wKnaUtPQ8tutd1S5JKKIAejP94fSqZt45ZN17JJdyHnMp4rf8VeA/Fvh3dJc2D3Vup5kiBYiuSa+M0gtLWOSa5chRGq5YH3FfY4XC4TDxtCJ9jhp5ZKk5xnc9g/Zz8WaXpZ1DSbxYbaVpC8XHUelexxyap4iffl7HTc/f6NIPb2rzT4K/CCC0lg8SeKozNf8ADww5I8v/ABr3Fwqx7Y1Cheij0rixDjKbtofk+d1cPPFS9gRadY2unwCG0iWNfXu3ualnKxg5YAdfxqvLdRxgZyV9PQ1z2q67EsphjLXM+fljj5Oa5FGUnZHmQpa6k+t6gtrZzXU7BeCqk1t/CmxuLPw6HuFZGmbftPas3w54Ru9VuY9V8QH92p3RWvYe5r0NIVGNvyjGMYr2sDhXT95nFjcTGUfZxHg5FA604LxRivU3Z5auh1FFFAwooooAKKKKACiiigAooooAKKKKACiiigAooooAKKKKACiiigAooooAKz/Esd5LoF9Hp7FbpoGERH97FaFFVCXJJS7Afn78NPh78ULH4saVqEvh/VrZl1BWnnccBd3JY56V+gEQYRKHOW2jJ96Xaud20Z9cUtfR8ScS1c+qU6lSmo8qtoY0aKpJpMKKKK+aNgooooAKKKKACiiigAooooAKKKKACiiigAooooAKKKKACiiigAooooAKKKDQAUUmaXNADW6GvP8A476qukfDLU73dtO0Lj+9k4xXfueDXzn+2Rrwg0nSfDschDXkrM6g9cYPNc2LmoUm2jrwNH21eMeh4Be6rqmu6Xa2tyWtLCNcLbocbv8AeqGGzto1wsYBIwalbywQu4DHXBoZoQn3sGviK1VuWi0P0TD4DD0WpRjqKUXhdoHpiszWooVRkReW++AfvVacxj5jcHPtVSUxHJRdzHqTVU3JM6q1OM3eSuX/AIb+LNS8EX4ZHd7GZ8yRE/d9xX1v8O/F2meJtLSezuEdscjPIr4uu3jSNskEkd+1ReEfFGt+HdaS40G4mkuAfmgjG7cPpXoxjKa1R5uLwdOqtNGfoBLhovm5XPWuD+IPgSw1uM3UdrH9oA5yOH+tZ/w6+J0epabAmvKlrdOBkZ6H3zXpVvcQ3MIlhkWRSOCORipldKyPA9/DS2PmdfBPh6x1YSf2WlpfxH/VsvyNXdaTq3h+NFh8T+CdLuIMY+0WsR+Ue+TXoXirwtp2uW5EyiOUDKSL1U15nqWmavodyYbqJpIR92dVyCPcdK4HWxWHlzp8yPSTw2NhaWkj0XQ/h98IvE1kbzTdC0+dD94KvK1ctvgv8MoX8xfDNp+K8GvJbBriG6/tTw1f/wBn6mpzIqtlLgDsQeB+Fe1fDfxlb+K7N4ZU8nU7cBbiBuCD6j2r6PLs0pYtcrVpHg5hgMRhfe5rotWXwz8B2oH2fwvYRkdGCc1e0jwZ4X0u7N3Y6NaxT5/1m3kVvruUYxSg8ZPevYULHi+0fcQpmhY1yc80v0py1SJ3G+WKd0FLRimAg60tGKKACiiigAooooAKKKKACiiigAooooAaQcUuOKU9KaTQDGMwQktnFNLR8gGmzk7gOoNeUfFDx5cpdv4Y8MFWv3GLi4/hgXv+OK5MVio4eLbNsPh515csVc2fiD8RLLw839n6XENT1aThIEPyp7se3415Jfzalql3/aHiS8a9u2OUt0O2KEehA4amQJDZbvJZprpv9fcucs5+vpTVY7g54z2r85zbiGtWfLB2R9/lWRwormqLUmiEl0yRoAqjjagwKs3N6LWaLS9Pg+238vSNeie7Gqk9y2nWW6GPfd3LCOCMf3j0NehfDvwvFo1gbydRLqNx80srcnJ/h/CuDAZe8TNVKjNsfi40I8sTL0H4ei4mS+8S3DXEo+YW6fKi+xxwa7K38P6EgVYtLtEx38kZH44rSi3HCMuPWlWaElkWSNnXqoYEivroU4UlaCPlaleVSV2xERok2xn5V4UVzV1peqabfS6hoc4Ly8ywyDIb6E9K6UknpWPreuT6VeJGNOknhcfNMDwprWMpPQlb6oxrzxJqJTbcWsmnXI4yFMimq1r40vLW5WC6tWu4z1ljXBH4CungnvtRgEsWlpcRH7p3A1Xd/sLFrvw+9t/edMEfpWyo1d0ae3opWcfxJLTXNK1SPazJk9Y5ep/A1kQeBvDFv4lXxBZ2NvHcH767RtP09KuzaNoWsIbm1YJKf4o/lYVmat4S1RtMlTT9YmWbafLLMSM9qlznHQ0hKDVoysdTf6pZWqM8k0YYdATjFcV4m+J2g6YzI10JpFGcRjP8q86t/B+reJDcaXfeJbuw8QQ53I7nynHqB6V5r4m0TVvC2ttpOvx/6QRujuR9yZa6aWHjU1kz6HJcpwGKqqFSep7R4F8eL8QPGL+Gy502PBdJOpkA6/SvddC8J6RpOGtod0g6yP8AMSfXmvhvSdaOgeJbDXLdgHtpAJAGwShPNfdPhPXLTXPD1nqcEybJ4g33hxkV61GnSivdPJ4ty+eAxPLTfus2IFZM7jmpc1UW8tkHzXEef94U7+0LP/n6j/76ro5kt2fHcrLINLmqv2+z7XEZP+9Ukc8b/dkRvoRT5l3CzJqKaXAGSRigOpHWmIdRSZFLQAUUUUAFFFFABRRRQAUUUUAFFFFABRRRQAUUUUAFFFFABRRRQAUUUUAFFFFABRRRQAUUUUAFFFFABRRRQAUUUUAFFFFABRRRQAUUUUAFFFFABRRRQAUUUUAFI1LSP0oAKQkYoYjFMZsGk7C6g8iKrM5wqjJNfHnxj0vWfiV8R7vUNNvI7ex079yjMAfmGQcV9GfGPxMnhrwZdzBs3VwPItkB5LtwP1rw34b+HfEWqZ0+UJBbM3n3Uyj5izclc/WvEzetVjBRpnfhqVVfvIHm+n/CjxVqV+bGx1hJDn5pPKG0D610g/Z28YuwZPFNuQBzmAcfrX0jpGi2WlWSQWcaoEGCccsfetCNAqbdowfSvMpyfInNL7j24Y+vybnzF/wzd4x/i8VW4/7d1/xpy/s0eKX/ANd4whjX2tgf619OE9B27UrZ28YFae2S2ig/tDE23PlvXPgX4a8HWSX/AIw1rU9WjJ+5ZWz5/wDHSa3vBXiP4O6DaJHpejXVs/3d93bsZPzYZr6EEcciFXVZF9GGRWJqXg/w1qTFrrSbUsereWM03WclYhYuT+JnlGs3nw11qB33XET9Q0KkYP4VyVv4v1XQr/yPCeqXV9Ep5juYCi49NzV7Jf8Awo8LXLEQC4tW/wCmb4FYmpfB9mULp2tiIDp54L1g1L7J2U8VRatIteF/iitzbK3iDTFs3UfM6S7wfyrt11TSL7TknkmgeCX7u8jpXifiL4Z+JtKjT7RqdnPZswDmKMqQK9T8LeDdItNBtrRp3uRtyS75x9KmmpzdqiMK3sd4E114O8O3jefbxlGPIaKTH6CsW88D3Wg3lx4k8N6m8eoiLaVYZVwPUHitnV9H+wWE11peoS28kSkhHfK/lXP6drWuabYwalr99byadcMVkCoQVB6H9a2p040pc0UR79SNm9DvvhNrt1q3hC3bVtSguNV6TqjDIP0FdojNvx2xXyj8RrLxH4Z1Eat4Kni8qZvMBRwOffnmvafhl49uNV8LWt1r2nyW93jbK6kEE+vFe/hMWqr5Tx8bg/ZLm6HpINOBrItdf0e5cLBeru9GUj+dXzd2u0v9ojCjqSwxXa3qedEs5ozXNat468JaU+y+1y1jb0B3fyqvZfEfwVeTiC3163Zz0BBH8xU+1gt2aqjN68rOtBpar21zbXKCS3njlU90YGpg6klc81Saexm9B1FIrBuhoyKYC0UUUAFFFFABRRRQAUUUUAI3SmdOtPfpULNxuxnPU1N0rsTOH+M3iw+GPDo+xkNqN23k26d8nvXjFtE1nYsjNuurg+ZcOepJ5xW18Qr4658T5zJJvt9LjKoOwbg1jMxklZieWPSvzfiTMak6rprY/QOHsBGFNVHuxgwByKfEhklVcde/pTO5LfdHH40y/nmtoFWFfMvbj5YYh2z3NfMUqbqzUT6StPkNTwXa/wBteLnuiubTTx5ak9GJ5zXrGoTyWGjXF3FEXaGJnRP7xAziub+HGhDS9HhtcEu3zSPjqTzXaeV2ZTtAxgjrX3GCoKnTSPisxrc9SxxPwr8a/wDCcaTema2ktL+3do2jIwVHQGud8JfDnxNoPxIuPEjeIZ7ywuGLSWrtnj6V6nb2tta7/It4oGc5JRQCamru57Kx5yIzkHzFG4elOfa8flkKyP69PpSnp7d6oancTWUHniHfEDyfSo21QFC4t73Qbn+0NGDGMnM1t2YeorsdA1a11qwFxbsHzw8Z6qfQ1jWtwtzAsy5ZXXPNYUxfw34hg1S3JWxuWEdwg6Kx716eDxPSRzVqV02b/iXwxGyyahpO62vVG7anSTHY1T0K+N9afvV8ueM7ZV9GFdmkgkiWaMgqwBB9q4DRNsms6lJFxH5hHHQnJrTGUY7ojCyk1ZmJ8StFleOPxFpce3ULHn5f419D+tcT4w0H/hb2k6fHYSeQIJA810OqY4K5r2W9aP7NK0mPL2EN6VyfwzazgbVbOy2CMT5AXoeK8yEnF6Hr0K9SkuanujltE+Bfg22gAv2bUpcYbzDya9C0Xw3pml6cllpwkhgj4VFPAFc98RdY/wCEVuYNcZm+yjKzAViaf8cfCE3zPceX7njFbe1qdDonRxuOjzO8j0pdJsQ2THuz1ye9P/s/TsY+yL9ea5zRvH3h/VLYXFpeCWLpuGMVtW+vaXMMx3cJJ7buaynOoup57wk4fEiwdO09uBbqnvzzSPpyov8AotxPBj+6akW8gKghsilN5CPU+wFEK9RdTJ0E90QjWdS0Vo/7QP2qwc7TKOXjPqfauwspElgWSIhkYZDDvXn3ibUYf7OktNpee5wkUY5bOfSu38Lwtb6JbQTcSKnI9K9rB1ak17xwYqlGD0NNc7elOXoKbn0p46V39TjCiiigAooooAKKKKACiiigAooooAKKKKACiiigAooooAKKKKACiiigAooooAKKKKACiiigAooooAKKKKACiiigAooooAKKKKACiiigAooooAKKKKACiiigApr9qdSE0O4WuRv1prlVbOBwMkntTz9cV5d8f/GMmg+HX0fSt82s3ylYY4+WVT/Fj0rGrVjRjzSKhHnaR518QtVn+IXxQXTbHc+l6awjWQfdkY9T+BFet6DpFvpGmJZwYCjlm7lq8++DdjYSymWxQiO3QGQsOfNYZfP/AALNemzERxu7NgAbifavnq9b2sj3k1yKEdhZZURcyHGOprIm1+xWXYkvnEHolVNHsbvxdqjyvI8Ol27bQB1lIrvrHS7Cwi8u1tY1UdSVyf1rfD4GUtZbHLVxMaXupXZxp1yUoWXTbsjsdopp8QwrdR2zW0vmSfw46VreOfEH9nJHp+nxLLf3HyogUfL7ms7QdJSxVprphLev80jnkA+gpYmjCBdKq5rVGrl9gYLz6UjkN14PepcnZxUTLuIHeuFWZpJo5/xx4q0nwfpsV9q8rLG7YCr95qt+FfEGl+I9MXUdJuFmgP3gOq+xrM8f+DrTxbFa+fM0bW7ZXA3A8+hrR8JeHLDw5pzWtigUu26Rum4/StlyJGabuVPGev6FpAgtdaU+Tdnap7A02Hw3btGk+nalPHC4yhRhtpvjfwjF4m+zs0/leSemAa2dIs0sLGGwUs/ljG41jTb5zdNJe6YWreFb69tHg/tibqDjPDexrzr4srqtqui6VfiD+zjIUKLn5sDjNe4DgYPHpXkX7QG37Ppp3fMJ/l/SssRNxpSO7L26lVKRzT6XYs6bw/lKMBSen0rtPgwpe4vvDNxqFxEYjvhIx8y4z/WuYlOSvptH41peB7trf4m6ZIvyrNCyP7nIxXl5FmNSOLUJ7HqZ5gacqHNE9dn8GyOuFvzID/fP+FeZfHLwv4z03wnJLoAmvoR/r4bYkybfUV78OgpshHKkZB7EcV+hyh7SLXc+BpTVOfNa9j4K8Lw6bPMQy/6WD+9WQncD71262OitDtmt0PHc19DeMfhZ4O8TO0l1piQXD8mSHKnP4VyP/DP2gkYj1C5Ueh//AF18pi8ixM53pz0Pq8Ln2HjC04Hm2h6zqPh2TfoOvNCo6W8z/u/8a9C0r4429nbqPFFn5JVfnuIB8h9+atQfs9eEVkV7qS5mI/2iM/rXSad8IfA1pt/4lnnBe0jsR+pr0cFgcXRVpTPPx2MwNZ3jCzOk8B+KtG8X6GmsaFeLd2knRxW/jIqppVjY6dZrZ6daxWsCcCONQoH5VaxXux2PAk/e0RIOlFA6UVQBRRRQAUUUUAFFFFADX6VXnJEEgHHBxVl+lQlQyFWOKiesWhppNHzCST4o8Rsy4cy88+1RgdAM5I61reNrMaP8T9QtWXZFfRGVD6kYFZgG1gM8/wAq/Js+pyjiGz9QyWanh1YZfmWztg0cPnTH7ibuAfeqejw6tbtJqV5dQQ3MpzvdQwiHoKvM3zM5Y4A+bPWsO3vb7Ubp7iSw3WsH+pVx8j+7DvWWBcmve08ztr0+ZHTQXHiPUWWLSrq6uSvVlQxqa29O8KfESSQTSeJvso7o0e7A/OuD0nxx42+1vHNJYaTYIcL5cDAsPbFepeGfHWlSwJFPrEc8+PmLAj+dfT4ZwjH4tT5nF0q9/h0Os0K0vrW1CajfC8lH8YXbWjuBqhaapZ3MeYpoz7qwq5G0bLkcn26V2ct1ozx5U5J+8h5UNwxIGKz5tMEwKTzysmchAxFX/ZuazfEetWfh/RbjV9QZvIgUs2Bk4oSk9CLmlHGkUaRxqAoGBjtVTV7eO50u5t3UFdhIJ9fWsX4feOPD3jjTPtug3JkjH31IIK/XNdHPCs8TwyH5HGDj0qleDHo9zCs/EF1caCmkWL7pzmNpQchF6da0tGsUsLZYVJY9XY9WPrS6Xo9jpiGK0i2KTk+uatyNtPBAX+InrWlWvKZKhCPwnP8AjlzHpqW6uVWWQbiD2qfS9LS01NLm1iSO3aLD7RjLetVfF6pd6dMu7GwbkYn0rgNN+NXh5bd7S8uTDeW58uRCDg1nd9DupYWpVVoI0f2iHVvBV1FwSfXpXzBY2VubZN0Cn5fmOK9E+LXxGt/FXl6ZpkmYFbdI5747Vw6XNuq7VPHTAFd+G5ErzZ+o8L4KNDD2qux0Pwp8UQeE9UfTtRiU6ddv8sjLkRk19IaXY6Jd2SXEHlujjO9CBXyZMrXWIxZvKp4weld58Fb99D8TpY+J9TvYdIumCwDzPlVj0BrGtGjWnaMjweJcFRhepTZ9CfabOzAgWQyEdFT5z+lWbOx1vUj/AKPb/Y4f+esnJI+ldho+kaLbQJJZWsR3KGWTAJI9c1rDnA28DqDXfRy+EUmz80r5g37qRz3h/wAL2OlKbmRjdXbHJlk+bB9geldDb9M4p5iU9jTguK9GEVDY86c5SeotOFN/CnDpV3EFFFFABRRRQAUUUUAFFFFABRRRQAUUUUAFFFFABRRRQAUUUUAFFFFABRRRQAUUUUAFFFFABRRRQAUUUUAFFFFABRRRQAUUUUAFFFFABTKfTDj1pPYOo2RiB1xmq88scMLSyybETksTgCrDgEYODXIfEzUraz8OXFrNIfNuR5cajqTWcqns43ZdOHtJWLEnjPRy37uaWQZxuVCQfxpP+E20UKBJLNGeyshyfpXF+FrWe10a3tZ4VXYgGAO/vW3daXb6h9mlnhRDAQVOOa8t5i3Kx6csBGK3Ov0nUrbUrQ3FpP5iA888j61f3bhya880RhpPjxrez4tbpMvF2BA64rt9Z1Kz0jTJ9Qv5kgtoVLMzcCvRpV1yczPOq0uV2KHjHxFp/hjw/carqMuyONfkXPzO3YD8a8X8I6Vqmr3V3428SKy6lfA+RATkQR9gPyBqV5L34l6+Nd1QND4cs3zY2/Qzns7eoxXbOTgbgAoGAB2Ffl/FvFCi/q9JmVWpyJGB8HmVZtXtyoEgky4Axjr2ro/GFw0OjMkOd8rBAc9icVyUUj+HPHS333bHUMJKw6BugrudesV1CxaONsScNGex7ivUyPFwr0I3d7Hq4SXNBM6Twnp8em6DbWq8EICSO9W9Yv4tN0ye9lwFiUnnvXP+FdeLxrpuogw3kYxk/dce1VvivcM3hgWy8faHCHHoa+3jVSpaHE6bdX3jC8J281/dXHiG/wA+ZOxEIP8ACo9K6fqB0z64qDTYhBplrCAMLEox+FTuD5bBeuDivBqScpM9VRsRmeONthkUN3GafGwLHacisHRzD9tmTUMibeSCw4x7VtrPb+Z5UJL46+1Z2HdE34UYpCR2/OlAHrmkUBOOcUj/ADEdjTu1RSyLEpZm4XqafQEtRtxIIoic5PpXh/xPvRrXjSx0+M+ZBZkyTY7ZGP512nxI8YR6LpLyhgZ5cpAvck8V5po8LWtq17fy/wCmXbb5Cepz2FeZmGJ5abij6HKsE+b2jNYhtxHBx0rS+HUP9ofE2yCruW2hYyezZBFZUsiWqvdTyBY413HPSvQ/2eNCmWyuvEt9Dsmvn+TI6KOK4+HsHOrW5zfiHExpUeXqz2GP7ozTlXkk0ijinCv0xbJH5vfUXA9KTHtS0VQCAUYHoKWigAAHoKKKKACiiigAooooAKKKKACiiigBG6VGVz1qU9KaaQmeU/tCeGZr7R7fxFp0Za+0xw7KOrRDlgK8ttbqK8tkuY0wJRz/ALLdxX0/exJNG0ciho2G1lI6187/ABK8L3ngjVzqVrbvceH7pyZggyYGJ649MnmvkOIso9snUgtT6vh/M1Rfs5vQzOwHpQ2cHbhR6DpSI8ckAngkWWJhlWU5BFKc4FfnUoyh7r0PvoOEo33EPzAcBj7iq15ptldJtntlz6jirJ3A5UcetQ3NxJCfmiMi+q8kU6dacXaLE4q2pm/2TeWZD6Pq1zauvPl7vlrQs/iB400Aj+0LGLUbZerR5L4oS9tJfl3lW/2uKm3QyLjzIyPTOa9PD5rWpP3tTCrgaNRao0NX+Kr63pKx+HrxNI1QEfu707Q59OK7bwPql/4j8Pm28W2NpHcABXEZJSYeozXk1/4fsb3JMaI3Zh1rHGja1pspfTdSniGe7lv517WHzynLSR5FfIoyV4Ox9GeHvDXh/wAP+adHsYrbzjlwnc1rsU+8zgH2r5qtfGvjvTTtadLlV6biAavH4reKlX99piE+u4/4V3/2hRnrc86WRYhbH0G13HGp+bcaxda1q0tYHmurhIUXkknpXg2ofFDxVMpVYI7cHjdnOK5PVLvVNduIbe91GSVp5ApJbaFBPPSiOJhLZm8MlmlzSO6+JvxUhmsZbDw3HLeyv8jzoMxoPrXkiafcXaf6d5ajOTs+9XvVxpPhjwp4Gms5o4MNF9443yN615BplndXCAJC2MnHGTjNZ4nEOnBcr1PWy5RTcbFG30+zjAVLcP6eta9ro/CtIqqp/hHWtyy0n7KnmTeXEO7OcGnrNbecIbC3uNSnY4C26bxn3xXjyxVas+WF2exUrxpR96VkQW9rFCAI4gSOuBUOsR28lmbK6jMhk+4qdc+oq9rVp4os1ig+xQ21xcY8uEtmQA9yD0rvfA3gWOxQXWo4muWGWZuQDW2HwdanPnndHmV8bhp0/ddyT4KePdW8Mw23h3xqrmxkbbY3z9Bk8Kx/ICvoWOUSbJI2DxsMhh0IryfUdD0y+sGsr23EsTDHH8PuDWN4V8U638N9Xj0LxF5uo+Gblv8AQb9Bua3/ANmT0A4AJPNfaZdjrpQkfA5jhOebnSR7yGzSmqdlfWt5aR3dnOlxbyjKSRnIIqwsikkV7F7nh2l1JOacOlRhvTmpF6U0AUUUUwCiiigAooooAKKKKACiiigAooooAKKKKACiiigAooooAKKKKACiiigAooooAKKKKACiiigAooooAKKKKACiiigAoNFBoAKKBUbyqr7T1PTNADyageYdQvfHNEtzHHG0khCKOpJwBXFeIPHECz/2foMBv7r+J1H7tPqwrKdWEPiZrSozm9EdLreuaXothJe6vew2kESlnd2wABXjNr448O/ETx6V0e6FzFYjgk/K+R1X8q8b/aAsfGbeKftniO6uJ9In+4kRPlwn0JHUfWuT0AzaJfw6poc5t7qPlCn3WHoa5q0vbRtA+5yfhN18O68ZJy7H2vbW4QKSvz4/CoNX1W30u2zIPMnc4ihXqxrxXwt8dNQvJIdEuNAnu9WfCg2yl1B9SR0Fev2tvp3h/Th4p8X3a/bHXcqPgbf9hR3NcFLAzveWx4WNp1MNNxq7lrw5ZxaNaXPinxHcJFO6ljvOBGnoPwry7xH4iuviV41h0W+SfTfDMR8yEP8AL9uYcj6gYB/GsP4seLr7xTH5t8ZbOxLf8S3T0z5kpH8cg6qAfwINOl8b6Zqnw0gg1DbF4j0xwtosCgscEA5A7YFYZnJewlSpSs7HDPB13TdRI9WijihgW3hjESRfKFA4x6U9mTOOSO5rm/Aviy08S6ZGHZYtSiX/AEiF+CD3P0p+seLtH0+QxQM97cjjy4BvAPuR0r8KxWW4qeIlGUX6nz+Ln7P+IbGqWNvqmnvbXA2xn7rDqp7Gs3wb4kjtNQfwvq14j3Uf/HvMD95OwJ9cVyt3e63rXN1N9kt2+7BEckj3PUVi6u9jY232O0ie4v3YCMRks6n1J6ivq8ihPB2p817/AIBgc1ftFTirnu97ZQ3MJWZBx0cdR9KyNcsdVexiggkW7gjcMBIfmFcr4b1/xBoFjbW/iGI3sG0bpovmeP6gV3mkavpuqRB7G8hmHdVbLD6jtX6JGtLkPqZU3ZSaLsGfIj3fe2DI/Cn9uelAzz6ULjPNZLVlc2hWuxaspkuSixp/G3AFOsmt54/MtZEZOxB61wPxf8L+LPE0ttb6JcQjTQMXEDS+WX98jmtj4XeFrnwh4eNleXbXDs27G7cE9s1s4rlMlJXOsfOcLj3oB4riPFPxCsNLv10zToxf3m4eYEOQo+o7112l3xvLKK6eFoS6g7WGCKxN3GVtEWjuxWLrt0I7dhvAX+Mk1Jr2uWOlwtNeXcUCAZLMwFeAfE34mz6282j+FEeTzTsabHr6VMmlud+CwVXES0WhT1zVl8V/Ed4ItzWmmYC+mT1/lVy4kGq+JIoov+PezGZD2J6YrnNJtn8N2SaTa/6RrF780z/88wepJ/Guq8JeH9T1q7Tw14eVjvOdRvyMiL1APQntXl1MO8RU90+rlUp4SheTtY09B0K68ceJYdFtlP8AZdvIHvpezgfwD36V9N2FpDZWkNrboqRxIEUD0ArJ8GeFdO8L6PBp9guNgG+THzOfU1vbSpFfY5Vl8MLT21PzjNcxljal+g8cU4UzNOWvSV76nmPQdRRRVAFFFFABRRRQAUUUUAFFFFABRRRQAUUUUAIaTBp1FJq4EToxJ+lVb+whvrSW2vIUlgkUq6MMgir9B6GhpNWYR913R88+N/hzqnhqSXUvC8TXunZLyWZPMY/2c/yFchYala6hGXgZ4ph96GcFHH4HmvqpUZQQBnnvXI+MPh34d8SyNcT2a2t7/DcwgK/518zmnDlPGPnp6M+my3iKWG9yoro8PWb5fnGxvQ9KfGSmcAFT3rc8R/DfxdozMbEJq9mv3VIzLj6muOvb2bSXEWqWV3p8h6pKpYfpXxGLyXE4d7H2WGzXD4hJxlr2L1xa282Q0YHuBVKTSVP+qkZT9afa6raT8Q3Ecg9On86tpdRlc5T/AL6Fec6VaO8T0YyvqjKexvUBX7T9Mtiqs0V5CuZLrPsHrdd7eQfvNp+pqs9vpu7L7f8AvoU436opSb6GCX55Yn60oBPfd+Na87aLEDuZOO24VRk1zQ7c4WIuc8BUJz+VdEKc5/CgdaMfiZlXtjPdDbGp46fJSQeFb2YLJIwiA53ZwRXU6bH4q1kquh+GpzE3SRlAX8q7DRvg34m1UrN4g1f7HETkxQEqa9nB5bjau0bHl4rOsJRjaUjzG4tdKtgJNU1OfUZFHEYYuR/wGt3wzpHirxMVXw7oD2tqf+XmddmB67Wwa958MfDXwX4dZZ1tLe5ux/y3uCpbNdmkkIQKk0Cp2AYYFfSUeH03zVpXPl8TxPLlcaMPmeO+GfghCwS68TapLezdSiEov0xWp4y1Lwv8OdNFpoemWz6tONsMaIC/1JrqviF4ts/DGhPdsyyXUn7u3jUgl3PQfnXlvhvw/dXt0/iLXmMmoXB3APz5S9lFddb6vhI8tKNmebhnXxkuetJ2GeDtJuLq8fXNbkM99NyS3Owegrs4+IwFHy9hjrS28ccaGONVBI+Ukd65bUfGl5pV82j3WkO2okFoXGNpX+99K82FGrip2jqztr4iOHjzW0R1Mmy1ga4u5o7eFRkySMAAPxri9a8Urrsc+i6BY/bYXys08qfIB6qD1/CuTng1jx5r4j1bUG/s+Bv3kEJKxMewI716hpGmWemWsdtaRLGiDAVR0r6zBcPumlKofnOfcbxpXhh1qcl4Ul8U/DULc2vmatoB5ubYnLwf7S9yPYV7b4R8TaH4m01b7SbpJcj5oif3kZ9CvUVxgZwS2OnQetc1qHhWS21R9c8J3I0jVyd7hOIpyOzgda9Ovg+X4WeLlfFft5clfc903BR6VIrAqCDXmng74mWt9cLo3ieEaRq4+XD8JKfVT6GvR0ZdgYEMpHBByDXnvTc+0hOM1zR2Jd1G6o8qSOxpwpjuPopBS0DCiiigAooooAKKKKACiiigAooooAKKKKACiiigAooooAKKKKACiiigAooooAKKKKACiiigAooooAKKKKACkY4FLSN0oAQtgVi+Kdc0/RLFry9ccfcT+Jj7CtCaURwtIx2qoJOa8cv7qXxR4mnvpctbQMY4Iz0BHBNcuJrqlA7MHhnWl5F64u9a8VSmS5lez05vuwocMw9yK39J0u3sIQlvCq8c4HJ+pqPSoCEVVJI7/WrOralDpdqZpclidsar1dvSvBlWlWdj1JqNJWiM1nTdL1DTZbTVoYZLZlO4yAYUfjXiOo/Bi38Q6s6+Dbya0td2JZpVJTHooP8ASvZ4tHuNSi/tHxJOLXT1G4W27apH+1nrXnfxI+NlhpMb+HfA8UMs6AqZQv7uKvXweHqU1ds6MuxGNnU9ng73f3G5pOmeB/g3pKQh4tQ16ZR8m4NKzfzUVxuvaprmr6sbzUITqeotza2eMQWq/wC0fuufevOvAmv2Nv4muNR8WCW/vrpudQlO4oM/cHfaK+gfD1pb3sEclu8a2rYK7P4qzx2JqJcqOyvlVXCzdTEtuXU870vwHrGpXz32p3Ie6l4LBeEH90eldLpfwj02B/tDE+Z1Zj1P416fb28NrGEiQD3xSXVxBAm+4nSNe5Zq8L2cd5GVTMJz92mrI8s8afDT7PoMl34baddSQ5cpIVMi+ma5lNStdOhj26HfQy8K7GBuW92x+tes33jrQbOTyYrkTydlT1rB1b4hS3Vs9tHpwkjfg+aAQRXlYulQkuWUrHi4jIa2YT5mjnrDw94r14iRFi061fo6sJCw+o6V23hXwLp+ijzFHnXB5eaQ7mJrgbLWNYsbp5tNufJiJyLVv9WPXArqdN+Iy20HmaxZtEikK00f3cmjCSwlP3YHXDhyWBjzKNztJNMhdSrAHP3hjrXG+J/h1BeSm70q7udLvByrwSFUz7qOtdVp/inQ75wiXsccpGQjnDYrYWSOVAySoynoQwr2Yx0ujRVZx3R4fPqXxg8IxkXMcPiK2QnDxqIyF+nOalsPjfKi7NV0G5gkH3gVIwfyr2l4xjbjBPesLUtB0vUXeOWztrlh97coJqJuV9DeFag/4kTjLb41aHIQJLWRc+h5FTP8ZNCIwtpI2RgjNRa38JdHvWd7bFo7dkGMVyh+A0lvO1zFrt47Z4VpMqPwpfvOVs64UcBLdtGhL4+0eOd7nTfC6eexz5jEZJ/KsPX/AIneMLiF1tI7WzPYs6nH4VoxfCnxCtwomv8AzYh0CHHH410Wl+A7KxkWafQE1Fl6iRlIJrOlTr1JauyN51MDRj7i5meC2dv498c+IRaLa6hqIZsPId0cQ/Pg16lZfCfxFoGg3GoXEMFgIIi5biQn6Y6V7Po/i6z0iOKzu9B/se3JCoV27c/hXaXdvb6rpktvJh7e4jKn3BFe7SwFOS1dzyMRnuIi0oxUUfGHws0fUvFniSfTrCR5JvMP2y7POxM8AH3Ga+vfBfhvTfDGjpZafEEwBvkx8zn1J71j/Cv4d6V4Btb210/MjXczSvK33uSTjPoM1220rgbflrrw+Dp0ndI8zMMzqYvToP2nHFKFPeiPO0Z606u5nlpDdtOFFFAJBRRRQMKKKKACiiigAooooAKKKKACiiigAooooAKKKKACiiigBmM9KQrn1FSUVLjfcCMj6mql3YWd0jR3VrFMjcEMgq/SHGaHCLVrAtHdHC6x8KvAWqA/aPD1ujk53oWB/nWDcfAvwaf+PUXNsf8AYOf516x8tA6VzSwGHn8UEdUMbiIK0Zv7zxx/gTo/8OsXqj04p8PwH8MBh9ovLyb2OK9auTtXd1Pp61i+J/E2jeGNMe+17UIbOFBk73AJ9hms1lmFj9hGv9o4uXuqbOD1D4TfDTQbN9R1GxV4oh8xlYgfzrmdP8e/D/R7po9E8JIscX/LQJnPvya83+Mv7Qy+NZv+ET8F6HJdRGTm5kYqTg+npWj4T03VL7T0kvrGKG5K7ZFjOQK4cXOnhv4cV9x7GCw1SvG9eT+83PFHxw8Z6nI9n4F8NwW0P3WurtSpX3XHFcobf4v+IJvN1Hx/qFuD1jgC7V+nFei6XoNnaKnmASMOdo4AratLVpcrHGFQd8VwSzKu9nY7Y4PD0vhj955pY+ANaZN2o+MNWuWzyXI5/Kuj0/whdwlEXXNQZQOSCK7mCzWEcr5nuaW9Wc27LZFUm2nYSOM+9c31is3fmK9xdDznwjo7Xnj27bUL6e+gsABDHN0UkZzXp5Oen5V5h4N1G503xpqun6xGYru5G+N2GFcgdjWpoeueLLya6eNLSYQysnlNIFOM4FTJue7LlG+x2Oq31nplo99fSrFFGM9eSfSvHtf8TNe+IJLzXC1m80ZWyiIwdmf512mtNr+tCK3k0GFJo24dpjtX3xjBqe18C6ZNC41xv7Ru5ly0xXbt+mOld+BxX1WfNa55uPwMMXT9nJ2OP0S+vbeBI9O0i72ISxbZ98nmu98K+I7XVmNpIGtr+IfPE/DVkWmnar4UfZuOo6RnIAH7yEfhyaPGken3ek2ninRmCXVtKFLx9WBIBDCvqMLnzryUZI/Pc64Iw1ODqUNWdtx61HdTQW0JmuZliiXlmY4AFc74i8Z6foukwTTDzr2dAUto/mZj79wK4/8As3WfFrjUPEV01tak5jsojwB7kc1Oc8Q4XL4Wb1PmuH+Csbjq95aRRFrcFt8Udcms7e88vT7E/K6HDM3qD7EVu+FNS+Jfw+u1sZZW8U+HhyC/NxEvZVA4wPesuXQ7rR7pNS8PKI5VGDCOkg967Dwt4x03VY/s88yW2oR/LNA5wQ3fHqK+Ow2ffXJc8Gfs9LKKOEoKkeieC/HGg+KB5VpdCK7T/WWkxxJGfQiut6cV4N45svCrtDcXUksGo53QyWWQ4b1KrjP40zwx44+IHhvA1nTzruiA/LdAbbhF/wCuYHNfQ0MwpvRs8uvls170NUe/r0pa5Lw1458O68iLZ3ywzt/y7znZIv1U810pYkev8q71OL+FnmyjKL1RYoqNPuinDrVak3Q6iiimMKKKKACiiigAooooAKKKKACiiigAooooAKKKKACiiigAooooAKKKKACiiigAooooAKKQ0hoAdmmyYIFJ+dNY4HrRZifmcz8SL77F4WunjbDuhRfqa4vwfZiHTYWK5Zxub3JroPjEpXw8hBOPNWqPh4D7Fb7f7grwsxetj3MvTjTbRuW8axptUY715x8WfGVj4V1OxuLxGmaBhJHEoy0jemK9GBc5PYV80ftLXrL4rgSVgFCcDGT1rHC8lz2cowMMbilTqP3XuYPj74i+LfHVyy6lfPY6UchbOA4DD/a71yy+VbhIwyrGBheelVdFt9W8T65DomixEzSH5mPRF7kmvdNA+A3hbS7AXPjDWHvJsbmy5iUe2Qa9OeNUVY/QZZlleRWpUoa+R4s8lvIMB1cDhhnrXWfCf4gTeFdbOj3dy1zpkw3xhjkxn0FdRr3w18A6gr2nhXSdRluTwkxkk8sH1Bzg03wt+z7qsdup1DV1gYH7wQMwFcWKxPtI6Hl5lxFgcwp2lGxr+J/jNqMgNrodoIu3nScY+lcTN4nvtUkxrOpTTO/944X9K9RsfgR4dQZv9QuLz80/ka1Ifgv4EjTBspnz3Mzf414NbD1avU+fpY3AUNYxueSafcJbyiSFkOO2c101tcQ3Khkb5v7prsn+CHgnaTbQXMTf3vPc4/DNZl18FREC+j+JbiB+weMED8zXlV8lnLZnZHPMNe1rGKq4JyMn0qWJI5t9rPgQSDoOzDofzovfB3jzRUwIoNXiH8Qfa2PoKxZ9ZS1m8nVLS5sXHXzIyFB9ieteZPLMTh3zJHZDH4aurRkJaaBqv225m1DF5cW5L2cjkjcnZDj8ai8E69PH4kvJr69vYLAyhWhH/Lkcfe5/h7/jWxY+IoxgLbX0yD7rLCSCKmWTw/dXrXywrHdshVo3+UsPda9LDZnWpL97BnBiMPTqe7A9ZtdL8SR6eL3S9Yi1eGSPdF556gjjGBWT4Buvsst5ZawTbas8zMVk4yM8Y9q5Xwp4p1DwVcCRWlvdAmf95GfvWxPceor2CXT9A8XabFeeWs8cyBkuI2wwHbkV9bhJ0cZC8HqfIYqFbCztUWhEQu/LUNgZbIAHc9KwLzSPEPhuGSfTpjqmnxnJgkGHUex6mqOuf8VRo0U+lTsJbc7pbbdtY46qe4pVKE6bsOE4z+FlzxxDqk2lIumu6Rhw1wsf3mTPOPwp/h3RPDGtW6fYdRuIplGHjJG9W9xWZoUeoyWLXXh28Z5YeLjTbjjnvhjzTbg6dqMbvcWt3pOoxAtuRCBu9uma3pQkt1cyk1JPWzR1Q8A2c93G1/qFzdxxNuSNwNua7CKKOONVRQFQbVWuW+G2p6xqOiJJq0bK6HasjDDOPUiuwWvZpQileKsebOUn8TEXHpz3oNPorVmQDpRRRQAUUUUAFFFFABRRRQAUUUUAFFFFABRRRQAUUUUAFFFFABRRRQAUUUUAFFFFABSGlprE7qAvYD0qvKSQCGPHUetTycCvMvjv8UtL+GfhprmYrcapPlLS3B5Zu1JtJFQhKcrI0vi78RNL+HnhSfV74rLc7SLeDdgu/YV8C/ETxx4l+IGste65eSu074trJCdiAnjI6Go/Gfi3xF4w1WTVPEmpSXLs26KEMfKi9AAa2Pgl4XuPEPilb8xbra2PUjhjXBicTZO2x9Pg8ujSgpT3PT/gj8Po9J0xLm7jU383zNJt/wBWvoK9ktIUt4/LhXaO/qajsoEs7ZYY8ZxyanPRVzXzVarKbuz1Vaw6KPdMB0raiTy1AHAriL/xh4Z07WodJu9XihvXYBUIPJ9CeldrbTLNCpVlb3ByKj2ckr2OaVSLdkyUUjAFcZ2nqB603zY1cr5isR/CDzT8Z6nNSjJ7mXrmiWWsRg3UQWdBhJF4Zfxrio/B/iLQJZZ9GvftsbtvMTnDHn+8a9JwBmkAx0ouaRqSRztj4jkjtQNT0+4tpsYYDL8/hW9DKskSTAEKw+UY5H1qUknryKT+Ld370Jkt3eoNgglcZxggjg1wXxG8KakNHnvPC0ggmb5ri1PKN3yB0BrveKdGQH9jwfcVcKkovQhpdTw/wJZLdyreahIZ71PlJf8AgPoM9K9DijIXy15b0rE8c6Z/wi/iOHWbeIrpt4+2cDojetWfE15PZ+GLy6sgXk8k7JF/hyOtfFZ1h61fFpVHoz1oVKcMPzU1Ypapq2oajfNonhtVeUcXF2R8sP09T9K0NL+H9lbwebLI010/Ms+cOzd8HsK0fhzZ6db+E7Z7QxtJLmSU5GWY8n9a6UZYZPI74Nfr/DmQ4XC4dO120fhHFPFWOninTpO0UebvpNx4O1d9RkWTUtLuDzJJ88lsfbPOK9A0q7jurZJIZRJGy9j1qeWJZLd1ljV4ypG0jqK8I0zxVrfhjxZqf2eE3OkxzYa1A+eIY6jtiujH5DKonUoo9nhbi32sPZYmWp7Jq/hnR9VVnlgNvOek9sfLkz9RzVSwvPiF4VydNu4vEVinS1lGyUL/AL7HmpfCvizQ/ENqtzp19GzHho24ZT3BzW+3J+VlJ9Qa+b5sVhZctmfeXw2JjdNMdoHxc0O/nSy1eC50S9P3opkLKD/v4xXf2F9a3cKy2lzFPG3R0cMD+VeUeKbvw7aaU83iM20lv0w43FvYAV5R4M/ts+PLn+ytSvNG06VS9jY+ZhAB3IHvXvYSdapDmnHQ8DHVsJhnbmPrndg7ec05DkV4tB40+IegADUNJi1+HPL2Y2sq++41vaX8ZvB8s62urTy6Nctx5dwpPP1ArVYim+pyU8VRqfDJHplFZthq2n38K3FlfQTxOPlKuOfwq6GYL0yfY1qpJm5LRUSyZO3IJ70/dTAdRTd1GfelcB1FN/GgNTFcdRTS1IGOaLoY+ikzRmgBaKTNGTSuAtFNzRmmA6im80CgB1FJx60hI9aAHUUwt70m9sEY/GgV0SUGoDN8pyQuOpJrK1rxRoOj27T6lq9rbRqOWZ8/oKTaW5cYSn8KubL5z1ppbngGvFvFH7SPgLTQ0emXL6rN0AiBAz+IrzXV/j94t8TxTJocNvpCxnGLgHe49RisJ4ulBas9fC8P4/FSSjBr10PqDWdb0nR4HuNR1GC2RRkl3AryDxl+0f4U00S2fh+3uNWvVO0AKUTP1Iwa+fdUl1HXJnm17VrzUNxyYZXzGD7CmJFCsQihiSNBwNorzK+Zv7B99lXh5F2nipX8je8TfFvxj4l1S0n1J47OwjmUtboM5Ge5FfQPhDVIb3S7a5iIZWUfd7V8n30KW/mAj5MZzXUfDXxlrHhuD94xntmb5Yz1Arx54qVR3mejnHDuHw9FRwytY+shIMHGcEcV8qftSTInjm3c/O2zGwduetelJ8ZrGO3O2xlM23oSMZrzODTtQ+J3juS4FuUiHzTXLD5Y1z90e9aUsRGOkT5bAUKmDq+0mtEM/Z/vLnTL28ax0aS61K54ikzhUGOpPSvdNG8H3l/N9s8UXz3czHPlJkRr7Y6GtXwd4Z0/Q7GOy06FEXH7xscvXTlViQL0UdPatJ1OZ7HFjsZ7Wo5IhtLSzsIlit4o7dFGBtXAFVJ9ctIpGjQSXEo7IpIP41wXj34j6dY6w+jQiW6nX/l3gHzSH0z0qfwtbfEnxBZpJDoyeF7R+QJx+9I+qmuvD4NTd2eVUfKryZ18+qat5YkXTYoIvWS4UH8jWZe+NrbT1JvJLRiOqRzqx/SrUHwsjmYTa94gvblj95TL8v61NF8O/hjpcpkuLKzaU/xyDJNdzwVNaGH1mPa5T8M+PvDPiCYwWd8Y7hTgxyAqM/U9a6pdpUbcY9ayJtE+HGAbe0s45F+6yRkEVBb3sNjfJbJdi4tpDhMg7lrir4VQ+GRcJqf2TfDMPu5qpqOl6XqSgajpttc45G+MH+dWw2CF3Dn7vvQRXBZp7lpXfYxNa/svR9MMzWcEMC8bljB2/gOteeeL7fwnqug3V09/bW86qWhmhwrg+4HJ+lena/pyappU1kzlC6naw7GvkLWLe40L4g3Gna3ZhU83DOgwr+4qMTdx1PWy2iqlTl5jv/BOrXd1prG8TzUUmNgRxKnT+Vd38M/Eh8K64umyys2jXz5i3HPkOf4c+nQVytktvDZp9mAETL8uKfLC1xZyWn3WPzp7MOc18xg8xlhcS2tmz6HM8vjXpcj3PqBdrgMhBUiuI8WeFBAbjxBotwdPvIkLOoGUkx6qKf8ABvXv7c8Jw+dJuubQ+RMT1LAda1PiHqsGj+D7+6uD96Moo9SRX6T7SFbD+0l2PzdU6lGv7Nb3PLvg54qOp+NbiTWEW0u3ykYXhZMcZr257S1m+aa3idv9pQa+YIoZtP0/StThX9+t2HGeu12zX09pcpuLC3mbrJGGP1NcuVYtYjmUeh1ZlQ9lJPuTpEq4VFVVHQAYqbFMH3qfXsJI8q4UUUUwCiiigAooooAKKKKACiiigAooooAKKKKACiiigAooooAKKKKACiiigAooooAKKKKACmv1p1Mk60ANmbbGzE4Cgmvzt/aE8QXXij4u6s1y7Nb6dIbeIE8ZHOa/RGQZQ55BGDXwt+1R4BuPB/j+TxNBFu03VH3Sezn/AOsK5sQny6Hq5RKCq++eMWlnLqOsW2nNIsCzyBQxPABNfYnww8H6d4b8PRW9uyhVQPLMeh9Tmvki5g+1wlo8xv8AeQ9CDX0b8BPFE3ijwbNodzIVuYYjDyeWwMA14tW84n1eIi+h69Yrpt7bm4sbiK5iVtrPG2QD6U82ULSqOh6j3r5z8ADx/wDD34g3FhHp15e6XeXLF0IZkUE/eBr6Vidiq5UDcoYg9QfSuCtTUdmcLcluebeK/hampPqJsbpIhqI/emQ8ocYyprV8P6Dd+EvCtnoTanNd87TO/UDsK7YHqdvPvTLqCO4gMcmGU9D6Up4ibjZsyjTjGV7FCHSYYwq7jyM5z1rSjXbGFGSB60yCPyoVjyW29Ce9LNNHCu5z+Vc/Q1crklIKjtrm3uJDHBPFI4GSitkj6ipGIUgYOfShprcSd9hdtJjjNKOOtHbFIYAcU0nmlU9qF5bHWqSuJ7FbxTp0WueHLrTpEDsYi0eezV4f8JvE2satq954Qlls/wC1bOQxiCd8GVfb17V9DW7KYT5bK2Mg4Occd6+GvjOt3pXxevNQ0q4ktbuGXzopIztbcMfnXVSwOHrvlqxfqKlUqcrjSPp9vh94j8xzbaQlpMxyzRs2M1qaV8OfH/mBpPEpt4j1jXB/mK6X9njx8fH/AMO7TUJZCb2FfKmzwWZeCf0r0lV79zX0uBoPCwtTk7Hx+Y4ejiJuNamrnmTeDPFloq/Z9WjuD3EpwP0FcF4k+HnjWx8SHxBaWdlcwsh+0wKSWb/dHc19GbTjB5pgVs5Zs+1exSzCtR6nizyHCtPlVj5gutI8JXVyBexzaLqnUpL8jZ+lWV0dYY/3PjmSKIdV3CvobUdE0u+DfbLC3n3fxGMbvz61yHi+D4feErL7RqlnCHP3IA2Xf6CtqmZ05K9SCOGPD+IcuWjVaPJtM0vSptSDaPb3HiHVBwJeWjQ+rV1GpfD2+0jSR4quLuNddT55FLYUoP4R+lZGpfETxDfRmHwpptr4dsz924aFfMI91IrgfEVr9ruDNqOsX+oXjnLsJ2RP++QcV8pmPFeFg/Z00fX4HgSvXp3xMrs9h8Oaxaa3pg1KzmSTB2TFTnaw4I/OrVzbWd+rR3lrDMuONyjNeEaTqV54PvxfaTk2j/8AHxas3Dj19jXsXg7xRpfiez+0WLBJQPmgP3lNeZDEwxHvQPiM+4dxmU1bwvylBvAumJqgvtOmn06YDAMTkj8ia1LP/hONJybPxI9+nZLrAH6CtVmHOVYEdaN+1c5+U9q2jiakXY8WjnWKo7u4y1+Ifi7T1J1jw8l0B0NplifzrUtfi7oqxBtW03UdNbv5sQA/nWb9p3NtG7IqOZklGZreGRfSRAf511QzCS3R6dHipr443Ov0z4k+B78DyfEdiHPRWkwa6Sy1HTrwA217bzA9Njg5rxy80fRbwbZ9KtiP+maBCPyrFuvAXh+aTzI5NRtiOgjvJAP0NbrMl1R2R4rwz3jqfQ+0j+E0gJ7ggV8+W3hq9ssNpviXUIOeA7tJj8zVtrr4gWT7bfxiCi93tVx+ZreOPpyO+hn+DqyUU9T3kkY6ikBz34r5V1X41+PNO1aWxt5bTVFhOHkO1AT7YoT9oDxwp+bw7ZyD1F1jP6VTxtGO59xguHMdjqaqUo3T8z6qDAHjJp+6vlz/AIaJ8WRqN/ha2/C5z/Skn/aY1uEhX8LKT7Sn/Cl9eo9GdFThPNIb0mfUZajPPtXyu/7T2rFdo8NRh/QzEf0rU8E/Hbxv4vvDBpfhKBbdTh7hrg4B9uOaf12l3Oetw7j6MeapCyPpMsN2KRm2ivKH8QePpQdsdpBgdQ4aqct98SJWBHiKCEHssCNioeY0V1OL+zKp7MCfY0jbvQAepNeKXFh41uUJvvGLCP8AiKwKuB+Fc/f6JoJcpqvjK7mfusd0y5/JqzeZwtdI0jldR7s95v8AXNHsVJvNTtYMdd0mK5vU/ir4GsRtOuW0z/3Inya8q0/S/ANv/wAtLy4PrLcOwP5mui0pvCSAR2UWmBz0EioW/WsJZo2tInRHKl9qRuah8XbVY1bS/D2q34boyw5X+dcJ43+NPjiwgY6X4PnIxxuRsr9a7uJUjQ7EjC9tigD9KhntYrlSJVBNcdTNqj+FWO3DYDDU5XmrnzTrHxc8da9I0V9rj6Ue8cHUe3Nc5ePZ3Lm81Cea+nPV5ZDk/gDivo7xL4E0PU4nMunw7j/EigH9K8f8XfC24sg82mSNInURnrXBUxVWruz9GybFZXBcsaaizz5dtxqSjaoQdBit2ewWQxyKTFIo4ZawvJm0/UPJvImhmBxtYda6CK7iMXLgke9Rz/zH29GFNxThawoF6CA7o+O9WD03P1HWqE+sWkIy8yD2J5rS8M6D4r8X3Yg0fSbiK3J+e4mQoAPUZ61cISm/cVzLFZhh8JFyrTSsZeolbi6hs0OQDuatKztnmfy0X5Rxn2qveaJJoOu3+m3N0LmaDAMoHqK1dO1C0tLMLOwRmPB7mvMx7mpcsdz5fEYuGJbnF6DpNNUGK1Rd1xcPsT+te+/D/wAP22g6DHZ26LvIzIR3NeMeE7uFfFtvdXsE0VuMCAyoVDt7Zr6DscfY0IOM4rpwdFqKctz5DNq7btfQ17FUW34+9UesyPFpksi8YXGKnttuxQAMYpupW/2i2aJTwwr0Y2UtT5dr3rlDwh4c8M+H9MPiC4hhNzcfvXmfk89hmtC78RalfEJpNqY4CP8AXSDGfpWdaaPJmE30zTCH/Vp0UD3HetfHGBhV7ADAr0JY1xjaJyyoLmblqZh0+5umIvtSmmDdU7CpLfRtPibH2YNj+Ikmr0jCONieg5PHas1NVmmfFtbEwjjce9ccq05O9zaMUl7qL/2a2TCiKPFI1jagmVYUDDoafAxZAxjKk+tP/i9PQVk5zY9ROgHTHrSlhuC9c1ieMtT1PRdDn1DSdN/tK6UcQbsZrnfhT4k8ZeInu5/E2gJo8AA8kb8lj3HIocNLi9Wd8VDADOc+leHftDaRb2+rafrTRgxSuIJhjsT1/SvcQQOAMdjXmH7RXlf8ILcFiPMXlD74rOrrCx2ZdJqumeXaDdvo98NLvH3W0vzW0p6YPaupR283g59D7VyTWn9qeCo2wftFvGsiN3yBmmaH4oVNOjF588qjbtX72R7V8ricL7WXNT3vqffRknueufBLUYtK8SavbSuVt2UyknoDnrVH4jeKD4y1dIoGKaHZPncP+W7j09R1rhNPtr7ULxtUupJLSBxtWBCQZB7+lbjSRwwF5NsVtEOgGB9Pc16VbNJqgsNHc+eeUQWJeJb2C8V7280zS4mxNdXClVHZVYf0r6b06D7LZQW/eKMIfwryP4MeGJri/bxTqUWARttYmXlR0z/KvZEHyivqsiwcqFHml1Pks7xUatfljshR1p9NFOr6A8UKKKKBhRRRQAUUUUAFFFFABRRRQAUUUUAFFFFABRRRQAUUUUAFFFFABRRRQAUUUUAFFFFABTT1p1NbrQwG+tfO/wC3PFM/w5glji3RrIN7Y+6K+iT0rn/GfhrTvFvh+50PWoBLaXKFCMfd96zlFyjY0w8/Z1VJn5xR4VY25xsGD68V3XwG1a20PxzM13cC3tnQMWZsDpVH4v8Aw81T4ZeLY9GmuVvNOnJa1nOdwXP3Wri7yKGR2a4ZjGv8Oa8KdJQm1I+/jXjiqCcT6h8RfH3wbpd29tC0l5KvBManA+hxWAn7S3h03IhbRbnYTjd5nJ/SvnMiV1At40hi7bRzUL6fJkzOx+UZ3elDo0XuYSwritT718N69Y+INMhvrWRAsi58reCw+taaZxt249K8J/ZV8J6ha6TJ4p1O/nkSbKwwFuAOmTXvBUsOD15DDtXm4mlCEvdOLVPUaeOtUtUtZbu3eKJtsjIQp9PepL+9stPs3utRuBDBF96VzwKg0TXtE1uD7RpWp29yvTKtWSVRWdhtq1meHX/hHx5pl4iaGL5NSExZr1rjMUoJyMp7Divc/DqakmjWy6zIkl+IwJmQYBbHNaG5ueckelFa1cRzK1jOnRs73E4AAFLSP8oyeKBXM73NdOgElT7GlWS3t4JLy6kWKCIEszHAxXNeOPGvh7wfYPdateqCB8sIPzOfSvl/4nfFrxJ46naztC2maN0WJOGce9dtDCuWr2BUZT2PQtA+LqL+0NPZWNyZdBvQbcoeVEuTyKzfjN8LtePiO98UJNHeQ/f8tBgomK8j8Jw2+n+KtDlb5VW6DM3pxX2RcXGkxW9xqdzqKyWslvgxA53cDjFdtV8tuVGkaH1dttnOfsPaZqFn4Uvry4V44ZZmCKw9zX0sh+UV578DrKa18IlprbyI5ZWeFcY+UnIr0JOVzXt0G/Z3Z8pjKinXbFLcUzcuNxz1p7fd4rD8Z69a+HfDl3q902EgQsBn7xHYVUpKMHNnPGMpzUUc38X/AB8vhTTBa6aFuNZuflt4uoQn+I+w618+32oMl42o6/e/2lqsv+sMjfu4z/sKen4Vbuby+1E3/ijUQZr65Vmgi7RRgcY+oxmp/hd4Z0PWLCTX9ZuIby+L/LaTH93EPp618fjMXPHzcIStFH3GX4KGX0lUqxu2c/ea0ZUUS3JCk8buP1qpLeWULEzXKjjIO6vcLXw14L8TRS6W9vp004TjyV+aKs3Q/gb4Q03LXzXWpsWJC3LBlHtXB/Y0Hszup8Qxg2nE8K1LWEulEcEcrxqeSkRbd+IpdLj1yK4W+0S3vbecfdKoyg/Ud6+rtI8K+HdLhC2Gk2tuF/hVOtaIt7dWBjt40Pptruw+EjQ+FnmY7NKeMg6cqZ4b4W8beMkRYPEXhaeZQObqIhR/3z1rX13xvDBBGbTT7t7iRgoQwthffpXr+0f3FH4Uj28LDb5UZxzkjiu/2qStY+ExHC+Bq1Odo8qtftV5Ass3iiztJm58poCu3PbOatG08UW0LT2l/YarbLyVQAMfxzXZat4U8Pakxa60uCVu7Mtcrqvw4t1LTaLq+oaU/VUhcCI/UdaXtl2N1wtlk4cvJqVtB1+PULt7C6t2s75BuMTc5HrmtkuBXnmrWXjLRPE1tq2sW0Wp2UMfliSyBEvXOWz2rsdC1jT9biM1hOhYD54uhB9DTbjJXPzviHh2tgql6MfdLsjlQS/XsRwMVwfj3UdZ1K1uNP8ADab3QYnk7Aeg967fULSS5t2hMjRhxg7eoqLTtNh0+zSGAbPV+7H1NET5rD13hq6qSWx86WyqiCIqwmU7ZFb72ff1qfcVXtjtivR/ib4RW9EmsaXGIr6IZkCDiUe9eZwSb0zjDA4ZfQ96yqwk9T+xPD3izDZvgYUqcbOJIshY46fWs3WJTGpUNnHetIt2xg1zWt3CLIdx4HX3rile5+nynGCcjS8D+Grvxfr66ehYQg5mkHYelfVHhfQNO8O6RHpunwrFEi8lRhmb1JrifgH4dXS/CyXtwgW5ufm4HavSDnOMmm3pa5+T5/mU8ZiHBStFC7tqAc57msbxP4isdAijaRkM8pxHGWAz+NaOpXCWNlJdyHhB0HVieg/OuGtPgveeOvECeJPFWvXVtbnmGztnwNvowNdWEwzqs+Yq16dLWTINQ8SeG2PneKvFEjA9LSwJBx6ErkGkt/iN8PYAIdK8HXOoMv3ZJYCSfxK16p4e+Dvw/wBEXMGiW00neSYZJrqIbDw5pqiOO0soFHoBXvU8JGmjyauNU5aJs8N/4WVMy5s/hkjjtmFR/SsrUPHE9xv8/wCF80BI+/DtU/hgcV9EHVvD8Py+farj2pv9ueHWO03VqfbFXKlGS1sZfWZJ3UPzPmF/iU+hzxumnapFbZ/eQzxvKy/Q4r0/wt4p0/XrKO5tX4fHykYYH6V6nJD4ev4/mhspgfUCuK8ZeB7C1t31jw9bra3cR3tHFwsg9687E5fHlcos9GhmUG+WUbCd8d6p6nZLMjMigN/EPX6VFoWo/bbdXYATH76/3T3FafPU14Tjy3R6MZu/NFnlHjjwXYazbO4hxMo4f+JfxrxH+zY7Hx3Z+HfElwbDT7ltoulB/DpX1brEKpcZ2na459DXlXxh8EJ4m0oQwov2oN/o7AcqfetcLOEZ/vNj2YZrio0XCErHrXgH4H/DvR4Ib0Wp1ppAHWW4PmIfoCK9OtrKztYWgsraKCMAgKi4Ar51+HkfxG8HeF7XTW8UWMxQDbHcbzt9q9P+H/xGk1PVD4f8S2cdhqu3MbpxFOPVe9fS0MRh2uWG58VjvrspudebkfNHxCtWsviJrUM5JcyZI6cYrq/g14T0/VrSTxFqEIumRykEDcopBxkirX7TGgPpfjiLWwmYL0bZMDgNwBXFeFtY1/w+ZDosoNs5JaKTJUH1FfOYzko4h8x9phFLF4KKpvU2fj1qckvinSbG2RIV04LPsiXaMng5r2XwNq0Or6BaXKMCCg6H+KvmnUNSvtW8QXF5qrK9w6BBs6AZ6c12Xwi8Tv4d1kaNeufsVycws38L+lYqteaQ8RgLUEluj6NsZgj+W2eTV8ld/t69qwbe4WaMMrc9flq4tzm3aCUEq4Kse4Brrumz5ipScXYtSapp6TCB763EhOAu8ZNWeD1/KvLdH+DekWvip9ffxFqt4HlMqQTSgrGT2HHSvUkXgYbJAwPpWk7dDB6DJovMV0ZiVcY46iq2lWs1gGhLK8Wcqccirm5c/eGaUkdM1mnYLC5LHnikPT5uc0ds0mR0z1pO7egWEO7jbgD0rj/E3jqz0e/exSznu7tFyyAEKPTHaumXUrD7VJbx3KSTR/fRTkrXNeKdf8OWObq/+zq69S3JpS21ZtSoym7JFrwhr2patpUt7qdibIlj5KEgkr6mvKP2gPEMU0dro4kUtLIDIM8hauar8R9S1RmtvDOnEQ9PtEw+THtjmuYg8MQ3GpNq+sTG/v37NzGvsB1rgr4+jTi4t6n0GXZbOnNSkiDRbu4Nj9k061aTK7fNfhV/A9auaB4ZsNKdp2X7ReSMZGZ+VBPoO1bDtDbQYZlhhUcgf0rHv9V1CeWC10S0824mYJHK44x/OvEU62KlyUlZM96tUVOLm+hsSSRxMu99zv0jUZb8B1Fdz4F+HN7rV3DqniMeRYRENBZjqx7FvWuq+HHw707QreHUdTj+3azKoMs8nPln+6voK9AhQL2wOwFfY5Xw9To2qVtWfA5rn88Q3CloiK2t1to1hhRUiUYAAxgVYHApcCl/CvpkklaOx82273YmeaeKaOvSnVoJBRRRQMKKKKACiiigAooooAKKKKACiiigAooooAKKKKACiiigAooooAKKKKACiiigAooooAKSlooAaelMOO/NSGkoEtDwj9rj4e33izwmuraLAZb/AE5hKYwOZFHJAr4yJ+0MIXjaJ0JE0LjDRsOuR9a/UGbGw5AIPBBHWvn79ob4Gaf4isbjxN4YhWz1iBS7JGvyzeox61x4qgpq63PcyvM/q7UZbHyLtVeBgAdKH+ZCmMgjGKGLwzPaXkLWt3GxWWGQYZWHXAPUUv3VxtYj1xivBlCUJe8fcQnTqw5o9T279nD4i2FjFF4L12cW8pJ+zTucI5J+7n15r6CZdpOcY7V8GyR7gpDFJkIeOQcFCOhzXrvhL9oO50vSrfTdV017qS3UJ5wJO8DvRUo+21iePisM1PRHv3irw/ZeJdFn0i+LeTKPmI4IrySz/Z9k02/a40PxrqNgM54C5A+hq9pH7Q3hG7Oy+tbm2fu2w4rtdL+JfgXUkWSHxBaxlu0sgQj8zUKNansczhNaWNrwtptzo+jw2F5qU2p3CA5uZgAzj8OK1Tjsa5258deD7cZbxHpjAD+G4U/1rgfGnxy8P6fE9voYfULxshCo+TP16ViqE5y94uMJ9j1cXkLXJgLrvUZwT2rxz4t/Gy10eaTRPDeLzUcFWkHKRH3PrXiNx468XTeJLnV1vZFuLmPymXPyRLnoB0J96xIYBAHJy8jnLO3LEn1rrjQp0tWdFLCym/e2JNWuNS13UG1DXLuS7mJyNx4X2FIEWGLkYXrmiRlQAHJY9hUZSSXG8kAfw4p8zmeoqVOmrII/9InWYqcKflzwPrXvP7HulzeJPFmp3GqO93Z2DBYkckqDgHivFfD+k6t4n1q20Hw7Zy3VzcOEMkaFkiHcsRwPxr71+Cnw8sfh74Tt9LgUG6KhriTuzfWvRwtBvVnzuc4yMYezizt1VVURooRV4UAYqdfuikfqMClWvV0SsfIq4McKa8J/aJ1Q6prmleD4G/dBhd3GD1VTjB/OvdJDwfTFfMviCY33xK1/UmYP9mP2ePnpkA14ud1/Y4aSPWyWh7XEx8iFlXGxMBFG1V9q43xVa6fYLLdBGBP8KsRyenSuxI4yGyepFcR49kVrq0ibISS4jB/76Ffm2W1JTr7n6TiEoUT2r9nzwbD4d8K/23PHi+1Eec+5iSoPbn6V6Jv8x+eppYY47fTra3jGESMAD8KAB1r7i1lufnbk51JNhjFKDmkpp9MnPbFR6DuPpu05+9xXO674ka132mk2Mmp3w4KJnah9yOlcE998Xbu6c6h4ZSC1z8oin3Ej8BXRDDTlsHMurPX/AJf7wJodcrjbxXkMniC4scpqvhrXY2HV4kkcfpVzTfGFjw9tr09i/wDzwv4PLB/4ExqnhJLcE09meh31mWQsoBwPmBHBFcB4r8HQ3Eg1PR5DYahH8ySpwM+hHTFdNoniqC+kFnevDHNJ9ySOQPHJ9GHGfatCaMb3jz9fQisJR9my5U41YuFRXRwfhPxNNdXraDr8ItdYjHyv/BOvqp7nFbmrX9jp9s0+oTxwIvXecHFc/wDEbw82padK9oxh1C2BktZV+8COcV5po+o22p2Hn6xcy3Oow/urpMk/vB1+Wu/AYaGIl70rI8WPAOHx1ZTTtHqb3ifxxd6hK9v4etilqPl8+QYLfSvO5dOuPtyLaKZby4biE/xEnrXYwWep6nIsejaZJFD/ABSzKUC/QGut8EeFYND8a6ffXUgurmf5WLdF5HQV7s1gqMfZLVn6RluFy/hrCy+qxvI8vuvD2vW15b6ffaTdWc9ywCylPkHrzXo+kfDXwfJEdIvbc3V4VDTOezV618aLGxbw7HezarY6abNvMVriRU3c9Mn6V86+J/j1pNrFcJ4c015tXJKtKQdjEdwehFfOYnBPnvDY5P8AWPFY+ndyse86RZxadYw2duoEUS7VHtVyuB+CXjoeOvCpup0WK/gO2eMHODXer0rzKtN03qea53ld7mP4uZFsIBKdsJkHmHtgEVqL4y2Qra+H7OS7kVAvmMP3Y/EUTRxTIYpoxIrfwkcUQRR28flwxLGo6hRit8Pi5U1aBhVowqP3kVJH8Tagu6+1b7Nn/llCQR+tQ/2HayndcyTTnuWYitUc/e4odlRSzMFUdTUPFVZu8pF+whD4UUItE02IfJb/AJsaUaVpvOLfB9cmnDUo3YLGrNuOMipHuFjuEiZSGk9aydWbe5ooK2xXOj2O7MaPG/8AeDmpETVoQ32XVJMAY8twMEVcYkH5eOaUfezWixNZK1zJ0YN7GDpWlX1neSzytFiVtxCHODW997PpSetArnbk3dm6slZGfrGDGu44Haub8QM66f8AJgOMkGuh1pl3qjdhxWNqcJnsmQjkD9KhW5jqpbHkNt8YtHi1C40jxLbzRtA5UTKPlwPeup8NXv8AwsLxdoV94fZYdL0m6WWW7lbaHAB+UHuea8E+K+jGz8WXKFAVmG5eM7q5DRvE2seF9Ssbywu5hbWd0twbVZCquw4wQK+hwmHpSadjzsfz8jP0f+LPg+Pxn4TmsVAFyE3W7nswHFfKmkrcWNzc6NqMZhv7Nyjo4wSM43fQ19e+BfFOm+J/DthfWd9bSStAjTQxSBmjbA4IHIrhPjb8MF8SKdf0VVg1mAZ4GBKPQ083y36zT5o/Ec+R5r9UqezqfCfN+vWotNTt77B2PjdgcVsXOmf2jaAxoSw+aN16rV2wmttUim0XWIDZ6hCxjeOUbSCPTPUe9WvDizaVPJpd6cAj9zIejj0r4avKpRjZ/Ej9CjWhWj7uzNT4e+OptPuo9C8QyGKU/LBcH7rf7JPrXriXMd3AUjk8p9vysPX1rxvW9HtNUtzFMgWU/ccdQfX2qvoXibVvC0gs9WSW709OFlGSyj+td+BzKnUjyz+I8bGZYpawO21yLxRpcU1xea9ELUHcsm4cD3rnb34o+JJtLFroEPmFG8s3k3Akb/Zx1rnde1q48cauIYZZYtHhPQkgufcVozRw2usaHa4WO1WRcAcAn6VtLGpVFBbmUctiqT9otT2L4b6ZqljpYv8AxBqD3eoXShiG4VB6Cr/iPxZoWgQGXU9Qhgx03Ngn2FeXePfiNdpd/wBg+G8T3m0LJL/DEMfzrmLDw8Lm4+2a3cPfXDcnzD8v5dBW2Jx9Ogk5as4sJkzqNyqPQ76++MUE8hg0LRb25OP9dJHiP8xXE+JfiJ4uv1aNb6109ScM8T5CD8R1rA8QeJIFum0fTk2rH8rCMYz7ZFR6FoE1+ftWoZWMn5Y/8fWuSWOcI889F2PWpZRQj0LHhzVdYtYLi30Dznubps3N/OSHk+g6YrVs/D4eQXmpzyXl13Mh4rZtYLe1QRxrhEGMgYqLVLuGwtGvLhxsX7gHevFr5lVxUuWnoj0KeGp0/hRIzQ2sJYskMYHfgCs86lcXjGLSYAw/ink4T8DWPY+drt35+oSGKDqkOcDFa+r65puiWpwwcYwsMI3Mx9AB1pU6C5uVK8zWclBe87DbmKz06BtQ1a4adkHAP8R/uj1r0v4H+D768kHi3XrXyDJzYwEY2R9iR6kVi/Cf4d6j4kuYPEvi22eC0Q77WzYduxYflX0HCI1jSKJAiINqgDAAFfb5JlU6SU6+58Nn2bqTdKjt1JYxjg09etNA5p69TX00dNGfJS3FoooqwCiiigAooooAKKKKACiiigAooooAKKKKACiiigAooooAKKKKACiiigAooooAKKKKACiiigAooooAKKKKACiiigBj4xzTABg4FSOOKaOKVrsLPoebfEf4NeDPGsrXd3YJa37DBuIAFY/jXkOsfspojE6V4gnAPA85i1fU+0GhkVhzzWc6EJbo66OOxFJWjJnxjrH7LPja0tml03X7S6OCRC0R3N7ZJryHxN4d8R+ELz7F4m0WexfJCSbdyP75HAr9LEXaMLxWd4h0TSNc06TT9Z0+C9tpAQySrnNYTwlNr3Tuo53Wg/3mp+aW23m6GNx+YNRPYWLMWa2RffFfY/iX9l/wTfszaPcXGlKxz5cZAVfpWLZ/sn6TFOHuPFF/MncFhz+lcbwFW+jPajn2FlH3lqfJ/wBj05DykJH+0RQt1ZQnbC8YI6bSBX29pn7NXwztUX7Tp0l4/dpcc1Zn/Zw+FMhJXQY4s/3RVrLpdZGL4iop6RPh2O4hYHdPGDnn5h1pXu7fPNwjH1BzX27D+zZ8LEbP9jl/Y4rZ0v4EfCnT3EieD7CVx0aRM0PLfMP9ZILaJ8H6ZBeapcra6Rpl5fXTfdVYmAP44xXsvw2/Z28X+IvLvPFTf2NY7s+QDmVh/vCvsTRtA0TRoVi0rS7WzQdBHGBitEopO410UsFGB52Jz2tVTUVY5L4e+BfDngfTxZaDp0UEjD97PtG9z7muqiXr82acY1Y5OfpT0QAV1qNjxJTc3dgKaO9Ppje1JsnoZXizUI9L8PXl9K21Y4ic18ofD64uLt9fvr1iXubregPYAYr6M+OzMnwz1Yhtv7oZI+orwaO1XTrqyuYVPkXUG1sdNxr5TiSvy0+U+s4ZguZyLqDactxnuK5P4iQiKKyvWXKx3KZ/76FdeU+YqfwrE8Z2xuPDM/y5aNg30wa+Dy98teJ9riY81Nn0daTLcWNtMpyrxgint97HasH4a3BvPh/o1wzbi1uOa3mPUjtX3k2m0fnklyzYIDk1S1xLyTT5obNhHM64V/SjUtX07TLcXGoXSW0ZOAznAJp+m39lqUPnWt5Dcx/7DZpq6BN9jE8PWOu6XYmO1FukzfNLKy5Zz7mtVL/xagBE1uR/d2f/AF6vlS20nnHT2qtqF1HaxeZIMnPQVtHFTjoiHSjJ6kcniPxJD/x8aL9ojH3irgZH0qhdXngHxGhtNe0W3ilPB8236H64qS28SafJeratM0Ur/cV+9aF3a2l9EY7y2jnX+IMOtdUMdNbkSwqW2hwHi34PQC2XU/B+sTwtCfMjgaXdEPoBwK3/AA9czXWjwvckCdBsk9yOCann0zU9FjeXQblntmGDaSnKge2Kr6FaSWtisVxGolZixUfw5OeKwxFWFTW2p0Ybmjoxus48yJ145wT7V88a3ezeC/i5f3drYQXdpMPPlgdASSTyQa+hdaO6aONWzzyK+e/iZKbr4kzvDzHDbhGI7HJ4rhjWlSu0fRYKk5q1z3/wjrWj+KPDkOq6WyNbuPniHBjPoRVLToP7S+IdnZ2wDR2oMj+2MGvEvhNqep6P42bR9L4g1MfMjH5A543V9W+B/C1v4ftnkkbz724+aaZup9B9K9LBU/av2iPIzWTwicG9zwz9tLwDq2oaXD4vs7m6vLKzI+0WG8mMjpu29OOtfLsLQ+VHJbBRERlcDHFffPxg8eeH/CdgbHxVZTDSb6NopLnbmJMjAz3718IapBp1v4g1CPRZVn0vz2e0ZfuhOwr0MVHaxz5LV1cWj2D9j6Rl1HX4ugaTJ/IV9GDlRXzf+x8c6zr59ZP6Cvo88Hb3rwsarSO+y9qwA4J3AemTijBJDb1OPvbTXnfxj8NeJtcNjceH9Yu7NISfOigbBfisT4R+EvHWl69dah4i167msnG2K3lfPfvWPsY8t7luK7nr7cn27VHPGJoHhY8MMU8cKBRgHqAfT2rmaSZF2jFgsL6zmVYJEZQejCrcFrcPem9vZA7jhEUcAVoYBUhvm+tA+XGP/wBdVdFc1wLKCOue4o9OfmJoX5SxAAJ60MA2NwzihMVjgfiV8QZfCl7Hp9rpct3PIpIboo49TxWd8HviBrHjWe8+3aa9mlu5QZXhvxr0bU9OsdTh8i/sorpPR1ziuT1vx54E8HI9nJd2to0X3oYhjJrqVpKyQ7pGzq25r07umOKrS/NG4z/DWR4U8ZWnjeyfVNOs54LRW2o8gwJPcVp3bCG1dpODj5feuKrFxnY6qb0PAP2hII47rT3UANvIyPpXjHiS3WONpAoGa9X+OOoLeeIbOxVs+V80g9OK8t8TzKLSUsRjsPSvdwbdomeJS9m2z7b/AGMfCen6N8NItXhlaa7veZXY5PpXucqFu/A6YrzL9mDT5dN+DukxzKVZ03DPvXqTjKj1r34ao+Jq6T0POfid8NdH8WRm9EYtdUVfkuYhhj6ZI614Z4hs9a8I3cVl4usnlhDfuL1Eyvt06V9dCMbemKo6pptjqdhLZahZxXUDcGORcgivJzDKKOKV3oz1cvzqthJW3ifMtldW95EJrWZJUxwQc0+4SGWFlmAKnruru/FHwM09pGuvCN7JpEvLeQpxGT9K8u8X+FPiBo8Tx3umPfBQSJLccYHfmvia/DVenPmpn22Cz7C4iyTsybS7XTbe5ZreSNQeidqZ4rsJrzSi8GRdRfNEw7V45BcanfX1y0l9cWrxSFAinG0j1rodL8YeINFCpdY1G2Qcnq9bLIsTTXtE7s+k+qVJU/aLVHV/D6yaNZ7m7XN0T85I5JHrXVzq7wP5fDMCCfSuHj8biPTG1qLQ7gW0rbBKANm7pisfUPFXiK+z5U0dnCQOFyGrmWT43F1LmWGoOs7UzrNG8Kw2t1LdXLK8rtuGetdKylAFjUACvHLfW9as9VtxPqDzxyHnJ6V3ln4tgkVbaFJLqfsEU5JrmzDK8XTajU1ZNVfV2/aOx1AG4YA57isfxdFay6OYriZY8EkZOOav6ZonjrxAQljokliGPElwvGPXiu38OfAlZ5lufF2oyXvQtbKfkPtzXTl3D+KnJSkrI8TFZ7hsPfW78jwzw3Br/iG+XSfD9rLdSk4aQKQsa+uTwa+g/hh8GtO0GaHU9exqOprhgJBlUb2Br1Dw3oWj+H7FbHR9Ohs4FHCouK0xGoJPevuMHlFHDtSlqz4zMc9rYt8sdEOjUBAMAAdAOgpwUegpV6UteweEGBRRRQAUUUUAFFFFABRRRQAUUUUAFFFFABRRRQAUUUUAFFFFABRRRQAUUUUAFFFFABRRRQAUUUUAFFFFABRRRQAUUUUAFFFFACEZoxS0UAJtoxS0UAJikdN3enUUAMEa4xShAKdRQKwzy/8AaNKFp1FAxNvvSbfenUUWATFLiiigBMUooooATFNPPFPqP+M0rCZieNtFXX/DN9pTnHnRFRXzrobXa2M2g3iY1DTZCpjYcsvXI/SvqSXGwk15x8TPh0niN01jRroaZrkHKyhcrKP7rDpz614WeZb9ap3itT2MozH6rUV9jyVw7tuY4b+VVNY2jSL0NjBjq7dNfWN19j8TafLp18MjzEBeGQD+IsOFrM8WW11J4dmWxUXBYgkxtu+XPOMe1fntPL6+HxFpo/QVj6VajeJ638GN6/DTR8jjyhjPpzW74j1CfTNHur+2tftLxDcIv73FYHwr1jRbzwlYafpt2C9rEEaGT5XB+h5rrn8thtYdRyCK+vik4qSZ8RVf71tnlurz+EvitoUega6stnc7gyx7ipDDnjnmtz4c/DfSfA5kbT7u5mdxg+YxIH610UHh/R4737ZHZxi4zndgfpWt34FaRk7WZPMNGRz/ABHrSNHHM22RAyjqKkqMkA45bPU9MVDepEr9Dl/GdkupSQWNhZ5dXVvPxjYAfUV0lpG0cUccnzyKMCpcBVJIXnv0rnvGct9caDd2Wj3kdtqBT9xK2PlP49apFxjKeiNfUZiqhEUls85rOkZYg0hOFA5Pr7V5h8N0+I2m6pjxVqkN1ZKp3sFGS2e34V2mpXoljLFhHApyWJwMetTOSTsjtpUJJWsUdd1OKxsrrVJ22rEhKj1OOBXhulCS4W+1S6VhJqErSqrjlVPQV13iPU38XaotlZl49GtHzLIePOYHoPbIrH8S31rA7yDasQGxMdsV4+NrvmVKG59Vl1DkjdmR4Ghll+I+hw2vEyzAk99ua+3II8xxqzHKqPzxXyZ+yrp8XiD4iajqk8ZK2GUjbsTwa+uk6A19lk9GVPDrmPieI6qqYlx7GH418Maf4r8NXmh6pCk0FxGVyyglT2Ir88fF/hm78FeLr7wzeo5EDk2rY+9Hnj8a/SsZrwz9p74Rt420r+3NGkjg1myBZc4AkHoTXdVp80dDgy7FqjV16nzD8CPGi+CfH5jvsix1FgrsOiseAT7V9hrJHJCs8TrJHKNyOpyCDXwfq2m3EDmx1S3a1uVJBH90juD3r0L4T/GbU/BDR6P4ljkv9H6JLyXjH8zXj4jD+09T6GrG754H0D8RdU8b6PbxXXg/R7HU1wfPWeRlYfQCuS8GfErx1rfiK20nVvA6WcJOJbgF8L9M16H4V8VeHvE1ml9omrQTpIoYxFgGXPYjrWrdS29nGbi4e3gTruZgB9c1wyi4rl5TLmTHtgMQaAR1zXGeIfip4A0QE3uvxSsP4bcCT+RrmJv2hfh0rbVmvHHtbtWP1eo+htGPMtD1vvx0ory/T/jv4BvSFjvZYv8ArpER/Ouj034ieF9Qx9m1S1YnsZQD+VZyo1F0D2bR1lLmqFrrWn3C5SdD9DmrAu7dhkSDFRZrdBysn3EEY615t4m+G3g3VfET6vf6V5l2TkgsdrfrXfzX1tGhYvuPauY8Q6vHawtNcSqpIznP3RVRnL7LNKUNfeJYEtrG1S3gjitYEGFRRgAVyXj/AMT2ek6Y91dSpEkQPlIW5lb2rzTxR8Xp1vZbXRbX7RGp2tcSPtAPsD1rzXxDr1zq12LrVLs3TjOF6Kn4dK66WClN80zobjEdrGpSajfz6tcjEsxJCn+Fewqb4T+BdR+KPj600e3hY6bHKGv5v4VTPIz6+1M8GeDfFXxE1VNP8N2vmRM+2S4JwIh3PvX3h8C/hfpPwz8KR6XaYmvpAGurjHLt3r3sNQcbNnh5lj4pOnE7fR9Pt9L0u20u1AWC1iWNQPQDFXY1OPm/Cjy+Bj8aeoxXoHzgHpimGMYHNSU3mgCOSP5fvEmqOqJ5ljOiRq7GJgoI6nFaLjIpmzI+aiwRnyyPg2/8D+MrTxRq0k/h+9bzrx5EMURK7SeK6fwz8GvHHiNxFdQLpdjJ1lbO/H0NfZTQhjnamfUqDSlTxtwAPSo9nG1j62HGWPhh/q9OyR4LP+z1FJ4Qi8NnxTcfYoW8xF8tf9Z1zn615B44+Gni/wAHyN9pspNTs1OEuIFLPj3A4r7X8pQc/pTJbeOWNo5EWRT2YZFTChCHwqxy5ZxTjsDU5+a/kfD3wx8N3/iH4jaWk2iXMljA26ZpkKqo9j3r7P0nw3oVhEv2TS7aMgDBEYNXrXTbG1/497OGE9yiAVbRdq46VThF7o5c1zqtmVTnloMWMLgKAv0AqRY8d+aXFOqkktjxUhoTHel20tFOwwHSiiigAooooAKKKKACiiigAooooAKKKKACiiigAooooAKKKKACiiigAooooAKKKKACiiigAooooAKKKKACiiigAooooAKKKKACiiigAooooAKKKKACiiigAooooAKKKKACiiigAooooAKKKKACk70UUMQjDg1X2eZx0BoooCRU1PTLDUrRra/tIbmIjBWRc14f8YPD1v4DW08QaLK6WrSCOazY/KQSB8o6DrRRXk5xSg6N7HfllaaxCinoYGu6VDHfJqOmyPY3Jwd8J25PvjrU1n8VNW8O3cWm69CmphukkQ2tj3Joor4zAVZ83LfQ+6xuHpyo8zjqes+Htch1izjuIrZ4VcZwzAkVqFxkjniiivbWx83OCT0I2nC/wk/jVW41Dyz9yiiojuxwirmVeavKz7VXHbmvM/iZLcaXI+qS3dy6lMLHHJtAoorGq3c9fBU48y0PO9D+KOq2RmaaP7SmflEhyQK1rLxRqPjq2acyfYtOiP72CPh5PbI7UUVnOTVOTR7ipQT2KniDxJHptmILS0McKjAUEVxl5NcahbyXlzJmNFyIxRRXHgop2k97nTUfLTdj6d/ZN8NQ6N8Po9U3LJPqb+cSBjaOmP0r2xM4NFFfoGFVqKPyrMZN4iV+4Vn63p6appdzp00kkaXCFN8Zwy+4NFFbR2OPqj89/jl4Z1D4f+MDo2qas+sxby9tK2fNVc9HY9TzXHXN1G0LM0RbI4Boorzqy94+qy6TdNXMey1C/wBNvjLpF9c2Dvg5hkK5+uK6m717xVrFmkOqeIb2WLpsWUgH60UVE3oddOnFz2M1NMs1P+pUn1IqT7HAPlWNR+FFFczbaPVjTjbYbJplqx5QA+1VJrI2jebDKYiOhTg0UUKTsYyirmhpvibxDprhrTV7r6SSFhXV6X8WfFkPyS3EcgA9KKKmUVLdGbijVX4xa5InlmJM+uK53xJ4w17Won+1XZWD+5HkZ9qKKKdKCewNI4bULpndI1+VeoAr1H9mr4Q2nxfuNWfVNTms7ex2hFhOGJOep/CiivVpRVkeDmk5WaufXnwU+DOi/CmK5bSdQvrl7j74mlyv4CvTol2YX2oorqR87Nt7kwpD1oopgFIKKKBdQooooH1Ckoopie42gcHNFFCY3Fbjt1KKKKGIWloopD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Tham luận về chủ đề &quot;Đổi mới, sáng tạo trong dạy và học ...">
            <a:extLst>
              <a:ext uri="{FF2B5EF4-FFF2-40B4-BE49-F238E27FC236}">
                <a16:creationId xmlns:a16="http://schemas.microsoft.com/office/drawing/2014/main" xmlns="" id="{557ECE9A-D16F-487B-93F2-4572680C1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90677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91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0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80771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ÔN TẬP VÀ ĐÁNH GIÁ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2020-08-25T15:59:38Z</dcterms:created>
  <dcterms:modified xsi:type="dcterms:W3CDTF">2020-08-25T16:36:21Z</dcterms:modified>
</cp:coreProperties>
</file>