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28"/>
  </p:notesMasterIdLst>
  <p:sldIdLst>
    <p:sldId id="256" r:id="rId2"/>
    <p:sldId id="257" r:id="rId3"/>
    <p:sldId id="258" r:id="rId4"/>
    <p:sldId id="281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82" r:id="rId17"/>
    <p:sldId id="284" r:id="rId18"/>
    <p:sldId id="271" r:id="rId19"/>
    <p:sldId id="280" r:id="rId20"/>
    <p:sldId id="273" r:id="rId21"/>
    <p:sldId id="274" r:id="rId22"/>
    <p:sldId id="283" r:id="rId23"/>
    <p:sldId id="276" r:id="rId24"/>
    <p:sldId id="277" r:id="rId25"/>
    <p:sldId id="278" r:id="rId26"/>
    <p:sldId id="27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ECFF"/>
    <a:srgbClr val="EAEAEA"/>
    <a:srgbClr val="6ABF7F"/>
    <a:srgbClr val="8CDB11"/>
    <a:srgbClr val="E8A83E"/>
    <a:srgbClr val="D2F4FD"/>
    <a:srgbClr val="CEF3FE"/>
    <a:srgbClr val="BC0000"/>
    <a:srgbClr val="E8C8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B6483B-5802-A622-395A-47D136E1611A}" v="1" dt="2020-08-18T10:02:28.620"/>
    <p1510:client id="{44693918-FCC6-E246-64FB-A2F93346C9DB}" v="7" dt="2020-08-22T15:31:35.299"/>
    <p1510:client id="{4DF390F6-D285-F553-F2EF-66F5CD49AF28}" v="58" dt="2020-08-15T14:35:29.337"/>
    <p1510:client id="{8F68F047-83EE-8AC3-FBB4-2CDD4B080273}" v="1" dt="2020-08-13T13:20:25.500"/>
    <p1510:client id="{E8C61B20-5DBB-81EF-9A99-36252C68B3EA}" v="2" dt="2020-08-14T01:06:11.634"/>
    <p1510:client id="{F5C057A4-FF68-16DB-5B3A-094D835CDD12}" v="1" dt="2020-08-11T06:01:00.4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50" autoAdjust="0"/>
  </p:normalViewPr>
  <p:slideViewPr>
    <p:cSldViewPr snapToGrid="0">
      <p:cViewPr>
        <p:scale>
          <a:sx n="98" d="100"/>
          <a:sy n="98" d="100"/>
        </p:scale>
        <p:origin x="-7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e8a04f2ba78787d94922229ffa1c7573c061acc5c03b16fa2f04159b0edb74b3::" providerId="AD" clId="Web-{8F68F047-83EE-8AC3-FBB4-2CDD4B080273}"/>
    <pc:docChg chg="modSld">
      <pc:chgData name="Người dùng Khách" userId="S::urn:spo:anon#e8a04f2ba78787d94922229ffa1c7573c061acc5c03b16fa2f04159b0edb74b3::" providerId="AD" clId="Web-{8F68F047-83EE-8AC3-FBB4-2CDD4B080273}" dt="2020-08-13T13:20:25.500" v="0"/>
      <pc:docMkLst>
        <pc:docMk/>
      </pc:docMkLst>
      <pc:sldChg chg="delSp">
        <pc:chgData name="Người dùng Khách" userId="S::urn:spo:anon#e8a04f2ba78787d94922229ffa1c7573c061acc5c03b16fa2f04159b0edb74b3::" providerId="AD" clId="Web-{8F68F047-83EE-8AC3-FBB4-2CDD4B080273}" dt="2020-08-13T13:20:25.500" v="0"/>
        <pc:sldMkLst>
          <pc:docMk/>
          <pc:sldMk cId="4170767847" sldId="260"/>
        </pc:sldMkLst>
        <pc:picChg chg="del">
          <ac:chgData name="Người dùng Khách" userId="S::urn:spo:anon#e8a04f2ba78787d94922229ffa1c7573c061acc5c03b16fa2f04159b0edb74b3::" providerId="AD" clId="Web-{8F68F047-83EE-8AC3-FBB4-2CDD4B080273}" dt="2020-08-13T13:20:25.500" v="0"/>
          <ac:picMkLst>
            <pc:docMk/>
            <pc:sldMk cId="4170767847" sldId="260"/>
            <ac:picMk id="6" creationId="{00000000-0000-0000-0000-000000000000}"/>
          </ac:picMkLst>
        </pc:picChg>
      </pc:sldChg>
    </pc:docChg>
  </pc:docChgLst>
  <pc:docChgLst>
    <pc:chgData name="Người dùng Khách" userId="S::urn:spo:anon#a3d25e8665d24784db8b40b5b60cda1a191872e911952b607f7675fb564fa7e5::" providerId="AD" clId="Web-{4DF390F6-D285-F553-F2EF-66F5CD49AF28}"/>
    <pc:docChg chg="modSld">
      <pc:chgData name="Người dùng Khách" userId="S::urn:spo:anon#a3d25e8665d24784db8b40b5b60cda1a191872e911952b607f7675fb564fa7e5::" providerId="AD" clId="Web-{4DF390F6-D285-F553-F2EF-66F5CD49AF28}" dt="2020-08-15T14:35:29.040" v="55" actId="20577"/>
      <pc:docMkLst>
        <pc:docMk/>
      </pc:docMkLst>
      <pc:sldChg chg="modSp">
        <pc:chgData name="Người dùng Khách" userId="S::urn:spo:anon#a3d25e8665d24784db8b40b5b60cda1a191872e911952b607f7675fb564fa7e5::" providerId="AD" clId="Web-{4DF390F6-D285-F553-F2EF-66F5CD49AF28}" dt="2020-08-15T14:35:28.446" v="53" actId="20577"/>
        <pc:sldMkLst>
          <pc:docMk/>
          <pc:sldMk cId="2272805451" sldId="258"/>
        </pc:sldMkLst>
        <pc:spChg chg="mod">
          <ac:chgData name="Người dùng Khách" userId="S::urn:spo:anon#a3d25e8665d24784db8b40b5b60cda1a191872e911952b607f7675fb564fa7e5::" providerId="AD" clId="Web-{4DF390F6-D285-F553-F2EF-66F5CD49AF28}" dt="2020-08-15T14:35:28.446" v="53" actId="20577"/>
          <ac:spMkLst>
            <pc:docMk/>
            <pc:sldMk cId="2272805451" sldId="258"/>
            <ac:spMk id="10" creationId="{609E0A0B-8849-41E4-AC43-E7E048215D55}"/>
          </ac:spMkLst>
        </pc:spChg>
      </pc:sldChg>
    </pc:docChg>
  </pc:docChgLst>
  <pc:docChgLst>
    <pc:chgData name="Guest User" userId="S::urn:spo:anon#e8a04f2ba78787d94922229ffa1c7573c061acc5c03b16fa2f04159b0edb74b3::" providerId="AD" clId="Web-{F5C057A4-FF68-16DB-5B3A-094D835CDD12}"/>
    <pc:docChg chg="modSld">
      <pc:chgData name="Guest User" userId="S::urn:spo:anon#e8a04f2ba78787d94922229ffa1c7573c061acc5c03b16fa2f04159b0edb74b3::" providerId="AD" clId="Web-{F5C057A4-FF68-16DB-5B3A-094D835CDD12}" dt="2020-08-11T06:01:00.488" v="0" actId="1076"/>
      <pc:docMkLst>
        <pc:docMk/>
      </pc:docMkLst>
      <pc:sldChg chg="modSp">
        <pc:chgData name="Guest User" userId="S::urn:spo:anon#e8a04f2ba78787d94922229ffa1c7573c061acc5c03b16fa2f04159b0edb74b3::" providerId="AD" clId="Web-{F5C057A4-FF68-16DB-5B3A-094D835CDD12}" dt="2020-08-11T06:01:00.488" v="0" actId="1076"/>
        <pc:sldMkLst>
          <pc:docMk/>
          <pc:sldMk cId="2272805451" sldId="258"/>
        </pc:sldMkLst>
        <pc:picChg chg="mod">
          <ac:chgData name="Guest User" userId="S::urn:spo:anon#e8a04f2ba78787d94922229ffa1c7573c061acc5c03b16fa2f04159b0edb74b3::" providerId="AD" clId="Web-{F5C057A4-FF68-16DB-5B3A-094D835CDD12}" dt="2020-08-11T06:01:00.488" v="0" actId="1076"/>
          <ac:picMkLst>
            <pc:docMk/>
            <pc:sldMk cId="2272805451" sldId="258"/>
            <ac:picMk id="6" creationId="{11F5500E-7C79-416F-AC24-DA6FB5E3EF15}"/>
          </ac:picMkLst>
        </pc:picChg>
      </pc:sldChg>
    </pc:docChg>
  </pc:docChgLst>
  <pc:docChgLst>
    <pc:chgData name="Người dùng Khách" userId="S::urn:spo:anon#a3d25e8665d24784db8b40b5b60cda1a191872e911952b607f7675fb564fa7e5::" providerId="AD" clId="Web-{E8C61B20-5DBB-81EF-9A99-36252C68B3EA}"/>
    <pc:docChg chg="modSld">
      <pc:chgData name="Người dùng Khách" userId="S::urn:spo:anon#a3d25e8665d24784db8b40b5b60cda1a191872e911952b607f7675fb564fa7e5::" providerId="AD" clId="Web-{E8C61B20-5DBB-81EF-9A99-36252C68B3EA}" dt="2020-08-14T01:06:11.634" v="1" actId="1076"/>
      <pc:docMkLst>
        <pc:docMk/>
      </pc:docMkLst>
      <pc:sldChg chg="modSp">
        <pc:chgData name="Người dùng Khách" userId="S::urn:spo:anon#a3d25e8665d24784db8b40b5b60cda1a191872e911952b607f7675fb564fa7e5::" providerId="AD" clId="Web-{E8C61B20-5DBB-81EF-9A99-36252C68B3EA}" dt="2020-08-14T01:06:11.634" v="1" actId="1076"/>
        <pc:sldMkLst>
          <pc:docMk/>
          <pc:sldMk cId="1137696568" sldId="365"/>
        </pc:sldMkLst>
        <pc:picChg chg="mod">
          <ac:chgData name="Người dùng Khách" userId="S::urn:spo:anon#a3d25e8665d24784db8b40b5b60cda1a191872e911952b607f7675fb564fa7e5::" providerId="AD" clId="Web-{E8C61B20-5DBB-81EF-9A99-36252C68B3EA}" dt="2020-08-14T01:06:11.634" v="1" actId="1076"/>
          <ac:picMkLst>
            <pc:docMk/>
            <pc:sldMk cId="1137696568" sldId="365"/>
            <ac:picMk id="4" creationId="{00000000-0000-0000-0000-000000000000}"/>
          </ac:picMkLst>
        </pc:picChg>
      </pc:sldChg>
    </pc:docChg>
  </pc:docChgLst>
  <pc:docChgLst>
    <pc:chgData name="Guest User" userId="S::urn:spo:anon#a3d25e8665d24784db8b40b5b60cda1a191872e911952b607f7675fb564fa7e5::" providerId="AD" clId="Web-{38B6483B-5802-A622-395A-47D136E1611A}"/>
    <pc:docChg chg="delSld">
      <pc:chgData name="Guest User" userId="S::urn:spo:anon#a3d25e8665d24784db8b40b5b60cda1a191872e911952b607f7675fb564fa7e5::" providerId="AD" clId="Web-{38B6483B-5802-A622-395A-47D136E1611A}" dt="2020-08-18T10:02:28.620" v="0"/>
      <pc:docMkLst>
        <pc:docMk/>
      </pc:docMkLst>
      <pc:sldChg chg="del">
        <pc:chgData name="Guest User" userId="S::urn:spo:anon#a3d25e8665d24784db8b40b5b60cda1a191872e911952b607f7675fb564fa7e5::" providerId="AD" clId="Web-{38B6483B-5802-A622-395A-47D136E1611A}" dt="2020-08-18T10:02:28.620" v="0"/>
        <pc:sldMkLst>
          <pc:docMk/>
          <pc:sldMk cId="2272805451" sldId="258"/>
        </pc:sldMkLst>
      </pc:sldChg>
    </pc:docChg>
  </pc:docChgLst>
  <pc:docChgLst>
    <pc:chgData name="Người dùng Khách" userId="S::urn:spo:anon#a3d25e8665d24784db8b40b5b60cda1a191872e911952b607f7675fb564fa7e5::" providerId="AD" clId="Web-{44693918-FCC6-E246-64FB-A2F93346C9DB}"/>
    <pc:docChg chg="modSld">
      <pc:chgData name="Người dùng Khách" userId="S::urn:spo:anon#a3d25e8665d24784db8b40b5b60cda1a191872e911952b607f7675fb564fa7e5::" providerId="AD" clId="Web-{44693918-FCC6-E246-64FB-A2F93346C9DB}" dt="2020-08-22T15:31:35.299" v="6" actId="1076"/>
      <pc:docMkLst>
        <pc:docMk/>
      </pc:docMkLst>
      <pc:sldChg chg="modSp">
        <pc:chgData name="Người dùng Khách" userId="S::urn:spo:anon#a3d25e8665d24784db8b40b5b60cda1a191872e911952b607f7675fb564fa7e5::" providerId="AD" clId="Web-{44693918-FCC6-E246-64FB-A2F93346C9DB}" dt="2020-08-22T15:31:35.299" v="6" actId="1076"/>
        <pc:sldMkLst>
          <pc:docMk/>
          <pc:sldMk cId="3363137857" sldId="279"/>
        </pc:sldMkLst>
        <pc:picChg chg="mod">
          <ac:chgData name="Người dùng Khách" userId="S::urn:spo:anon#a3d25e8665d24784db8b40b5b60cda1a191872e911952b607f7675fb564fa7e5::" providerId="AD" clId="Web-{44693918-FCC6-E246-64FB-A2F93346C9DB}" dt="2020-08-22T15:31:35.299" v="6" actId="1076"/>
          <ac:picMkLst>
            <pc:docMk/>
            <pc:sldMk cId="3363137857" sldId="279"/>
            <ac:picMk id="5" creationId="{00000000-0000-0000-0000-000000000000}"/>
          </ac:picMkLst>
        </pc:picChg>
      </pc:sldChg>
      <pc:sldChg chg="modSp">
        <pc:chgData name="Người dùng Khách" userId="S::urn:spo:anon#a3d25e8665d24784db8b40b5b60cda1a191872e911952b607f7675fb564fa7e5::" providerId="AD" clId="Web-{44693918-FCC6-E246-64FB-A2F93346C9DB}" dt="2020-08-22T15:31:00.908" v="4" actId="1076"/>
        <pc:sldMkLst>
          <pc:docMk/>
          <pc:sldMk cId="860162532" sldId="355"/>
        </pc:sldMkLst>
        <pc:spChg chg="mod">
          <ac:chgData name="Người dùng Khách" userId="S::urn:spo:anon#a3d25e8665d24784db8b40b5b60cda1a191872e911952b607f7675fb564fa7e5::" providerId="AD" clId="Web-{44693918-FCC6-E246-64FB-A2F93346C9DB}" dt="2020-08-22T15:30:53.173" v="2" actId="1076"/>
          <ac:spMkLst>
            <pc:docMk/>
            <pc:sldMk cId="860162532" sldId="355"/>
            <ac:spMk id="5" creationId="{00000000-0000-0000-0000-000000000000}"/>
          </ac:spMkLst>
        </pc:spChg>
        <pc:picChg chg="mod">
          <ac:chgData name="Người dùng Khách" userId="S::urn:spo:anon#a3d25e8665d24784db8b40b5b60cda1a191872e911952b607f7675fb564fa7e5::" providerId="AD" clId="Web-{44693918-FCC6-E246-64FB-A2F93346C9DB}" dt="2020-08-22T15:31:00.908" v="4" actId="1076"/>
          <ac:picMkLst>
            <pc:docMk/>
            <pc:sldMk cId="860162532" sldId="355"/>
            <ac:picMk id="4" creationId="{00000000-0000-0000-0000-000000000000}"/>
          </ac:picMkLst>
        </pc:picChg>
      </pc:sldChg>
      <pc:sldChg chg="modTransition">
        <pc:chgData name="Người dùng Khách" userId="S::urn:spo:anon#a3d25e8665d24784db8b40b5b60cda1a191872e911952b607f7675fb564fa7e5::" providerId="AD" clId="Web-{44693918-FCC6-E246-64FB-A2F93346C9DB}" dt="2020-08-22T15:29:03.077" v="0"/>
        <pc:sldMkLst>
          <pc:docMk/>
          <pc:sldMk cId="3647633207" sldId="367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D0D91-461E-451E-88CD-F7F109D97D9C}" type="datetimeFigureOut">
              <a:rPr lang="en-SG" smtClean="0"/>
              <a:t>27/8/2020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43A29-CE49-4F65-B40B-CAC08D70590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39229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3028F-45BD-48ED-B44B-E86A89F7F6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2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F0A2D-E417-430E-9958-7169BF7DAC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203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F0A2D-E417-430E-9958-7169BF7DAC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203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F0A2D-E417-430E-9958-7169BF7DAC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203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43A29-CE49-4F65-B40B-CAC08D70590C}" type="slidenum">
              <a:rPr lang="en-SG" smtClean="0"/>
              <a:t>22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80010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553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3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74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72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3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8/27/2020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9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8/27/2020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82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8/27/2020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66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8/27/2020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26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8/27/2020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6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8/27/2020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3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6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9.gif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508000" y="2705101"/>
            <a:ext cx="11684000" cy="2971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 </a:t>
            </a:r>
            <a:r>
              <a:rPr lang="en-US" sz="3600" kern="1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thầy cô giáo về dự</a:t>
            </a:r>
            <a:endParaRPr lang="en-US" sz="3600" kern="10">
              <a:ln w="9525">
                <a:solidFill>
                  <a:srgbClr val="FF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3600" kern="10">
              <a:ln w="9525">
                <a:solidFill>
                  <a:srgbClr val="FF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-438151" y="1655763"/>
            <a:ext cx="12992101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en-US" altLang="vi-VN" sz="7200" b="1" smtClean="0">
                <a:solidFill>
                  <a:srgbClr val="FF0000"/>
                </a:solidFill>
                <a:latin typeface="+mn-lt"/>
              </a:rPr>
              <a:t>Nhiệt liệt chào mừng</a:t>
            </a:r>
            <a:endParaRPr lang="en-US" altLang="vi-VN" sz="1800" smtClean="0">
              <a:solidFill>
                <a:srgbClr val="CC00CC"/>
              </a:solidFill>
              <a:latin typeface="+mn-lt"/>
            </a:endParaRPr>
          </a:p>
        </p:txBody>
      </p:sp>
      <p:sp>
        <p:nvSpPr>
          <p:cNvPr id="5" name="32-Point Star 2"/>
          <p:cNvSpPr>
            <a:spLocks noChangeArrowheads="1"/>
          </p:cNvSpPr>
          <p:nvPr/>
        </p:nvSpPr>
        <p:spPr bwMode="auto">
          <a:xfrm>
            <a:off x="8839200" y="1295400"/>
            <a:ext cx="81280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6" name="32-Point Star 2"/>
          <p:cNvSpPr>
            <a:spLocks noChangeArrowheads="1"/>
          </p:cNvSpPr>
          <p:nvPr/>
        </p:nvSpPr>
        <p:spPr bwMode="auto">
          <a:xfrm>
            <a:off x="10566400" y="457200"/>
            <a:ext cx="812800" cy="4572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7" name="32-Point Star 2"/>
          <p:cNvSpPr>
            <a:spLocks noChangeArrowheads="1"/>
          </p:cNvSpPr>
          <p:nvPr/>
        </p:nvSpPr>
        <p:spPr bwMode="auto">
          <a:xfrm>
            <a:off x="5689600" y="1066800"/>
            <a:ext cx="1117600" cy="6858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8" name="32-Point Star 2"/>
          <p:cNvSpPr>
            <a:spLocks noChangeArrowheads="1"/>
          </p:cNvSpPr>
          <p:nvPr/>
        </p:nvSpPr>
        <p:spPr bwMode="auto">
          <a:xfrm>
            <a:off x="1219200" y="381000"/>
            <a:ext cx="914400" cy="7620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9" name="32-Point Star 2"/>
          <p:cNvSpPr>
            <a:spLocks noChangeArrowheads="1"/>
          </p:cNvSpPr>
          <p:nvPr/>
        </p:nvSpPr>
        <p:spPr bwMode="auto">
          <a:xfrm>
            <a:off x="3454400" y="1219200"/>
            <a:ext cx="81280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10" name="32-Point Star 2"/>
          <p:cNvSpPr>
            <a:spLocks noChangeArrowheads="1"/>
          </p:cNvSpPr>
          <p:nvPr/>
        </p:nvSpPr>
        <p:spPr bwMode="auto">
          <a:xfrm>
            <a:off x="914400" y="1676400"/>
            <a:ext cx="81280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2946400" y="5562601"/>
            <a:ext cx="8229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vi-VN" sz="4000" b="1">
              <a:solidFill>
                <a:srgbClr val="FF3300"/>
              </a:solidFill>
              <a:latin typeface=".VnAristote" pitchFamily="34" charset="0"/>
            </a:endParaRPr>
          </a:p>
        </p:txBody>
      </p:sp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2990851" y="4621214"/>
            <a:ext cx="5981700" cy="105568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2400" kern="1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Chuyên đề: Học vần– </a:t>
            </a:r>
            <a:r>
              <a:rPr lang="en-US" sz="24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 </a:t>
            </a:r>
            <a:r>
              <a:rPr lang="en-US" sz="2400" kern="1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1</a:t>
            </a:r>
            <a:endParaRPr lang="en-US" sz="2400" kern="1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FF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3" name="WordArt 3"/>
          <p:cNvSpPr>
            <a:spLocks noChangeArrowheads="1" noChangeShapeType="1" noTextEdit="1"/>
          </p:cNvSpPr>
          <p:nvPr/>
        </p:nvSpPr>
        <p:spPr bwMode="auto">
          <a:xfrm>
            <a:off x="1422400" y="685800"/>
            <a:ext cx="9550400" cy="2438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543524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Trường Tiểu học Tân </a:t>
            </a:r>
            <a:r>
              <a:rPr lang="vi-VN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Hội</a:t>
            </a: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A</a:t>
            </a:r>
            <a:endParaRPr 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81700" y="0"/>
            <a:ext cx="586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0100" y="14288"/>
            <a:ext cx="64685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81350" y="5826453"/>
            <a:ext cx="613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HP001 4 hàng" pitchFamily="34" charset="0"/>
              </a:rPr>
              <a:t>Giáo viên thực hiện: Đào Thị Thảo</a:t>
            </a:r>
            <a:endParaRPr lang="en-US" sz="2800" b="1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8052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-1.96532E-6 L 0.49167 -1.96532E-6 " pathEditMode="relative" rAng="0" ptsTypes="AA">
                                      <p:cBhvr>
                                        <p:cTn id="9" dur="5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0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89017E-6 L -0.53507 -0.00208 " pathEditMode="relative" rAng="0" ptsTypes="AA">
                                      <p:cBhvr>
                                        <p:cTn id="11" dur="5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00" y="-1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1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8" presetID="23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4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0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52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8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64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70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7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" grpId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39" y="304801"/>
            <a:ext cx="11277600" cy="594276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70165"/>
            <a:ext cx="11379200" cy="6206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350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867" y="1"/>
            <a:ext cx="3217333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32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2. TËp ®äc</a:t>
            </a:r>
            <a:endParaRPr lang="en-US" sz="32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539074"/>
            <a:ext cx="5157037" cy="304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1362671"/>
            <a:ext cx="6492875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smtClean="0">
                <a:solidFill>
                  <a:srgbClr val="FF0000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             </a:t>
            </a:r>
            <a:r>
              <a:rPr lang="en-US" sz="4400" smtClean="0">
                <a:solidFill>
                  <a:srgbClr val="0070C0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Bể cá</a:t>
            </a:r>
          </a:p>
          <a:p>
            <a:pPr algn="just"/>
            <a:r>
              <a:rPr lang="en-US" sz="3600" smtClean="0">
                <a:solidFill>
                  <a:srgbClr val="FF0000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en-US" sz="3600" smtClean="0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Ba Hà để bể cá ở hè. Bể có cá, có cò, le le. Cò ở bể là cò đá. Le le là le le gỗ.</a:t>
            </a:r>
            <a:endParaRPr lang="vi-VN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61729" y="2582325"/>
            <a:ext cx="7168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6726" y="2047877"/>
            <a:ext cx="7777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Ba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4785" y="3035032"/>
            <a:ext cx="14622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cò đá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64492" y="3035032"/>
            <a:ext cx="18405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le le gỗ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67786" y="2047876"/>
            <a:ext cx="8483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Hà</a:t>
            </a:r>
            <a:endParaRPr lang="en-US" sz="3600"/>
          </a:p>
        </p:txBody>
      </p:sp>
      <p:sp>
        <p:nvSpPr>
          <p:cNvPr id="7" name="Rectangle 6"/>
          <p:cNvSpPr/>
          <p:nvPr/>
        </p:nvSpPr>
        <p:spPr>
          <a:xfrm>
            <a:off x="2478592" y="2588963"/>
            <a:ext cx="7168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cò</a:t>
            </a:r>
            <a:endParaRPr lang="en-US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05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842387"/>
            <a:ext cx="10668000" cy="54102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70165"/>
            <a:ext cx="11379200" cy="6206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789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867" y="1"/>
            <a:ext cx="3217333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32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2. TËp ®äc</a:t>
            </a:r>
            <a:endParaRPr lang="en-US" sz="32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539074"/>
            <a:ext cx="5157037" cy="304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1362671"/>
            <a:ext cx="6492875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smtClean="0">
                <a:solidFill>
                  <a:srgbClr val="FF0000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             </a:t>
            </a:r>
            <a:r>
              <a:rPr lang="en-US" sz="4400" smtClean="0">
                <a:solidFill>
                  <a:srgbClr val="0070C0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Bể cá</a:t>
            </a:r>
          </a:p>
          <a:p>
            <a:pPr algn="just"/>
            <a:r>
              <a:rPr lang="en-US" sz="3600" smtClean="0">
                <a:solidFill>
                  <a:srgbClr val="FF0000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en-US" sz="3600" smtClean="0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Ba Hà để bể cá ở hè. Bể có cá, có cò, le le. Cò ở bể là cò đá. Le le là le le gỗ.</a:t>
            </a:r>
            <a:endParaRPr lang="vi-VN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61729" y="2582325"/>
            <a:ext cx="7168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6726" y="2047877"/>
            <a:ext cx="7777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Ba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4785" y="3035032"/>
            <a:ext cx="14622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cò đá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64492" y="3035032"/>
            <a:ext cx="18405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le le gỗ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67786" y="2047876"/>
            <a:ext cx="8483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Hà</a:t>
            </a:r>
            <a:endParaRPr lang="en-US" sz="3600"/>
          </a:p>
        </p:txBody>
      </p:sp>
      <p:sp>
        <p:nvSpPr>
          <p:cNvPr id="7" name="Rectangle 6"/>
          <p:cNvSpPr/>
          <p:nvPr/>
        </p:nvSpPr>
        <p:spPr>
          <a:xfrm>
            <a:off x="2478592" y="2588963"/>
            <a:ext cx="7168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cò</a:t>
            </a:r>
            <a:endParaRPr lang="en-US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867" y="1"/>
            <a:ext cx="2461683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32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2. TËp ®äc</a:t>
            </a:r>
            <a:endParaRPr lang="en-US" sz="32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448" y="1539074"/>
            <a:ext cx="5654989" cy="304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1362671"/>
            <a:ext cx="6096000" cy="23698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600" smtClean="0">
                <a:solidFill>
                  <a:srgbClr val="FF0000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            </a:t>
            </a:r>
            <a:r>
              <a:rPr lang="en-US" sz="4000" smtClean="0">
                <a:solidFill>
                  <a:srgbClr val="0070C0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Bể cá</a:t>
            </a:r>
          </a:p>
          <a:p>
            <a:pPr algn="just"/>
            <a:r>
              <a:rPr lang="en-US" sz="3600" smtClean="0">
                <a:solidFill>
                  <a:srgbClr val="FF0000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en-US" sz="3600" smtClean="0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Ba Hà để bể cá ở hè. Bể có cá, có cò, le le. Cò ở bể là cò đá. Le le là le le gỗ.</a:t>
            </a:r>
            <a:endParaRPr lang="vi-VN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09574" y="1847851"/>
            <a:ext cx="266701" cy="34189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solidFill>
                  <a:srgbClr val="FF0000"/>
                </a:solidFill>
              </a:rPr>
              <a:t>1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62574" y="1932467"/>
            <a:ext cx="266701" cy="34189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2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143375" y="2478298"/>
            <a:ext cx="301625" cy="34189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3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143125" y="3000705"/>
            <a:ext cx="213794" cy="34189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4</a:t>
            </a:r>
            <a:endParaRPr lang="en-US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34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4" descr="E:\HƯỚNG\Hình nền Power point\Hình nền powerpoint\slgg2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1" t="9648" r="8408" b="5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0" y="762000"/>
            <a:ext cx="6400800" cy="762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prstTxWarp prst="textCanUp">
              <a:avLst/>
            </a:prstTxWarp>
            <a:spAutoFit/>
            <a:scene3d>
              <a:camera prst="perspectiveAbove"/>
              <a:lightRig rig="threePt" dir="t"/>
            </a:scene3d>
          </a:bodyPr>
          <a:lstStyle/>
          <a:p>
            <a:pPr algn="ctr" eaLnBrk="1" hangingPunct="1">
              <a:defRPr/>
            </a:pPr>
            <a:r>
              <a:rPr lang="en-US" sz="5400" b="1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66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Arial"/>
                <a:cs typeface="+mn-cs"/>
              </a:rPr>
              <a:t>Thi</a:t>
            </a:r>
            <a:r>
              <a:rPr lang="en-US" sz="5400" b="1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66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Arial"/>
                <a:cs typeface="+mn-cs"/>
              </a:rPr>
              <a:t> </a:t>
            </a:r>
            <a:r>
              <a:rPr lang="en-US" sz="5400" b="1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66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Arial"/>
                <a:cs typeface="+mn-cs"/>
              </a:rPr>
              <a:t>đọc</a:t>
            </a:r>
            <a:r>
              <a:rPr lang="en-US" sz="5400" b="1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66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Arial"/>
                <a:cs typeface="+mn-cs"/>
              </a:rPr>
              <a:t> </a:t>
            </a:r>
            <a:r>
              <a:rPr lang="en-US" sz="5400" b="1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66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Arial"/>
                <a:cs typeface="+mn-cs"/>
              </a:rPr>
              <a:t>trong</a:t>
            </a:r>
            <a:r>
              <a:rPr lang="en-US" sz="5400" b="1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66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Arial"/>
                <a:cs typeface="+mn-cs"/>
              </a:rPr>
              <a:t> </a:t>
            </a:r>
            <a:r>
              <a:rPr lang="en-US" sz="5400" b="1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66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Arial"/>
                <a:cs typeface="+mn-cs"/>
              </a:rPr>
              <a:t>nhóm</a:t>
            </a:r>
            <a:endParaRPr lang="en-US" sz="5400" b="1" dirty="0">
              <a:ln w="31550" cmpd="sng">
                <a:solidFill>
                  <a:srgbClr val="FF0000"/>
                </a:solidFill>
                <a:prstDash val="solid"/>
              </a:ln>
              <a:solidFill>
                <a:srgbClr val="FF0066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Arial"/>
              <a:cs typeface="+mn-cs"/>
            </a:endParaRPr>
          </a:p>
        </p:txBody>
      </p:sp>
      <p:pic>
        <p:nvPicPr>
          <p:cNvPr id="200708" name="Picture 4" descr="hd nho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6"/>
          <a:stretch>
            <a:fillRect/>
          </a:stretch>
        </p:blipFill>
        <p:spPr bwMode="auto">
          <a:xfrm>
            <a:off x="3217333" y="1917701"/>
            <a:ext cx="5683251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3048000" y="741903"/>
            <a:ext cx="6400800" cy="762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prstTxWarp prst="textCanUp">
              <a:avLst/>
            </a:prstTxWarp>
            <a:spAutoFit/>
            <a:scene3d>
              <a:camera prst="perspectiveAbove"/>
              <a:lightRig rig="threePt" dir="t"/>
            </a:scene3d>
          </a:bodyPr>
          <a:lstStyle/>
          <a:p>
            <a:pPr algn="ctr" eaLnBrk="1" hangingPunct="1">
              <a:defRPr/>
            </a:pPr>
            <a:r>
              <a:rPr lang="en-US" sz="5400" b="1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66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Arial"/>
              </a:rPr>
              <a:t>Đ</a:t>
            </a:r>
            <a:r>
              <a:rPr lang="en-US" sz="5400" b="1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66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Arial"/>
                <a:cs typeface="+mn-cs"/>
              </a:rPr>
              <a:t>ọc </a:t>
            </a:r>
            <a:r>
              <a:rPr lang="en-US" sz="5400" b="1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66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Arial"/>
                <a:cs typeface="+mn-cs"/>
              </a:rPr>
              <a:t>trong</a:t>
            </a:r>
            <a:r>
              <a:rPr lang="en-US" sz="5400" b="1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66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Arial"/>
                <a:cs typeface="+mn-cs"/>
              </a:rPr>
              <a:t> </a:t>
            </a:r>
            <a:r>
              <a:rPr lang="en-US" sz="5400" b="1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66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Arial"/>
                <a:cs typeface="+mn-cs"/>
              </a:rPr>
              <a:t>nhóm</a:t>
            </a:r>
            <a:endParaRPr lang="en-US" sz="5400" b="1" dirty="0">
              <a:ln w="31550" cmpd="sng">
                <a:solidFill>
                  <a:srgbClr val="FF0000"/>
                </a:solidFill>
                <a:prstDash val="solid"/>
              </a:ln>
              <a:solidFill>
                <a:srgbClr val="FF0066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73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867" y="1"/>
            <a:ext cx="3217333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32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2. TËp ®äc</a:t>
            </a:r>
            <a:endParaRPr lang="en-US" sz="32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539074"/>
            <a:ext cx="5157037" cy="304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1362671"/>
            <a:ext cx="64262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smtClean="0">
                <a:solidFill>
                  <a:srgbClr val="FF0000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            </a:t>
            </a:r>
            <a:r>
              <a:rPr lang="en-US" sz="4400" smtClean="0">
                <a:solidFill>
                  <a:srgbClr val="0000FF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Bể cá</a:t>
            </a:r>
          </a:p>
          <a:p>
            <a:pPr algn="just"/>
            <a:r>
              <a:rPr lang="en-US" sz="3600" smtClean="0">
                <a:solidFill>
                  <a:srgbClr val="FF0000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en-US" sz="3600" smtClean="0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Ba Hà để bể cá ở hè. Bể có cá, có cò, le le. Cò ở bể là cò đá. Le le là le le gỗ.</a:t>
            </a:r>
            <a:endParaRPr lang="vi-VN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06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20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 danh v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775" y="95250"/>
            <a:ext cx="11953876" cy="65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37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646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868" y="1"/>
            <a:ext cx="5309658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32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3. </a:t>
            </a:r>
            <a:r>
              <a:rPr lang="en-US" sz="320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2" pitchFamily="34" charset="0"/>
              </a:rPr>
              <a:t>Tìm từ ứng với từng hình</a:t>
            </a:r>
            <a:endParaRPr lang="en-US" sz="32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7575"/>
            <a:ext cx="2235200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1" y="3465112"/>
            <a:ext cx="2190977" cy="187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3457576"/>
            <a:ext cx="2133600" cy="187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3457576"/>
            <a:ext cx="1654628" cy="187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040842"/>
            <a:ext cx="2286000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3457576"/>
            <a:ext cx="3733800" cy="187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1" y="1040843"/>
            <a:ext cx="2374900" cy="1276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651" y="1040843"/>
            <a:ext cx="2298700" cy="1276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028804"/>
            <a:ext cx="22860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028803"/>
            <a:ext cx="2362200" cy="126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1581143" y="4905375"/>
            <a:ext cx="514351" cy="42307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756019" y="4846236"/>
            <a:ext cx="514351" cy="42307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581650" y="4808136"/>
            <a:ext cx="514351" cy="42307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658093" y="4808136"/>
            <a:ext cx="514351" cy="42307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0010775" y="4905375"/>
            <a:ext cx="514351" cy="42307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63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5605" y="21591"/>
            <a:ext cx="7326881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32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2. </a:t>
            </a:r>
            <a:r>
              <a:rPr lang="en-US" sz="320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2" pitchFamily="34" charset="0"/>
              </a:rPr>
              <a:t>Nối </a:t>
            </a:r>
            <a:r>
              <a:rPr lang="en-US" sz="320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2" pitchFamily="34" charset="0"/>
              </a:rPr>
              <a:t>từ ứng với </a:t>
            </a:r>
            <a:r>
              <a:rPr lang="en-US" sz="320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2" pitchFamily="34" charset="0"/>
              </a:rPr>
              <a:t>mỗi</a:t>
            </a:r>
            <a:r>
              <a:rPr lang="en-US" sz="320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2" pitchFamily="34" charset="0"/>
              </a:rPr>
              <a:t> hình rồi viết lại</a:t>
            </a:r>
            <a:endParaRPr lang="en-US" sz="32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8" y="2514600"/>
            <a:ext cx="2235200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7" y="2529673"/>
            <a:ext cx="2190977" cy="187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2529673"/>
            <a:ext cx="2133600" cy="187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172" y="2514600"/>
            <a:ext cx="1654628" cy="187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7" y="869392"/>
            <a:ext cx="2286000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226" y="2514601"/>
            <a:ext cx="3733800" cy="187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69" y="869393"/>
            <a:ext cx="2374900" cy="1276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651" y="869393"/>
            <a:ext cx="2298700" cy="1276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869393"/>
            <a:ext cx="22860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69392"/>
            <a:ext cx="2362200" cy="126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1581143" y="3962400"/>
            <a:ext cx="514351" cy="42307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879844" y="3893736"/>
            <a:ext cx="514351" cy="42307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581646" y="3893736"/>
            <a:ext cx="514351" cy="42307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675336" y="3893736"/>
            <a:ext cx="514351" cy="42307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0048875" y="3962400"/>
            <a:ext cx="514351" cy="42307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64" y="4572000"/>
            <a:ext cx="11338836" cy="207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946648" y="512323"/>
            <a:ext cx="44522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264140" y="533400"/>
            <a:ext cx="10861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356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8" y="2514600"/>
            <a:ext cx="2235200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7" y="2529673"/>
            <a:ext cx="2190977" cy="187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2529673"/>
            <a:ext cx="2133600" cy="187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172" y="2514600"/>
            <a:ext cx="1654628" cy="187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7" y="869392"/>
            <a:ext cx="2286000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226" y="2514601"/>
            <a:ext cx="3733800" cy="187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69" y="869393"/>
            <a:ext cx="2374900" cy="1276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651" y="869393"/>
            <a:ext cx="2298700" cy="1276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869393"/>
            <a:ext cx="22860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69392"/>
            <a:ext cx="2362200" cy="126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1581143" y="3962400"/>
            <a:ext cx="514351" cy="42307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879844" y="3893736"/>
            <a:ext cx="514351" cy="42307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567568" y="3879501"/>
            <a:ext cx="514351" cy="42307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675336" y="3893736"/>
            <a:ext cx="514351" cy="42307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0048875" y="3962400"/>
            <a:ext cx="514351" cy="42307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05" y="4572000"/>
            <a:ext cx="11103419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11772" y="5079166"/>
            <a:ext cx="9366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mtClean="0">
                <a:latin typeface="HP001 4 hàng" pitchFamily="34" charset="0"/>
              </a:rPr>
              <a:t>l</a:t>
            </a:r>
            <a:endParaRPr lang="en-US" sz="6600"/>
          </a:p>
        </p:txBody>
      </p:sp>
      <p:sp>
        <p:nvSpPr>
          <p:cNvPr id="21" name="TextBox 20"/>
          <p:cNvSpPr txBox="1"/>
          <p:nvPr/>
        </p:nvSpPr>
        <p:spPr>
          <a:xfrm>
            <a:off x="7405683" y="5079277"/>
            <a:ext cx="9366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mtClean="0">
                <a:latin typeface="HP001 4 hàng" pitchFamily="34" charset="0"/>
              </a:rPr>
              <a:t>ê</a:t>
            </a:r>
            <a:endParaRPr lang="en-US" sz="6600"/>
          </a:p>
        </p:txBody>
      </p:sp>
      <p:sp>
        <p:nvSpPr>
          <p:cNvPr id="23" name="TextBox 22"/>
          <p:cNvSpPr txBox="1"/>
          <p:nvPr/>
        </p:nvSpPr>
        <p:spPr>
          <a:xfrm>
            <a:off x="5015127" y="5085694"/>
            <a:ext cx="13856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mtClean="0">
                <a:latin typeface="HP001 4 hàng" pitchFamily="34" charset="0"/>
              </a:rPr>
              <a:t>đĩa</a:t>
            </a:r>
            <a:endParaRPr lang="en-US" sz="6600"/>
          </a:p>
        </p:txBody>
      </p:sp>
      <p:sp>
        <p:nvSpPr>
          <p:cNvPr id="33" name="TextBox 32"/>
          <p:cNvSpPr txBox="1"/>
          <p:nvPr/>
        </p:nvSpPr>
        <p:spPr>
          <a:xfrm>
            <a:off x="2732241" y="5085481"/>
            <a:ext cx="13856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mtClean="0">
                <a:latin typeface="HP001 4 hàng" pitchFamily="34" charset="0"/>
              </a:rPr>
              <a:t>bí</a:t>
            </a:r>
            <a:endParaRPr lang="en-US" sz="660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3194957" y="5585262"/>
            <a:ext cx="38100" cy="7575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9341073" y="5085694"/>
            <a:ext cx="9366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mtClean="0">
                <a:latin typeface="HP001 4 hàng" pitchFamily="34" charset="0"/>
              </a:rPr>
              <a:t>hổ</a:t>
            </a:r>
            <a:endParaRPr lang="en-US" sz="660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013857" y="1915886"/>
            <a:ext cx="1686720" cy="61378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2053" idx="0"/>
          </p:cNvCxnSpPr>
          <p:nvPr/>
        </p:nvCxnSpPr>
        <p:spPr>
          <a:xfrm>
            <a:off x="4137019" y="1970315"/>
            <a:ext cx="3595467" cy="54428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5671147" y="1970315"/>
            <a:ext cx="4377728" cy="617882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2050" idx="0"/>
          </p:cNvCxnSpPr>
          <p:nvPr/>
        </p:nvCxnSpPr>
        <p:spPr>
          <a:xfrm flipH="1">
            <a:off x="1151468" y="1915886"/>
            <a:ext cx="6896924" cy="598714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6660466" y="1952731"/>
            <a:ext cx="3595467" cy="54428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05605" y="21591"/>
            <a:ext cx="7326881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32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2. </a:t>
            </a:r>
            <a:r>
              <a:rPr lang="en-US" sz="320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2" pitchFamily="34" charset="0"/>
              </a:rPr>
              <a:t>Nối </a:t>
            </a:r>
            <a:r>
              <a:rPr lang="en-US" sz="320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2" pitchFamily="34" charset="0"/>
              </a:rPr>
              <a:t>từ ứng với </a:t>
            </a:r>
            <a:r>
              <a:rPr lang="en-US" sz="320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2" pitchFamily="34" charset="0"/>
              </a:rPr>
              <a:t>mỗi</a:t>
            </a:r>
            <a:r>
              <a:rPr lang="en-US" sz="320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22" pitchFamily="34" charset="0"/>
              </a:rPr>
              <a:t> hình rồi viết lại</a:t>
            </a:r>
            <a:endParaRPr lang="en-US" sz="32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946648" y="512323"/>
            <a:ext cx="44522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264140" y="533400"/>
            <a:ext cx="10861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943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781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12192000" cy="4111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2000" y="3886200"/>
            <a:ext cx="741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  <a:endParaRPr lang="en-US" sz="6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9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1" y="228600"/>
            <a:ext cx="12191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00" y="2592050"/>
            <a:ext cx="741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  <a:endParaRPr lang="en-US" sz="8800" b="1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31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3" descr="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2438401"/>
            <a:ext cx="6242051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899" name="Picture 4" descr="buom hoa do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1" y="4748213"/>
            <a:ext cx="3810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8" name="AutoShape 26"/>
          <p:cNvSpPr>
            <a:spLocks noChangeArrowheads="1"/>
          </p:cNvSpPr>
          <p:nvPr/>
        </p:nvSpPr>
        <p:spPr bwMode="auto">
          <a:xfrm rot="2318770">
            <a:off x="1020233" y="-882650"/>
            <a:ext cx="2743200" cy="7239000"/>
          </a:xfrm>
          <a:prstGeom prst="lightningBolt">
            <a:avLst/>
          </a:prstGeom>
          <a:gradFill rotWithShape="1">
            <a:gsLst>
              <a:gs pos="0">
                <a:schemeClr val="tx1">
                  <a:alpha val="14000"/>
                </a:schemeClr>
              </a:gs>
              <a:gs pos="50000">
                <a:srgbClr val="FFFF00">
                  <a:alpha val="49001"/>
                </a:srgbClr>
              </a:gs>
              <a:gs pos="100000">
                <a:schemeClr val="tx1">
                  <a:alpha val="14000"/>
                </a:schemeClr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  <p:txBody>
          <a:bodyPr wrap="none" lIns="91417" tIns="45709" rIns="91417" bIns="45709" anchor="ctr"/>
          <a:lstStyle/>
          <a:p>
            <a:pPr defTabSz="639763">
              <a:defRPr/>
            </a:pPr>
            <a:endParaRPr lang="vi-VN" sz="1400">
              <a:latin typeface=".VnArial" pitchFamily="34" charset="0"/>
              <a:cs typeface="+mn-cs"/>
            </a:endParaRPr>
          </a:p>
        </p:txBody>
      </p:sp>
      <p:sp>
        <p:nvSpPr>
          <p:cNvPr id="8220" name="AutoShape 28"/>
          <p:cNvSpPr>
            <a:spLocks noChangeArrowheads="1"/>
          </p:cNvSpPr>
          <p:nvPr/>
        </p:nvSpPr>
        <p:spPr bwMode="auto">
          <a:xfrm rot="5400000">
            <a:off x="5765800" y="-2336800"/>
            <a:ext cx="2895600" cy="14427200"/>
          </a:xfrm>
          <a:prstGeom prst="lightningBolt">
            <a:avLst/>
          </a:prstGeom>
          <a:gradFill rotWithShape="1">
            <a:gsLst>
              <a:gs pos="0">
                <a:schemeClr val="tx1">
                  <a:alpha val="12999"/>
                </a:schemeClr>
              </a:gs>
              <a:gs pos="50000">
                <a:srgbClr val="FF0000">
                  <a:alpha val="51999"/>
                </a:srgbClr>
              </a:gs>
              <a:gs pos="100000">
                <a:schemeClr val="tx1">
                  <a:alpha val="12999"/>
                </a:schemeClr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  <p:txBody>
          <a:bodyPr rot="10800000" vert="eaVert" wrap="none" lIns="91417" tIns="45709" rIns="91417" bIns="45709" anchor="ctr"/>
          <a:lstStyle/>
          <a:p>
            <a:pPr defTabSz="639763">
              <a:defRPr/>
            </a:pPr>
            <a:endParaRPr lang="vi-VN" sz="1400">
              <a:latin typeface=".VnArial" pitchFamily="34" charset="0"/>
              <a:cs typeface="+mn-cs"/>
            </a:endParaRPr>
          </a:p>
        </p:txBody>
      </p:sp>
      <p:sp>
        <p:nvSpPr>
          <p:cNvPr id="208902" name="AutoShape 25"/>
          <p:cNvSpPr>
            <a:spLocks noChangeArrowheads="1"/>
          </p:cNvSpPr>
          <p:nvPr/>
        </p:nvSpPr>
        <p:spPr bwMode="auto">
          <a:xfrm>
            <a:off x="-2755900" y="2540000"/>
            <a:ext cx="7518400" cy="5410200"/>
          </a:xfrm>
          <a:prstGeom prst="star24">
            <a:avLst>
              <a:gd name="adj" fmla="val 37500"/>
            </a:avLst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rgbClr val="FFFF00">
                  <a:alpha val="32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7" tIns="45709" rIns="91417" bIns="45709" anchor="ctr"/>
          <a:lstStyle/>
          <a:p>
            <a:pPr defTabSz="639763"/>
            <a:endParaRPr lang="vi-VN" altLang="en-US" sz="1400">
              <a:latin typeface=".Vn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" y="762003"/>
            <a:ext cx="12129461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</a:t>
            </a:r>
          </a:p>
        </p:txBody>
      </p:sp>
      <p:grpSp>
        <p:nvGrpSpPr>
          <p:cNvPr id="208904" name="Group 8"/>
          <p:cNvGrpSpPr>
            <a:grpSpLocks/>
          </p:cNvGrpSpPr>
          <p:nvPr/>
        </p:nvGrpSpPr>
        <p:grpSpPr bwMode="auto">
          <a:xfrm>
            <a:off x="-203200" y="-152400"/>
            <a:ext cx="12598400" cy="7162800"/>
            <a:chOff x="0" y="0"/>
            <a:chExt cx="5760" cy="4320"/>
          </a:xfrm>
        </p:grpSpPr>
        <p:sp>
          <p:nvSpPr>
            <p:cNvPr id="208905" name="Line 9"/>
            <p:cNvSpPr>
              <a:spLocks noChangeShapeType="1"/>
            </p:cNvSpPr>
            <p:nvPr/>
          </p:nvSpPr>
          <p:spPr bwMode="auto">
            <a:xfrm>
              <a:off x="432" y="45"/>
              <a:ext cx="5301" cy="9"/>
            </a:xfrm>
            <a:prstGeom prst="line">
              <a:avLst/>
            </a:prstGeom>
            <a:noFill/>
            <a:ln w="76200">
              <a:pattFill prst="openDmnd">
                <a:fgClr>
                  <a:srgbClr val="0000FF"/>
                </a:fgClr>
                <a:bgClr>
                  <a:srgbClr val="FF00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208906" name="Object 15"/>
            <p:cNvGraphicFramePr>
              <a:graphicFrameLocks noChangeAspect="1"/>
            </p:cNvGraphicFramePr>
            <p:nvPr/>
          </p:nvGraphicFramePr>
          <p:xfrm>
            <a:off x="0" y="0"/>
            <a:ext cx="576" cy="5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4" name="Clip" r:id="rId5" imgW="1278331" imgH="1273759" progId="MS_ClipArt_Gallery.2">
                    <p:embed/>
                  </p:oleObj>
                </mc:Choice>
                <mc:Fallback>
                  <p:oleObj name="Clip" r:id="rId5" imgW="1278331" imgH="1273759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576" cy="5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8907" name="Object 16"/>
            <p:cNvGraphicFramePr>
              <a:graphicFrameLocks noChangeAspect="1"/>
            </p:cNvGraphicFramePr>
            <p:nvPr/>
          </p:nvGraphicFramePr>
          <p:xfrm>
            <a:off x="4992" y="3693"/>
            <a:ext cx="768" cy="6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5" name="Image" r:id="rId7" imgW="1853315" imgH="1511111" progId="Photoshop.Image.7">
                    <p:embed/>
                  </p:oleObj>
                </mc:Choice>
                <mc:Fallback>
                  <p:oleObj name="Image" r:id="rId7" imgW="1853315" imgH="1511111" progId="Photoshop.Image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92" y="3693"/>
                          <a:ext cx="768" cy="6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8908" name="Line 12"/>
            <p:cNvSpPr>
              <a:spLocks noChangeShapeType="1"/>
            </p:cNvSpPr>
            <p:nvPr/>
          </p:nvSpPr>
          <p:spPr bwMode="auto">
            <a:xfrm>
              <a:off x="54" y="4268"/>
              <a:ext cx="5109" cy="9"/>
            </a:xfrm>
            <a:prstGeom prst="line">
              <a:avLst/>
            </a:prstGeom>
            <a:noFill/>
            <a:ln w="76200">
              <a:pattFill prst="openDmnd">
                <a:fgClr>
                  <a:srgbClr val="0000FF"/>
                </a:fgClr>
                <a:bgClr>
                  <a:srgbClr val="FF00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909" name="Line 13"/>
            <p:cNvSpPr>
              <a:spLocks noChangeShapeType="1"/>
            </p:cNvSpPr>
            <p:nvPr/>
          </p:nvSpPr>
          <p:spPr bwMode="auto">
            <a:xfrm flipH="1" flipV="1">
              <a:off x="80" y="315"/>
              <a:ext cx="3" cy="3960"/>
            </a:xfrm>
            <a:prstGeom prst="line">
              <a:avLst/>
            </a:prstGeom>
            <a:noFill/>
            <a:ln w="76200">
              <a:pattFill prst="openDmnd">
                <a:fgClr>
                  <a:srgbClr val="0000FF"/>
                </a:fgClr>
                <a:bgClr>
                  <a:srgbClr val="FF00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910" name="Line 14"/>
            <p:cNvSpPr>
              <a:spLocks noChangeShapeType="1"/>
            </p:cNvSpPr>
            <p:nvPr/>
          </p:nvSpPr>
          <p:spPr bwMode="auto">
            <a:xfrm flipH="1" flipV="1">
              <a:off x="5702" y="27"/>
              <a:ext cx="3" cy="3960"/>
            </a:xfrm>
            <a:prstGeom prst="line">
              <a:avLst/>
            </a:prstGeom>
            <a:noFill/>
            <a:ln w="76200">
              <a:pattFill prst="openDmnd">
                <a:fgClr>
                  <a:srgbClr val="0000FF"/>
                </a:fgClr>
                <a:bgClr>
                  <a:srgbClr val="FF00FF"/>
                </a:bgClr>
              </a:patt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2965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1066800"/>
            <a:ext cx="12192000" cy="579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383" y="4571198"/>
            <a:ext cx="4022747" cy="259160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316759" y="1297145"/>
            <a:ext cx="1556676" cy="1048432"/>
            <a:chOff x="2341807" y="722423"/>
            <a:chExt cx="1167507" cy="1048430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2341807" y="1001414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1</a:t>
              </a:r>
              <a:endParaRPr lang="es-ES" sz="280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026400" y="4877965"/>
            <a:ext cx="3595547" cy="923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5400" b="1" dirty="0" err="1" smtClean="0">
                <a:latin typeface="HP-222" pitchFamily="34" charset="0"/>
              </a:rPr>
              <a:t>bê</a:t>
            </a:r>
            <a:r>
              <a:rPr lang="es-ES_tradnl" sz="5400" b="1" dirty="0" smtClean="0">
                <a:latin typeface="HP-222" pitchFamily="34" charset="0"/>
              </a:rPr>
              <a:t> -</a:t>
            </a:r>
            <a:r>
              <a:rPr lang="es-ES_tradnl" sz="5400" b="1" dirty="0" err="1" smtClean="0">
                <a:latin typeface="HP-222" pitchFamily="34" charset="0"/>
              </a:rPr>
              <a:t>bễ</a:t>
            </a:r>
            <a:endParaRPr lang="es-ES" sz="5400" b="1" dirty="0">
              <a:latin typeface="HP-222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168079" y="3144336"/>
            <a:ext cx="1556676" cy="1048432"/>
            <a:chOff x="5632842" y="2105111"/>
            <a:chExt cx="1167507" cy="1048430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5632842" y="2384102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2</a:t>
              </a:r>
              <a:endParaRPr lang="es-ES" sz="280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04107" y="2839197"/>
            <a:ext cx="1556676" cy="1048432"/>
            <a:chOff x="1559230" y="2459387"/>
            <a:chExt cx="1167507" cy="1048430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8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3</a:t>
              </a:r>
              <a:endParaRPr lang="es-ES" sz="280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539330" y="1436641"/>
            <a:ext cx="1556676" cy="1048432"/>
            <a:chOff x="1559230" y="2459387"/>
            <a:chExt cx="1167507" cy="1048430"/>
          </a:xfrm>
        </p:grpSpPr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8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4</a:t>
              </a:r>
              <a:endParaRPr lang="es-ES" sz="280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710315" y="2380908"/>
            <a:ext cx="1556676" cy="1048432"/>
            <a:chOff x="1559230" y="2459387"/>
            <a:chExt cx="1167507" cy="1048430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8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5</a:t>
              </a:r>
              <a:endParaRPr lang="es-ES" sz="280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763235" y="2588727"/>
            <a:ext cx="1556676" cy="1048432"/>
            <a:chOff x="1559230" y="2459387"/>
            <a:chExt cx="1167507" cy="1048430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8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6</a:t>
              </a:r>
              <a:endParaRPr lang="es-ES" sz="280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026400" y="4878269"/>
            <a:ext cx="3538288" cy="923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5400" b="1" dirty="0" err="1" smtClean="0">
                <a:latin typeface="HP-222" pitchFamily="34" charset="0"/>
              </a:rPr>
              <a:t>ga</a:t>
            </a:r>
            <a:r>
              <a:rPr lang="es-ES_tradnl" sz="5400" b="1" dirty="0" smtClean="0">
                <a:latin typeface="HP-222" pitchFamily="34" charset="0"/>
              </a:rPr>
              <a:t> - </a:t>
            </a:r>
            <a:r>
              <a:rPr lang="es-ES_tradnl" sz="5400" b="1" dirty="0" err="1" smtClean="0">
                <a:latin typeface="HP-222" pitchFamily="34" charset="0"/>
              </a:rPr>
              <a:t>hồ</a:t>
            </a:r>
            <a:endParaRPr lang="es-ES" sz="5400" b="1" dirty="0">
              <a:latin typeface="HP-222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038959" y="4877965"/>
            <a:ext cx="3582988" cy="923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5400" b="1" dirty="0" err="1" smtClean="0">
                <a:latin typeface=".VnAvant" pitchFamily="34" charset="0"/>
              </a:rPr>
              <a:t>bi</a:t>
            </a:r>
            <a:r>
              <a:rPr lang="es-ES_tradnl" sz="5400" b="1" dirty="0" smtClean="0">
                <a:latin typeface=".VnAvant" pitchFamily="34" charset="0"/>
              </a:rPr>
              <a:t> - </a:t>
            </a:r>
            <a:r>
              <a:rPr lang="es-ES_tradnl" sz="5400" b="1" dirty="0" err="1" smtClean="0">
                <a:latin typeface=".VnAvant" pitchFamily="34" charset="0"/>
              </a:rPr>
              <a:t>bia</a:t>
            </a:r>
            <a:endParaRPr lang="es-ES" sz="5400" b="1" dirty="0">
              <a:latin typeface=".VnAvant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038960" y="4878269"/>
            <a:ext cx="3739977" cy="923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5400" b="1" dirty="0" smtClean="0">
                <a:latin typeface=".VnAvant" pitchFamily="34" charset="0"/>
              </a:rPr>
              <a:t>l-b-h-g</a:t>
            </a:r>
            <a:endParaRPr lang="es-ES" sz="5400" b="1" dirty="0">
              <a:latin typeface=".VnAvant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064501" y="4878269"/>
            <a:ext cx="3675345" cy="923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5400" b="1" dirty="0" smtClean="0">
                <a:latin typeface="HP-222" pitchFamily="34" charset="0"/>
              </a:rPr>
              <a:t>a-o</a:t>
            </a:r>
            <a:r>
              <a:rPr lang="es-ES_tradnl" sz="5400" b="1" dirty="0" smtClean="0">
                <a:latin typeface=".VnAvant" pitchFamily="34" charset="0"/>
              </a:rPr>
              <a:t>-</a:t>
            </a:r>
            <a:r>
              <a:rPr lang="es-ES_tradnl" sz="5400" b="1" dirty="0" smtClean="0">
                <a:latin typeface="HP-222" pitchFamily="34" charset="0"/>
              </a:rPr>
              <a:t>ô-ơ</a:t>
            </a:r>
            <a:endParaRPr lang="es-ES" sz="5400" b="1" dirty="0">
              <a:latin typeface=".VnAvant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104005" y="4878269"/>
            <a:ext cx="3635840" cy="923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5400" b="1" dirty="0" smtClean="0">
                <a:latin typeface="HP-222" pitchFamily="34" charset="0"/>
              </a:rPr>
              <a:t>e-ê-i-</a:t>
            </a:r>
            <a:r>
              <a:rPr lang="es-ES_tradnl" sz="5400" b="1" dirty="0" err="1" smtClean="0">
                <a:latin typeface="HP-222" pitchFamily="34" charset="0"/>
              </a:rPr>
              <a:t>ia</a:t>
            </a:r>
            <a:endParaRPr lang="es-ES" sz="5400" b="1" dirty="0">
              <a:latin typeface="HP-222" pitchFamily="34" charset="0"/>
            </a:endParaRPr>
          </a:p>
        </p:txBody>
      </p:sp>
      <p:pic>
        <p:nvPicPr>
          <p:cNvPr id="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36750" y="498497"/>
            <a:ext cx="649817" cy="487363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36751" y="1192960"/>
            <a:ext cx="649817" cy="487363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36752" y="1717177"/>
            <a:ext cx="649817" cy="487363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58254" y="2187437"/>
            <a:ext cx="649817" cy="487363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98683" y="2674800"/>
            <a:ext cx="649817" cy="487363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98683" y="3167057"/>
            <a:ext cx="649817" cy="487363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3741635" y="31763"/>
            <a:ext cx="5451540" cy="954097"/>
          </a:xfrm>
          <a:prstGeom prst="rect">
            <a:avLst/>
          </a:prstGeom>
          <a:solidFill>
            <a:srgbClr val="FFFF00"/>
          </a:solidFill>
        </p:spPr>
        <p:txBody>
          <a:bodyPr wrap="square" lIns="121908" tIns="60955" rIns="121908" bIns="60955" rtlCol="0">
            <a:spAutoFit/>
          </a:bodyPr>
          <a:lstStyle/>
          <a:p>
            <a:pPr algn="ctr"/>
            <a:endParaRPr lang="en-US" sz="600" b="1" dirty="0">
              <a:solidFill>
                <a:schemeClr val="tx1">
                  <a:lumMod val="85000"/>
                  <a:lumOff val="15000"/>
                </a:schemeClr>
              </a:solidFill>
              <a:latin typeface="HP001 4 hàng" panose="020B0603050302020204" pitchFamily="34" charset="0"/>
            </a:endParaRPr>
          </a:p>
          <a:p>
            <a:pPr algn="ctr"/>
            <a:r>
              <a:rPr lang="en-US" sz="48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001 4 hàng" panose="020B0603050302020204" pitchFamily="34" charset="0"/>
              </a:rPr>
              <a:t>Trò chơi: Hái táo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.VnArial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74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3217 L -0.06215 0.540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2" y="286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2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23906 0.2650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324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L -0.01285 0.2986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149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42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1921 L -0.27778 0.5060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2" y="2625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2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9758E-6 -3.7037E-6 L -0.05883 0.3851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2" y="1925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2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-0.02778 L -0.29779 0.3486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05" y="1881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42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723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4275" y="8842"/>
            <a:ext cx="12206276" cy="6858000"/>
          </a:xfrm>
          <a:prstGeom prst="rect">
            <a:avLst/>
          </a:prstGeom>
          <a:noFill/>
          <a:ln w="571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HP-222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58E54EE6-16E2-4EB7-8143-0333109647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8750945"/>
              </p:ext>
            </p:extLst>
          </p:nvPr>
        </p:nvGraphicFramePr>
        <p:xfrm>
          <a:off x="43663" y="1095518"/>
          <a:ext cx="12090393" cy="5771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3377">
                  <a:extLst>
                    <a:ext uri="{9D8B030D-6E8A-4147-A177-3AD203B41FA5}">
                      <a16:colId xmlns:a16="http://schemas.microsoft.com/office/drawing/2014/main" xmlns="" val="3131104396"/>
                    </a:ext>
                  </a:extLst>
                </a:gridCol>
                <a:gridCol w="1343377">
                  <a:extLst>
                    <a:ext uri="{9D8B030D-6E8A-4147-A177-3AD203B41FA5}">
                      <a16:colId xmlns:a16="http://schemas.microsoft.com/office/drawing/2014/main" xmlns="" val="1778186676"/>
                    </a:ext>
                  </a:extLst>
                </a:gridCol>
                <a:gridCol w="1343377">
                  <a:extLst>
                    <a:ext uri="{9D8B030D-6E8A-4147-A177-3AD203B41FA5}">
                      <a16:colId xmlns:a16="http://schemas.microsoft.com/office/drawing/2014/main" xmlns="" val="3688159914"/>
                    </a:ext>
                  </a:extLst>
                </a:gridCol>
                <a:gridCol w="1343377">
                  <a:extLst>
                    <a:ext uri="{9D8B030D-6E8A-4147-A177-3AD203B41FA5}">
                      <a16:colId xmlns:a16="http://schemas.microsoft.com/office/drawing/2014/main" xmlns="" val="3837130390"/>
                    </a:ext>
                  </a:extLst>
                </a:gridCol>
                <a:gridCol w="1343377">
                  <a:extLst>
                    <a:ext uri="{9D8B030D-6E8A-4147-A177-3AD203B41FA5}">
                      <a16:colId xmlns:a16="http://schemas.microsoft.com/office/drawing/2014/main" xmlns="" val="1930238660"/>
                    </a:ext>
                  </a:extLst>
                </a:gridCol>
                <a:gridCol w="1343377">
                  <a:extLst>
                    <a:ext uri="{9D8B030D-6E8A-4147-A177-3AD203B41FA5}">
                      <a16:colId xmlns:a16="http://schemas.microsoft.com/office/drawing/2014/main" xmlns="" val="3214850317"/>
                    </a:ext>
                  </a:extLst>
                </a:gridCol>
                <a:gridCol w="1343377">
                  <a:extLst>
                    <a:ext uri="{9D8B030D-6E8A-4147-A177-3AD203B41FA5}">
                      <a16:colId xmlns:a16="http://schemas.microsoft.com/office/drawing/2014/main" xmlns="" val="3957761360"/>
                    </a:ext>
                  </a:extLst>
                </a:gridCol>
                <a:gridCol w="1343377">
                  <a:extLst>
                    <a:ext uri="{9D8B030D-6E8A-4147-A177-3AD203B41FA5}">
                      <a16:colId xmlns:a16="http://schemas.microsoft.com/office/drawing/2014/main" xmlns="" val="1741379278"/>
                    </a:ext>
                  </a:extLst>
                </a:gridCol>
                <a:gridCol w="1343377">
                  <a:extLst>
                    <a:ext uri="{9D8B030D-6E8A-4147-A177-3AD203B41FA5}">
                      <a16:colId xmlns:a16="http://schemas.microsoft.com/office/drawing/2014/main" xmlns="" val="560836172"/>
                    </a:ext>
                  </a:extLst>
                </a:gridCol>
              </a:tblGrid>
              <a:tr h="1154265">
                <a:tc>
                  <a:txBody>
                    <a:bodyPr/>
                    <a:lstStyle/>
                    <a:p>
                      <a:pPr algn="ctr"/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400" b="0" dirty="0">
                        <a:solidFill>
                          <a:srgbClr val="FF0000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400" b="0" dirty="0">
                        <a:solidFill>
                          <a:srgbClr val="FF0000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400" b="0" dirty="0">
                        <a:solidFill>
                          <a:srgbClr val="FF0000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400" b="0" dirty="0">
                        <a:solidFill>
                          <a:srgbClr val="FF0000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400" b="0" dirty="0">
                        <a:solidFill>
                          <a:srgbClr val="FF0000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400" b="0" dirty="0">
                        <a:solidFill>
                          <a:srgbClr val="FF0000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400" b="0" dirty="0">
                        <a:solidFill>
                          <a:srgbClr val="FF0000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400" b="0" dirty="0">
                        <a:solidFill>
                          <a:srgbClr val="FF0000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8601949"/>
                  </a:ext>
                </a:extLst>
              </a:tr>
              <a:tr h="1154265">
                <a:tc>
                  <a:txBody>
                    <a:bodyPr/>
                    <a:lstStyle/>
                    <a:p>
                      <a:pPr algn="ctr"/>
                      <a:endParaRPr lang="vi-VN" sz="4400" dirty="0">
                        <a:solidFill>
                          <a:srgbClr val="0000FF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46434731"/>
                  </a:ext>
                </a:extLst>
              </a:tr>
              <a:tr h="1154265">
                <a:tc>
                  <a:txBody>
                    <a:bodyPr/>
                    <a:lstStyle/>
                    <a:p>
                      <a:pPr algn="ctr"/>
                      <a:endParaRPr lang="vi-VN" sz="4400" dirty="0">
                        <a:solidFill>
                          <a:srgbClr val="0000FF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85062521"/>
                  </a:ext>
                </a:extLst>
              </a:tr>
              <a:tr h="1154265">
                <a:tc>
                  <a:txBody>
                    <a:bodyPr/>
                    <a:lstStyle/>
                    <a:p>
                      <a:pPr algn="ctr"/>
                      <a:endParaRPr lang="vi-VN" sz="4400" dirty="0">
                        <a:solidFill>
                          <a:srgbClr val="0000FF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71894368"/>
                  </a:ext>
                </a:extLst>
              </a:tr>
              <a:tr h="1154265">
                <a:tc>
                  <a:txBody>
                    <a:bodyPr/>
                    <a:lstStyle/>
                    <a:p>
                      <a:pPr algn="ctr"/>
                      <a:endParaRPr lang="vi-VN" sz="4400" dirty="0">
                        <a:solidFill>
                          <a:srgbClr val="0000FF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5410707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169645F-0F66-4203-97B3-CB29A04A5A2F}"/>
              </a:ext>
            </a:extLst>
          </p:cNvPr>
          <p:cNvSpPr txBox="1"/>
          <p:nvPr/>
        </p:nvSpPr>
        <p:spPr>
          <a:xfrm>
            <a:off x="347641" y="228601"/>
            <a:ext cx="736760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1. </a:t>
            </a:r>
            <a:r>
              <a:rPr lang="en-US" sz="3200" dirty="0" err="1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Ghép</a:t>
            </a:r>
            <a:r>
              <a:rPr lang="en-US" sz="3200" dirty="0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200" dirty="0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âm</a:t>
            </a:r>
            <a:r>
              <a:rPr lang="en-US" sz="3200" dirty="0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en-US" sz="3200" dirty="0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3200" dirty="0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lang="en-US" sz="3200" dirty="0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3200" dirty="0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vi-VN" sz="32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99393" y="1203065"/>
            <a:ext cx="8450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HP-222" pitchFamily="34" charset="0"/>
              </a:rPr>
              <a:t>a</a:t>
            </a:r>
            <a:endParaRPr lang="en-US" sz="5400" dirty="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41587" y="1203065"/>
            <a:ext cx="81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  <a:latin typeface="HP-222" pitchFamily="34" charset="0"/>
              </a:rPr>
              <a:t>o</a:t>
            </a:r>
            <a:endParaRPr lang="en-US" sz="540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78588" y="1218454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HP-222" pitchFamily="34" charset="0"/>
              </a:rPr>
              <a:t>ô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681329" y="1203065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HP-222" pitchFamily="34" charset="0"/>
              </a:rPr>
              <a:t>ơ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991881" y="1174964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  <a:latin typeface="HP-222" pitchFamily="34" charset="0"/>
              </a:rPr>
              <a:t>e</a:t>
            </a:r>
            <a:endParaRPr lang="en-US" sz="540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8374929" y="1174964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HP-222" pitchFamily="34" charset="0"/>
              </a:rPr>
              <a:t>ê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9866760" y="1203065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  <a:latin typeface="HP-222" pitchFamily="34" charset="0"/>
              </a:rPr>
              <a:t>i</a:t>
            </a:r>
            <a:endParaRPr lang="en-US" sz="540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0895811" y="1218454"/>
            <a:ext cx="11660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  <a:latin typeface="HP-222" pitchFamily="34" charset="0"/>
              </a:rPr>
              <a:t>ia</a:t>
            </a:r>
            <a:endParaRPr lang="en-US" sz="540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47639" y="2473648"/>
            <a:ext cx="71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0000FF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</a:t>
            </a:r>
            <a:endParaRPr lang="vi-VN" sz="5400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15115" y="3649170"/>
            <a:ext cx="71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0000FF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</a:t>
            </a:r>
            <a:endParaRPr lang="vi-VN" sz="5400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47639" y="4710882"/>
            <a:ext cx="71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0000FF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</a:t>
            </a:r>
            <a:endParaRPr lang="vi-VN" sz="5400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315115" y="5829181"/>
            <a:ext cx="71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00FF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</a:t>
            </a:r>
            <a:endParaRPr lang="vi-VN" sz="5400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7639" y="2505670"/>
            <a:ext cx="71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0000FF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</a:t>
            </a:r>
            <a:endParaRPr lang="vi-VN" sz="5400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99393" y="1202670"/>
            <a:ext cx="8450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HP-222" pitchFamily="34" charset="0"/>
              </a:rPr>
              <a:t>a</a:t>
            </a:r>
            <a:endParaRPr lang="en-US" sz="5400" dirty="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7639" y="2524217"/>
            <a:ext cx="71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0000FF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</a:t>
            </a:r>
            <a:endParaRPr lang="vi-VN" sz="5400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41587" y="1202670"/>
            <a:ext cx="8450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HP-222" pitchFamily="34" charset="0"/>
              </a:rPr>
              <a:t>o</a:t>
            </a:r>
            <a:endParaRPr lang="en-US" sz="5400" dirty="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7639" y="2505670"/>
            <a:ext cx="71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0000FF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</a:t>
            </a:r>
            <a:endParaRPr lang="vi-VN" sz="5400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68800" y="1218454"/>
            <a:ext cx="8450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HP-222" pitchFamily="34" charset="0"/>
              </a:rPr>
              <a:t>ô</a:t>
            </a:r>
            <a:endParaRPr lang="en-US" sz="5400" dirty="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47639" y="2488726"/>
            <a:ext cx="71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0000FF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</a:t>
            </a:r>
            <a:endParaRPr lang="vi-VN" sz="5400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666320" y="1219200"/>
            <a:ext cx="8450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HP-222" pitchFamily="34" charset="0"/>
              </a:rPr>
              <a:t>ơ</a:t>
            </a:r>
            <a:endParaRPr lang="en-US" sz="5400" dirty="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47639" y="2534877"/>
            <a:ext cx="71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0000FF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</a:t>
            </a:r>
            <a:endParaRPr lang="vi-VN" sz="5400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91881" y="1174964"/>
            <a:ext cx="8450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HP-222" pitchFamily="34" charset="0"/>
              </a:rPr>
              <a:t>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47639" y="2514600"/>
            <a:ext cx="71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0000FF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</a:t>
            </a:r>
            <a:endParaRPr lang="vi-VN" sz="5400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386908" y="1164693"/>
            <a:ext cx="8450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HP-222" pitchFamily="34" charset="0"/>
              </a:rPr>
              <a:t>ê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7639" y="2514600"/>
            <a:ext cx="71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0000FF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</a:t>
            </a:r>
            <a:endParaRPr lang="vi-VN" sz="5400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855200" y="1210270"/>
            <a:ext cx="8450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HP-222" pitchFamily="34" charset="0"/>
              </a:rPr>
              <a:t>i</a:t>
            </a:r>
            <a:endParaRPr lang="en-US" sz="5400" dirty="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47639" y="2514600"/>
            <a:ext cx="71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0000FF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</a:t>
            </a:r>
            <a:endParaRPr lang="vi-VN" sz="5400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881930" y="1219200"/>
            <a:ext cx="1179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HP-222" pitchFamily="34" charset="0"/>
              </a:rPr>
              <a:t>ia</a:t>
            </a:r>
            <a:endParaRPr lang="en-US" sz="5400" dirty="0">
              <a:solidFill>
                <a:srgbClr val="FF0000"/>
              </a:solidFill>
              <a:latin typeface="HP-222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371601" y="1085850"/>
            <a:ext cx="9524" cy="5780992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2724152" y="1085850"/>
            <a:ext cx="0" cy="577215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064759" y="1085850"/>
            <a:ext cx="0" cy="5780992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5411164" y="1085850"/>
            <a:ext cx="0" cy="5780992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6762750" y="1085850"/>
            <a:ext cx="0" cy="5780992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H="1">
            <a:off x="8096250" y="1086356"/>
            <a:ext cx="1" cy="5771644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9439276" y="1086356"/>
            <a:ext cx="9524" cy="5770215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10791825" y="1086356"/>
            <a:ext cx="1" cy="5780486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0" y="2238375"/>
            <a:ext cx="12192000" cy="9526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0" y="3368403"/>
            <a:ext cx="12192001" cy="28575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V="1">
            <a:off x="0" y="4553450"/>
            <a:ext cx="12192000" cy="1905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0" y="5724525"/>
            <a:ext cx="12192000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156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0.00139 L 0.09236 -0.01041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-60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24242E-6 L 0.02569 0.1573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" y="7865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208 L 0.20139 -0.01318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5" y="-555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24242E-6 L 0.0158 0.1573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7865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34629E-6 L 0.30903 -0.01041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1" y="-532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5 -0.00047 L 0.0059 0.15452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4" y="7749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4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12445E-6 L 0.42569 -0.00786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85" y="-393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5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22831E-6 L 0.01736 0.15475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" y="7726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42887E-6 L 0.53403 -0.01457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01" y="-74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5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78811E-6 L 0.01806 0.16123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" y="8050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42124E-6 L 0.64236 -0.0118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18" y="-601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5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96296E-6 L 0.01067 0.16018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8009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4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0.00556 L 0.75899 -0.01736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43" y="-602"/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5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556 L 0.00638 0.15069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7801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4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1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0.85834 -0.0118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17" y="-602"/>
                                    </p:animMotion>
                                  </p:childTnLst>
                                </p:cTn>
                              </p:par>
                              <p:par>
                                <p:cTn id="214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5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1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1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4 -0.0118 L 0.01806 0.15406 " pathEditMode="relative" rAng="0" ptsTypes="AA">
                                      <p:cBhvr>
                                        <p:cTn id="22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" y="8281"/>
                                    </p:animMotion>
                                  </p:childTnLst>
                                </p:cTn>
                              </p:par>
                              <p:par>
                                <p:cTn id="22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4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87" grpId="0"/>
      <p:bldP spid="88" grpId="0"/>
      <p:bldP spid="89" grpId="0"/>
      <p:bldP spid="90" grpId="0"/>
      <p:bldP spid="91" grpId="0"/>
      <p:bldP spid="30" grpId="0"/>
      <p:bldP spid="93" grpId="0"/>
      <p:bldP spid="94" grpId="0"/>
      <p:bldP spid="95" grpId="0"/>
      <p:bldP spid="25" grpId="0"/>
      <p:bldP spid="25" grpId="1"/>
      <p:bldP spid="25" grpId="2"/>
      <p:bldP spid="26" grpId="0"/>
      <p:bldP spid="26" grpId="1"/>
      <p:bldP spid="26" grpId="2"/>
      <p:bldP spid="27" grpId="0"/>
      <p:bldP spid="27" grpId="1"/>
      <p:bldP spid="27" grpId="2"/>
      <p:bldP spid="28" grpId="0"/>
      <p:bldP spid="28" grpId="1"/>
      <p:bldP spid="28" grpId="2"/>
      <p:bldP spid="29" grpId="0"/>
      <p:bldP spid="29" grpId="1"/>
      <p:bldP spid="29" grpId="2"/>
      <p:bldP spid="31" grpId="0"/>
      <p:bldP spid="31" grpId="1"/>
      <p:bldP spid="31" grpId="2"/>
      <p:bldP spid="32" grpId="0"/>
      <p:bldP spid="32" grpId="1"/>
      <p:bldP spid="32" grpId="2"/>
      <p:bldP spid="33" grpId="0"/>
      <p:bldP spid="33" grpId="1"/>
      <p:bldP spid="33" grpId="2"/>
      <p:bldP spid="34" grpId="0"/>
      <p:bldP spid="34" grpId="1"/>
      <p:bldP spid="34" grpId="2"/>
      <p:bldP spid="35" grpId="0"/>
      <p:bldP spid="35" grpId="1"/>
      <p:bldP spid="35" grpId="2"/>
      <p:bldP spid="36" grpId="0"/>
      <p:bldP spid="36" grpId="1"/>
      <p:bldP spid="36" grpId="2"/>
      <p:bldP spid="37" grpId="0"/>
      <p:bldP spid="37" grpId="1"/>
      <p:bldP spid="37" grpId="2"/>
      <p:bldP spid="38" grpId="0"/>
      <p:bldP spid="38" grpId="1"/>
      <p:bldP spid="38" grpId="2"/>
      <p:bldP spid="39" grpId="0"/>
      <p:bldP spid="39" grpId="1"/>
      <p:bldP spid="39" grpId="2"/>
      <p:bldP spid="40" grpId="0"/>
      <p:bldP spid="40" grpId="1"/>
      <p:bldP spid="40" grpId="2"/>
      <p:bldP spid="41" grpId="0"/>
      <p:bldP spid="41" grpId="1"/>
      <p:bldP spid="41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4275" y="8842"/>
            <a:ext cx="12206276" cy="6858000"/>
          </a:xfrm>
          <a:prstGeom prst="rect">
            <a:avLst/>
          </a:prstGeom>
          <a:noFill/>
          <a:ln w="571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HP-222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58E54EE6-16E2-4EB7-8143-0333109647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7124511"/>
              </p:ext>
            </p:extLst>
          </p:nvPr>
        </p:nvGraphicFramePr>
        <p:xfrm>
          <a:off x="43663" y="1095518"/>
          <a:ext cx="12090393" cy="5771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3377">
                  <a:extLst>
                    <a:ext uri="{9D8B030D-6E8A-4147-A177-3AD203B41FA5}">
                      <a16:colId xmlns:a16="http://schemas.microsoft.com/office/drawing/2014/main" xmlns="" val="3131104396"/>
                    </a:ext>
                  </a:extLst>
                </a:gridCol>
                <a:gridCol w="1343377">
                  <a:extLst>
                    <a:ext uri="{9D8B030D-6E8A-4147-A177-3AD203B41FA5}">
                      <a16:colId xmlns:a16="http://schemas.microsoft.com/office/drawing/2014/main" xmlns="" val="1778186676"/>
                    </a:ext>
                  </a:extLst>
                </a:gridCol>
                <a:gridCol w="1343377">
                  <a:extLst>
                    <a:ext uri="{9D8B030D-6E8A-4147-A177-3AD203B41FA5}">
                      <a16:colId xmlns:a16="http://schemas.microsoft.com/office/drawing/2014/main" xmlns="" val="3688159914"/>
                    </a:ext>
                  </a:extLst>
                </a:gridCol>
                <a:gridCol w="1343377">
                  <a:extLst>
                    <a:ext uri="{9D8B030D-6E8A-4147-A177-3AD203B41FA5}">
                      <a16:colId xmlns:a16="http://schemas.microsoft.com/office/drawing/2014/main" xmlns="" val="3837130390"/>
                    </a:ext>
                  </a:extLst>
                </a:gridCol>
                <a:gridCol w="1343377">
                  <a:extLst>
                    <a:ext uri="{9D8B030D-6E8A-4147-A177-3AD203B41FA5}">
                      <a16:colId xmlns:a16="http://schemas.microsoft.com/office/drawing/2014/main" xmlns="" val="1930238660"/>
                    </a:ext>
                  </a:extLst>
                </a:gridCol>
                <a:gridCol w="1343377">
                  <a:extLst>
                    <a:ext uri="{9D8B030D-6E8A-4147-A177-3AD203B41FA5}">
                      <a16:colId xmlns:a16="http://schemas.microsoft.com/office/drawing/2014/main" xmlns="" val="3214850317"/>
                    </a:ext>
                  </a:extLst>
                </a:gridCol>
                <a:gridCol w="1343377">
                  <a:extLst>
                    <a:ext uri="{9D8B030D-6E8A-4147-A177-3AD203B41FA5}">
                      <a16:colId xmlns:a16="http://schemas.microsoft.com/office/drawing/2014/main" xmlns="" val="3957761360"/>
                    </a:ext>
                  </a:extLst>
                </a:gridCol>
                <a:gridCol w="1343377">
                  <a:extLst>
                    <a:ext uri="{9D8B030D-6E8A-4147-A177-3AD203B41FA5}">
                      <a16:colId xmlns:a16="http://schemas.microsoft.com/office/drawing/2014/main" xmlns="" val="1741379278"/>
                    </a:ext>
                  </a:extLst>
                </a:gridCol>
                <a:gridCol w="1343377">
                  <a:extLst>
                    <a:ext uri="{9D8B030D-6E8A-4147-A177-3AD203B41FA5}">
                      <a16:colId xmlns:a16="http://schemas.microsoft.com/office/drawing/2014/main" xmlns="" val="560836172"/>
                    </a:ext>
                  </a:extLst>
                </a:gridCol>
              </a:tblGrid>
              <a:tr h="1154265">
                <a:tc>
                  <a:txBody>
                    <a:bodyPr/>
                    <a:lstStyle/>
                    <a:p>
                      <a:pPr algn="ctr"/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400" b="0" dirty="0">
                        <a:solidFill>
                          <a:srgbClr val="FF0000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400" b="0" dirty="0">
                        <a:solidFill>
                          <a:srgbClr val="FF0000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400" b="0" dirty="0">
                        <a:solidFill>
                          <a:srgbClr val="FF0000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400" b="0" dirty="0">
                        <a:solidFill>
                          <a:srgbClr val="FF0000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400" b="0" dirty="0">
                        <a:solidFill>
                          <a:srgbClr val="FF0000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400" b="0" dirty="0">
                        <a:solidFill>
                          <a:srgbClr val="FF0000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400" b="0" dirty="0">
                        <a:solidFill>
                          <a:srgbClr val="FF0000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400" b="0" dirty="0">
                        <a:solidFill>
                          <a:srgbClr val="FF0000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8601949"/>
                  </a:ext>
                </a:extLst>
              </a:tr>
              <a:tr h="1154265">
                <a:tc>
                  <a:txBody>
                    <a:bodyPr/>
                    <a:lstStyle/>
                    <a:p>
                      <a:pPr algn="ctr"/>
                      <a:endParaRPr lang="vi-VN" sz="4400" dirty="0">
                        <a:solidFill>
                          <a:srgbClr val="0000FF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46434731"/>
                  </a:ext>
                </a:extLst>
              </a:tr>
              <a:tr h="1154265">
                <a:tc>
                  <a:txBody>
                    <a:bodyPr/>
                    <a:lstStyle/>
                    <a:p>
                      <a:pPr algn="ctr"/>
                      <a:endParaRPr lang="vi-VN" sz="4400" dirty="0">
                        <a:solidFill>
                          <a:srgbClr val="0000FF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85062521"/>
                  </a:ext>
                </a:extLst>
              </a:tr>
              <a:tr h="1154265">
                <a:tc>
                  <a:txBody>
                    <a:bodyPr/>
                    <a:lstStyle/>
                    <a:p>
                      <a:pPr algn="ctr"/>
                      <a:endParaRPr lang="vi-VN" sz="4400" dirty="0">
                        <a:solidFill>
                          <a:srgbClr val="0000FF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71894368"/>
                  </a:ext>
                </a:extLst>
              </a:tr>
              <a:tr h="1154265">
                <a:tc>
                  <a:txBody>
                    <a:bodyPr/>
                    <a:lstStyle/>
                    <a:p>
                      <a:pPr algn="ctr"/>
                      <a:endParaRPr lang="vi-VN" sz="4400" dirty="0">
                        <a:solidFill>
                          <a:srgbClr val="0000FF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5410707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169645F-0F66-4203-97B3-CB29A04A5A2F}"/>
              </a:ext>
            </a:extLst>
          </p:cNvPr>
          <p:cNvSpPr txBox="1"/>
          <p:nvPr/>
        </p:nvSpPr>
        <p:spPr>
          <a:xfrm>
            <a:off x="265989" y="52571"/>
            <a:ext cx="1009721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1. </a:t>
            </a:r>
            <a:r>
              <a:rPr lang="en-US" sz="2800" err="1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Ghép</a:t>
            </a:r>
            <a:r>
              <a:rPr lang="en-US" sz="2800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smtClean="0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tiếp các </a:t>
            </a:r>
            <a:r>
              <a:rPr lang="en-US" sz="2800" dirty="0" err="1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âm</a:t>
            </a:r>
            <a:r>
              <a:rPr lang="en-US" sz="2800" dirty="0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en-US" sz="2800" dirty="0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2800" dirty="0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err="1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lang="en-US" sz="2800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smtClean="0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tiếng, viết vào ô trống.</a:t>
            </a:r>
            <a:endParaRPr lang="vi-VN" sz="28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B8DC7DA-0B25-4353-ADF1-BB3CF3FA9F09}"/>
              </a:ext>
            </a:extLst>
          </p:cNvPr>
          <p:cNvSpPr txBox="1"/>
          <p:nvPr/>
        </p:nvSpPr>
        <p:spPr>
          <a:xfrm>
            <a:off x="1373188" y="2562355"/>
            <a:ext cx="1094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la</a:t>
            </a:r>
            <a:endParaRPr lang="vi-VN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D467BC9-3D0D-4110-B7B1-2746BA8A6791}"/>
              </a:ext>
            </a:extLst>
          </p:cNvPr>
          <p:cNvSpPr txBox="1"/>
          <p:nvPr/>
        </p:nvSpPr>
        <p:spPr>
          <a:xfrm>
            <a:off x="2801547" y="2562354"/>
            <a:ext cx="1094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lo</a:t>
            </a:r>
            <a:endParaRPr lang="vi-VN" sz="400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527EFB4-A7E2-46A7-8AB0-9A4E7D70C8AC}"/>
              </a:ext>
            </a:extLst>
          </p:cNvPr>
          <p:cNvSpPr txBox="1"/>
          <p:nvPr/>
        </p:nvSpPr>
        <p:spPr>
          <a:xfrm>
            <a:off x="4136829" y="2581370"/>
            <a:ext cx="1094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lô</a:t>
            </a:r>
            <a:endParaRPr lang="vi-VN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3897482-FAA2-42FF-AF9A-65D1D2D5E5B4}"/>
              </a:ext>
            </a:extLst>
          </p:cNvPr>
          <p:cNvSpPr txBox="1"/>
          <p:nvPr/>
        </p:nvSpPr>
        <p:spPr>
          <a:xfrm>
            <a:off x="5439012" y="2591801"/>
            <a:ext cx="1094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lơ</a:t>
            </a:r>
            <a:endParaRPr lang="vi-VN" sz="400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3914854-98B3-4F9F-83F8-07CD54F5B209}"/>
              </a:ext>
            </a:extLst>
          </p:cNvPr>
          <p:cNvSpPr txBox="1"/>
          <p:nvPr/>
        </p:nvSpPr>
        <p:spPr>
          <a:xfrm>
            <a:off x="6749564" y="2562352"/>
            <a:ext cx="1094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le</a:t>
            </a:r>
            <a:endParaRPr lang="vi-VN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B3AECBE-2242-421E-891D-7B36463A460A}"/>
              </a:ext>
            </a:extLst>
          </p:cNvPr>
          <p:cNvSpPr txBox="1"/>
          <p:nvPr/>
        </p:nvSpPr>
        <p:spPr>
          <a:xfrm>
            <a:off x="8194795" y="2594056"/>
            <a:ext cx="1094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lê</a:t>
            </a:r>
            <a:endParaRPr lang="vi-VN" sz="400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7E0F293-CEEA-4FDF-9709-AA1020D4DE64}"/>
              </a:ext>
            </a:extLst>
          </p:cNvPr>
          <p:cNvSpPr txBox="1"/>
          <p:nvPr/>
        </p:nvSpPr>
        <p:spPr>
          <a:xfrm>
            <a:off x="9491477" y="2630595"/>
            <a:ext cx="984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li</a:t>
            </a:r>
            <a:endParaRPr lang="vi-VN" sz="360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6B2D5A7-89DC-4527-ABB5-710EC5FB6BD4}"/>
              </a:ext>
            </a:extLst>
          </p:cNvPr>
          <p:cNvSpPr txBox="1"/>
          <p:nvPr/>
        </p:nvSpPr>
        <p:spPr>
          <a:xfrm>
            <a:off x="10772619" y="2594704"/>
            <a:ext cx="1094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lia</a:t>
            </a:r>
            <a:endParaRPr lang="vi-VN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9FF06E5-DAED-40A2-956A-610AA13A984E}"/>
              </a:ext>
            </a:extLst>
          </p:cNvPr>
          <p:cNvSpPr txBox="1"/>
          <p:nvPr/>
        </p:nvSpPr>
        <p:spPr>
          <a:xfrm>
            <a:off x="1373189" y="3711262"/>
            <a:ext cx="1207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ba</a:t>
            </a:r>
            <a:endParaRPr lang="vi-VN" sz="400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F178AAA-E823-4AE0-A3AB-120944CEF018}"/>
              </a:ext>
            </a:extLst>
          </p:cNvPr>
          <p:cNvSpPr txBox="1"/>
          <p:nvPr/>
        </p:nvSpPr>
        <p:spPr>
          <a:xfrm>
            <a:off x="2767031" y="3712632"/>
            <a:ext cx="1161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bo</a:t>
            </a:r>
            <a:endParaRPr lang="vi-VN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55DE1E9-B6C6-45C2-99F3-A9D74F401EEB}"/>
              </a:ext>
            </a:extLst>
          </p:cNvPr>
          <p:cNvSpPr txBox="1"/>
          <p:nvPr/>
        </p:nvSpPr>
        <p:spPr>
          <a:xfrm>
            <a:off x="4137946" y="3728351"/>
            <a:ext cx="1171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bô</a:t>
            </a:r>
            <a:endParaRPr lang="vi-VN" sz="400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1A18AB2-8CBD-4C3E-9415-59284A82A821}"/>
              </a:ext>
            </a:extLst>
          </p:cNvPr>
          <p:cNvSpPr txBox="1"/>
          <p:nvPr/>
        </p:nvSpPr>
        <p:spPr>
          <a:xfrm>
            <a:off x="5447385" y="3728351"/>
            <a:ext cx="1231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bơ</a:t>
            </a:r>
            <a:endParaRPr lang="vi-VN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C7F716E-C73F-47D2-86D8-AAB969F6CD11}"/>
              </a:ext>
            </a:extLst>
          </p:cNvPr>
          <p:cNvSpPr txBox="1"/>
          <p:nvPr/>
        </p:nvSpPr>
        <p:spPr>
          <a:xfrm>
            <a:off x="6779709" y="3728351"/>
            <a:ext cx="1259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be</a:t>
            </a:r>
            <a:endParaRPr lang="vi-VN" sz="400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9E74964-DB28-4E23-96BE-F8D947FE07E3}"/>
              </a:ext>
            </a:extLst>
          </p:cNvPr>
          <p:cNvSpPr txBox="1"/>
          <p:nvPr/>
        </p:nvSpPr>
        <p:spPr>
          <a:xfrm>
            <a:off x="8160416" y="3739018"/>
            <a:ext cx="1144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bê</a:t>
            </a:r>
            <a:endParaRPr lang="vi-VN" sz="400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B328C6C-6605-4E89-8449-C8851267BEA7}"/>
              </a:ext>
            </a:extLst>
          </p:cNvPr>
          <p:cNvSpPr txBox="1"/>
          <p:nvPr/>
        </p:nvSpPr>
        <p:spPr>
          <a:xfrm>
            <a:off x="9491477" y="3755861"/>
            <a:ext cx="1020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bi</a:t>
            </a:r>
            <a:endParaRPr lang="vi-VN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3F942F3-9478-43A0-BD78-68FD30930B36}"/>
              </a:ext>
            </a:extLst>
          </p:cNvPr>
          <p:cNvSpPr txBox="1"/>
          <p:nvPr/>
        </p:nvSpPr>
        <p:spPr>
          <a:xfrm>
            <a:off x="10772619" y="3756892"/>
            <a:ext cx="1408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bia</a:t>
            </a:r>
            <a:endParaRPr lang="vi-VN" sz="400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534EADC-5DF5-47C9-9FA8-9D288BA490A3}"/>
              </a:ext>
            </a:extLst>
          </p:cNvPr>
          <p:cNvSpPr txBox="1"/>
          <p:nvPr/>
        </p:nvSpPr>
        <p:spPr>
          <a:xfrm>
            <a:off x="1373189" y="4841028"/>
            <a:ext cx="1097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ha</a:t>
            </a:r>
            <a:endParaRPr lang="vi-VN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A60FCFE8-A2D0-4E6C-AE26-3EBA44F14155}"/>
              </a:ext>
            </a:extLst>
          </p:cNvPr>
          <p:cNvSpPr txBox="1"/>
          <p:nvPr/>
        </p:nvSpPr>
        <p:spPr>
          <a:xfrm>
            <a:off x="2806785" y="4844904"/>
            <a:ext cx="1148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ho</a:t>
            </a:r>
            <a:endParaRPr lang="vi-VN" sz="400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A8399E37-ECBC-4B14-80BA-985255D32139}"/>
              </a:ext>
            </a:extLst>
          </p:cNvPr>
          <p:cNvSpPr txBox="1"/>
          <p:nvPr/>
        </p:nvSpPr>
        <p:spPr>
          <a:xfrm>
            <a:off x="4136830" y="4840024"/>
            <a:ext cx="1093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hô</a:t>
            </a:r>
            <a:endParaRPr lang="vi-VN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90BF771E-5EA1-4082-8E8A-B071BC1F6EEC}"/>
              </a:ext>
            </a:extLst>
          </p:cNvPr>
          <p:cNvSpPr txBox="1"/>
          <p:nvPr/>
        </p:nvSpPr>
        <p:spPr>
          <a:xfrm>
            <a:off x="5439013" y="4818605"/>
            <a:ext cx="1239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hơ</a:t>
            </a:r>
            <a:endParaRPr lang="vi-VN" sz="400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8FFCE4F9-A6E8-4E38-898D-83534BF840AA}"/>
              </a:ext>
            </a:extLst>
          </p:cNvPr>
          <p:cNvSpPr txBox="1"/>
          <p:nvPr/>
        </p:nvSpPr>
        <p:spPr>
          <a:xfrm>
            <a:off x="6847232" y="4818604"/>
            <a:ext cx="1191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he</a:t>
            </a:r>
            <a:endParaRPr lang="vi-VN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3D5EC68B-EB52-4BA8-BF61-A705907CF4A2}"/>
              </a:ext>
            </a:extLst>
          </p:cNvPr>
          <p:cNvSpPr txBox="1"/>
          <p:nvPr/>
        </p:nvSpPr>
        <p:spPr>
          <a:xfrm>
            <a:off x="8160416" y="4792334"/>
            <a:ext cx="1207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hê</a:t>
            </a:r>
            <a:endParaRPr lang="vi-VN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F6E125A9-7E30-4D03-A29B-D1D589034EA9}"/>
              </a:ext>
            </a:extLst>
          </p:cNvPr>
          <p:cNvSpPr txBox="1"/>
          <p:nvPr/>
        </p:nvSpPr>
        <p:spPr>
          <a:xfrm>
            <a:off x="9455749" y="4792334"/>
            <a:ext cx="1020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hi</a:t>
            </a:r>
            <a:endParaRPr lang="vi-VN" sz="400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0EB3061B-FCAB-4E6F-89C4-BBBF77C6D9D9}"/>
              </a:ext>
            </a:extLst>
          </p:cNvPr>
          <p:cNvSpPr txBox="1"/>
          <p:nvPr/>
        </p:nvSpPr>
        <p:spPr>
          <a:xfrm>
            <a:off x="10772619" y="4792334"/>
            <a:ext cx="1460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hia</a:t>
            </a:r>
            <a:endParaRPr lang="vi-VN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0E9065CD-5A8C-4E97-BB07-21A4B77E259B}"/>
              </a:ext>
            </a:extLst>
          </p:cNvPr>
          <p:cNvSpPr txBox="1"/>
          <p:nvPr/>
        </p:nvSpPr>
        <p:spPr>
          <a:xfrm>
            <a:off x="1333116" y="5988933"/>
            <a:ext cx="1247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ga</a:t>
            </a:r>
            <a:endParaRPr lang="vi-VN" sz="400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7C8EFD7-2BEC-4C58-BD75-9020618876F2}"/>
              </a:ext>
            </a:extLst>
          </p:cNvPr>
          <p:cNvSpPr txBox="1"/>
          <p:nvPr/>
        </p:nvSpPr>
        <p:spPr>
          <a:xfrm>
            <a:off x="2767030" y="6028533"/>
            <a:ext cx="1188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go</a:t>
            </a:r>
            <a:endParaRPr lang="vi-VN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DA416251-609E-4826-95AD-F42203A9D1ED}"/>
              </a:ext>
            </a:extLst>
          </p:cNvPr>
          <p:cNvSpPr txBox="1"/>
          <p:nvPr/>
        </p:nvSpPr>
        <p:spPr>
          <a:xfrm>
            <a:off x="4137945" y="6044625"/>
            <a:ext cx="1163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gô</a:t>
            </a:r>
            <a:endParaRPr lang="vi-VN" sz="400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84812068-2358-43F5-A269-FA903A983645}"/>
              </a:ext>
            </a:extLst>
          </p:cNvPr>
          <p:cNvSpPr txBox="1"/>
          <p:nvPr/>
        </p:nvSpPr>
        <p:spPr>
          <a:xfrm>
            <a:off x="5470585" y="6044625"/>
            <a:ext cx="1236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gơ</a:t>
            </a:r>
            <a:endParaRPr lang="vi-VN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99393" y="1203065"/>
            <a:ext cx="8450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  <a:latin typeface="HP-222" pitchFamily="34" charset="0"/>
              </a:rPr>
              <a:t>a</a:t>
            </a:r>
            <a:endParaRPr lang="en-US" sz="540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41587" y="1203065"/>
            <a:ext cx="81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  <a:latin typeface="HP-222" pitchFamily="34" charset="0"/>
              </a:rPr>
              <a:t>o</a:t>
            </a:r>
            <a:endParaRPr lang="en-US" sz="540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78588" y="1218454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HP-222" pitchFamily="34" charset="0"/>
              </a:rPr>
              <a:t>ô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681329" y="1203065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HP-222" pitchFamily="34" charset="0"/>
              </a:rPr>
              <a:t>ơ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991881" y="1174964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  <a:latin typeface="HP-222" pitchFamily="34" charset="0"/>
              </a:rPr>
              <a:t>e</a:t>
            </a:r>
            <a:endParaRPr lang="en-US" sz="540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8374929" y="1174964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HP-222" pitchFamily="34" charset="0"/>
              </a:rPr>
              <a:t>ê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9866760" y="1203065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  <a:latin typeface="HP-222" pitchFamily="34" charset="0"/>
              </a:rPr>
              <a:t>i</a:t>
            </a:r>
            <a:endParaRPr lang="en-US" sz="540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0895811" y="1218454"/>
            <a:ext cx="11660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  <a:latin typeface="HP-222" pitchFamily="34" charset="0"/>
              </a:rPr>
              <a:t>ia</a:t>
            </a:r>
            <a:endParaRPr lang="en-US" sz="540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47639" y="2473648"/>
            <a:ext cx="71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00FF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</a:t>
            </a:r>
            <a:endParaRPr lang="vi-VN" sz="5400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15115" y="3649170"/>
            <a:ext cx="71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00FF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</a:t>
            </a:r>
            <a:endParaRPr lang="vi-VN" sz="5400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47639" y="4710882"/>
            <a:ext cx="71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00FF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</a:t>
            </a:r>
            <a:endParaRPr lang="vi-VN" sz="5400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315115" y="5829181"/>
            <a:ext cx="71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00FF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</a:t>
            </a:r>
            <a:endParaRPr lang="vi-VN" sz="5400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2724152" y="1085850"/>
            <a:ext cx="0" cy="577215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1373191" y="1085850"/>
            <a:ext cx="0" cy="577215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067177" y="1085850"/>
            <a:ext cx="0" cy="5780992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5419964" y="1085850"/>
            <a:ext cx="0" cy="5780992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6749564" y="1085850"/>
            <a:ext cx="9526" cy="5780992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8105421" y="1085850"/>
            <a:ext cx="0" cy="5780992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9446224" y="1117814"/>
            <a:ext cx="0" cy="5749028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10791670" y="1117814"/>
            <a:ext cx="0" cy="5749028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V="1">
            <a:off x="0" y="2238375"/>
            <a:ext cx="12192000" cy="9526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41042" y="3401741"/>
            <a:ext cx="12139972" cy="476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V="1">
            <a:off x="41042" y="4572500"/>
            <a:ext cx="12139972" cy="9526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41042" y="5724526"/>
            <a:ext cx="12139972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8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4275" y="8842"/>
            <a:ext cx="12206276" cy="6858000"/>
          </a:xfrm>
          <a:prstGeom prst="rect">
            <a:avLst/>
          </a:prstGeom>
          <a:noFill/>
          <a:ln w="571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HP-222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58E54EE6-16E2-4EB7-8143-0333109647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737221"/>
              </p:ext>
            </p:extLst>
          </p:nvPr>
        </p:nvGraphicFramePr>
        <p:xfrm>
          <a:off x="43663" y="1095518"/>
          <a:ext cx="12090393" cy="5771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3377">
                  <a:extLst>
                    <a:ext uri="{9D8B030D-6E8A-4147-A177-3AD203B41FA5}">
                      <a16:colId xmlns:a16="http://schemas.microsoft.com/office/drawing/2014/main" xmlns="" val="3131104396"/>
                    </a:ext>
                  </a:extLst>
                </a:gridCol>
                <a:gridCol w="1343377">
                  <a:extLst>
                    <a:ext uri="{9D8B030D-6E8A-4147-A177-3AD203B41FA5}">
                      <a16:colId xmlns:a16="http://schemas.microsoft.com/office/drawing/2014/main" xmlns="" val="1778186676"/>
                    </a:ext>
                  </a:extLst>
                </a:gridCol>
                <a:gridCol w="1343377">
                  <a:extLst>
                    <a:ext uri="{9D8B030D-6E8A-4147-A177-3AD203B41FA5}">
                      <a16:colId xmlns:a16="http://schemas.microsoft.com/office/drawing/2014/main" xmlns="" val="3688159914"/>
                    </a:ext>
                  </a:extLst>
                </a:gridCol>
                <a:gridCol w="1343377">
                  <a:extLst>
                    <a:ext uri="{9D8B030D-6E8A-4147-A177-3AD203B41FA5}">
                      <a16:colId xmlns:a16="http://schemas.microsoft.com/office/drawing/2014/main" xmlns="" val="3837130390"/>
                    </a:ext>
                  </a:extLst>
                </a:gridCol>
                <a:gridCol w="1343377">
                  <a:extLst>
                    <a:ext uri="{9D8B030D-6E8A-4147-A177-3AD203B41FA5}">
                      <a16:colId xmlns:a16="http://schemas.microsoft.com/office/drawing/2014/main" xmlns="" val="1930238660"/>
                    </a:ext>
                  </a:extLst>
                </a:gridCol>
                <a:gridCol w="1343377">
                  <a:extLst>
                    <a:ext uri="{9D8B030D-6E8A-4147-A177-3AD203B41FA5}">
                      <a16:colId xmlns:a16="http://schemas.microsoft.com/office/drawing/2014/main" xmlns="" val="3214850317"/>
                    </a:ext>
                  </a:extLst>
                </a:gridCol>
                <a:gridCol w="1343377">
                  <a:extLst>
                    <a:ext uri="{9D8B030D-6E8A-4147-A177-3AD203B41FA5}">
                      <a16:colId xmlns:a16="http://schemas.microsoft.com/office/drawing/2014/main" xmlns="" val="3957761360"/>
                    </a:ext>
                  </a:extLst>
                </a:gridCol>
                <a:gridCol w="1343377">
                  <a:extLst>
                    <a:ext uri="{9D8B030D-6E8A-4147-A177-3AD203B41FA5}">
                      <a16:colId xmlns:a16="http://schemas.microsoft.com/office/drawing/2014/main" xmlns="" val="1741379278"/>
                    </a:ext>
                  </a:extLst>
                </a:gridCol>
                <a:gridCol w="1343377">
                  <a:extLst>
                    <a:ext uri="{9D8B030D-6E8A-4147-A177-3AD203B41FA5}">
                      <a16:colId xmlns:a16="http://schemas.microsoft.com/office/drawing/2014/main" xmlns="" val="560836172"/>
                    </a:ext>
                  </a:extLst>
                </a:gridCol>
              </a:tblGrid>
              <a:tr h="1154265">
                <a:tc>
                  <a:txBody>
                    <a:bodyPr/>
                    <a:lstStyle/>
                    <a:p>
                      <a:pPr algn="ctr"/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400" b="0" dirty="0">
                        <a:solidFill>
                          <a:srgbClr val="FF0000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400" b="0" dirty="0">
                        <a:solidFill>
                          <a:srgbClr val="FF0000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400" b="0" dirty="0">
                        <a:solidFill>
                          <a:srgbClr val="FF0000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400" b="0" dirty="0">
                        <a:solidFill>
                          <a:srgbClr val="FF0000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400" b="0" dirty="0">
                        <a:solidFill>
                          <a:srgbClr val="FF0000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400" b="0" dirty="0">
                        <a:solidFill>
                          <a:srgbClr val="FF0000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400" b="0" dirty="0">
                        <a:solidFill>
                          <a:srgbClr val="FF0000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4400" b="0" dirty="0">
                        <a:solidFill>
                          <a:srgbClr val="FF0000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8601949"/>
                  </a:ext>
                </a:extLst>
              </a:tr>
              <a:tr h="1154265">
                <a:tc>
                  <a:txBody>
                    <a:bodyPr/>
                    <a:lstStyle/>
                    <a:p>
                      <a:pPr algn="ctr"/>
                      <a:endParaRPr lang="vi-VN" sz="4400" dirty="0">
                        <a:solidFill>
                          <a:srgbClr val="0000FF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46434731"/>
                  </a:ext>
                </a:extLst>
              </a:tr>
              <a:tr h="1154265">
                <a:tc>
                  <a:txBody>
                    <a:bodyPr/>
                    <a:lstStyle/>
                    <a:p>
                      <a:pPr algn="ctr"/>
                      <a:endParaRPr lang="vi-VN" sz="4400" dirty="0">
                        <a:solidFill>
                          <a:srgbClr val="0000FF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85062521"/>
                  </a:ext>
                </a:extLst>
              </a:tr>
              <a:tr h="1154265">
                <a:tc>
                  <a:txBody>
                    <a:bodyPr/>
                    <a:lstStyle/>
                    <a:p>
                      <a:pPr algn="ctr"/>
                      <a:endParaRPr lang="vi-VN" sz="4400" dirty="0">
                        <a:solidFill>
                          <a:srgbClr val="0000FF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71894368"/>
                  </a:ext>
                </a:extLst>
              </a:tr>
              <a:tr h="1154265">
                <a:tc>
                  <a:txBody>
                    <a:bodyPr/>
                    <a:lstStyle/>
                    <a:p>
                      <a:pPr algn="ctr"/>
                      <a:endParaRPr lang="vi-VN" sz="4400" dirty="0">
                        <a:solidFill>
                          <a:srgbClr val="0000FF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4400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88468" marR="88468"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5410707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169645F-0F66-4203-97B3-CB29A04A5A2F}"/>
              </a:ext>
            </a:extLst>
          </p:cNvPr>
          <p:cNvSpPr txBox="1"/>
          <p:nvPr/>
        </p:nvSpPr>
        <p:spPr>
          <a:xfrm>
            <a:off x="347640" y="228601"/>
            <a:ext cx="991396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1. </a:t>
            </a:r>
            <a:r>
              <a:rPr lang="en-US" sz="3200" dirty="0" err="1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Ghép</a:t>
            </a:r>
            <a:r>
              <a:rPr lang="en-US" sz="3200" dirty="0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200" dirty="0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âm</a:t>
            </a:r>
            <a:r>
              <a:rPr lang="en-US" sz="3200" dirty="0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en-US" sz="3200" dirty="0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3200" dirty="0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lang="en-US" sz="3200" dirty="0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3200" dirty="0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vi-VN" sz="32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B8DC7DA-0B25-4353-ADF1-BB3CF3FA9F09}"/>
              </a:ext>
            </a:extLst>
          </p:cNvPr>
          <p:cNvSpPr txBox="1"/>
          <p:nvPr/>
        </p:nvSpPr>
        <p:spPr>
          <a:xfrm>
            <a:off x="1373188" y="2562355"/>
            <a:ext cx="1094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la</a:t>
            </a:r>
            <a:endParaRPr lang="vi-VN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D467BC9-3D0D-4110-B7B1-2746BA8A6791}"/>
              </a:ext>
            </a:extLst>
          </p:cNvPr>
          <p:cNvSpPr txBox="1"/>
          <p:nvPr/>
        </p:nvSpPr>
        <p:spPr>
          <a:xfrm>
            <a:off x="2801547" y="2562354"/>
            <a:ext cx="1094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lo</a:t>
            </a:r>
            <a:endParaRPr lang="vi-VN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527EFB4-A7E2-46A7-8AB0-9A4E7D70C8AC}"/>
              </a:ext>
            </a:extLst>
          </p:cNvPr>
          <p:cNvSpPr txBox="1"/>
          <p:nvPr/>
        </p:nvSpPr>
        <p:spPr>
          <a:xfrm>
            <a:off x="4136829" y="2581370"/>
            <a:ext cx="1094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lô</a:t>
            </a:r>
            <a:endParaRPr lang="vi-VN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3897482-FAA2-42FF-AF9A-65D1D2D5E5B4}"/>
              </a:ext>
            </a:extLst>
          </p:cNvPr>
          <p:cNvSpPr txBox="1"/>
          <p:nvPr/>
        </p:nvSpPr>
        <p:spPr>
          <a:xfrm>
            <a:off x="5439012" y="2591801"/>
            <a:ext cx="1094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lơ</a:t>
            </a:r>
            <a:endParaRPr lang="vi-VN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3914854-98B3-4F9F-83F8-07CD54F5B209}"/>
              </a:ext>
            </a:extLst>
          </p:cNvPr>
          <p:cNvSpPr txBox="1"/>
          <p:nvPr/>
        </p:nvSpPr>
        <p:spPr>
          <a:xfrm>
            <a:off x="6749564" y="2562352"/>
            <a:ext cx="1094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le</a:t>
            </a:r>
            <a:endParaRPr lang="vi-VN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B3AECBE-2242-421E-891D-7B36463A460A}"/>
              </a:ext>
            </a:extLst>
          </p:cNvPr>
          <p:cNvSpPr txBox="1"/>
          <p:nvPr/>
        </p:nvSpPr>
        <p:spPr>
          <a:xfrm>
            <a:off x="8194795" y="2594056"/>
            <a:ext cx="1094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lê</a:t>
            </a:r>
            <a:endParaRPr lang="vi-VN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7E0F293-CEEA-4FDF-9709-AA1020D4DE64}"/>
              </a:ext>
            </a:extLst>
          </p:cNvPr>
          <p:cNvSpPr txBox="1"/>
          <p:nvPr/>
        </p:nvSpPr>
        <p:spPr>
          <a:xfrm>
            <a:off x="9491477" y="2630595"/>
            <a:ext cx="984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li</a:t>
            </a:r>
            <a:endParaRPr lang="vi-VN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6B2D5A7-89DC-4527-ABB5-710EC5FB6BD4}"/>
              </a:ext>
            </a:extLst>
          </p:cNvPr>
          <p:cNvSpPr txBox="1"/>
          <p:nvPr/>
        </p:nvSpPr>
        <p:spPr>
          <a:xfrm>
            <a:off x="10772619" y="2594704"/>
            <a:ext cx="1094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lia</a:t>
            </a:r>
            <a:endParaRPr lang="vi-VN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9FF06E5-DAED-40A2-956A-610AA13A984E}"/>
              </a:ext>
            </a:extLst>
          </p:cNvPr>
          <p:cNvSpPr txBox="1"/>
          <p:nvPr/>
        </p:nvSpPr>
        <p:spPr>
          <a:xfrm>
            <a:off x="1373189" y="3711262"/>
            <a:ext cx="1207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ba</a:t>
            </a:r>
            <a:endParaRPr lang="vi-VN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F178AAA-E823-4AE0-A3AB-120944CEF018}"/>
              </a:ext>
            </a:extLst>
          </p:cNvPr>
          <p:cNvSpPr txBox="1"/>
          <p:nvPr/>
        </p:nvSpPr>
        <p:spPr>
          <a:xfrm>
            <a:off x="2767031" y="3712632"/>
            <a:ext cx="1161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bo</a:t>
            </a:r>
            <a:endParaRPr lang="vi-VN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55DE1E9-B6C6-45C2-99F3-A9D74F401EEB}"/>
              </a:ext>
            </a:extLst>
          </p:cNvPr>
          <p:cNvSpPr txBox="1"/>
          <p:nvPr/>
        </p:nvSpPr>
        <p:spPr>
          <a:xfrm>
            <a:off x="4137946" y="3728351"/>
            <a:ext cx="1171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bô</a:t>
            </a:r>
            <a:endParaRPr lang="vi-VN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1A18AB2-8CBD-4C3E-9415-59284A82A821}"/>
              </a:ext>
            </a:extLst>
          </p:cNvPr>
          <p:cNvSpPr txBox="1"/>
          <p:nvPr/>
        </p:nvSpPr>
        <p:spPr>
          <a:xfrm>
            <a:off x="5447385" y="3728351"/>
            <a:ext cx="1231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bơ</a:t>
            </a:r>
            <a:endParaRPr lang="vi-VN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C7F716E-C73F-47D2-86D8-AAB969F6CD11}"/>
              </a:ext>
            </a:extLst>
          </p:cNvPr>
          <p:cNvSpPr txBox="1"/>
          <p:nvPr/>
        </p:nvSpPr>
        <p:spPr>
          <a:xfrm>
            <a:off x="6779709" y="3728351"/>
            <a:ext cx="1259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be</a:t>
            </a:r>
            <a:endParaRPr lang="vi-VN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9E74964-DB28-4E23-96BE-F8D947FE07E3}"/>
              </a:ext>
            </a:extLst>
          </p:cNvPr>
          <p:cNvSpPr txBox="1"/>
          <p:nvPr/>
        </p:nvSpPr>
        <p:spPr>
          <a:xfrm>
            <a:off x="8160416" y="3739018"/>
            <a:ext cx="1144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bê</a:t>
            </a:r>
            <a:endParaRPr lang="vi-VN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B328C6C-6605-4E89-8449-C8851267BEA7}"/>
              </a:ext>
            </a:extLst>
          </p:cNvPr>
          <p:cNvSpPr txBox="1"/>
          <p:nvPr/>
        </p:nvSpPr>
        <p:spPr>
          <a:xfrm>
            <a:off x="9491477" y="3755861"/>
            <a:ext cx="1020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bi</a:t>
            </a:r>
            <a:endParaRPr lang="vi-VN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3F942F3-9478-43A0-BD78-68FD30930B36}"/>
              </a:ext>
            </a:extLst>
          </p:cNvPr>
          <p:cNvSpPr txBox="1"/>
          <p:nvPr/>
        </p:nvSpPr>
        <p:spPr>
          <a:xfrm>
            <a:off x="10772619" y="3756892"/>
            <a:ext cx="1408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bia</a:t>
            </a:r>
            <a:endParaRPr lang="vi-VN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534EADC-5DF5-47C9-9FA8-9D288BA490A3}"/>
              </a:ext>
            </a:extLst>
          </p:cNvPr>
          <p:cNvSpPr txBox="1"/>
          <p:nvPr/>
        </p:nvSpPr>
        <p:spPr>
          <a:xfrm>
            <a:off x="1373189" y="4841028"/>
            <a:ext cx="1097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ha</a:t>
            </a:r>
            <a:endParaRPr lang="vi-VN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A60FCFE8-A2D0-4E6C-AE26-3EBA44F14155}"/>
              </a:ext>
            </a:extLst>
          </p:cNvPr>
          <p:cNvSpPr txBox="1"/>
          <p:nvPr/>
        </p:nvSpPr>
        <p:spPr>
          <a:xfrm>
            <a:off x="2806785" y="4844904"/>
            <a:ext cx="1148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ho</a:t>
            </a:r>
            <a:endParaRPr lang="vi-VN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A8399E37-ECBC-4B14-80BA-985255D32139}"/>
              </a:ext>
            </a:extLst>
          </p:cNvPr>
          <p:cNvSpPr txBox="1"/>
          <p:nvPr/>
        </p:nvSpPr>
        <p:spPr>
          <a:xfrm>
            <a:off x="4136830" y="4840024"/>
            <a:ext cx="1093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hô</a:t>
            </a:r>
            <a:endParaRPr lang="vi-VN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90BF771E-5EA1-4082-8E8A-B071BC1F6EEC}"/>
              </a:ext>
            </a:extLst>
          </p:cNvPr>
          <p:cNvSpPr txBox="1"/>
          <p:nvPr/>
        </p:nvSpPr>
        <p:spPr>
          <a:xfrm>
            <a:off x="5439013" y="4818605"/>
            <a:ext cx="1239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hơ</a:t>
            </a:r>
            <a:endParaRPr lang="vi-VN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8FFCE4F9-A6E8-4E38-898D-83534BF840AA}"/>
              </a:ext>
            </a:extLst>
          </p:cNvPr>
          <p:cNvSpPr txBox="1"/>
          <p:nvPr/>
        </p:nvSpPr>
        <p:spPr>
          <a:xfrm>
            <a:off x="6847232" y="4818604"/>
            <a:ext cx="1191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he</a:t>
            </a:r>
            <a:endParaRPr lang="vi-VN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3D5EC68B-EB52-4BA8-BF61-A705907CF4A2}"/>
              </a:ext>
            </a:extLst>
          </p:cNvPr>
          <p:cNvSpPr txBox="1"/>
          <p:nvPr/>
        </p:nvSpPr>
        <p:spPr>
          <a:xfrm>
            <a:off x="8160416" y="4792334"/>
            <a:ext cx="1207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hê</a:t>
            </a:r>
            <a:endParaRPr lang="vi-VN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F6E125A9-7E30-4D03-A29B-D1D589034EA9}"/>
              </a:ext>
            </a:extLst>
          </p:cNvPr>
          <p:cNvSpPr txBox="1"/>
          <p:nvPr/>
        </p:nvSpPr>
        <p:spPr>
          <a:xfrm>
            <a:off x="9455749" y="4792334"/>
            <a:ext cx="1020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hi</a:t>
            </a:r>
            <a:endParaRPr lang="vi-VN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0EB3061B-FCAB-4E6F-89C4-BBBF77C6D9D9}"/>
              </a:ext>
            </a:extLst>
          </p:cNvPr>
          <p:cNvSpPr txBox="1"/>
          <p:nvPr/>
        </p:nvSpPr>
        <p:spPr>
          <a:xfrm>
            <a:off x="10772619" y="4792334"/>
            <a:ext cx="1460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hia</a:t>
            </a:r>
            <a:endParaRPr lang="vi-VN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0E9065CD-5A8C-4E97-BB07-21A4B77E259B}"/>
              </a:ext>
            </a:extLst>
          </p:cNvPr>
          <p:cNvSpPr txBox="1"/>
          <p:nvPr/>
        </p:nvSpPr>
        <p:spPr>
          <a:xfrm>
            <a:off x="1333116" y="5988933"/>
            <a:ext cx="1247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ga</a:t>
            </a:r>
            <a:endParaRPr lang="vi-VN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7C8EFD7-2BEC-4C58-BD75-9020618876F2}"/>
              </a:ext>
            </a:extLst>
          </p:cNvPr>
          <p:cNvSpPr txBox="1"/>
          <p:nvPr/>
        </p:nvSpPr>
        <p:spPr>
          <a:xfrm>
            <a:off x="2767030" y="6028533"/>
            <a:ext cx="1188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go</a:t>
            </a:r>
            <a:endParaRPr lang="vi-VN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DA416251-609E-4826-95AD-F42203A9D1ED}"/>
              </a:ext>
            </a:extLst>
          </p:cNvPr>
          <p:cNvSpPr txBox="1"/>
          <p:nvPr/>
        </p:nvSpPr>
        <p:spPr>
          <a:xfrm>
            <a:off x="4137945" y="6044625"/>
            <a:ext cx="1163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gô</a:t>
            </a:r>
            <a:endParaRPr lang="vi-VN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84812068-2358-43F5-A269-FA903A983645}"/>
              </a:ext>
            </a:extLst>
          </p:cNvPr>
          <p:cNvSpPr txBox="1"/>
          <p:nvPr/>
        </p:nvSpPr>
        <p:spPr>
          <a:xfrm>
            <a:off x="5470585" y="6044625"/>
            <a:ext cx="1236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gơ</a:t>
            </a:r>
            <a:endParaRPr lang="vi-VN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99393" y="1203065"/>
            <a:ext cx="8450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  <a:latin typeface="HP-222" pitchFamily="34" charset="0"/>
              </a:rPr>
              <a:t>a</a:t>
            </a:r>
            <a:endParaRPr lang="en-US" sz="540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41587" y="1203065"/>
            <a:ext cx="81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  <a:latin typeface="HP-222" pitchFamily="34" charset="0"/>
              </a:rPr>
              <a:t>o</a:t>
            </a:r>
            <a:endParaRPr lang="en-US" sz="540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78588" y="1218454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HP-222" pitchFamily="34" charset="0"/>
              </a:rPr>
              <a:t>ô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681329" y="1203065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HP-222" pitchFamily="34" charset="0"/>
              </a:rPr>
              <a:t>ơ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991881" y="1174964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  <a:latin typeface="HP-222" pitchFamily="34" charset="0"/>
              </a:rPr>
              <a:t>e</a:t>
            </a:r>
            <a:endParaRPr lang="en-US" sz="540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8374929" y="1174964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HP-222" pitchFamily="34" charset="0"/>
              </a:rPr>
              <a:t>ê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9866760" y="1203065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  <a:latin typeface="HP-222" pitchFamily="34" charset="0"/>
              </a:rPr>
              <a:t>i</a:t>
            </a:r>
            <a:endParaRPr lang="en-US" sz="540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0895811" y="1218454"/>
            <a:ext cx="11660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  <a:latin typeface="HP-222" pitchFamily="34" charset="0"/>
              </a:rPr>
              <a:t>ia</a:t>
            </a:r>
            <a:endParaRPr lang="en-US" sz="540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47639" y="2473648"/>
            <a:ext cx="71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00FF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</a:t>
            </a:r>
            <a:endParaRPr lang="vi-VN" sz="5400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15115" y="3649170"/>
            <a:ext cx="71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00FF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</a:t>
            </a:r>
            <a:endParaRPr lang="vi-VN" sz="5400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47639" y="4710882"/>
            <a:ext cx="71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00FF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</a:t>
            </a:r>
            <a:endParaRPr lang="vi-VN" sz="5400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315115" y="5829181"/>
            <a:ext cx="71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00FF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</a:t>
            </a:r>
            <a:endParaRPr lang="vi-VN" sz="5400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 flipV="1">
            <a:off x="0" y="2238375"/>
            <a:ext cx="12192000" cy="9526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45781" y="3392215"/>
            <a:ext cx="12135233" cy="9526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1042" y="4553452"/>
            <a:ext cx="12139972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41042" y="5715001"/>
            <a:ext cx="12139972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4067177" y="1104900"/>
            <a:ext cx="0" cy="5780992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5419962" y="1109321"/>
            <a:ext cx="0" cy="5780992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2733714" y="1109321"/>
            <a:ext cx="0" cy="5780992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1382715" y="1106215"/>
            <a:ext cx="0" cy="5780992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4067177" y="1085850"/>
            <a:ext cx="0" cy="5780992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6760896" y="1109321"/>
            <a:ext cx="0" cy="5780992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8105656" y="1108034"/>
            <a:ext cx="0" cy="5780992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9444089" y="1106039"/>
            <a:ext cx="0" cy="5780992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10791669" y="1099113"/>
            <a:ext cx="0" cy="5780992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326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15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502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867" y="1"/>
            <a:ext cx="3217333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32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2. TËp ®äc</a:t>
            </a:r>
            <a:endParaRPr lang="en-US" sz="32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539074"/>
            <a:ext cx="5157037" cy="304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1362671"/>
            <a:ext cx="64262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smtClean="0">
                <a:solidFill>
                  <a:srgbClr val="FF0000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            </a:t>
            </a:r>
            <a:r>
              <a:rPr lang="en-US" sz="4400" smtClean="0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Bể cá</a:t>
            </a:r>
          </a:p>
          <a:p>
            <a:pPr algn="just"/>
            <a:r>
              <a:rPr lang="en-US" sz="3600" smtClean="0">
                <a:solidFill>
                  <a:srgbClr val="FF0000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en-US" sz="3600" smtClean="0"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Ba Hà để bể cá ở hè. Bể có cá, có cò, le le. Cò ở bể là cò đá. Le le là le le gỗ.</a:t>
            </a:r>
            <a:endParaRPr lang="vi-VN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56289" y="2593463"/>
            <a:ext cx="7168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2594" y="2038346"/>
            <a:ext cx="7777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Ba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9217" y="3018111"/>
            <a:ext cx="14622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cò đá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56338" y="2038345"/>
            <a:ext cx="8483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Hà</a:t>
            </a:r>
            <a:endParaRPr lang="en-US" sz="3600"/>
          </a:p>
        </p:txBody>
      </p:sp>
      <p:sp>
        <p:nvSpPr>
          <p:cNvPr id="3" name="Rectangle 2"/>
          <p:cNvSpPr/>
          <p:nvPr/>
        </p:nvSpPr>
        <p:spPr>
          <a:xfrm>
            <a:off x="2458137" y="2589426"/>
            <a:ext cx="7168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HP-222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cò</a:t>
            </a:r>
            <a:endParaRPr lang="en-US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66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354F7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2" grpId="0"/>
      <p:bldP spid="3" grpId="0"/>
    </p:bldLst>
  </p:timing>
</p:sld>
</file>

<file path=ppt/theme/theme1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504</Words>
  <Application>Microsoft Office PowerPoint</Application>
  <PresentationFormat>Custom</PresentationFormat>
  <Paragraphs>200</Paragraphs>
  <Slides>26</Slides>
  <Notes>6</Notes>
  <HiddenSlides>0</HiddenSlides>
  <MMClips>7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ClassicFrameVTI</vt:lpstr>
      <vt:lpstr>Clip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 : trên- dưới, trái – phải, trước-  sau, ở giữa</dc:title>
  <dc:creator>1</dc:creator>
  <cp:lastModifiedBy>Quan Vu</cp:lastModifiedBy>
  <cp:revision>48</cp:revision>
  <cp:lastPrinted>2020-08-27T14:36:05Z</cp:lastPrinted>
  <dcterms:created xsi:type="dcterms:W3CDTF">2020-08-10T03:18:16Z</dcterms:created>
  <dcterms:modified xsi:type="dcterms:W3CDTF">2020-08-27T16:18:49Z</dcterms:modified>
</cp:coreProperties>
</file>