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613F-8C50-42C5-979A-85964078107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C6A03-5A25-4875-8545-AD7F3EFD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84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9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6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95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78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444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064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137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9132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538030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453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131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035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67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177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068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8685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951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883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857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96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5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87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9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5917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64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38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97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162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490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95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66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909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8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39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0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59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910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9985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595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043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1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1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7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3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0935306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5875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2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4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ặt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8668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037491" y="2774950"/>
            <a:ext cx="744382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xanh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544113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9564413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7" y="2799715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Mái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ngói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mới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tươi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996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421629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2021-01-19T07:49:05Z</dcterms:created>
  <dcterms:modified xsi:type="dcterms:W3CDTF">2021-01-19T07:49:28Z</dcterms:modified>
</cp:coreProperties>
</file>