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71" r:id="rId2"/>
    <p:sldId id="323" r:id="rId3"/>
    <p:sldId id="324" r:id="rId4"/>
    <p:sldId id="316" r:id="rId5"/>
    <p:sldId id="310" r:id="rId6"/>
    <p:sldId id="343" r:id="rId7"/>
    <p:sldId id="344" r:id="rId8"/>
    <p:sldId id="355" r:id="rId9"/>
    <p:sldId id="325" r:id="rId10"/>
    <p:sldId id="31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9" d="100"/>
          <a:sy n="69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for Unit 9.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6915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957714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682073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Pronunciation: review fall-rise intonation</a:t>
            </a:r>
          </a:p>
          <a:p>
            <a:r>
              <a:rPr lang="en-GB" dirty="0">
                <a:solidFill>
                  <a:schemeClr val="tx1"/>
                </a:solidFill>
              </a:rPr>
              <a:t>- Vocabulary: Phrasal verbs</a:t>
            </a:r>
          </a:p>
          <a:p>
            <a:r>
              <a:rPr lang="en-GB" dirty="0">
                <a:solidFill>
                  <a:schemeClr val="tx1"/>
                </a:solidFill>
              </a:rPr>
              <a:t>- Grammar: Cleft sentences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How to become independent posters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2019230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3094240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4312817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Wrap up</a:t>
            </a:r>
          </a:p>
          <a:p>
            <a:r>
              <a:rPr lang="en-US" dirty="0">
                <a:solidFill>
                  <a:schemeClr val="tx1"/>
                </a:solidFill>
              </a:rPr>
              <a:t>- Homework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0495" y="1668305"/>
            <a:ext cx="737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What have we learnt in unit 8?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015927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sentences using fall-rise intonation. Then listen and compare.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saying them in pairs.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281CED-1C85-44C2-6E9A-2CEAC2882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122370"/>
              </p:ext>
            </p:extLst>
          </p:nvPr>
        </p:nvGraphicFramePr>
        <p:xfrm>
          <a:off x="908214" y="2341418"/>
          <a:ext cx="9967604" cy="2644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67604">
                  <a:extLst>
                    <a:ext uri="{9D8B030D-6E8A-4147-A177-3AD203B41FA5}">
                      <a16:colId xmlns:a16="http://schemas.microsoft.com/office/drawing/2014/main" val="2098421611"/>
                    </a:ext>
                  </a:extLst>
                </a:gridCol>
              </a:tblGrid>
              <a:tr h="21018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1. Shall we look for a part-time job to earn some pocket money?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2. Do you feel like doing a vegetarian cooking course?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3. Would you please give me some advice on how to set my goals?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4. Could you help me improve my communication skills?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18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answers A, B, or C to complete the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C3E30-6B76-A835-2E2E-D13D235B7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1" y="2181224"/>
            <a:ext cx="11184259" cy="365581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B2AC8EC-F1D2-6B95-A121-77A647825CF3}"/>
              </a:ext>
            </a:extLst>
          </p:cNvPr>
          <p:cNvSpPr/>
          <p:nvPr/>
        </p:nvSpPr>
        <p:spPr>
          <a:xfrm>
            <a:off x="1234740" y="2626703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878722-E0E6-057E-B24F-8A7B6267EBA8}"/>
              </a:ext>
            </a:extLst>
          </p:cNvPr>
          <p:cNvSpPr/>
          <p:nvPr/>
        </p:nvSpPr>
        <p:spPr>
          <a:xfrm>
            <a:off x="1234740" y="3546485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C0EB92-218E-7978-D9E1-AAB186D11536}"/>
              </a:ext>
            </a:extLst>
          </p:cNvPr>
          <p:cNvSpPr/>
          <p:nvPr/>
        </p:nvSpPr>
        <p:spPr>
          <a:xfrm>
            <a:off x="8757740" y="4452412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D5A33D-724A-1610-9DBD-83D6CB21081D}"/>
              </a:ext>
            </a:extLst>
          </p:cNvPr>
          <p:cNvSpPr/>
          <p:nvPr/>
        </p:nvSpPr>
        <p:spPr>
          <a:xfrm>
            <a:off x="4785422" y="535833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answers to these questions using cleft sentences focusing on the words or phrases in brackets.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B9A88-7574-F3D1-E885-D50590D8429B}"/>
              </a:ext>
            </a:extLst>
          </p:cNvPr>
          <p:cNvSpPr txBox="1"/>
          <p:nvPr/>
        </p:nvSpPr>
        <p:spPr>
          <a:xfrm>
            <a:off x="449938" y="1915889"/>
            <a:ext cx="11277606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Would you like to apply for the babysitting job? (dog walking)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No. It _________________________________ I’d like to apply for.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Did your dad buy you a new bicycle last week? (a new motorbike)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No. It _______________________________ he bought me last week.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Is Lan the best decision-maker in your class? (Tuan)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No. It __________________________________ is the best decision-maker in my class.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Does the presentation skills training start tomorrow? (the day after tomorrow)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No. It __________________________________ the presentation skills training starts.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5851E0-246A-4326-CF72-B3B474C53CEB}"/>
              </a:ext>
            </a:extLst>
          </p:cNvPr>
          <p:cNvSpPr txBox="1"/>
          <p:nvPr/>
        </p:nvSpPr>
        <p:spPr>
          <a:xfrm>
            <a:off x="2122811" y="2536247"/>
            <a:ext cx="439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dog-walking job that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A51D9D-65DE-C8CA-3B56-F7766DA72A0B}"/>
              </a:ext>
            </a:extLst>
          </p:cNvPr>
          <p:cNvSpPr txBox="1"/>
          <p:nvPr/>
        </p:nvSpPr>
        <p:spPr>
          <a:xfrm>
            <a:off x="1810754" y="3632073"/>
            <a:ext cx="439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 a new motorbike that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C8167E-D898-B20A-19A6-6033129A5753}"/>
              </a:ext>
            </a:extLst>
          </p:cNvPr>
          <p:cNvSpPr txBox="1"/>
          <p:nvPr/>
        </p:nvSpPr>
        <p:spPr>
          <a:xfrm>
            <a:off x="2674353" y="4727899"/>
            <a:ext cx="439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Tuan that/who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53CE56-52C0-A2BB-D973-9C57DCA52B85}"/>
              </a:ext>
            </a:extLst>
          </p:cNvPr>
          <p:cNvSpPr txBox="1"/>
          <p:nvPr/>
        </p:nvSpPr>
        <p:spPr>
          <a:xfrm>
            <a:off x="2594526" y="5823726"/>
            <a:ext cx="439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the after tomorrow that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TO LIVE INDEPENDENTLY POSTERS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ow to Live Independently - YouTube">
            <a:extLst>
              <a:ext uri="{FF2B5EF4-FFF2-40B4-BE49-F238E27FC236}">
                <a16:creationId xmlns:a16="http://schemas.microsoft.com/office/drawing/2014/main" id="{85836466-126E-98ED-B1A7-9778FAF7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00" y="1614180"/>
            <a:ext cx="8742218" cy="49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8;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8857</TotalTime>
  <Words>376</Words>
  <Application>Microsoft Office PowerPoint</Application>
  <PresentationFormat>Widescreen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Manh Hai</cp:lastModifiedBy>
  <cp:revision>168</cp:revision>
  <dcterms:created xsi:type="dcterms:W3CDTF">2020-12-09T02:04:09Z</dcterms:created>
  <dcterms:modified xsi:type="dcterms:W3CDTF">2022-12-29T08:31:12Z</dcterms:modified>
</cp:coreProperties>
</file>