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  <p:sldMasterId id="2147483735" r:id="rId3"/>
    <p:sldMasterId id="2147484154" r:id="rId4"/>
    <p:sldMasterId id="2147484166" r:id="rId5"/>
  </p:sldMasterIdLst>
  <p:notesMasterIdLst>
    <p:notesMasterId r:id="rId38"/>
  </p:notesMasterIdLst>
  <p:sldIdLst>
    <p:sldId id="260" r:id="rId6"/>
    <p:sldId id="282" r:id="rId7"/>
    <p:sldId id="283" r:id="rId8"/>
    <p:sldId id="284" r:id="rId9"/>
    <p:sldId id="261" r:id="rId10"/>
    <p:sldId id="262" r:id="rId11"/>
    <p:sldId id="264" r:id="rId12"/>
    <p:sldId id="266" r:id="rId13"/>
    <p:sldId id="267" r:id="rId14"/>
    <p:sldId id="268" r:id="rId15"/>
    <p:sldId id="273" r:id="rId16"/>
    <p:sldId id="269" r:id="rId17"/>
    <p:sldId id="270" r:id="rId18"/>
    <p:sldId id="271" r:id="rId19"/>
    <p:sldId id="272" r:id="rId20"/>
    <p:sldId id="276" r:id="rId21"/>
    <p:sldId id="274" r:id="rId22"/>
    <p:sldId id="275" r:id="rId23"/>
    <p:sldId id="277" r:id="rId24"/>
    <p:sldId id="278" r:id="rId25"/>
    <p:sldId id="279" r:id="rId26"/>
    <p:sldId id="281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80" r:id="rId36"/>
    <p:sldId id="265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BB5"/>
    <a:srgbClr val="B6B289"/>
    <a:srgbClr val="B5B18F"/>
    <a:srgbClr val="4D4D4D"/>
    <a:srgbClr val="77777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81" d="100"/>
          <a:sy n="81" d="100"/>
        </p:scale>
        <p:origin x="-105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6888F35-C009-4858-90FC-8D4EF7C3C038}" type="datetimeFigureOut">
              <a:rPr lang="en-US"/>
              <a:pPr>
                <a:defRPr/>
              </a:pPr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D9257EF-1DEA-46CB-842E-E48DAE595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077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0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819400"/>
            <a:ext cx="7391400" cy="781050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657600"/>
            <a:ext cx="7010400" cy="990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vi-VN" altLang="zh-CN"/>
              <a:t>Bấm &amp; sửa kiểu phụ đề</a:t>
            </a: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F4815-9EB7-48C4-AD21-82F659B0F1C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23633-64C7-40E4-803B-40EA57D2043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867400"/>
          </a:xfrm>
        </p:spPr>
        <p:txBody>
          <a:bodyPr vert="eaVert"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867400"/>
          </a:xfrm>
        </p:spPr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01BA8-57DA-4769-AD94-65172CE2C09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819400"/>
            <a:ext cx="7391400" cy="781050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657600"/>
            <a:ext cx="7010400" cy="990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vi-VN" altLang="zh-CN"/>
              <a:t>Bấm &amp; sửa kiểu phụ đề</a:t>
            </a: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77E10-87A8-4108-A5FD-A6C1AD16B9D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309AB-BA5E-47F1-BCA4-A6A038B74B0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A835F-5383-4618-B555-B802F62D287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58054-E419-44CB-A9A1-4E88D8EC5C1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758AD-2183-4D9C-BF9A-A9A638ADECB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ACAE9-9BC5-4BFC-B756-D57538249E9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F1104-8B48-4B32-8D7F-87EA88C511E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CA166-EA7B-402D-A5A6-7371039302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4B76-FE09-4EAD-9DF7-D1EA69A98A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altLang="zh-CN" noProof="0"/>
              <a:t>Bấm biểu tượng để thêm hình ảnh</a:t>
            </a:r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34868-C4DC-4817-A547-043360CA4C2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BA537-70FF-497D-A291-651E284131F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867400"/>
          </a:xfrm>
        </p:spPr>
        <p:txBody>
          <a:bodyPr vert="eaVert"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867400"/>
          </a:xfrm>
        </p:spPr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263B6-1796-401C-9AC1-9DA53982C43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819400"/>
            <a:ext cx="7391400" cy="781050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657600"/>
            <a:ext cx="7010400" cy="990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vi-VN" altLang="zh-CN"/>
              <a:t>Bấm &amp; sửa kiểu phụ đề</a:t>
            </a: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5C182-E496-4B78-B116-15BB3A704DE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78E21-830F-432A-BE53-94C080E6359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7792B-F275-402A-BBAD-76B4E924B01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D45A2-00FC-47C2-BEEF-45A69B244EE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8F0F3-6DC2-4B6A-9E5B-D7EA7785A16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BC8F2-E88C-40F1-9FE2-56672BF3846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304C2-FDC8-4518-94FB-EDD25ABE658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8CFB3-D09F-46C0-BBE2-AB42A23BA5C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69BC4-40F3-47E6-B875-05AC87D952D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altLang="zh-CN" noProof="0"/>
              <a:t>Bấm biểu tượng để thêm hình ảnh</a:t>
            </a:r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CF92F-B74A-4068-8871-8515F2854A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8D75C-528E-40CE-8801-7AF81C0F69F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867400"/>
          </a:xfrm>
        </p:spPr>
        <p:txBody>
          <a:bodyPr vert="eaVert"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867400"/>
          </a:xfrm>
        </p:spPr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8A08C-DE99-4149-8870-13498686B7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81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309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85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108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34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6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FFCDE-7FD7-4619-9713-5DD7024FE1B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94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55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47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88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460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0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839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470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77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7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B8058-1EF4-4F27-93D1-2FA210BA635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85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25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716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61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6620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EB285-A79D-4EC6-BE3C-F09FF2F4EEA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8DA04-1B12-4136-AA5A-E498D5C3049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EA4B-2E83-444C-8863-24A279AB696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altLang="zh-CN" noProof="0"/>
              <a:t>Bấm biểu tượng để thêm hình ảnh</a:t>
            </a:r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0B367-1864-4633-BA3E-1FDCFE04671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8077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宋体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charset="-122"/>
                <a:cs typeface="+mn-cs"/>
              </a:defRPr>
            </a:lvl1pPr>
          </a:lstStyle>
          <a:p>
            <a:pPr>
              <a:defRPr/>
            </a:pPr>
            <a:fld id="{38CE248A-D6A3-4581-8F27-7FF29B6C8C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8077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prstClr val="black"/>
                </a:solidFill>
                <a:ea typeface="宋体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prstClr val="black"/>
                </a:solidFill>
                <a:ea typeface="宋体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prstClr val="black"/>
                </a:solidFill>
                <a:ea typeface="宋体" charset="-122"/>
                <a:cs typeface="+mn-cs"/>
              </a:defRPr>
            </a:lvl1pPr>
          </a:lstStyle>
          <a:p>
            <a:pPr>
              <a:defRPr/>
            </a:pPr>
            <a:fld id="{01D2A4D5-26B2-4AD9-8042-EB8A99D7C8E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8077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prstClr val="black"/>
                </a:solidFill>
                <a:ea typeface="宋体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prstClr val="black"/>
                </a:solidFill>
                <a:ea typeface="宋体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prstClr val="black"/>
                </a:solidFill>
                <a:ea typeface="宋体" charset="-122"/>
                <a:cs typeface="+mn-cs"/>
              </a:defRPr>
            </a:lvl1pPr>
          </a:lstStyle>
          <a:p>
            <a:pPr>
              <a:defRPr/>
            </a:pPr>
            <a:fld id="{7E700F10-A0CA-422D-A21A-ADC0F13AD3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8/22/2021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94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5C26BE-4176-4DF6-88B8-ECBED8DFD86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8/22/2021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3AC5156-619A-4C78-BDA0-DF14380DBC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6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gif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65.png"/><Relationship Id="rId7" Type="http://schemas.microsoft.com/office/2007/relationships/hdphoto" Target="../media/hdphoto2.wdp"/><Relationship Id="rId12" Type="http://schemas.openxmlformats.org/officeDocument/2006/relationships/image" Target="../media/image59.gif"/><Relationship Id="rId17" Type="http://schemas.microsoft.com/office/2007/relationships/hdphoto" Target="../media/hdphoto4.wdp"/><Relationship Id="rId2" Type="http://schemas.openxmlformats.org/officeDocument/2006/relationships/audio" Target="../media/media3.mp3"/><Relationship Id="rId16" Type="http://schemas.openxmlformats.org/officeDocument/2006/relationships/image" Target="../media/image63.png"/><Relationship Id="rId20" Type="http://schemas.openxmlformats.org/officeDocument/2006/relationships/slide" Target="slide3.xml"/><Relationship Id="rId1" Type="http://schemas.microsoft.com/office/2007/relationships/media" Target="../media/media3.mp3"/><Relationship Id="rId6" Type="http://schemas.openxmlformats.org/officeDocument/2006/relationships/image" Target="../media/image55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62.gif"/><Relationship Id="rId10" Type="http://schemas.openxmlformats.org/officeDocument/2006/relationships/image" Target="../media/image58.png"/><Relationship Id="rId19" Type="http://schemas.microsoft.com/office/2007/relationships/hdphoto" Target="../media/hdphoto5.wdp"/><Relationship Id="rId4" Type="http://schemas.openxmlformats.org/officeDocument/2006/relationships/image" Target="../media/image54.png"/><Relationship Id="rId9" Type="http://schemas.openxmlformats.org/officeDocument/2006/relationships/image" Target="../media/image57.gif"/><Relationship Id="rId14" Type="http://schemas.openxmlformats.org/officeDocument/2006/relationships/image" Target="../media/image61.gif"/><Relationship Id="rId2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8.wdp"/><Relationship Id="rId18" Type="http://schemas.openxmlformats.org/officeDocument/2006/relationships/slide" Target="slide6.xml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70.png"/><Relationship Id="rId17" Type="http://schemas.openxmlformats.org/officeDocument/2006/relationships/slide" Target="slide5.xml"/><Relationship Id="rId2" Type="http://schemas.openxmlformats.org/officeDocument/2006/relationships/audio" Target="../media/media4.mp3"/><Relationship Id="rId16" Type="http://schemas.openxmlformats.org/officeDocument/2006/relationships/slide" Target="slide4.xml"/><Relationship Id="rId20" Type="http://schemas.openxmlformats.org/officeDocument/2006/relationships/image" Target="../media/image13.png"/><Relationship Id="rId1" Type="http://schemas.microsoft.com/office/2007/relationships/media" Target="../media/media4.mp3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67.png"/><Relationship Id="rId15" Type="http://schemas.microsoft.com/office/2007/relationships/hdphoto" Target="../media/hdphoto9.wdp"/><Relationship Id="rId10" Type="http://schemas.openxmlformats.org/officeDocument/2006/relationships/image" Target="../media/image69.png"/><Relationship Id="rId19" Type="http://schemas.openxmlformats.org/officeDocument/2006/relationships/slide" Target="slide1.xml"/><Relationship Id="rId4" Type="http://schemas.openxmlformats.org/officeDocument/2006/relationships/image" Target="../media/image66.png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2.png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2.png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2.png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2.png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gif"/><Relationship Id="rId7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gif"/><Relationship Id="rId9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2.png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6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0.png"/><Relationship Id="rId2" Type="http://schemas.openxmlformats.org/officeDocument/2006/relationships/audio" Target="../media/media2.wav"/><Relationship Id="rId16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image" Target="../media/image8.gif"/><Relationship Id="rId19" Type="http://schemas.openxmlformats.org/officeDocument/2006/relationships/image" Target="../media/image12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gif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5BCC7B-EFB7-4623-99C8-6B6ECEA2F3A1}"/>
              </a:ext>
            </a:extLst>
          </p:cNvPr>
          <p:cNvSpPr txBox="1"/>
          <p:nvPr/>
        </p:nvSpPr>
        <p:spPr>
          <a:xfrm>
            <a:off x="2362204" y="4343408"/>
            <a:ext cx="25950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THCS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7ABFB1-5215-461E-A6B7-04714771E03E}"/>
              </a:ext>
            </a:extLst>
          </p:cNvPr>
          <p:cNvSpPr txBox="1"/>
          <p:nvPr/>
        </p:nvSpPr>
        <p:spPr>
          <a:xfrm>
            <a:off x="990601" y="609600"/>
            <a:ext cx="6311510" cy="1477328"/>
          </a:xfrm>
          <a:prstGeom prst="rect">
            <a:avLst/>
          </a:prstGeom>
          <a:noFill/>
          <a:ln>
            <a:solidFill>
              <a:srgbClr val="B5B18F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CHÀO MỪNG CÁC THẦY GIÁO VÀ CÁC EM HỌC SINH THAM DỰ BÀI HỌC NGÀY HÔM NAY!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782647-DD28-416B-97AA-BD3D41B98DE4}"/>
              </a:ext>
            </a:extLst>
          </p:cNvPr>
          <p:cNvSpPr txBox="1"/>
          <p:nvPr/>
        </p:nvSpPr>
        <p:spPr>
          <a:xfrm>
            <a:off x="1409700" y="30480"/>
            <a:ext cx="632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22: HÌNH CÓ TÂM ĐỐI XỨNG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59D3657-D7DC-4451-9990-87A9AC1AB311}"/>
              </a:ext>
            </a:extLst>
          </p:cNvPr>
          <p:cNvSpPr/>
          <p:nvPr/>
        </p:nvSpPr>
        <p:spPr>
          <a:xfrm>
            <a:off x="38100" y="685804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1: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E7AB66B-340E-4293-858C-331978B8E833}"/>
              </a:ext>
            </a:extLst>
          </p:cNvPr>
          <p:cNvSpPr/>
          <p:nvPr/>
        </p:nvSpPr>
        <p:spPr>
          <a:xfrm>
            <a:off x="38100" y="115544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7EADC7-2323-4D97-AF8E-414CB470C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99" y="2099204"/>
            <a:ext cx="9144000" cy="2777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DD4A4C-5549-4287-92C5-7E89AE49D7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4643445"/>
            <a:ext cx="1528763" cy="1528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985B43-E6F0-4314-A58E-4434BF1497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643445"/>
            <a:ext cx="1528763" cy="152876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CE09DEC-B110-48AC-90B4-DBE1576E2011}"/>
              </a:ext>
            </a:extLst>
          </p:cNvPr>
          <p:cNvCxnSpPr>
            <a:cxnSpLocks/>
          </p:cNvCxnSpPr>
          <p:nvPr/>
        </p:nvCxnSpPr>
        <p:spPr>
          <a:xfrm>
            <a:off x="447679" y="2447933"/>
            <a:ext cx="1281113" cy="1362075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4EC92AE-ADF5-48CA-B510-B018C0937D5A}"/>
              </a:ext>
            </a:extLst>
          </p:cNvPr>
          <p:cNvCxnSpPr>
            <a:cxnSpLocks/>
          </p:cNvCxnSpPr>
          <p:nvPr/>
        </p:nvCxnSpPr>
        <p:spPr>
          <a:xfrm flipH="1">
            <a:off x="447677" y="2447933"/>
            <a:ext cx="1277541" cy="1438275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val 14">
            <a:extLst>
              <a:ext uri="{FF2B5EF4-FFF2-40B4-BE49-F238E27FC236}">
                <a16:creationId xmlns:a16="http://schemas.microsoft.com/office/drawing/2014/main" xmlns="" id="{2A8E58A8-682E-47B1-88A3-FE0E54C0BE6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600700" y="3138195"/>
            <a:ext cx="76200" cy="76199"/>
          </a:xfrm>
          <a:prstGeom prst="ellipse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14">
            <a:extLst>
              <a:ext uri="{FF2B5EF4-FFF2-40B4-BE49-F238E27FC236}">
                <a16:creationId xmlns:a16="http://schemas.microsoft.com/office/drawing/2014/main" xmlns="" id="{E412A049-C5A4-4C41-B548-3A5129AE9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346" y="3128711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5F7B0EB-650F-4392-A924-ABFD445B4909}"/>
              </a:ext>
            </a:extLst>
          </p:cNvPr>
          <p:cNvCxnSpPr>
            <a:cxnSpLocks/>
          </p:cNvCxnSpPr>
          <p:nvPr/>
        </p:nvCxnSpPr>
        <p:spPr>
          <a:xfrm>
            <a:off x="4831558" y="2625992"/>
            <a:ext cx="1493042" cy="102439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4F5881CA-86F2-4B89-9C54-F550B3FDFD34}"/>
              </a:ext>
            </a:extLst>
          </p:cNvPr>
          <p:cNvCxnSpPr>
            <a:cxnSpLocks/>
          </p:cNvCxnSpPr>
          <p:nvPr/>
        </p:nvCxnSpPr>
        <p:spPr>
          <a:xfrm flipV="1">
            <a:off x="4841679" y="2625992"/>
            <a:ext cx="1594246" cy="1122896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00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B479C0-C9BE-4B33-ADEF-54C48672D334}"/>
              </a:ext>
            </a:extLst>
          </p:cNvPr>
          <p:cNvSpPr txBox="1"/>
          <p:nvPr/>
        </p:nvSpPr>
        <p:spPr>
          <a:xfrm>
            <a:off x="1409700" y="30480"/>
            <a:ext cx="632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22: HÌNH CÓ TÂM ĐỐI XỨNG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873DE9B-DB0E-4393-B25F-FB18E1EF73B2}"/>
              </a:ext>
            </a:extLst>
          </p:cNvPr>
          <p:cNvSpPr/>
          <p:nvPr/>
        </p:nvSpPr>
        <p:spPr>
          <a:xfrm>
            <a:off x="76200" y="818750"/>
            <a:ext cx="9159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xứng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25AB60-198E-4616-B025-F214B854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12186"/>
            <a:ext cx="4114800" cy="3440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7E2C03-F6ED-4365-AAEB-96D4761A7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466556"/>
            <a:ext cx="4800600" cy="348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73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786F1C-C882-4C74-964F-531D8A2492A1}"/>
              </a:ext>
            </a:extLst>
          </p:cNvPr>
          <p:cNvSpPr txBox="1"/>
          <p:nvPr/>
        </p:nvSpPr>
        <p:spPr>
          <a:xfrm>
            <a:off x="1409700" y="30480"/>
            <a:ext cx="632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22: HÌNH CÓ TÂM ĐỐI XỨNG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C1025A-115C-432D-918E-91B750FB4225}"/>
              </a:ext>
            </a:extLst>
          </p:cNvPr>
          <p:cNvSpPr/>
          <p:nvPr/>
        </p:nvSpPr>
        <p:spPr>
          <a:xfrm>
            <a:off x="0" y="457208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 1: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F00289-2D7B-43FF-9137-26BF6CC3C8D0}"/>
              </a:ext>
            </a:extLst>
          </p:cNvPr>
          <p:cNvSpPr/>
          <p:nvPr/>
        </p:nvSpPr>
        <p:spPr>
          <a:xfrm>
            <a:off x="0" y="838911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5.8a.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5.8b.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ra ta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(H 5.8c).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3D74485-CD85-4224-BE75-5F7ABD021F6B}"/>
              </a:ext>
            </a:extLst>
          </p:cNvPr>
          <p:cNvSpPr/>
          <p:nvPr/>
        </p:nvSpPr>
        <p:spPr>
          <a:xfrm>
            <a:off x="0" y="252687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O.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ghim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O.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O,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76B01D-7EF7-49DB-891F-EF6B9FB7D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702738"/>
            <a:ext cx="88392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2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8BC1AF-056F-4E23-89DE-CD2A37CF5CB4}"/>
              </a:ext>
            </a:extLst>
          </p:cNvPr>
          <p:cNvSpPr txBox="1"/>
          <p:nvPr/>
        </p:nvSpPr>
        <p:spPr>
          <a:xfrm>
            <a:off x="1295403" y="152400"/>
            <a:ext cx="7620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22: HÌNH CÓ TÂM ĐỐI XỨNG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0F6FD0-8E09-47C2-B3BF-D932C2A09A16}"/>
              </a:ext>
            </a:extLst>
          </p:cNvPr>
          <p:cNvSpPr/>
          <p:nvPr/>
        </p:nvSpPr>
        <p:spPr>
          <a:xfrm>
            <a:off x="152400" y="767358"/>
            <a:ext cx="6248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Tâm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đối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xứng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phẳng</a:t>
            </a:r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6F9D5F-C0A4-400A-B320-033AEFEDD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59808"/>
            <a:ext cx="8401372" cy="262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0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CA7AB7-5110-4599-BC6A-C68E64878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005"/>
            <a:ext cx="9144000" cy="1709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AF4EB8-BDE1-4B59-AF7C-4D1A908EC2FA}"/>
              </a:ext>
            </a:extLst>
          </p:cNvPr>
          <p:cNvSpPr txBox="1"/>
          <p:nvPr/>
        </p:nvSpPr>
        <p:spPr>
          <a:xfrm>
            <a:off x="1295403" y="152400"/>
            <a:ext cx="7620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22: HÌNH CÓ TÂM ĐỐI XỨNG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3058191-CDD1-4E31-A949-B1A2F8D10A95}"/>
              </a:ext>
            </a:extLst>
          </p:cNvPr>
          <p:cNvSpPr/>
          <p:nvPr/>
        </p:nvSpPr>
        <p:spPr>
          <a:xfrm>
            <a:off x="152400" y="767358"/>
            <a:ext cx="6248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Tâm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đối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xứng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phẳng</a:t>
            </a:r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C5EF5A-6544-4426-A6FD-CDFA6A543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5995"/>
            <a:ext cx="9144000" cy="1840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3404AFE-BA6A-4DEB-8526-A78ECEA94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06329"/>
            <a:ext cx="9144000" cy="195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3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F215F39-B074-4BFB-A78A-44C46274695B}"/>
              </a:ext>
            </a:extLst>
          </p:cNvPr>
          <p:cNvSpPr txBox="1"/>
          <p:nvPr/>
        </p:nvSpPr>
        <p:spPr>
          <a:xfrm>
            <a:off x="1295403" y="152400"/>
            <a:ext cx="7620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22: HÌNH CÓ TÂM ĐỐI XỨNG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2E4B138-0963-4EE4-8F98-8D8FF7D75031}"/>
              </a:ext>
            </a:extLst>
          </p:cNvPr>
          <p:cNvSpPr/>
          <p:nvPr/>
        </p:nvSpPr>
        <p:spPr>
          <a:xfrm>
            <a:off x="38100" y="685804"/>
            <a:ext cx="7048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2: (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E3C1A8-BF4E-4FF7-8D32-387368A3B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1265773"/>
            <a:ext cx="9124950" cy="361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9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473AE5-873F-4705-B0A4-390F55DFFA77}"/>
              </a:ext>
            </a:extLst>
          </p:cNvPr>
          <p:cNvSpPr txBox="1"/>
          <p:nvPr/>
        </p:nvSpPr>
        <p:spPr>
          <a:xfrm>
            <a:off x="1295403" y="152400"/>
            <a:ext cx="7620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22: HÌNH CÓ TÂM ĐỐI XỨNG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E9F5D42-5F9A-4ABD-BC83-CC1A1829D50C}"/>
              </a:ext>
            </a:extLst>
          </p:cNvPr>
          <p:cNvSpPr/>
          <p:nvPr/>
        </p:nvSpPr>
        <p:spPr>
          <a:xfrm>
            <a:off x="38100" y="685804"/>
            <a:ext cx="2781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 2: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0CF7675-2AF8-4BD3-89E3-588ECFB716D8}"/>
              </a:ext>
            </a:extLst>
          </p:cNvPr>
          <p:cNvSpPr/>
          <p:nvPr/>
        </p:nvSpPr>
        <p:spPr>
          <a:xfrm>
            <a:off x="0" y="1239803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4cm x 4cm.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(H.5.9c)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A66620-3BEE-4730-94EF-332147DDCC92}"/>
              </a:ext>
            </a:extLst>
          </p:cNvPr>
          <p:cNvSpPr/>
          <p:nvPr/>
        </p:nvSpPr>
        <p:spPr>
          <a:xfrm>
            <a:off x="0" y="292776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5.9b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ra ta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F0BB5"/>
                </a:solidFill>
                <a:latin typeface="Times New Roman" pitchFamily="18" charset="0"/>
                <a:cs typeface="Times New Roman" pitchFamily="18" charset="0"/>
              </a:rPr>
              <a:t> (H.5.9c).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ADADC4-5722-467C-A03D-C89CE19D7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4061726"/>
            <a:ext cx="8229600" cy="28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7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FB352A-81B1-4927-9919-053AC508A35B}"/>
              </a:ext>
            </a:extLst>
          </p:cNvPr>
          <p:cNvSpPr txBox="1"/>
          <p:nvPr/>
        </p:nvSpPr>
        <p:spPr>
          <a:xfrm>
            <a:off x="1295402" y="152400"/>
            <a:ext cx="6858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22: HÌNH CÓ TÂM ĐỐI XỨNG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962756-54F6-4354-9591-8BE6A274C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706404"/>
            <a:ext cx="4814887" cy="14791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2D2CA17-070B-4820-B709-E3FF8A5666AE}"/>
              </a:ext>
            </a:extLst>
          </p:cNvPr>
          <p:cNvSpPr/>
          <p:nvPr/>
        </p:nvSpPr>
        <p:spPr>
          <a:xfrm>
            <a:off x="295318" y="2154373"/>
            <a:ext cx="8077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               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Thảo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luận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nhóm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3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phút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hãy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dự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đoán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tâm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đối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xứng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93C1A3-1FB9-4FCB-BD73-25C2B4735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4261"/>
            <a:ext cx="9144000" cy="322204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040785F-B34D-48DE-A21C-61EB23EAE983}"/>
              </a:ext>
            </a:extLst>
          </p:cNvPr>
          <p:cNvCxnSpPr/>
          <p:nvPr/>
        </p:nvCxnSpPr>
        <p:spPr>
          <a:xfrm>
            <a:off x="1219200" y="4572000"/>
            <a:ext cx="106680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7DEBCDD-388F-4277-97BF-BFCD7C89918D}"/>
              </a:ext>
            </a:extLst>
          </p:cNvPr>
          <p:cNvCxnSpPr>
            <a:cxnSpLocks/>
          </p:cNvCxnSpPr>
          <p:nvPr/>
        </p:nvCxnSpPr>
        <p:spPr>
          <a:xfrm>
            <a:off x="1704975" y="3505200"/>
            <a:ext cx="0" cy="205740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Oval 14">
            <a:extLst>
              <a:ext uri="{FF2B5EF4-FFF2-40B4-BE49-F238E27FC236}">
                <a16:creationId xmlns:a16="http://schemas.microsoft.com/office/drawing/2014/main" xmlns="" id="{46B9D50F-A512-43A5-8DBE-617F9AF28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4533900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Oval 14">
            <a:extLst>
              <a:ext uri="{FF2B5EF4-FFF2-40B4-BE49-F238E27FC236}">
                <a16:creationId xmlns:a16="http://schemas.microsoft.com/office/drawing/2014/main" xmlns="" id="{777AAA5A-F1F7-42F7-934C-A4D8610AE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4" y="4572000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Oval 14">
            <a:extLst>
              <a:ext uri="{FF2B5EF4-FFF2-40B4-BE49-F238E27FC236}">
                <a16:creationId xmlns:a16="http://schemas.microsoft.com/office/drawing/2014/main" xmlns="" id="{25B67E12-01DA-4BE8-83FB-0D54E1E1A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887" y="4610100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149E966-80A0-4030-A96B-5E220426276A}"/>
              </a:ext>
            </a:extLst>
          </p:cNvPr>
          <p:cNvCxnSpPr>
            <a:cxnSpLocks/>
          </p:cNvCxnSpPr>
          <p:nvPr/>
        </p:nvCxnSpPr>
        <p:spPr>
          <a:xfrm>
            <a:off x="4829177" y="3581400"/>
            <a:ext cx="47625" cy="213360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732F0F63-AA08-4BBF-85D8-64BD3372FF85}"/>
              </a:ext>
            </a:extLst>
          </p:cNvPr>
          <p:cNvCxnSpPr>
            <a:cxnSpLocks/>
          </p:cNvCxnSpPr>
          <p:nvPr/>
        </p:nvCxnSpPr>
        <p:spPr>
          <a:xfrm>
            <a:off x="3886200" y="4648200"/>
            <a:ext cx="190500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ED983D3C-1AB3-4E01-8E71-2606FF92A19C}"/>
              </a:ext>
            </a:extLst>
          </p:cNvPr>
          <p:cNvCxnSpPr>
            <a:cxnSpLocks/>
          </p:cNvCxnSpPr>
          <p:nvPr/>
        </p:nvCxnSpPr>
        <p:spPr>
          <a:xfrm flipH="1">
            <a:off x="7914085" y="3505200"/>
            <a:ext cx="8930" cy="220980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9642768B-D326-4CB3-99D6-2D7642E2C371}"/>
              </a:ext>
            </a:extLst>
          </p:cNvPr>
          <p:cNvCxnSpPr>
            <a:cxnSpLocks/>
          </p:cNvCxnSpPr>
          <p:nvPr/>
        </p:nvCxnSpPr>
        <p:spPr>
          <a:xfrm>
            <a:off x="6858000" y="4629150"/>
            <a:ext cx="190500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13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4E9C85-002E-4117-A85B-6EE4D916B94F}"/>
              </a:ext>
            </a:extLst>
          </p:cNvPr>
          <p:cNvSpPr txBox="1"/>
          <p:nvPr/>
        </p:nvSpPr>
        <p:spPr>
          <a:xfrm>
            <a:off x="1000085" y="131627"/>
            <a:ext cx="6858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22: HÌNH CÓ TÂM ĐỐI XỨNG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0C6908F-F3C5-4928-9E4B-84AB4ED59393}"/>
              </a:ext>
            </a:extLst>
          </p:cNvPr>
          <p:cNvSpPr/>
          <p:nvPr/>
        </p:nvSpPr>
        <p:spPr>
          <a:xfrm>
            <a:off x="76200" y="838200"/>
            <a:ext cx="8077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5.5 (SGK/107)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dưới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nào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tâm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đối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xứng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4B6C72-9BCA-4838-8ACF-176BA1F73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3802"/>
            <a:ext cx="8534400" cy="2698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F690031-122A-40C3-A0AD-D05B363F63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4724400"/>
            <a:ext cx="674266" cy="576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6A956F-9F2B-4D85-9E6A-47B870ADBA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1600" y="4705525"/>
            <a:ext cx="674266" cy="57603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3622C84-0EEE-42F2-BF40-67ACAA5BD527}"/>
              </a:ext>
            </a:extLst>
          </p:cNvPr>
          <p:cNvCxnSpPr>
            <a:cxnSpLocks/>
          </p:cNvCxnSpPr>
          <p:nvPr/>
        </p:nvCxnSpPr>
        <p:spPr>
          <a:xfrm>
            <a:off x="1066800" y="1981200"/>
            <a:ext cx="0" cy="205740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948DF2A-91E7-4B7D-AD46-6A69B09A0958}"/>
              </a:ext>
            </a:extLst>
          </p:cNvPr>
          <p:cNvCxnSpPr>
            <a:cxnSpLocks/>
          </p:cNvCxnSpPr>
          <p:nvPr/>
        </p:nvCxnSpPr>
        <p:spPr>
          <a:xfrm flipH="1">
            <a:off x="4800600" y="2133600"/>
            <a:ext cx="914400" cy="160020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CFF1F40-3B38-46C9-AAF7-37B4CEB23AB4}"/>
              </a:ext>
            </a:extLst>
          </p:cNvPr>
          <p:cNvCxnSpPr/>
          <p:nvPr/>
        </p:nvCxnSpPr>
        <p:spPr>
          <a:xfrm>
            <a:off x="533400" y="3048000"/>
            <a:ext cx="106680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F8C90F8-EA36-483F-B218-807DA9964249}"/>
              </a:ext>
            </a:extLst>
          </p:cNvPr>
          <p:cNvCxnSpPr>
            <a:cxnSpLocks/>
          </p:cNvCxnSpPr>
          <p:nvPr/>
        </p:nvCxnSpPr>
        <p:spPr>
          <a:xfrm flipV="1">
            <a:off x="4572000" y="2667000"/>
            <a:ext cx="1600200" cy="38100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14">
            <a:extLst>
              <a:ext uri="{FF2B5EF4-FFF2-40B4-BE49-F238E27FC236}">
                <a16:creationId xmlns:a16="http://schemas.microsoft.com/office/drawing/2014/main" xmlns="" id="{B2A26874-8FDE-4AB3-92C4-4DFE6603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3009900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Oval 14">
            <a:extLst>
              <a:ext uri="{FF2B5EF4-FFF2-40B4-BE49-F238E27FC236}">
                <a16:creationId xmlns:a16="http://schemas.microsoft.com/office/drawing/2014/main" xmlns="" id="{A86EC702-8347-40F6-BC6C-8BDFAC3D0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847975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9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E16E7A-0EE0-48D7-BC8D-43A7A7D92784}"/>
              </a:ext>
            </a:extLst>
          </p:cNvPr>
          <p:cNvSpPr txBox="1"/>
          <p:nvPr/>
        </p:nvSpPr>
        <p:spPr>
          <a:xfrm>
            <a:off x="1000085" y="131627"/>
            <a:ext cx="6858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22: HÌNH CÓ TÂM ĐỐI XỨNG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38C9A21-830A-41AB-BDA8-61F16FFBE108}"/>
              </a:ext>
            </a:extLst>
          </p:cNvPr>
          <p:cNvSpPr/>
          <p:nvPr/>
        </p:nvSpPr>
        <p:spPr>
          <a:xfrm>
            <a:off x="76200" y="838200"/>
            <a:ext cx="80772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5.6 (SGK/107)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mỗi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dưới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O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phải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tâm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đối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xứng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không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A3310C-BA98-47AD-9208-DC32602D8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3436"/>
            <a:ext cx="9144000" cy="3050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CF176D-9109-4E38-A554-6BDCC6CE161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083" y="5486573"/>
            <a:ext cx="674266" cy="576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1A81A8-32B5-4E80-84C1-D85986C5AF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5457998"/>
            <a:ext cx="674266" cy="57603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45C5264-C7D8-4146-AA00-445892C3CA9D}"/>
              </a:ext>
            </a:extLst>
          </p:cNvPr>
          <p:cNvCxnSpPr>
            <a:cxnSpLocks/>
          </p:cNvCxnSpPr>
          <p:nvPr/>
        </p:nvCxnSpPr>
        <p:spPr>
          <a:xfrm>
            <a:off x="5715000" y="2714625"/>
            <a:ext cx="0" cy="243840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2CCFD06-5B72-42B7-B822-BFE65096BDAE}"/>
              </a:ext>
            </a:extLst>
          </p:cNvPr>
          <p:cNvCxnSpPr>
            <a:cxnSpLocks/>
          </p:cNvCxnSpPr>
          <p:nvPr/>
        </p:nvCxnSpPr>
        <p:spPr>
          <a:xfrm>
            <a:off x="1371600" y="2609850"/>
            <a:ext cx="0" cy="245745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16F9A22-ABBB-43A6-A828-7A67B5085553}"/>
              </a:ext>
            </a:extLst>
          </p:cNvPr>
          <p:cNvCxnSpPr>
            <a:cxnSpLocks/>
          </p:cNvCxnSpPr>
          <p:nvPr/>
        </p:nvCxnSpPr>
        <p:spPr>
          <a:xfrm>
            <a:off x="609600" y="3810000"/>
            <a:ext cx="1524000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E55E76AB-E5BF-44EF-BB41-5B9A6A855353}"/>
              </a:ext>
            </a:extLst>
          </p:cNvPr>
          <p:cNvCxnSpPr>
            <a:cxnSpLocks/>
          </p:cNvCxnSpPr>
          <p:nvPr/>
        </p:nvCxnSpPr>
        <p:spPr>
          <a:xfrm>
            <a:off x="4876800" y="3790950"/>
            <a:ext cx="1752600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44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259474"/>
            <a:ext cx="1001475" cy="13353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513708" y="4387913"/>
            <a:ext cx="1313033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4990585"/>
            <a:ext cx="547688" cy="1020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1783004"/>
            <a:ext cx="345436" cy="373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3" y="1061908"/>
            <a:ext cx="638175" cy="850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8" y="928710"/>
            <a:ext cx="638175" cy="850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3" y="793421"/>
            <a:ext cx="638175" cy="85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9" y="2478300"/>
            <a:ext cx="638175" cy="850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1" y="2949034"/>
            <a:ext cx="638175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3652838"/>
            <a:ext cx="364006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5" y="2810661"/>
            <a:ext cx="1302253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1901444" y="3384086"/>
            <a:ext cx="389917" cy="3899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13253" y="377925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cs typeface="+mn-cs"/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0" y="-645037"/>
            <a:ext cx="4572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35" y="1310094"/>
            <a:ext cx="2985775" cy="3785944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" y="-215442"/>
            <a:ext cx="329391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MỞ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4011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346936-A92D-4677-B6A9-8847D5A01992}"/>
              </a:ext>
            </a:extLst>
          </p:cNvPr>
          <p:cNvSpPr txBox="1"/>
          <p:nvPr/>
        </p:nvSpPr>
        <p:spPr>
          <a:xfrm>
            <a:off x="1000085" y="131627"/>
            <a:ext cx="6858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22: HÌNH CÓ TÂM ĐỐI XỨNG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3D92B19-15F9-4790-B179-7A5167AF9FB9}"/>
              </a:ext>
            </a:extLst>
          </p:cNvPr>
          <p:cNvSpPr/>
          <p:nvPr/>
        </p:nvSpPr>
        <p:spPr>
          <a:xfrm>
            <a:off x="76200" y="838200"/>
            <a:ext cx="80772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5.7 (SGK/107)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nào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dưới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đây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tâm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đối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xứng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hãy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xác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định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tâm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đối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xứng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nếu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)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chúng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5958CE-E4C0-4D78-A240-65DA08C82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2130862"/>
            <a:ext cx="9143999" cy="3355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6CF7E3-ED3E-44B2-B8C5-19992D8DE1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083" y="5486573"/>
            <a:ext cx="674266" cy="576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F8874A-B096-488B-A63E-1A02408C5F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5638800"/>
            <a:ext cx="674266" cy="57603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25AD0B7-4C98-449B-8998-55D825BCB152}"/>
              </a:ext>
            </a:extLst>
          </p:cNvPr>
          <p:cNvCxnSpPr>
            <a:cxnSpLocks/>
          </p:cNvCxnSpPr>
          <p:nvPr/>
        </p:nvCxnSpPr>
        <p:spPr>
          <a:xfrm>
            <a:off x="1143000" y="2514600"/>
            <a:ext cx="0" cy="243840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AE63C09-9295-48E2-9BD4-0B812F18F9DA}"/>
              </a:ext>
            </a:extLst>
          </p:cNvPr>
          <p:cNvCxnSpPr>
            <a:cxnSpLocks/>
          </p:cNvCxnSpPr>
          <p:nvPr/>
        </p:nvCxnSpPr>
        <p:spPr>
          <a:xfrm>
            <a:off x="3429000" y="2514600"/>
            <a:ext cx="0" cy="243840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A28D876-139C-4114-8FBD-B9C7E0B7D534}"/>
              </a:ext>
            </a:extLst>
          </p:cNvPr>
          <p:cNvCxnSpPr>
            <a:cxnSpLocks/>
          </p:cNvCxnSpPr>
          <p:nvPr/>
        </p:nvCxnSpPr>
        <p:spPr>
          <a:xfrm>
            <a:off x="381000" y="3733800"/>
            <a:ext cx="152400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81176CF-ACCD-448B-8FCB-8254D55E7357}"/>
              </a:ext>
            </a:extLst>
          </p:cNvPr>
          <p:cNvCxnSpPr>
            <a:cxnSpLocks/>
          </p:cNvCxnSpPr>
          <p:nvPr/>
        </p:nvCxnSpPr>
        <p:spPr>
          <a:xfrm>
            <a:off x="2667000" y="3743325"/>
            <a:ext cx="152400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Oval 14">
            <a:extLst>
              <a:ext uri="{FF2B5EF4-FFF2-40B4-BE49-F238E27FC236}">
                <a16:creationId xmlns:a16="http://schemas.microsoft.com/office/drawing/2014/main" xmlns="" id="{9DCC5430-D10C-48F4-8BEA-466B1D369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" y="3694331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xmlns="" id="{4F7C5B4E-70E2-4AED-9CA0-98FA717C6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3684806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55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D77F07-BA46-4D7D-BF2B-BBDEB91C45CD}"/>
              </a:ext>
            </a:extLst>
          </p:cNvPr>
          <p:cNvSpPr txBox="1"/>
          <p:nvPr/>
        </p:nvSpPr>
        <p:spPr>
          <a:xfrm>
            <a:off x="1000085" y="131627"/>
            <a:ext cx="6858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22: HÌNH CÓ TÂM ĐỐI XỨNG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9A98502-9DDE-4F2C-8F0D-AFC76DAB6C93}"/>
              </a:ext>
            </a:extLst>
          </p:cNvPr>
          <p:cNvSpPr/>
          <p:nvPr/>
        </p:nvSpPr>
        <p:spPr>
          <a:xfrm>
            <a:off x="76200" y="838200"/>
            <a:ext cx="80772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5.9 (SGK/107)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Vẽ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giấy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kẻ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ô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vuông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rồi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vẽ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them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nhận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O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tâm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đối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xứng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6CEB781-572E-4794-967C-AB0E06194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81" y="2130862"/>
            <a:ext cx="6781800" cy="35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662CED7-E33C-471E-8D96-1B6703C9799E}"/>
              </a:ext>
            </a:extLst>
          </p:cNvPr>
          <p:cNvSpPr txBox="1"/>
          <p:nvPr/>
        </p:nvSpPr>
        <p:spPr>
          <a:xfrm>
            <a:off x="1000085" y="131627"/>
            <a:ext cx="6858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22: HÌNH CÓ TÂM ĐỐI XỨNG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A96CE7D-AD6E-4364-9E29-D07E4C31025A}"/>
              </a:ext>
            </a:extLst>
          </p:cNvPr>
          <p:cNvSpPr/>
          <p:nvPr/>
        </p:nvSpPr>
        <p:spPr>
          <a:xfrm>
            <a:off x="76200" y="838207"/>
            <a:ext cx="80772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5.10 (SGK/107)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An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gấp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những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mảnh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giấy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kích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thước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3cm x 5cm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lần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lượt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theo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chiều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ngang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chiều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dọc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rồi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cắt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Theo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mở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những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mảnh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giấy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này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Am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sẽ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nhận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chữ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E39427-D2D9-4657-A6D4-C8C1FB430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83" y="2931082"/>
            <a:ext cx="7153319" cy="34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259" y="1006478"/>
            <a:ext cx="4321628" cy="407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7" y="991961"/>
            <a:ext cx="4079875" cy="4079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546" y="5347429"/>
            <a:ext cx="8980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săn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kiểu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tận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diệt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”.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ãy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145296" y="72570"/>
            <a:ext cx="302180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70AD47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CỦNG</a:t>
            </a:r>
            <a:r>
              <a:rPr lang="en-US" sz="2800" b="1" dirty="0" smtClean="0">
                <a:solidFill>
                  <a:srgbClr val="70AD47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70AD47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CỐ</a:t>
            </a:r>
            <a:endParaRPr lang="en-US" sz="2800" b="1" dirty="0" smtClean="0">
              <a:solidFill>
                <a:srgbClr val="70AD47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73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797833" y="-1394699"/>
            <a:ext cx="10370459" cy="8252699"/>
            <a:chOff x="-1035896" y="-1421250"/>
            <a:chExt cx="13540209" cy="8252699"/>
          </a:xfrm>
        </p:grpSpPr>
        <p:grpSp>
          <p:nvGrpSpPr>
            <p:cNvPr id="16" name="Group 15"/>
            <p:cNvGrpSpPr/>
            <p:nvPr/>
          </p:nvGrpSpPr>
          <p:grpSpPr>
            <a:xfrm>
              <a:off x="-1035896" y="-1421250"/>
              <a:ext cx="13227896" cy="8252699"/>
              <a:chOff x="-1035896" y="-1394698"/>
              <a:chExt cx="13227896" cy="825269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3774" b="72075" l="0" r="94578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35896" y="-1394698"/>
                <a:ext cx="6324600" cy="504825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3774" l="0" r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0658" y="0"/>
              <a:ext cx="6203655" cy="504825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594">
            <a:off x="569927" y="1731732"/>
            <a:ext cx="1195163" cy="12158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4" y="459060"/>
            <a:ext cx="1118254" cy="2509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563" y="1310286"/>
            <a:ext cx="940733" cy="1563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564" y="1043807"/>
            <a:ext cx="934166" cy="2096555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6598" y="1809065"/>
            <a:ext cx="1303550" cy="18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24" y="1092351"/>
            <a:ext cx="934166" cy="20965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582" flipH="1">
            <a:off x="9584975" y="52850"/>
            <a:ext cx="1497875" cy="1933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67509" y="818669"/>
            <a:ext cx="1082331" cy="1731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backgroundMark x1="52239" y1="57771" x2="52239" y2="57771"/>
                        <a14:backgroundMark x1="52488" y1="65885" x2="52488" y2="65885"/>
                        <a14:backgroundMark x1="51741" y1="64516" x2="51741" y2="645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882" flipH="1">
            <a:off x="-286183" y="2662173"/>
            <a:ext cx="3015115" cy="5252552"/>
          </a:xfrm>
          <a:prstGeom prst="rect">
            <a:avLst/>
          </a:prstGeom>
        </p:spPr>
      </p:pic>
      <p:pic>
        <p:nvPicPr>
          <p:cNvPr id="1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50" y="-18462"/>
            <a:ext cx="2538885" cy="34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499822" y="1259196"/>
            <a:ext cx="23262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CHIM</a:t>
            </a:r>
          </a:p>
        </p:txBody>
      </p:sp>
      <p:pic>
        <p:nvPicPr>
          <p:cNvPr id="20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28" y="3491544"/>
            <a:ext cx="934118" cy="75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ếng Chim Hó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9651281" y="4465201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9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48148E-6 L -6.66667E-6 1.48148E-6 C -0.0056 0.00833 -0.01159 0.01643 -0.01706 0.025 C -0.01941 0.02847 -0.02097 0.0331 -0.02331 0.03611 C -0.02527 0.03866 -0.02761 0.03981 -0.02956 0.04167 C -0.04714 0.05949 -0.01693 0.03194 -0.04206 0.05278 C -0.0474 0.05718 -0.05287 0.06111 -0.05769 0.06667 C -0.05925 0.06852 -0.06068 0.0713 -0.06251 0.07222 C -0.06745 0.075 -0.07292 0.07593 -0.078 0.07778 C -0.07956 0.07963 -0.08112 0.08194 -0.08269 0.08333 C -0.08425 0.08472 -0.08594 0.08518 -0.08751 0.08611 C -0.09011 0.08796 -0.09258 0.09005 -0.09519 0.09167 C -0.09675 0.09282 -0.09844 0.09329 -0.10001 0.09444 C -0.10821 0.10093 -0.1043 0.10069 -0.11394 0.10278 C -0.12435 0.10509 -0.14519 0.10833 -0.14519 0.10833 C -0.14831 0.11018 -0.15157 0.11181 -0.15456 0.11389 C -0.15834 0.11643 -0.16172 0.1206 -0.1655 0.12222 C -0.17071 0.12454 -0.17592 0.12407 -0.18126 0.125 C -0.19011 0.13032 -0.18243 0.12639 -0.19675 0.13056 C -0.24297 0.14444 -0.17839 0.12708 -0.23907 0.14167 C -0.24219 0.14259 -0.24519 0.14375 -0.24831 0.14444 C -0.25248 0.1456 -0.25665 0.14653 -0.26081 0.14722 C -0.28881 0.15301 -0.28321 0.15185 -0.30626 0.15556 C -0.30873 0.15741 -0.3112 0.16018 -0.31407 0.16111 C -0.32435 0.16505 -0.36329 0.16667 -0.36407 0.16667 C -0.40066 0.17986 -0.37162 0.1706 -0.46081 0.16667 C -0.47553 0.1662 -0.48998 0.16481 -0.50456 0.16389 C -0.51615 0.16111 -0.52761 0.15903 -0.53907 0.15556 C -0.54206 0.15463 -0.54532 0.15417 -0.54831 0.15278 C -0.55157 0.15139 -0.55469 0.14954 -0.55782 0.14722 C -0.5599 0.14583 -0.56172 0.14259 -0.56407 0.14167 C -0.57227 0.13889 -0.58086 0.13981 -0.58907 0.13611 C -0.60808 0.12778 -0.59727 0.13125 -0.62175 0.12778 C -0.63282 0.11806 -0.62396 0.12454 -0.6405 0.11944 C -0.64271 0.11898 -0.64467 0.11759 -0.64675 0.11667 C -0.64935 0.11574 -0.65196 0.11481 -0.65469 0.11389 C -0.67279 0.10856 -0.65899 0.11366 -0.68112 0.10833 C -0.68386 0.10787 -0.68633 0.10648 -0.68907 0.10556 C -0.69154 0.10278 -0.69389 0.09884 -0.69675 0.09722 C -0.70235 0.09421 -0.70834 0.09398 -0.71407 0.09167 C -0.71771 0.09028 -0.72136 0.08796 -0.72487 0.08611 C -0.7461 0.06366 -0.72409 0.08333 -0.77487 0.08333 C -0.78855 0.08333 -0.80209 0.08032 -0.8155 0.07778 C -0.84362 0.07292 -0.8306 0.07407 -0.84844 0.06944 C -0.85248 0.06852 -0.85678 0.06782 -0.86094 0.06667 C -0.86407 0.06597 -0.86706 0.06481 -0.87032 0.06389 C -0.8737 0.06296 -0.88672 0.05995 -0.8905 0.05833 C -0.9073 0.05162 -0.89636 0.05301 -0.9155 0.04722 C -0.93881 0.04051 -0.93217 0.04468 -0.94675 0.03889 C -0.96915 0.03009 -0.93126 0.04444 -0.96237 0.03056 C -0.96446 0.02963 -0.96667 0.02893 -0.96862 0.02778 C -0.97188 0.02616 -0.97487 0.02361 -0.978 0.02222 C -0.98165 0.02083 -0.98529 0.02037 -0.98894 0.01944 C -0.99362 0.01667 -0.99896 0.0162 -1.003 0.01111 C -1.00456 0.00926 -1.00586 0.00625 -1.00769 0.00556 C -1.01706 0.00255 -1.02644 0.00185 -1.03581 1.48148E-6 C -1.05014 -0.00833 -1.02761 0.00463 -1.04831 -0.00556 C -1.05157 -0.00694 -1.05456 -0.00995 -1.05769 -0.01111 C -1.06277 -0.01273 -1.0681 -0.01296 -1.07331 -0.01389 L -1.08581 -0.01944 C -1.0879 -0.02037 -1.08985 -0.0213 -1.09206 -0.02222 C -1.09467 -0.02315 -1.09727 -0.02361 -1.09988 -0.025 C -1.10248 -0.02639 -1.10495 -0.02894 -1.10769 -0.03056 C -1.11394 -0.03426 -1.11485 -0.03264 -1.12175 -0.03611 C -1.12488 -0.0375 -1.12787 -0.04005 -1.13113 -0.04167 C -1.13529 -0.04352 -1.13946 -0.04468 -1.14363 -0.04722 C -1.14675 -0.04907 -1.14974 -0.05139 -1.153 -0.05278 C -1.15912 -0.05509 -1.1655 -0.05648 -1.17175 -0.05833 C -1.17488 -0.06111 -1.17787 -0.06412 -1.18113 -0.06667 C -1.18646 -0.07083 -1.18633 -0.06782 -1.19206 -0.075 C -1.19376 -0.07708 -1.1948 -0.08125 -1.19675 -0.08333 C -1.19961 -0.08611 -1.20326 -0.08542 -1.20613 -0.08889 C -1.20769 -0.09074 -1.20912 -0.09282 -1.21081 -0.09444 C -1.21394 -0.09722 -1.22032 -0.09884 -1.22331 -0.1 C -1.23321 -0.11319 -1.2254 -0.10509 -1.23738 -0.11111 C -1.2405 -0.1125 -1.24675 -0.11644 -1.24675 -0.11644 " pathEditMode="relative" ptsTypes="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-3.125E-6 0.00046 L 0.03282 0.03357 C 0.03685 0.0375 0.04453 0.04607 0.04453 0.0463 C 0.0461 0.05023 0.04688 0.05579 0.04922 0.05857 C 0.05196 0.06158 0.0556 0.06111 0.0586 0.0625 C 0.06107 0.06389 0.06328 0.06551 0.06563 0.06667 C 0.06797 0.07107 0.07006 0.0757 0.07266 0.0794 C 0.08607 0.09769 0.08399 0.09213 0.0961 0.1044 C 0.1017 0.10949 0.1069 0.11597 0.1125 0.12107 C 0.11706 0.12431 0.12253 0.12431 0.12657 0.1294 C 0.15742 0.16551 0.12422 0.1294 0.15469 0.1544 C 0.15886 0.15741 0.16224 0.16389 0.16641 0.1669 C 0.17709 0.17408 0.19024 0.17616 0.20157 0.1794 C 0.21732 0.19306 0.20495 0.18449 0.22735 0.1919 C 0.23047 0.19259 0.23334 0.19468 0.23672 0.19607 C 0.24128 0.19769 0.24597 0.19861 0.25065 0.20023 C 0.2586 0.20278 0.26641 0.20579 0.27422 0.20834 C 0.35534 0.20579 0.43672 0.20671 0.51797 0.20023 C 0.5237 0.19954 0.52839 0.19005 0.53438 0.1875 C 0.54349 0.18334 0.55339 0.18449 0.5625 0.1794 C 0.57552 0.17153 0.56706 0.17616 0.58828 0.1669 C 0.60743 0.14607 0.59349 0.15787 0.6211 0.14607 C 0.62657 0.14352 0.6319 0.14051 0.63737 0.1375 C 0.63985 0.13634 0.64206 0.1338 0.64453 0.13334 C 0.65769 0.13079 0.67097 0.13079 0.68438 0.1294 C 0.7168 0.11459 0.66667 0.13681 0.70534 0.12107 C 0.71172 0.11806 0.71784 0.11459 0.72422 0.1125 C 0.72956 0.11042 0.73503 0.10996 0.74063 0.10834 C 0.75547 0.1044 0.75157 0.10533 0.76394 0.10023 C 0.77995 0.08125 0.75964 0.10232 0.78516 0.0875 C 0.78776 0.08611 0.78946 0.08102 0.79219 0.0794 C 0.79584 0.07685 0.8 0.07685 0.80391 0.07523 C 0.80938 0.07269 0.81485 0.06968 0.82032 0.06667 C 0.82422 0.06412 0.82787 0.06042 0.8319 0.05857 C 0.83972 0.05486 0.85547 0.05023 0.85547 0.05023 C 0.89584 0.01412 0.8517 0.04861 0.89519 0.0294 C 0.89792 0.02778 0.89974 0.02269 0.90235 0.02107 C 0.91446 0.01134 0.9194 0.01158 0.93282 0.00857 C 0.93672 0.00556 0.94063 0.00347 0.9444 -1.85185E-6 C 0.95326 -0.0081 0.95651 -0.01481 0.96563 -0.02106 C 0.96862 -0.02291 0.97188 -0.02361 0.975 -0.025 C 0.99323 -0.05764 0.96979 -0.01852 0.99141 -0.0456 C 0.99401 -0.04907 0.99571 -0.05509 0.99831 -0.05833 C 1.00118 -0.0618 1.00456 -0.06435 1.00769 -0.06643 C 1.01615 -0.07315 1.01875 -0.07454 1.02657 -0.07916 C 1.02969 -0.08333 1.03269 -0.08773 1.03594 -0.09143 C 1.03815 -0.09444 1.04063 -0.09699 1.04284 -0.1 C 1.04922 -0.1081 1.05521 -0.11736 1.06159 -0.125 C 1.06628 -0.13055 1.07071 -0.13704 1.07578 -0.14143 C 1.07891 -0.14421 1.08229 -0.14629 1.08516 -0.15 C 1.10222 -0.17153 1.07995 -0.15393 1.10157 -0.18727 C 1.10391 -0.1912 1.10782 -0.19004 1.11094 -0.19143 C 1.12149 -0.21991 1.10782 -0.18611 1.12735 -0.22083 C 1.15404 -0.26829 1.1099 -0.20254 1.1461 -0.25393 C 1.14896 -0.26435 1.15131 -0.2743 1.15547 -0.2831 C 1.1724 -0.31944 1.15196 -0.26875 1.16953 -0.31227 C 1.1711 -0.31643 1.17279 -0.3206 1.17422 -0.32477 C 1.17591 -0.33032 1.17683 -0.33657 1.17891 -0.34143 C 1.18073 -0.34606 1.1836 -0.34977 1.18594 -0.35393 C 1.18894 -0.37014 1.19128 -0.38472 1.19766 -0.39977 L 1.20469 -0.41643 C 1.21055 -0.44768 1.20261 -0.40903 1.21172 -0.44143 C 1.21276 -0.44514 1.21263 -0.45023 1.21407 -0.45393 C 1.21589 -0.45879 1.2211 -0.46643 1.2211 -0.4662 " pathEditMode="relative" rAng="0" ptsTypes="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55" y="-12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8182" numSld="8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41" y="3220295"/>
            <a:ext cx="1027679" cy="13571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53" y="2582672"/>
            <a:ext cx="865791" cy="1943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57" y="484210"/>
            <a:ext cx="1903442" cy="20275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892" y="346259"/>
            <a:ext cx="865791" cy="1943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8661" y="972698"/>
            <a:ext cx="1328057" cy="16881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65" y="324722"/>
            <a:ext cx="865791" cy="19431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64917" y1="87282" x2="64917" y2="87282"/>
                        <a14:foregroundMark x1="34254" y1="24439" x2="35912" y2="32170"/>
                        <a14:foregroundMark x1="61050" y1="95012" x2="61050" y2="95012"/>
                        <a14:foregroundMark x1="63260" y1="79551" x2="48343" y2="77057"/>
                        <a14:foregroundMark x1="70718" y1="88279" x2="37845" y2="80798"/>
                        <a14:foregroundMark x1="51657" y1="96259" x2="43923" y2="88030"/>
                        <a14:foregroundMark x1="64365" y1="95511" x2="64365" y2="95511"/>
                        <a14:foregroundMark x1="35912" y1="26185" x2="40884" y2="33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8030" flipV="1">
            <a:off x="6883478" y="859799"/>
            <a:ext cx="906555" cy="12619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576" y="378183"/>
            <a:ext cx="804005" cy="180443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8169" y1="18679" x2="13078" y2="19362"/>
                        <a14:foregroundMark x1="20523" y1="13440" x2="3018" y2="2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17" flipH="1">
            <a:off x="3152735" y="3217586"/>
            <a:ext cx="1025957" cy="13514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827" y="2557753"/>
            <a:ext cx="865791" cy="1943100"/>
          </a:xfrm>
          <a:prstGeom prst="rect">
            <a:avLst/>
          </a:prstGeom>
        </p:spPr>
      </p:pic>
      <p:sp>
        <p:nvSpPr>
          <p:cNvPr id="4" name="Oval 3">
            <a:hlinkClick r:id="rId16" action="ppaction://hlinksldjump"/>
          </p:cNvPr>
          <p:cNvSpPr/>
          <p:nvPr/>
        </p:nvSpPr>
        <p:spPr>
          <a:xfrm>
            <a:off x="2260129" y="57775"/>
            <a:ext cx="42039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9900"/>
                </a:solidFill>
              </a:rPr>
              <a:t>1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56" name="Oval 55">
            <a:hlinkClick r:id="rId17" action="ppaction://hlinksldjump"/>
          </p:cNvPr>
          <p:cNvSpPr/>
          <p:nvPr/>
        </p:nvSpPr>
        <p:spPr>
          <a:xfrm>
            <a:off x="4898644" y="73158"/>
            <a:ext cx="42039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57" name="Oval 56">
            <a:hlinkClick r:id="rId18" action="ppaction://hlinksldjump"/>
          </p:cNvPr>
          <p:cNvSpPr/>
          <p:nvPr/>
        </p:nvSpPr>
        <p:spPr>
          <a:xfrm>
            <a:off x="7261735" y="130776"/>
            <a:ext cx="42039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9900"/>
                </a:solidFill>
              </a:rPr>
              <a:t>3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68" name="Oval 67">
            <a:hlinkClick r:id="rId19" action="ppaction://hlinksldjump"/>
          </p:cNvPr>
          <p:cNvSpPr/>
          <p:nvPr/>
        </p:nvSpPr>
        <p:spPr>
          <a:xfrm>
            <a:off x="3497650" y="2406084"/>
            <a:ext cx="42039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9900"/>
                </a:solidFill>
              </a:rPr>
              <a:t>4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69" name="Oval 68">
            <a:hlinkClick r:id="rId17" action="ppaction://hlinksldjump"/>
          </p:cNvPr>
          <p:cNvSpPr/>
          <p:nvPr/>
        </p:nvSpPr>
        <p:spPr>
          <a:xfrm>
            <a:off x="5942710" y="2406084"/>
            <a:ext cx="420392" cy="5338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9900"/>
                </a:solidFill>
              </a:rPr>
              <a:t>5</a:t>
            </a:r>
            <a:endParaRPr lang="en-US" sz="3600" dirty="0">
              <a:solidFill>
                <a:srgbClr val="009900"/>
              </a:solidFill>
            </a:endParaRPr>
          </a:p>
        </p:txBody>
      </p:sp>
      <p:pic>
        <p:nvPicPr>
          <p:cNvPr id="1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943775" y="-1635549"/>
            <a:ext cx="457200" cy="609600"/>
          </a:xfrm>
          <a:prstGeom prst="rect">
            <a:avLst/>
          </a:prstGeom>
        </p:spPr>
      </p:pic>
      <p:pic>
        <p:nvPicPr>
          <p:cNvPr id="1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4028275" y="-2378499"/>
            <a:ext cx="457200" cy="609600"/>
          </a:xfrm>
          <a:prstGeom prst="rect">
            <a:avLst/>
          </a:prstGeom>
        </p:spPr>
      </p:pic>
      <p:pic>
        <p:nvPicPr>
          <p:cNvPr id="2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4142575" y="-2226099"/>
            <a:ext cx="457200" cy="609600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4256875" y="-2073699"/>
            <a:ext cx="457200" cy="609600"/>
          </a:xfrm>
          <a:prstGeom prst="rect">
            <a:avLst/>
          </a:prstGeom>
        </p:spPr>
      </p:pic>
      <p:pic>
        <p:nvPicPr>
          <p:cNvPr id="2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4371175" y="-1921299"/>
            <a:ext cx="457200" cy="609600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4485475" y="-1768899"/>
            <a:ext cx="457200" cy="609600"/>
          </a:xfrm>
          <a:prstGeom prst="rect">
            <a:avLst/>
          </a:prstGeom>
        </p:spPr>
      </p:pic>
      <p:pic>
        <p:nvPicPr>
          <p:cNvPr id="26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830" y="6072848"/>
            <a:ext cx="1385171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6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-0.31237 -0.78241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0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31406 -0.72338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-3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0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7995 -0.69467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3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22279 -0.41319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0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17722 -0.6703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1818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1818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1818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31818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1818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31818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  <p:bldP spid="56" grpId="0" animBg="1"/>
      <p:bldP spid="57" grpId="0" animBg="1"/>
      <p:bldP spid="68" grpId="0" animBg="1"/>
      <p:bldP spid="6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979076"/>
            <a:ext cx="44577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88083" y="1814286"/>
            <a:ext cx="405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6648" y="4890480"/>
            <a:ext cx="31450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830" y="5915869"/>
            <a:ext cx="1385171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145698" y="362"/>
            <a:ext cx="6824028" cy="4823158"/>
            <a:chOff x="1527598" y="362"/>
            <a:chExt cx="9098704" cy="4823158"/>
          </a:xfrm>
        </p:grpSpPr>
        <p:pic>
          <p:nvPicPr>
            <p:cNvPr id="5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598" y="362"/>
              <a:ext cx="9098704" cy="4823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450777" y="1654632"/>
              <a:ext cx="540474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xứng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42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98" y="362"/>
            <a:ext cx="6824028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979076"/>
            <a:ext cx="44577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02358" y="1242788"/>
            <a:ext cx="40535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qua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3220" y="4817907"/>
            <a:ext cx="2277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lang="en-US" sz="28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28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830" y="5915869"/>
            <a:ext cx="1385171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0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98" y="362"/>
            <a:ext cx="6824028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979076"/>
            <a:ext cx="44577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88083" y="1611091"/>
            <a:ext cx="40535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6648" y="4660973"/>
            <a:ext cx="31450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endParaRPr lang="en-US" sz="28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830" y="5915869"/>
            <a:ext cx="1385171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37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98" y="-28213"/>
            <a:ext cx="6824028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979076"/>
            <a:ext cx="44577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88083" y="1298579"/>
            <a:ext cx="4053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Tam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6648" y="5079163"/>
            <a:ext cx="3145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28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830" y="5915869"/>
            <a:ext cx="1385171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5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245619"/>
            <a:ext cx="1001475" cy="13353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1783004"/>
            <a:ext cx="345436" cy="373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3652838"/>
            <a:ext cx="364006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5" y="2810661"/>
            <a:ext cx="1302253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1901444" y="3384086"/>
            <a:ext cx="389917" cy="389917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3715484" y="3790575"/>
            <a:ext cx="4534899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đơn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giản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!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khế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ngon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ngọt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kia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kiểu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chui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bụng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thôi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. He </a:t>
            </a:r>
            <a:r>
              <a:rPr lang="en-US" sz="28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en-US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2800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ular Callout 36"/>
          <p:cNvSpPr/>
          <p:nvPr/>
        </p:nvSpPr>
        <p:spPr>
          <a:xfrm>
            <a:off x="4678476" y="156379"/>
            <a:ext cx="4514284" cy="186115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en-US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hèm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!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khế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ngon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ngọt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bây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ta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khế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ta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đưa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trục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xứng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3" y="1061908"/>
            <a:ext cx="638175" cy="8509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8" y="928710"/>
            <a:ext cx="638175" cy="8509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3" y="793421"/>
            <a:ext cx="638175" cy="8509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9" y="2478300"/>
            <a:ext cx="638175" cy="8509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1" y="2949034"/>
            <a:ext cx="638175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4990585"/>
            <a:ext cx="547688" cy="1020202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" y="-215442"/>
            <a:ext cx="329391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MỞ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7616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98" y="362"/>
            <a:ext cx="6824028" cy="48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979076"/>
            <a:ext cx="4457700" cy="31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88083" y="1226916"/>
            <a:ext cx="4053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thang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6648" y="4992079"/>
            <a:ext cx="3145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830" y="5915869"/>
            <a:ext cx="1385171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18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E684D5-4205-431C-BD66-20F9BEF89896}"/>
              </a:ext>
            </a:extLst>
          </p:cNvPr>
          <p:cNvSpPr txBox="1"/>
          <p:nvPr/>
        </p:nvSpPr>
        <p:spPr>
          <a:xfrm>
            <a:off x="3556279" y="183008"/>
            <a:ext cx="22600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 VIỆC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4939E4-B3CB-4D23-AC0A-941EA02CF0E7}"/>
              </a:ext>
            </a:extLst>
          </p:cNvPr>
          <p:cNvSpPr txBox="1"/>
          <p:nvPr/>
        </p:nvSpPr>
        <p:spPr>
          <a:xfrm>
            <a:off x="304800" y="914400"/>
            <a:ext cx="8763000" cy="368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pt-B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 thuộc các đặc điểm về hình có tâm đối xứng.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Hoàn thành nốt các bài tập chưa hoàn thành.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5.8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5.11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5.12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5.15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ô li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53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Hộp_Văn_Bản 7"/>
          <p:cNvSpPr txBox="1">
            <a:spLocks noChangeArrowheads="1"/>
          </p:cNvSpPr>
          <p:nvPr/>
        </p:nvSpPr>
        <p:spPr bwMode="auto">
          <a:xfrm>
            <a:off x="304800" y="-19050"/>
            <a:ext cx="8001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4"/>
                </a:solidFill>
              </a:rPr>
              <a:t>“XIN CHÂN THÀNH</a:t>
            </a:r>
            <a:br>
              <a:rPr lang="en-US" sz="3600" b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4"/>
                </a:solidFill>
              </a:rPr>
              <a:t>CẢM ƠN CÁC THẦY CÔ GIÁO VÀ CÁC EM HỌC SINH!"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4a"/>
          <p:cNvSpPr/>
          <p:nvPr/>
        </p:nvSpPr>
        <p:spPr>
          <a:xfrm>
            <a:off x="5021105" y="166680"/>
            <a:ext cx="3967089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5a"/>
          <p:cNvSpPr/>
          <p:nvPr/>
        </p:nvSpPr>
        <p:spPr>
          <a:xfrm>
            <a:off x="5021105" y="166680"/>
            <a:ext cx="3967089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  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1a"/>
          <p:cNvSpPr/>
          <p:nvPr/>
        </p:nvSpPr>
        <p:spPr>
          <a:xfrm>
            <a:off x="5021105" y="166680"/>
            <a:ext cx="3967089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2a"/>
          <p:cNvSpPr/>
          <p:nvPr/>
        </p:nvSpPr>
        <p:spPr>
          <a:xfrm>
            <a:off x="5021105" y="166680"/>
            <a:ext cx="3967089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3a"/>
          <p:cNvSpPr/>
          <p:nvPr/>
        </p:nvSpPr>
        <p:spPr>
          <a:xfrm>
            <a:off x="5021105" y="166680"/>
            <a:ext cx="3967089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4b"/>
          <p:cNvSpPr/>
          <p:nvPr/>
        </p:nvSpPr>
        <p:spPr>
          <a:xfrm>
            <a:off x="5000806" y="2654904"/>
            <a:ext cx="3967089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5b"/>
          <p:cNvSpPr/>
          <p:nvPr/>
        </p:nvSpPr>
        <p:spPr>
          <a:xfrm>
            <a:off x="5000806" y="2654904"/>
            <a:ext cx="3967089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b"/>
          <p:cNvSpPr/>
          <p:nvPr/>
        </p:nvSpPr>
        <p:spPr>
          <a:xfrm>
            <a:off x="5000806" y="2654904"/>
            <a:ext cx="3967089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2b"/>
          <p:cNvSpPr/>
          <p:nvPr/>
        </p:nvSpPr>
        <p:spPr>
          <a:xfrm>
            <a:off x="5000806" y="2654904"/>
            <a:ext cx="3967089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3b"/>
          <p:cNvSpPr/>
          <p:nvPr/>
        </p:nvSpPr>
        <p:spPr>
          <a:xfrm>
            <a:off x="5029952" y="2615716"/>
            <a:ext cx="3967089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259474"/>
            <a:ext cx="1001475" cy="133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4990585"/>
            <a:ext cx="547688" cy="10202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1783004"/>
            <a:ext cx="345436" cy="373644"/>
          </a:xfrm>
          <a:prstGeom prst="rect">
            <a:avLst/>
          </a:prstGeom>
        </p:spPr>
      </p:pic>
      <p:sp>
        <p:nvSpPr>
          <p:cNvPr id="3" name="dapan"/>
          <p:cNvSpPr/>
          <p:nvPr/>
        </p:nvSpPr>
        <p:spPr>
          <a:xfrm>
            <a:off x="8365777" y="5846991"/>
            <a:ext cx="602120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7763656" y="5852942"/>
            <a:ext cx="602120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312473" y="6248400"/>
            <a:ext cx="457200" cy="609600"/>
          </a:xfrm>
          <a:prstGeom prst="rect">
            <a:avLst/>
          </a:prstGeom>
        </p:spPr>
      </p:pic>
      <p:sp>
        <p:nvSpPr>
          <p:cNvPr id="85" name="dapan"/>
          <p:cNvSpPr/>
          <p:nvPr/>
        </p:nvSpPr>
        <p:spPr>
          <a:xfrm>
            <a:off x="8365777" y="5846991"/>
            <a:ext cx="602120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7763656" y="5852942"/>
            <a:ext cx="602120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42" y="2480464"/>
            <a:ext cx="400509" cy="847453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8365777" y="5846991"/>
            <a:ext cx="602120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42" y="2480464"/>
            <a:ext cx="400509" cy="847453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7763656" y="5852942"/>
            <a:ext cx="602120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dapan"/>
          <p:cNvSpPr/>
          <p:nvPr/>
        </p:nvSpPr>
        <p:spPr>
          <a:xfrm>
            <a:off x="8365777" y="5846991"/>
            <a:ext cx="602120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7763656" y="5852942"/>
            <a:ext cx="602120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7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9" y="2932323"/>
            <a:ext cx="396155" cy="841649"/>
          </a:xfrm>
          <a:prstGeom prst="rect">
            <a:avLst/>
          </a:prstGeom>
        </p:spPr>
      </p:pic>
      <p:sp>
        <p:nvSpPr>
          <p:cNvPr id="108" name="dapan"/>
          <p:cNvSpPr/>
          <p:nvPr/>
        </p:nvSpPr>
        <p:spPr>
          <a:xfrm>
            <a:off x="8365777" y="5846991"/>
            <a:ext cx="602120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9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9" y="2932323"/>
            <a:ext cx="396155" cy="841649"/>
          </a:xfrm>
          <a:prstGeom prst="rect">
            <a:avLst/>
          </a:prstGeom>
        </p:spPr>
      </p:pic>
      <p:sp>
        <p:nvSpPr>
          <p:cNvPr id="110" name="xoa"/>
          <p:cNvSpPr/>
          <p:nvPr/>
        </p:nvSpPr>
        <p:spPr>
          <a:xfrm flipV="1">
            <a:off x="7763656" y="5852942"/>
            <a:ext cx="602120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717574" y="1061908"/>
            <a:ext cx="411956" cy="850900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717574" y="1061908"/>
            <a:ext cx="411956" cy="850900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1" y="928710"/>
            <a:ext cx="400509" cy="850900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1" y="928710"/>
            <a:ext cx="400509" cy="850900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85" y="793426"/>
            <a:ext cx="396155" cy="847453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85" y="793426"/>
            <a:ext cx="396155" cy="847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3652838"/>
            <a:ext cx="364006" cy="1377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1735" y="2810661"/>
            <a:ext cx="1302253" cy="1268389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1" y="-215442"/>
            <a:ext cx="329391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MỞ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1142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30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"/>
                            </p:stCondLst>
                            <p:childTnLst>
                              <p:par>
                                <p:cTn id="1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"/>
                            </p:stCondLst>
                            <p:childTnLst>
                              <p:par>
                                <p:cTn id="2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25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8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2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7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50"/>
                            </p:stCondLst>
                            <p:childTnLst>
                              <p:par>
                                <p:cTn id="29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250"/>
                            </p:stCondLst>
                            <p:childTnLst>
                              <p:par>
                                <p:cTn id="3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7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9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1" dur="3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6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99" grpId="0" animBg="1"/>
      <p:bldP spid="99" grpId="1" animBg="1"/>
      <p:bldP spid="105" grpId="0" animBg="1"/>
      <p:bldP spid="105" grpId="1" animBg="1"/>
      <p:bldP spid="6" grpId="0" animBg="1"/>
      <p:bldP spid="6" grpId="1" animBg="1"/>
      <p:bldP spid="82" grpId="0" animBg="1"/>
      <p:bldP spid="82" grpId="1" animBg="1"/>
      <p:bldP spid="93" grpId="0" animBg="1"/>
      <p:bldP spid="93" grpId="1" animBg="1"/>
      <p:bldP spid="100" grpId="0" animBg="1"/>
      <p:bldP spid="100" grpId="1" animBg="1"/>
      <p:bldP spid="106" grpId="0" animBg="1"/>
      <p:bldP spid="106" grpId="1" animBg="1"/>
      <p:bldP spid="15" grpId="0" animBg="1"/>
      <p:bldP spid="15" grpId="1" animBg="1"/>
      <p:bldP spid="83" grpId="0" animBg="1"/>
      <p:bldP spid="83" grpId="1" animBg="1"/>
      <p:bldP spid="94" grpId="0" animBg="1"/>
      <p:bldP spid="94" grpId="1" animBg="1"/>
      <p:bldP spid="3" grpId="0" animBg="1"/>
      <p:bldP spid="3" grpId="1" animBg="1"/>
      <p:bldP spid="80" grpId="0" animBg="1"/>
      <p:bldP spid="80" grpId="1" animBg="1"/>
      <p:bldP spid="85" grpId="0" animBg="1"/>
      <p:bldP spid="85" grpId="1" animBg="1"/>
      <p:bldP spid="87" grpId="0" animBg="1"/>
      <p:bldP spid="87" grpId="1" animBg="1"/>
      <p:bldP spid="96" grpId="0" animBg="1"/>
      <p:bldP spid="96" grpId="1" animBg="1"/>
      <p:bldP spid="98" grpId="0" animBg="1"/>
      <p:bldP spid="98" grpId="1" animBg="1"/>
      <p:bldP spid="102" grpId="0" animBg="1"/>
      <p:bldP spid="102" grpId="1" animBg="1"/>
      <p:bldP spid="104" grpId="0" animBg="1"/>
      <p:bldP spid="104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AC67E2F-9501-4139-8829-E803F93B8B81}"/>
              </a:ext>
            </a:extLst>
          </p:cNvPr>
          <p:cNvSpPr/>
          <p:nvPr/>
        </p:nvSpPr>
        <p:spPr>
          <a:xfrm>
            <a:off x="609600" y="76205"/>
            <a:ext cx="792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hài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hòa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 </a:t>
            </a:r>
            <a:endParaRPr lang="en-US" sz="2800" b="1" dirty="0">
              <a:latin typeface="Calibri" panose="020F0502020204030204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7928872-834E-419C-9A4B-5FA06C4BA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30307"/>
            <a:ext cx="364236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10647697-2BFB-4A63-B78C-708222119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1" y="1148086"/>
            <a:ext cx="3812540" cy="323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EA84DEC8-4064-4C17-9B6A-17EE7760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57714"/>
            <a:ext cx="3642360" cy="250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ổng hợp 30+ mẫu slide đẹp cho powerpoint 2021 - Bảng Xếp Hạng">
            <a:extLst>
              <a:ext uri="{FF2B5EF4-FFF2-40B4-BE49-F238E27FC236}">
                <a16:creationId xmlns:a16="http://schemas.microsoft.com/office/drawing/2014/main" xmlns="" id="{A59384C0-C51C-495B-A4C3-3C5A0CC231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B51B47-925A-4E8D-BEA4-0CAC34752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69FE41-5B6A-4BFB-863A-748340E1D0BA}"/>
              </a:ext>
            </a:extLst>
          </p:cNvPr>
          <p:cNvSpPr txBox="1"/>
          <p:nvPr/>
        </p:nvSpPr>
        <p:spPr>
          <a:xfrm>
            <a:off x="2175060" y="1676281"/>
            <a:ext cx="47938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22-Tiết 57, 58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E1ED42-FD59-4307-90F1-C5A1FCBB8CD3}"/>
              </a:ext>
            </a:extLst>
          </p:cNvPr>
          <p:cNvSpPr txBox="1"/>
          <p:nvPr/>
        </p:nvSpPr>
        <p:spPr>
          <a:xfrm>
            <a:off x="826137" y="2743208"/>
            <a:ext cx="74917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CÓ TÂM ĐỐI XỨNG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A9135EE-3FF7-42F9-B1EB-F1CC39FFAB8E}"/>
              </a:ext>
            </a:extLst>
          </p:cNvPr>
          <p:cNvSpPr txBox="1"/>
          <p:nvPr/>
        </p:nvSpPr>
        <p:spPr>
          <a:xfrm>
            <a:off x="1295400" y="152400"/>
            <a:ext cx="632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22: HÌNH CÓ TÂM ĐỐI XỨNG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B0ECDF0-7B8C-4146-983E-C6B680E3F988}"/>
              </a:ext>
            </a:extLst>
          </p:cNvPr>
          <p:cNvSpPr/>
          <p:nvPr/>
        </p:nvSpPr>
        <p:spPr>
          <a:xfrm>
            <a:off x="76200" y="706400"/>
            <a:ext cx="8534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tâm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đối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xứng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thực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tế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lang="en-US" sz="26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8F710B-4D5B-4FCB-86C0-0998DD4C7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401"/>
            <a:ext cx="9144000" cy="1733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E8F5E9-92B3-491B-885B-BF41ECABD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47665"/>
            <a:ext cx="1981200" cy="246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175F099-F7E9-4D49-A3F3-66D1F1F01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2967989"/>
            <a:ext cx="7162800" cy="2442219"/>
          </a:xfrm>
          <a:prstGeom prst="rect">
            <a:avLst/>
          </a:prstGeom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xmlns="" id="{18A012D0-4423-4768-AEAE-68FBE53D9702}"/>
              </a:ext>
            </a:extLst>
          </p:cNvPr>
          <p:cNvSpPr/>
          <p:nvPr/>
        </p:nvSpPr>
        <p:spPr>
          <a:xfrm>
            <a:off x="762000" y="5420360"/>
            <a:ext cx="7620000" cy="143764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1"/>
                </a:solidFill>
                <a:latin typeface="+mj-lt"/>
              </a:rPr>
              <a:t>Nhận</a:t>
            </a:r>
            <a:r>
              <a:rPr lang="en-US" sz="2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+mj-lt"/>
              </a:rPr>
              <a:t>xét</a:t>
            </a:r>
            <a:r>
              <a:rPr lang="en-US" sz="26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600" dirty="0">
                <a:latin typeface="+mj-lt"/>
              </a:rPr>
              <a:t>Chong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sau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quay </a:t>
            </a:r>
            <a:r>
              <a:rPr lang="en-US" sz="2600" dirty="0" err="1">
                <a:latin typeface="+mj-lt"/>
              </a:rPr>
              <a:t>nửa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vòng</a:t>
            </a:r>
            <a:r>
              <a:rPr lang="en-US" sz="2600" dirty="0">
                <a:latin typeface="+mj-lt"/>
              </a:rPr>
              <a:t> “</a:t>
            </a:r>
            <a:r>
              <a:rPr lang="en-US" sz="2600" dirty="0" err="1">
                <a:latin typeface="+mj-lt"/>
              </a:rPr>
              <a:t>chồng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khít</a:t>
            </a:r>
            <a:r>
              <a:rPr lang="en-US" sz="2600" dirty="0">
                <a:latin typeface="+mj-lt"/>
              </a:rPr>
              <a:t>”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chính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</a:t>
            </a:r>
            <a:r>
              <a:rPr lang="en-US" sz="2600" dirty="0">
                <a:latin typeface="+mj-lt"/>
              </a:rPr>
              <a:t> ở </a:t>
            </a:r>
            <a:r>
              <a:rPr lang="en-US" sz="2600" dirty="0" err="1">
                <a:latin typeface="+mj-lt"/>
              </a:rPr>
              <a:t>vị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trí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trước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quay.</a:t>
            </a:r>
            <a:endParaRPr lang="vi-VN" sz="2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6B0132-2567-447E-8AEC-FB7CAC68FAE8}"/>
              </a:ext>
            </a:extLst>
          </p:cNvPr>
          <p:cNvSpPr txBox="1"/>
          <p:nvPr/>
        </p:nvSpPr>
        <p:spPr>
          <a:xfrm>
            <a:off x="1409700" y="30480"/>
            <a:ext cx="632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22: HÌNH CÓ TÂM ĐỐI XỨNG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FB044BC-4A4F-4351-8902-A3CB5685ACE5}"/>
              </a:ext>
            </a:extLst>
          </p:cNvPr>
          <p:cNvSpPr/>
          <p:nvPr/>
        </p:nvSpPr>
        <p:spPr>
          <a:xfrm>
            <a:off x="152400" y="604964"/>
            <a:ext cx="56176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tâm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đối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xứng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thực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tế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lang="en-US" sz="26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CDCA564-8A62-4648-A45E-31E094B4D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401"/>
            <a:ext cx="9144000" cy="14425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79A146-78AA-46FF-B8B3-F54CB11A3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530375"/>
            <a:ext cx="7848600" cy="38336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EDEFFBD-EC99-47BC-B4F0-59BD3DBA2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4052"/>
            <a:ext cx="9144000" cy="672998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0668ECAA-C4F0-47FE-88EE-B7936CE46EEF}"/>
              </a:ext>
            </a:extLst>
          </p:cNvPr>
          <p:cNvSpPr/>
          <p:nvPr/>
        </p:nvSpPr>
        <p:spPr>
          <a:xfrm>
            <a:off x="533400" y="1117877"/>
            <a:ext cx="7620000" cy="143764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1"/>
                </a:solidFill>
                <a:latin typeface="+mj-lt"/>
              </a:rPr>
              <a:t>Nhận</a:t>
            </a:r>
            <a:r>
              <a:rPr lang="en-US" sz="2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+mj-lt"/>
              </a:rPr>
              <a:t>xét</a:t>
            </a:r>
            <a:r>
              <a:rPr lang="en-US" sz="26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chồng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khít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vị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trí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quay.</a:t>
            </a:r>
            <a:endParaRPr lang="vi-VN" sz="2600" dirty="0">
              <a:latin typeface="+mj-lt"/>
            </a:endParaRPr>
          </a:p>
        </p:txBody>
      </p:sp>
      <p:sp>
        <p:nvSpPr>
          <p:cNvPr id="18" name="Rectangle: Folded Corner 17">
            <a:extLst>
              <a:ext uri="{FF2B5EF4-FFF2-40B4-BE49-F238E27FC236}">
                <a16:creationId xmlns:a16="http://schemas.microsoft.com/office/drawing/2014/main" xmlns="" id="{C49578EC-79C6-4E96-A6FD-D2B5D2CCE914}"/>
              </a:ext>
            </a:extLst>
          </p:cNvPr>
          <p:cNvSpPr/>
          <p:nvPr/>
        </p:nvSpPr>
        <p:spPr>
          <a:xfrm>
            <a:off x="3733800" y="2718473"/>
            <a:ext cx="2286000" cy="3291405"/>
          </a:xfrm>
          <a:prstGeom prst="foldedCorne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xứng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xứng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551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1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B4259E-B517-499D-AE40-69C067310A67}"/>
              </a:ext>
            </a:extLst>
          </p:cNvPr>
          <p:cNvSpPr txBox="1"/>
          <p:nvPr/>
        </p:nvSpPr>
        <p:spPr>
          <a:xfrm>
            <a:off x="1409700" y="30480"/>
            <a:ext cx="632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22: HÌNH CÓ TÂM ĐỐI XỨNG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8F930ED-A02F-448F-97A4-82D79F5CB174}"/>
              </a:ext>
            </a:extLst>
          </p:cNvPr>
          <p:cNvSpPr/>
          <p:nvPr/>
        </p:nvSpPr>
        <p:spPr>
          <a:xfrm>
            <a:off x="38100" y="685804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1: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03EB9F0-717A-4345-985E-521D05299B1F}"/>
              </a:ext>
            </a:extLst>
          </p:cNvPr>
          <p:cNvSpPr/>
          <p:nvPr/>
        </p:nvSpPr>
        <p:spPr>
          <a:xfrm>
            <a:off x="38100" y="115544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E4B4A1-0578-4716-B61A-FCC6F442D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327510"/>
            <a:ext cx="6477000" cy="13044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A123AEF-7137-4486-BB0C-CF70DAC1A26A}"/>
              </a:ext>
            </a:extLst>
          </p:cNvPr>
          <p:cNvGrpSpPr/>
          <p:nvPr/>
        </p:nvGrpSpPr>
        <p:grpSpPr>
          <a:xfrm>
            <a:off x="3192736" y="2667000"/>
            <a:ext cx="2423255" cy="633712"/>
            <a:chOff x="3192732" y="3023889"/>
            <a:chExt cx="2423255" cy="63371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98C8FD8B-2FE5-4548-97CB-DEFBC96CDB2E}"/>
                </a:ext>
              </a:extLst>
            </p:cNvPr>
            <p:cNvSpPr/>
            <p:nvPr/>
          </p:nvSpPr>
          <p:spPr>
            <a:xfrm>
              <a:off x="4419600" y="3048000"/>
              <a:ext cx="45719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C5A21EB-2DFA-4C7F-85DF-486803478C0F}"/>
                </a:ext>
              </a:extLst>
            </p:cNvPr>
            <p:cNvSpPr txBox="1"/>
            <p:nvPr/>
          </p:nvSpPr>
          <p:spPr>
            <a:xfrm>
              <a:off x="4290013" y="3195936"/>
              <a:ext cx="304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latin typeface="+mj-lt"/>
                </a:rPr>
                <a:t>I</a:t>
              </a:r>
              <a:endParaRPr lang="vi-VN" sz="2400" b="1" i="1" dirty="0">
                <a:latin typeface="+mj-lt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BB8BA82F-25C9-4F18-9DE0-A2FB0810D094}"/>
                </a:ext>
              </a:extLst>
            </p:cNvPr>
            <p:cNvCxnSpPr>
              <a:cxnSpLocks/>
            </p:cNvCxnSpPr>
            <p:nvPr/>
          </p:nvCxnSpPr>
          <p:spPr>
            <a:xfrm>
              <a:off x="5463587" y="3023889"/>
              <a:ext cx="152400" cy="14793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01EBA943-689C-4036-A27F-FFE4274A4C9A}"/>
                </a:ext>
              </a:extLst>
            </p:cNvPr>
            <p:cNvCxnSpPr>
              <a:cxnSpLocks/>
            </p:cNvCxnSpPr>
            <p:nvPr/>
          </p:nvCxnSpPr>
          <p:spPr>
            <a:xfrm>
              <a:off x="3192732" y="3050232"/>
              <a:ext cx="152400" cy="14793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7443BA-DF3E-419E-B307-968089C057CC}"/>
              </a:ext>
            </a:extLst>
          </p:cNvPr>
          <p:cNvSpPr/>
          <p:nvPr/>
        </p:nvSpPr>
        <p:spPr>
          <a:xfrm>
            <a:off x="38100" y="357650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6EEB0AA-3EDC-4D34-AB36-4734C3D3B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4825815"/>
            <a:ext cx="9182100" cy="134022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5974C5B-BD1F-4F92-99E9-8746DF759BEA}"/>
              </a:ext>
            </a:extLst>
          </p:cNvPr>
          <p:cNvCxnSpPr/>
          <p:nvPr/>
        </p:nvCxnSpPr>
        <p:spPr>
          <a:xfrm>
            <a:off x="762000" y="5029200"/>
            <a:ext cx="419100" cy="91440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26BE175B-7526-4CDF-AE55-AF94011BECFB}"/>
              </a:ext>
            </a:extLst>
          </p:cNvPr>
          <p:cNvCxnSpPr>
            <a:cxnSpLocks/>
          </p:cNvCxnSpPr>
          <p:nvPr/>
        </p:nvCxnSpPr>
        <p:spPr>
          <a:xfrm flipH="1">
            <a:off x="762000" y="5029200"/>
            <a:ext cx="419100" cy="91440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14">
            <a:extLst>
              <a:ext uri="{FF2B5EF4-FFF2-40B4-BE49-F238E27FC236}">
                <a16:creationId xmlns:a16="http://schemas.microsoft.com/office/drawing/2014/main" xmlns="" id="{8769307F-FC4C-4FB8-880C-18C783483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5448300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07B4123-3628-48D6-9B5A-FC6F02E90B8E}"/>
              </a:ext>
            </a:extLst>
          </p:cNvPr>
          <p:cNvCxnSpPr>
            <a:cxnSpLocks/>
          </p:cNvCxnSpPr>
          <p:nvPr/>
        </p:nvCxnSpPr>
        <p:spPr>
          <a:xfrm>
            <a:off x="8001000" y="5448300"/>
            <a:ext cx="38100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3D944A4-1C16-4651-845A-E81513E42AE6}"/>
              </a:ext>
            </a:extLst>
          </p:cNvPr>
          <p:cNvCxnSpPr>
            <a:cxnSpLocks/>
          </p:cNvCxnSpPr>
          <p:nvPr/>
        </p:nvCxnSpPr>
        <p:spPr>
          <a:xfrm flipV="1">
            <a:off x="8191500" y="5257800"/>
            <a:ext cx="0" cy="38100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Oval 14">
            <a:extLst>
              <a:ext uri="{FF2B5EF4-FFF2-40B4-BE49-F238E27FC236}">
                <a16:creationId xmlns:a16="http://schemas.microsoft.com/office/drawing/2014/main" xmlns="" id="{F751B004-941B-4564-8136-5DD670589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350" y="5410200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52B4F303-191D-4608-9184-28712577B287}"/>
              </a:ext>
            </a:extLst>
          </p:cNvPr>
          <p:cNvCxnSpPr>
            <a:cxnSpLocks/>
          </p:cNvCxnSpPr>
          <p:nvPr/>
        </p:nvCxnSpPr>
        <p:spPr>
          <a:xfrm flipH="1">
            <a:off x="6248400" y="5076825"/>
            <a:ext cx="381000" cy="83820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B23769FF-09FA-4896-8A77-A6E666935D06}"/>
              </a:ext>
            </a:extLst>
          </p:cNvPr>
          <p:cNvCxnSpPr>
            <a:cxnSpLocks/>
          </p:cNvCxnSpPr>
          <p:nvPr/>
        </p:nvCxnSpPr>
        <p:spPr>
          <a:xfrm>
            <a:off x="5905502" y="5048258"/>
            <a:ext cx="1019175" cy="866775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Oval 14">
            <a:extLst>
              <a:ext uri="{FF2B5EF4-FFF2-40B4-BE49-F238E27FC236}">
                <a16:creationId xmlns:a16="http://schemas.microsoft.com/office/drawing/2014/main" xmlns="" id="{90B0A00B-B995-4AC4-932A-EF0EE567E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472027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5CD85ED-D7C0-45BB-B2E0-F5DCAAD80EE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985" y="6166035"/>
            <a:ext cx="674266" cy="57603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6CB03AB0-316C-437D-B543-BC413A01C10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9869" y="6137460"/>
            <a:ext cx="674266" cy="57603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4EBDE6C1-ED0A-4FC2-9C07-A915CA52A0B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4869" y="6159334"/>
            <a:ext cx="674266" cy="57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1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  <p:bldP spid="23" grpId="0" animBg="1"/>
      <p:bldP spid="35" grpId="0" animBg="1"/>
      <p:bldP spid="47" grpId="0" animBg="1"/>
    </p:bldLst>
  </p:timing>
</p:sld>
</file>

<file path=ppt/theme/theme1.xml><?xml version="1.0" encoding="utf-8"?>
<a:theme xmlns:a="http://schemas.openxmlformats.org/drawingml/2006/main" name="thankgiving3">
  <a:themeElements>
    <a:clrScheme name="Ghim Ấ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thankful_turke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ankful_turk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ankgiving3">
  <a:themeElements>
    <a:clrScheme name="Ghim Ấ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thankful_turke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ankful_turk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hankgiving3">
  <a:themeElements>
    <a:clrScheme name="Ghim Ấ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thankful_turke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ankful_turk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thankgiving3</Template>
  <TotalTime>873</TotalTime>
  <Words>1138</Words>
  <PresentationFormat>On-screen Show (4:3)</PresentationFormat>
  <Paragraphs>101</Paragraphs>
  <Slides>32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thankgiving3</vt:lpstr>
      <vt:lpstr>1_thankgiving3</vt:lpstr>
      <vt:lpstr>2_thankgiving3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2013-06-29T09:31:20Z</dcterms:created>
  <dcterms:modified xsi:type="dcterms:W3CDTF">2021-08-22T16:13:35Z</dcterms:modified>
</cp:coreProperties>
</file>