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266" r:id="rId9"/>
    <p:sldId id="271" r:id="rId10"/>
  </p:sldIdLst>
  <p:sldSz cx="12192000" cy="6858000"/>
  <p:notesSz cx="6858000" cy="9144000"/>
  <p:embeddedFontLst>
    <p:embeddedFont>
      <p:font typeface="Britannic Bold" panose="020B0903060703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3.gif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" Type="http://schemas.microsoft.com/office/2007/relationships/media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36 + 18</a:t>
            </a:r>
            <a:endParaRPr lang="en-US" sz="4800" dirty="0">
              <a:cs typeface="Calibri"/>
            </a:endParaRPr>
          </a:p>
          <a:p>
            <a:pPr algn="ctr"/>
            <a:endParaRPr lang="en-US" sz="480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24 + 19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35 + 26</a:t>
            </a:r>
          </a:p>
          <a:p>
            <a:pPr algn="ctr"/>
            <a:endParaRPr lang="vi-VN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40 + 5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26 + 5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77800"/>
            <a:ext cx="9144000" cy="15494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en-US" sz="2000" b="1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3" y="1836055"/>
            <a:ext cx="8548915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</TotalTime>
  <Words>104</Words>
  <Application>Microsoft Office PowerPoint</Application>
  <PresentationFormat>Màn hình rộng</PresentationFormat>
  <Paragraphs>25</Paragraphs>
  <Slides>9</Slides>
  <Notes>0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0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các bạn đã ủng hộ TRỢ GIẢNG  Đăng ký kênh tạo động lực cho mình ra nhiều trò chơi mới bạn tôi nhé!  ( Sến xíu : yêu các bạn thật nhiều hihi : 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98</cp:revision>
  <dcterms:created xsi:type="dcterms:W3CDTF">2018-01-17T20:15:41Z</dcterms:created>
  <dcterms:modified xsi:type="dcterms:W3CDTF">2019-10-22T08:08:34Z</dcterms:modified>
</cp:coreProperties>
</file>