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4" r:id="rId2"/>
    <p:sldId id="295" r:id="rId3"/>
    <p:sldId id="257" r:id="rId4"/>
    <p:sldId id="276" r:id="rId5"/>
    <p:sldId id="258" r:id="rId6"/>
    <p:sldId id="297" r:id="rId7"/>
    <p:sldId id="273" r:id="rId8"/>
    <p:sldId id="298" r:id="rId9"/>
    <p:sldId id="299" r:id="rId10"/>
    <p:sldId id="260" r:id="rId11"/>
    <p:sldId id="300" r:id="rId12"/>
    <p:sldId id="277" r:id="rId13"/>
    <p:sldId id="294" r:id="rId14"/>
    <p:sldId id="262" r:id="rId15"/>
    <p:sldId id="27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ECF8FE"/>
    <a:srgbClr val="D3EFFD"/>
    <a:srgbClr val="C4E9FC"/>
    <a:srgbClr val="84D1F8"/>
    <a:srgbClr val="AAE0FA"/>
    <a:srgbClr val="F4A6C7"/>
    <a:srgbClr val="FBDFEB"/>
    <a:srgbClr val="76ABDC"/>
    <a:srgbClr val="C39B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41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1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10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9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8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028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9268" y="184760"/>
            <a:ext cx="8008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tick (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706326"/>
              </p:ext>
            </p:extLst>
          </p:nvPr>
        </p:nvGraphicFramePr>
        <p:xfrm>
          <a:off x="200084" y="1295401"/>
          <a:ext cx="8829617" cy="471331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217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9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3527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2447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/>
                        <a:t>Mi thinks they can recycle things in the bins.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2447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2. </a:t>
                      </a:r>
                      <a:r>
                        <a:rPr lang="en-US" sz="2400"/>
                        <a:t>At book fairs, students can exchange their old books.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2447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2400"/>
                        <a:t>Nam thinks students will save money if they go to school by bus.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2447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4. </a:t>
                      </a:r>
                      <a:r>
                        <a:rPr lang="en-US" sz="2400"/>
                        <a:t>Students can exchange their used uniforms at uniform fairs.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B2_36">
            <a:hlinkClick r:id="" action="ppaction://media"/>
            <a:extLst>
              <a:ext uri="{FF2B5EF4-FFF2-40B4-BE49-F238E27FC236}">
                <a16:creationId xmlns:a16="http://schemas.microsoft.com/office/drawing/2014/main" id="{E476DDD3-9CB5-410C-BF41-2D99D4C2C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8652" y="205542"/>
            <a:ext cx="487363" cy="487363"/>
          </a:xfrm>
          <a:prstGeom prst="rect">
            <a:avLst/>
          </a:prstGeom>
        </p:spPr>
      </p:pic>
      <p:sp>
        <p:nvSpPr>
          <p:cNvPr id="9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2C1934BA-271E-4284-803B-0151A7C881ED}"/>
              </a:ext>
            </a:extLst>
          </p:cNvPr>
          <p:cNvSpPr/>
          <p:nvPr/>
        </p:nvSpPr>
        <p:spPr>
          <a:xfrm>
            <a:off x="3768079" y="6331386"/>
            <a:ext cx="1607842" cy="37654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55F783-F63D-4E46-9A94-7778BA9F872D}"/>
              </a:ext>
            </a:extLst>
          </p:cNvPr>
          <p:cNvSpPr txBox="1"/>
          <p:nvPr/>
        </p:nvSpPr>
        <p:spPr>
          <a:xfrm>
            <a:off x="8366514" y="2253553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31D054-3092-4962-B249-711C980A0928}"/>
              </a:ext>
            </a:extLst>
          </p:cNvPr>
          <p:cNvSpPr txBox="1"/>
          <p:nvPr/>
        </p:nvSpPr>
        <p:spPr>
          <a:xfrm>
            <a:off x="7553714" y="319566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979205-96BE-4AD4-AFF2-53155E8C0C6A}"/>
              </a:ext>
            </a:extLst>
          </p:cNvPr>
          <p:cNvSpPr txBox="1"/>
          <p:nvPr/>
        </p:nvSpPr>
        <p:spPr>
          <a:xfrm>
            <a:off x="8310676" y="4131134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DC7FB5-1014-436F-B454-ECF453C87054}"/>
              </a:ext>
            </a:extLst>
          </p:cNvPr>
          <p:cNvSpPr txBox="1"/>
          <p:nvPr/>
        </p:nvSpPr>
        <p:spPr>
          <a:xfrm>
            <a:off x="7553714" y="5174843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3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139869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  <a:spcBef>
                  <a:spcPts val="600"/>
                </a:spcBef>
                <a:spcAft>
                  <a:spcPts val="1200"/>
                </a:spcAft>
              </a:pPr>
              <a:r>
                <a:rPr lang="en-US" sz="2600" b="0" i="0" dirty="0">
                  <a:solidFill>
                    <a:srgbClr val="333333"/>
                  </a:solidFill>
                  <a:effectLst/>
                  <a:latin typeface="Helvetica Neue"/>
                </a:rPr>
                <a:t>Mi: I'm Mi from class 6A. If I become the president of the Club, I'll first talk to my friends about putting a recycling bin in every classroom. We can reuse the things we have in these bins. Secondly, I'll </a:t>
              </a:r>
              <a:r>
                <a:rPr lang="en-US" sz="26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organise</a:t>
              </a:r>
              <a:r>
                <a:rPr lang="en-US" sz="2600" b="0" i="0" dirty="0">
                  <a:solidFill>
                    <a:srgbClr val="333333"/>
                  </a:solidFill>
                  <a:effectLst/>
                  <a:latin typeface="Helvetica Neue"/>
                </a:rPr>
                <a:t> some book fairs. Students can exchange their used books at these fairs.</a:t>
              </a:r>
            </a:p>
            <a:p>
              <a:pPr algn="just">
                <a:lnSpc>
                  <a:spcPct val="110000"/>
                </a:lnSpc>
                <a:spcBef>
                  <a:spcPts val="600"/>
                </a:spcBef>
                <a:spcAft>
                  <a:spcPts val="1200"/>
                </a:spcAft>
              </a:pPr>
              <a:r>
                <a:rPr lang="en-US" sz="2600" b="0" i="0" dirty="0">
                  <a:solidFill>
                    <a:srgbClr val="333333"/>
                  </a:solidFill>
                  <a:effectLst/>
                  <a:latin typeface="Helvetica Neue"/>
                </a:rPr>
                <a:t>Nam: I'm Nam from class 6E. If I become the president of the Club, I'll encourage students to go to school by bus. It'll be fun and help the environment. Next, I'll </a:t>
              </a:r>
              <a:r>
                <a:rPr lang="en-US" sz="26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organise</a:t>
              </a:r>
              <a:r>
                <a:rPr lang="en-US" sz="2600" b="0" i="0" dirty="0">
                  <a:solidFill>
                    <a:srgbClr val="333333"/>
                  </a:solidFill>
                  <a:effectLst/>
                  <a:latin typeface="Helvetica Neue"/>
                </a:rPr>
                <a:t> some uniform fairs. This is where students can exchange used uniforms with other students.</a:t>
              </a:r>
              <a:endParaRPr lang="en-US" sz="26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2_36">
            <a:hlinkClick r:id="" action="ppaction://media"/>
            <a:extLst>
              <a:ext uri="{FF2B5EF4-FFF2-40B4-BE49-F238E27FC236}">
                <a16:creationId xmlns:a16="http://schemas.microsoft.com/office/drawing/2014/main" id="{C64B0C56-9D64-43A8-953B-587EFAE3BD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9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294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1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527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5477" y="0"/>
            <a:ext cx="7903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Interview a classmate. Ask him/ her what two things he / she will do if he / she becomes the president of the 3Rs Club. Take notes below.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96341" y="1527464"/>
            <a:ext cx="535131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/>
              <a:t>Name  ___________________________ </a:t>
            </a:r>
          </a:p>
          <a:p>
            <a:pPr>
              <a:lnSpc>
                <a:spcPct val="120000"/>
              </a:lnSpc>
            </a:pPr>
            <a:r>
              <a:rPr lang="en-US" sz="2400"/>
              <a:t>Idea 1  ___________________________ </a:t>
            </a:r>
          </a:p>
          <a:p>
            <a:pPr>
              <a:lnSpc>
                <a:spcPct val="120000"/>
              </a:lnSpc>
            </a:pPr>
            <a:r>
              <a:rPr lang="en-US" sz="2400"/>
              <a:t>Idea 2  ___________________________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86" y="2836938"/>
            <a:ext cx="9003723" cy="40210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7403" y="3244334"/>
            <a:ext cx="289585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/>
              <a:t>Study Skill - Writing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915476" y="3720890"/>
            <a:ext cx="75427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Giving explanations and / or examples is an important writing skill.</a:t>
            </a:r>
          </a:p>
          <a:p>
            <a:r>
              <a:rPr lang="en-US" sz="2400"/>
              <a:t>You should give explanations and / or examples to support your ideas.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5476" y="5290550"/>
            <a:ext cx="1423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Example: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39090" y="5752215"/>
            <a:ext cx="77798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Secondly, I’ll organise some book fairs. At these events students can exchange their used books.</a:t>
            </a:r>
          </a:p>
        </p:txBody>
      </p:sp>
    </p:spTree>
    <p:extLst>
      <p:ext uri="{BB962C8B-B14F-4D97-AF65-F5344CB8AC3E}">
        <p14:creationId xmlns:p14="http://schemas.microsoft.com/office/powerpoint/2010/main" val="3444834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174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3236" y="0"/>
            <a:ext cx="74592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about your classmate’s ideas in </a:t>
            </a:r>
            <a:r>
              <a:rPr lang="en-US" sz="2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Write about 50 words.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117" y="2317177"/>
            <a:ext cx="7813767" cy="30757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76648" y="2849618"/>
            <a:ext cx="7574972" cy="1830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/>
              <a:t>My classmate is _________________. If _______ becomes the president of the 3Rs Club, ______ will do two things. Firstly, 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524000" y="57631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" y="3047057"/>
            <a:ext cx="7964401" cy="2965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3634"/>
            <a:ext cx="8812944" cy="22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25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358131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355036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9" y="384496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9" y="5485294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5500368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5062" y="3870485"/>
            <a:ext cx="4236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two students talking about what they will do if they become the president of the 3Rs Club. Fill each blank with a word or a number.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9639" y="5473559"/>
            <a:ext cx="4102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again and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825" y="5473559"/>
            <a:ext cx="4005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a paragraph about your classmate’s ideas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 Write about 50 words.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162375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45702" y="3160570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02" y="3887807"/>
            <a:ext cx="382842" cy="4051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016096" y="3876072"/>
            <a:ext cx="4044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Interview a classmate. Ask him/ her what two things he / she will do if he / she becomes the president of the 3Rs Club. Take notes below.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3634"/>
            <a:ext cx="8812944" cy="22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1485" y="56111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79" y="2278153"/>
            <a:ext cx="5739642" cy="450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17768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74839"/>
            <a:ext cx="79737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two students talking about what they will do if they become the president of the 3Rs Club. Fill each blank with a word or a number.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4" y="1652154"/>
            <a:ext cx="3539926" cy="39613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144" y="1851684"/>
            <a:ext cx="3475915" cy="388971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81991" y="5881255"/>
            <a:ext cx="2192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Mi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53860" y="5881255"/>
            <a:ext cx="2192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Nam</a:t>
            </a:r>
          </a:p>
        </p:txBody>
      </p:sp>
      <p:pic>
        <p:nvPicPr>
          <p:cNvPr id="2" name="B2_35">
            <a:hlinkClick r:id="" action="ppaction://media"/>
            <a:extLst>
              <a:ext uri="{FF2B5EF4-FFF2-40B4-BE49-F238E27FC236}">
                <a16:creationId xmlns:a16="http://schemas.microsoft.com/office/drawing/2014/main" id="{22444092-3FEA-44C1-9D19-78283EBBF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98656" y="9500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347023"/>
              </p:ext>
            </p:extLst>
          </p:nvPr>
        </p:nvGraphicFramePr>
        <p:xfrm>
          <a:off x="237259" y="381579"/>
          <a:ext cx="8669483" cy="5725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3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6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05427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tx1"/>
                          </a:solidFill>
                        </a:rPr>
                        <a:t>Name</a:t>
                      </a:r>
                    </a:p>
                  </a:txBody>
                  <a:tcPr anchor="ctr">
                    <a:solidFill>
                      <a:srgbClr val="F4A6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solidFill>
                            <a:schemeClr val="tx1"/>
                          </a:solidFill>
                        </a:rPr>
                        <a:t>      </a:t>
                      </a:r>
                      <a:r>
                        <a:rPr lang="en-US" sz="4000">
                          <a:solidFill>
                            <a:schemeClr val="tx1"/>
                          </a:solidFill>
                        </a:rPr>
                        <a:t>Mi</a:t>
                      </a: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5427">
                <a:tc>
                  <a:txBody>
                    <a:bodyPr/>
                    <a:lstStyle/>
                    <a:p>
                      <a:pPr algn="ctr"/>
                      <a:r>
                        <a:rPr lang="en-US" sz="2600"/>
                        <a:t>Class</a:t>
                      </a:r>
                    </a:p>
                  </a:txBody>
                  <a:tcPr anchor="ctr">
                    <a:solidFill>
                      <a:srgbClr val="F4A6C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(1)</a:t>
                      </a: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5427">
                <a:tc>
                  <a:txBody>
                    <a:bodyPr/>
                    <a:lstStyle/>
                    <a:p>
                      <a:pPr algn="ctr"/>
                      <a:r>
                        <a:rPr lang="en-US" sz="2600"/>
                        <a:t>Ideal 1</a:t>
                      </a:r>
                    </a:p>
                  </a:txBody>
                  <a:tcPr anchor="ctr">
                    <a:solidFill>
                      <a:srgbClr val="F4A6C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Putting a (2)                  bin in every classroom</a:t>
                      </a: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9108">
                <a:tc>
                  <a:txBody>
                    <a:bodyPr/>
                    <a:lstStyle/>
                    <a:p>
                      <a:pPr algn="ctr"/>
                      <a:r>
                        <a:rPr lang="en-US" sz="2600"/>
                        <a:t>Ideal 2</a:t>
                      </a:r>
                    </a:p>
                  </a:txBody>
                  <a:tcPr anchor="ctr">
                    <a:solidFill>
                      <a:srgbClr val="F4A6C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Having (3)                 fairs</a:t>
                      </a: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8344"/>
            <a:ext cx="1228723" cy="1375001"/>
          </a:xfrm>
          <a:prstGeom prst="rect">
            <a:avLst/>
          </a:prstGeom>
        </p:spPr>
      </p:pic>
      <p:sp>
        <p:nvSpPr>
          <p:cNvPr id="4" name="Rounded 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C6896CEA-FC22-4BA7-A977-C474AB21E78E}"/>
              </a:ext>
            </a:extLst>
          </p:cNvPr>
          <p:cNvSpPr/>
          <p:nvPr/>
        </p:nvSpPr>
        <p:spPr>
          <a:xfrm>
            <a:off x="3768079" y="6331386"/>
            <a:ext cx="1607842" cy="37654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pic>
        <p:nvPicPr>
          <p:cNvPr id="5" name="B2_35">
            <a:hlinkClick r:id="" action="ppaction://media"/>
            <a:extLst>
              <a:ext uri="{FF2B5EF4-FFF2-40B4-BE49-F238E27FC236}">
                <a16:creationId xmlns:a16="http://schemas.microsoft.com/office/drawing/2014/main" id="{69E51A98-42EB-4D91-B1E2-420F40FFD8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336" end="27987.0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2688" y="866939"/>
            <a:ext cx="487363" cy="48736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B9B50B-BD0B-44AC-B086-B9648187F52B}"/>
              </a:ext>
            </a:extLst>
          </p:cNvPr>
          <p:cNvCxnSpPr/>
          <p:nvPr/>
        </p:nvCxnSpPr>
        <p:spPr>
          <a:xfrm>
            <a:off x="3186545" y="2678545"/>
            <a:ext cx="11887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384161-C55C-4C6E-99EB-0244F91EC223}"/>
              </a:ext>
            </a:extLst>
          </p:cNvPr>
          <p:cNvCxnSpPr/>
          <p:nvPr/>
        </p:nvCxnSpPr>
        <p:spPr>
          <a:xfrm>
            <a:off x="4502865" y="4091708"/>
            <a:ext cx="11887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0CE334-2F42-4ED8-90DB-572A538C299F}"/>
              </a:ext>
            </a:extLst>
          </p:cNvPr>
          <p:cNvCxnSpPr/>
          <p:nvPr/>
        </p:nvCxnSpPr>
        <p:spPr>
          <a:xfrm>
            <a:off x="4130639" y="5541817"/>
            <a:ext cx="11887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B5E52B1-70CF-43E4-B941-3F95392084BB}"/>
              </a:ext>
            </a:extLst>
          </p:cNvPr>
          <p:cNvSpPr txBox="1"/>
          <p:nvPr/>
        </p:nvSpPr>
        <p:spPr>
          <a:xfrm>
            <a:off x="3186545" y="2265636"/>
            <a:ext cx="5453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6A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A2028A-7D34-4E8C-94B1-4F736BA7B564}"/>
              </a:ext>
            </a:extLst>
          </p:cNvPr>
          <p:cNvSpPr txBox="1"/>
          <p:nvPr/>
        </p:nvSpPr>
        <p:spPr>
          <a:xfrm>
            <a:off x="4380614" y="3635654"/>
            <a:ext cx="137665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recycling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FDBCEC-E2AE-441F-8EBA-B1693929B777}"/>
              </a:ext>
            </a:extLst>
          </p:cNvPr>
          <p:cNvSpPr txBox="1"/>
          <p:nvPr/>
        </p:nvSpPr>
        <p:spPr>
          <a:xfrm>
            <a:off x="4303168" y="5124790"/>
            <a:ext cx="8643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book</a:t>
            </a:r>
          </a:p>
        </p:txBody>
      </p:sp>
    </p:spTree>
    <p:extLst>
      <p:ext uri="{BB962C8B-B14F-4D97-AF65-F5344CB8AC3E}">
        <p14:creationId xmlns:p14="http://schemas.microsoft.com/office/powerpoint/2010/main" val="392612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94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290970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Mi: I'm Mi from class 6A. If I become the president of the Club, I'll first talk to my friends about putting a recycling bin in every classroom. We can reuse the things we have in these bins. Secondly, I'll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organise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some book fairs. Students can exchange their used books at these fairs.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35">
            <a:hlinkClick r:id="" action="ppaction://media"/>
            <a:extLst>
              <a:ext uri="{FF2B5EF4-FFF2-40B4-BE49-F238E27FC236}">
                <a16:creationId xmlns:a16="http://schemas.microsoft.com/office/drawing/2014/main" id="{B377020B-E0AC-466E-B766-9E4B7106C6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336" end="27987.0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358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667369"/>
              </p:ext>
            </p:extLst>
          </p:nvPr>
        </p:nvGraphicFramePr>
        <p:xfrm>
          <a:off x="237259" y="353872"/>
          <a:ext cx="8669483" cy="5725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3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6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05427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tx1"/>
                          </a:solidFill>
                        </a:rPr>
                        <a:t>Name</a:t>
                      </a:r>
                    </a:p>
                  </a:txBody>
                  <a:tcPr anchor="ctr">
                    <a:solidFill>
                      <a:srgbClr val="84D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solidFill>
                            <a:schemeClr val="tx1"/>
                          </a:solidFill>
                        </a:rPr>
                        <a:t>             </a:t>
                      </a:r>
                      <a:r>
                        <a:rPr lang="en-US" sz="4000">
                          <a:solidFill>
                            <a:schemeClr val="tx1"/>
                          </a:solidFill>
                        </a:rPr>
                        <a:t>Nam</a:t>
                      </a:r>
                    </a:p>
                  </a:txBody>
                  <a:tcPr anchor="ctr">
                    <a:solidFill>
                      <a:srgbClr val="C4E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5427">
                <a:tc>
                  <a:txBody>
                    <a:bodyPr/>
                    <a:lstStyle/>
                    <a:p>
                      <a:pPr algn="ctr"/>
                      <a:r>
                        <a:rPr lang="en-US" sz="2600"/>
                        <a:t>Class</a:t>
                      </a:r>
                    </a:p>
                  </a:txBody>
                  <a:tcPr anchor="ctr">
                    <a:solidFill>
                      <a:srgbClr val="84D1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(4) </a:t>
                      </a:r>
                    </a:p>
                  </a:txBody>
                  <a:tcPr anchor="ctr">
                    <a:solidFill>
                      <a:srgbClr val="C4E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5427">
                <a:tc>
                  <a:txBody>
                    <a:bodyPr/>
                    <a:lstStyle/>
                    <a:p>
                      <a:pPr algn="ctr"/>
                      <a:r>
                        <a:rPr lang="en-US" sz="2600"/>
                        <a:t>Ideal 1</a:t>
                      </a:r>
                    </a:p>
                  </a:txBody>
                  <a:tcPr anchor="ctr">
                    <a:solidFill>
                      <a:srgbClr val="84D1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Encouraging students to use (5)</a:t>
                      </a:r>
                    </a:p>
                  </a:txBody>
                  <a:tcPr anchor="ctr">
                    <a:solidFill>
                      <a:srgbClr val="C4E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9108">
                <a:tc>
                  <a:txBody>
                    <a:bodyPr/>
                    <a:lstStyle/>
                    <a:p>
                      <a:pPr algn="ctr"/>
                      <a:r>
                        <a:rPr lang="en-US" sz="2600"/>
                        <a:t>Ideal 2</a:t>
                      </a:r>
                    </a:p>
                  </a:txBody>
                  <a:tcPr anchor="ctr">
                    <a:solidFill>
                      <a:srgbClr val="84D1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Organising</a:t>
                      </a:r>
                      <a:r>
                        <a:rPr lang="en-US" sz="2800" dirty="0"/>
                        <a:t> (6)               fairs</a:t>
                      </a:r>
                    </a:p>
                  </a:txBody>
                  <a:tcPr anchor="ctr">
                    <a:solidFill>
                      <a:srgbClr val="C4E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8346"/>
            <a:ext cx="1228723" cy="1374999"/>
          </a:xfrm>
          <a:prstGeom prst="rect">
            <a:avLst/>
          </a:prstGeom>
        </p:spPr>
      </p:pic>
      <p:sp>
        <p:nvSpPr>
          <p:cNvPr id="5" name="Rounded 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9FFC3E65-D35A-46FD-98C3-D05635D64A6C}"/>
              </a:ext>
            </a:extLst>
          </p:cNvPr>
          <p:cNvSpPr/>
          <p:nvPr/>
        </p:nvSpPr>
        <p:spPr>
          <a:xfrm>
            <a:off x="3768079" y="6331386"/>
            <a:ext cx="1607842" cy="376540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pic>
        <p:nvPicPr>
          <p:cNvPr id="8" name="B2_35">
            <a:hlinkClick r:id="" action="ppaction://media"/>
            <a:extLst>
              <a:ext uri="{FF2B5EF4-FFF2-40B4-BE49-F238E27FC236}">
                <a16:creationId xmlns:a16="http://schemas.microsoft.com/office/drawing/2014/main" id="{3F551906-CD13-4E37-826E-FE89AFC025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00" end="1790.0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64434" y="846818"/>
            <a:ext cx="487363" cy="48736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596D85-BCC2-493F-A1E5-2A6AD0398C0B}"/>
              </a:ext>
            </a:extLst>
          </p:cNvPr>
          <p:cNvCxnSpPr/>
          <p:nvPr/>
        </p:nvCxnSpPr>
        <p:spPr>
          <a:xfrm>
            <a:off x="3186545" y="2678545"/>
            <a:ext cx="11887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37034B6-A293-4560-A33E-A61E599F1630}"/>
              </a:ext>
            </a:extLst>
          </p:cNvPr>
          <p:cNvSpPr txBox="1"/>
          <p:nvPr/>
        </p:nvSpPr>
        <p:spPr>
          <a:xfrm>
            <a:off x="3186545" y="2265636"/>
            <a:ext cx="51648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F16649"/>
                </a:solidFill>
              </a:rPr>
              <a:t>6E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785419-4F72-476E-85E5-1C189F14069E}"/>
              </a:ext>
            </a:extLst>
          </p:cNvPr>
          <p:cNvCxnSpPr/>
          <p:nvPr/>
        </p:nvCxnSpPr>
        <p:spPr>
          <a:xfrm>
            <a:off x="7342909" y="4045527"/>
            <a:ext cx="11887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4295C77-7EF6-41A0-9161-2BCBD5E194FB}"/>
              </a:ext>
            </a:extLst>
          </p:cNvPr>
          <p:cNvSpPr txBox="1"/>
          <p:nvPr/>
        </p:nvSpPr>
        <p:spPr>
          <a:xfrm>
            <a:off x="7342909" y="3641854"/>
            <a:ext cx="6639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F16649"/>
                </a:solidFill>
              </a:rPr>
              <a:t>bus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E35528-8130-48EE-AF8F-F78BAFA9F2C8}"/>
              </a:ext>
            </a:extLst>
          </p:cNvPr>
          <p:cNvCxnSpPr/>
          <p:nvPr/>
        </p:nvCxnSpPr>
        <p:spPr>
          <a:xfrm>
            <a:off x="4790797" y="5514109"/>
            <a:ext cx="11887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D08EF9C-861A-4D3B-AF4A-11242E33E62C}"/>
              </a:ext>
            </a:extLst>
          </p:cNvPr>
          <p:cNvSpPr txBox="1"/>
          <p:nvPr/>
        </p:nvSpPr>
        <p:spPr>
          <a:xfrm>
            <a:off x="4766852" y="5091963"/>
            <a:ext cx="12645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F16649"/>
                </a:solidFill>
              </a:rPr>
              <a:t>uniform</a:t>
            </a:r>
          </a:p>
        </p:txBody>
      </p:sp>
    </p:spTree>
    <p:extLst>
      <p:ext uri="{BB962C8B-B14F-4D97-AF65-F5344CB8AC3E}">
        <p14:creationId xmlns:p14="http://schemas.microsoft.com/office/powerpoint/2010/main" val="74464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0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290970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Nam: I'm Nam from class 6E. If I become the president of the Club, I'll encourage students to go to school by bus. It'll be fun and help the environment. Next, I'll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organise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some uniform fairs. This is where students can exchange used uniforms with other students.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35">
            <a:hlinkClick r:id="" action="ppaction://media"/>
            <a:extLst>
              <a:ext uri="{FF2B5EF4-FFF2-40B4-BE49-F238E27FC236}">
                <a16:creationId xmlns:a16="http://schemas.microsoft.com/office/drawing/2014/main" id="{D918EE25-D5E6-4CAF-A733-BE3C0CE46E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00" end="1790.0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358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79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1890</TotalTime>
  <Words>636</Words>
  <Application>Microsoft Office PowerPoint</Application>
  <PresentationFormat>On-screen Show (4:3)</PresentationFormat>
  <Paragraphs>67</Paragraphs>
  <Slides>15</Slides>
  <Notes>0</Notes>
  <HiddenSlides>3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Helvetica Neue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119</cp:revision>
  <dcterms:created xsi:type="dcterms:W3CDTF">2020-12-09T02:04:09Z</dcterms:created>
  <dcterms:modified xsi:type="dcterms:W3CDTF">2023-07-07T10:13:55Z</dcterms:modified>
</cp:coreProperties>
</file>