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469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 điệu: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âm thanh, nhịp diệu của bài hát, bản nhạc.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ướng dẫn cách chơi bài Jingle Bells trên piano cực dễ cho người mới. - THU  NHẠ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189" y="2133600"/>
            <a:ext cx="767008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2022-07-29T16:20:36Z</dcterms:modified>
</cp:coreProperties>
</file>