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1176" y="-46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746919" y="3922098"/>
            <a:ext cx="7239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Giai điệu: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âm thanh, nhịp diệu của bài hát, bản nhạc.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Hướng dẫn cách chơi bài Jingle Bells trên piano cực dễ cho người mới. - THU  NHẠ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189" y="2133600"/>
            <a:ext cx="7670083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9669</TotalTime>
  <Words>25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1043</cp:revision>
  <dcterms:created xsi:type="dcterms:W3CDTF">2008-09-09T22:52:10Z</dcterms:created>
  <dcterms:modified xsi:type="dcterms:W3CDTF">2022-07-29T16:20:36Z</dcterms:modified>
</cp:coreProperties>
</file>