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MỘT MÁI NHÀ CHUNG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74676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Gấc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leo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gai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xôi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9664</TotalTime>
  <Words>44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1044</cp:revision>
  <dcterms:created xsi:type="dcterms:W3CDTF">2008-09-09T22:52:10Z</dcterms:created>
  <dcterms:modified xsi:type="dcterms:W3CDTF">2022-08-02T13:58:09Z</dcterms:modified>
</cp:coreProperties>
</file>