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72" r:id="rId6"/>
    <p:sldId id="270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4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23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27.svg"/><Relationship Id="rId4" Type="http://schemas.openxmlformats.org/officeDocument/2006/relationships/image" Target="../media/image29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14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4.jpe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41.png"/><Relationship Id="rId5" Type="http://schemas.openxmlformats.org/officeDocument/2006/relationships/image" Target="../media/image24.png"/><Relationship Id="rId15" Type="http://schemas.openxmlformats.org/officeDocument/2006/relationships/image" Target="../media/image43.png"/><Relationship Id="rId10" Type="http://schemas.openxmlformats.org/officeDocument/2006/relationships/image" Target="../media/image40.svg"/><Relationship Id="rId4" Type="http://schemas.openxmlformats.org/officeDocument/2006/relationships/image" Target="../media/image36.svg"/><Relationship Id="rId9" Type="http://schemas.openxmlformats.org/officeDocument/2006/relationships/image" Target="../media/image39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8400" y="1714500"/>
            <a:ext cx="13736422" cy="6934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9113" y="5624735"/>
            <a:ext cx="3141930" cy="5312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147964">
            <a:off x="9033606" y="534820"/>
            <a:ext cx="851888" cy="8648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0631">
            <a:off x="8859170" y="8453342"/>
            <a:ext cx="1805266" cy="911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72289" y="6341510"/>
            <a:ext cx="5430947" cy="46774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895786" flipH="1">
            <a:off x="-776588" y="-2274791"/>
            <a:ext cx="6173333" cy="47380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392242" y="1028700"/>
            <a:ext cx="1077132" cy="1157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621846" y="7915750"/>
            <a:ext cx="1077132" cy="1157917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FFB76694-B0F9-42DD-AF84-F5004FA4AE3C}"/>
              </a:ext>
            </a:extLst>
          </p:cNvPr>
          <p:cNvSpPr txBox="1"/>
          <p:nvPr/>
        </p:nvSpPr>
        <p:spPr>
          <a:xfrm>
            <a:off x="2362200" y="2019300"/>
            <a:ext cx="13868399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8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cả lớp! </a:t>
            </a:r>
            <a:endParaRPr lang="en-US" sz="8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8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  <a:endParaRPr lang="en-US" sz="8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8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 buổi học này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-3810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545441">
            <a:off x="12331729" y="-1865383"/>
            <a:ext cx="8432527" cy="40897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200" y="9105900"/>
            <a:ext cx="2874288" cy="3814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04E2FD-5524-4EAF-AAF9-6E5AD12D78E4}"/>
              </a:ext>
            </a:extLst>
          </p:cNvPr>
          <p:cNvSpPr txBox="1"/>
          <p:nvPr/>
        </p:nvSpPr>
        <p:spPr>
          <a:xfrm>
            <a:off x="1676400" y="800100"/>
            <a:ext cx="54214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93520" y="2400300"/>
            <a:ext cx="15346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4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1.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 đọc một biểu đồ hình quạt tròn, ta cần quan tâm những yếu tố nào?</a:t>
            </a: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40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2.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Muốn đọc và phân tích dữ liệu được biểu diễn trên biểu đồ đoạn thẳng, ta cần chú ý các đặc điểm gì?</a:t>
            </a:r>
          </a:p>
        </p:txBody>
      </p:sp>
      <p:pic>
        <p:nvPicPr>
          <p:cNvPr id="20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456920" y="6591300"/>
            <a:ext cx="3352800" cy="310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8023840" y="411177"/>
            <a:ext cx="2240320" cy="1925275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82376" y="726028"/>
            <a:ext cx="3141930" cy="531272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686424" y="8091313"/>
            <a:ext cx="2325140" cy="2136223"/>
          </a:xfrm>
          <a:prstGeom prst="rect">
            <a:avLst/>
          </a:prstGeom>
        </p:spPr>
      </p:pic>
      <p:pic>
        <p:nvPicPr>
          <p:cNvPr id="3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96200" y="8343900"/>
            <a:ext cx="2874288" cy="3814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62389"/>
            <a:ext cx="1821078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5500" b="1" kern="0" cap="all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4: HOẠT ĐỘNG THỰC HÀNH VÀ TRẢI NGHIỆM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4345248"/>
            <a:ext cx="1531620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BIỂU ĐỒ ĐỂ PHÂN TÍCH KẾT QUẢ HỌC TẬP MÔN TOÁN CỦA LỚP</a:t>
            </a:r>
            <a:endParaRPr lang="en-US" sz="5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7986487">
            <a:off x="16563928" y="886711"/>
            <a:ext cx="928362" cy="94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-762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06322" flipH="1">
            <a:off x="14556025" y="-2511001"/>
            <a:ext cx="6173333" cy="47380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685800" y="621893"/>
            <a:ext cx="11125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lang="en-US" sz="65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2118427"/>
            <a:ext cx="16687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</a:rPr>
              <a:t>Chia lớp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4 nhóm (4 tổ) thực hiện yêu cầu:</a:t>
            </a:r>
            <a:endParaRPr lang="vi-VN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24000" y="3662669"/>
            <a:ext cx="15125700" cy="2395231"/>
          </a:xfrm>
          <a:prstGeom prst="wedgeRoundRectCallout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3837996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 nhóm thống kê số lượng điểm số môn Toán tử 6,5 trở lên của các bạn trong tổ theo từng tháng: 9, 10, 11, 12. 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505701" y="6830023"/>
            <a:ext cx="9220199" cy="2199677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22560" y="6932271"/>
            <a:ext cx="84699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 biểu đồ đoạn thẳng biểu diễn bảng thống kê trên.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19900"/>
            <a:ext cx="3200400" cy="274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7" grpId="0" animBg="1"/>
      <p:bldP spid="8" grpId="0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48600" y="9486900"/>
            <a:ext cx="2971800" cy="3944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5800" y="4331134"/>
            <a:ext cx="2488422" cy="42077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3826844" y="342899"/>
            <a:ext cx="2209800" cy="18921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742667"/>
            <a:ext cx="10439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dirty="0">
              <a:solidFill>
                <a:srgbClr val="FF0000"/>
              </a:solidFill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40100" y="707164"/>
            <a:ext cx="1600200" cy="147018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0" y="2600431"/>
            <a:ext cx="13830410" cy="1552469"/>
            <a:chOff x="2286000" y="2600431"/>
            <a:chExt cx="13830410" cy="1552469"/>
          </a:xfrm>
        </p:grpSpPr>
        <p:sp>
          <p:nvSpPr>
            <p:cNvPr id="4" name="Rounded Rectangle 3"/>
            <p:cNvSpPr/>
            <p:nvPr/>
          </p:nvSpPr>
          <p:spPr>
            <a:xfrm>
              <a:off x="2286000" y="2600431"/>
              <a:ext cx="13830410" cy="155246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21761" y="2819561"/>
              <a:ext cx="12354664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và ghi nhớ lại các kiến thức đã học trong chương.</a:t>
              </a:r>
              <a:endPara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800" y="4762499"/>
            <a:ext cx="13830410" cy="4191001"/>
            <a:chOff x="2286000" y="4610100"/>
            <a:chExt cx="13830410" cy="4191001"/>
          </a:xfrm>
        </p:grpSpPr>
        <p:sp>
          <p:nvSpPr>
            <p:cNvPr id="15" name="Rounded Rectangle 14"/>
            <p:cNvSpPr/>
            <p:nvPr/>
          </p:nvSpPr>
          <p:spPr>
            <a:xfrm>
              <a:off x="2286000" y="4610100"/>
              <a:ext cx="13830410" cy="4191001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791762"/>
              <a:ext cx="133350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 trước các bài tập trong bài “</a:t>
              </a:r>
              <a:r>
                <a:rPr lang="en-US" sz="40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cuối chương 5</a:t>
              </a: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”, làm trước các bài tập 1, 2, 5 (SGK – tr109,110) và      chuẩn bị sản phẩm sơ đồ tư duy tổng kết nội dung chương 5 ra giấy A</a:t>
              </a:r>
              <a:r>
                <a:rPr lang="en-US" sz="4000" baseline="-25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theo tổ.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0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69289" y="2582670"/>
            <a:ext cx="13749423" cy="51216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92213" y="8808032"/>
            <a:ext cx="3141930" cy="5312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80631">
            <a:off x="14859920" y="1363925"/>
            <a:ext cx="1805266" cy="9116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093356">
            <a:off x="-700911" y="-1602340"/>
            <a:ext cx="5430947" cy="46774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95786" flipH="1">
            <a:off x="13968112" y="7491782"/>
            <a:ext cx="6173333" cy="47380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8700" y="6776521"/>
            <a:ext cx="1077132" cy="1157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848600" y="1028700"/>
            <a:ext cx="1077132" cy="11579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3466919"/>
            <a:ext cx="9144000" cy="31243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D9D9F-0500-F042-E57C-5C390060DB97}"/>
              </a:ext>
            </a:extLst>
          </p:cNvPr>
          <p:cNvSpPr txBox="1"/>
          <p:nvPr/>
        </p:nvSpPr>
        <p:spPr>
          <a:xfrm>
            <a:off x="3698544" y="7921545"/>
            <a:ext cx="10890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243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2023-12-08T09:25:36Z</dcterms:modified>
  <dc:identifier>DAFKvEba2JA</dc:identifier>
</cp:coreProperties>
</file>