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57" r:id="rId17"/>
    <p:sldId id="277" r:id="rId18"/>
    <p:sldId id="278" r:id="rId19"/>
    <p:sldId id="286" r:id="rId20"/>
    <p:sldId id="287" r:id="rId21"/>
    <p:sldId id="288" r:id="rId22"/>
    <p:sldId id="289" r:id="rId23"/>
    <p:sldId id="294" r:id="rId24"/>
    <p:sldId id="295" r:id="rId25"/>
    <p:sldId id="296" r:id="rId26"/>
    <p:sldId id="273" r:id="rId27"/>
    <p:sldId id="274" r:id="rId28"/>
    <p:sldId id="275" r:id="rId29"/>
    <p:sldId id="276" r:id="rId30"/>
    <p:sldId id="297" r:id="rId31"/>
    <p:sldId id="298" r:id="rId32"/>
    <p:sldId id="299" r:id="rId33"/>
    <p:sldId id="306" r:id="rId34"/>
    <p:sldId id="307" r:id="rId35"/>
    <p:sldId id="308" r:id="rId36"/>
    <p:sldId id="309" r:id="rId37"/>
    <p:sldId id="310" r:id="rId38"/>
    <p:sldId id="1860" r:id="rId39"/>
    <p:sldId id="258" r:id="rId4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46EA73E8-75FE-467A-B242-3E7E83BD76A0}">
          <p14:sldIdLst>
            <p14:sldId id="256"/>
          </p14:sldIdLst>
        </p14:section>
        <p14:section name="About us" id="{012179B7-B9E6-4728-9C96-57155C013F83}">
          <p14:sldIdLst>
            <p14:sldId id="259"/>
            <p14:sldId id="260"/>
            <p14:sldId id="261"/>
            <p14:sldId id="262"/>
            <p14:sldId id="263"/>
            <p14:sldId id="264"/>
            <p14:sldId id="265"/>
          </p14:sldIdLst>
        </p14:section>
        <p14:section name="Team" id="{370349D5-E3FB-43C8-9314-496AEB02EBDC}">
          <p14:sldIdLst>
            <p14:sldId id="266"/>
            <p14:sldId id="267"/>
            <p14:sldId id="268"/>
          </p14:sldIdLst>
        </p14:section>
        <p14:section name="Services" id="{6416E62A-2633-4071-AB66-0B40E7C8B257}">
          <p14:sldIdLst>
            <p14:sldId id="269"/>
            <p14:sldId id="270"/>
            <p14:sldId id="271"/>
            <p14:sldId id="272"/>
          </p14:sldIdLst>
        </p14:section>
        <p14:section name="Break slide" id="{6B90909D-FF99-4319-8A3A-24B63DEF5DC9}">
          <p14:sldIdLst>
            <p14:sldId id="257"/>
          </p14:sldIdLst>
        </p14:section>
        <p14:section name="portofolio" id="{012AFDB1-3A43-4467-8C8B-1267ECEC2306}">
          <p14:sldIdLst>
            <p14:sldId id="277"/>
            <p14:sldId id="278"/>
            <p14:sldId id="286"/>
            <p14:sldId id="287"/>
            <p14:sldId id="288"/>
            <p14:sldId id="289"/>
          </p14:sldIdLst>
        </p14:section>
        <p14:section name="Mockup devices" id="{7BDE92BE-1006-4531-B0DC-3B96A6073234}">
          <p14:sldIdLst>
            <p14:sldId id="294"/>
            <p14:sldId id="295"/>
            <p14:sldId id="296"/>
          </p14:sldIdLst>
        </p14:section>
        <p14:section name="SWOT" id="{245A2F65-D03E-4C56-BBCD-85041D88A3C5}">
          <p14:sldIdLst>
            <p14:sldId id="273"/>
            <p14:sldId id="274"/>
            <p14:sldId id="275"/>
            <p14:sldId id="276"/>
          </p14:sldIdLst>
        </p14:section>
        <p14:section name="Chart" id="{F7B73853-73CB-49B5-BF02-97D89AC0F06C}">
          <p14:sldIdLst>
            <p14:sldId id="297"/>
            <p14:sldId id="298"/>
            <p14:sldId id="299"/>
          </p14:sldIdLst>
        </p14:section>
        <p14:section name="Info graphic" id="{3BC78429-4F73-459D-98D1-E17AC8FB34F8}">
          <p14:sldIdLst>
            <p14:sldId id="306"/>
            <p14:sldId id="307"/>
            <p14:sldId id="308"/>
            <p14:sldId id="309"/>
          </p14:sldIdLst>
        </p14:section>
        <p14:section name="Pricing table" id="{74DE6DAC-ED91-475D-8A21-51BFCF9BF08A}">
          <p14:sldIdLst>
            <p14:sldId id="310"/>
            <p14:sldId id="1860"/>
          </p14:sldIdLst>
        </p14:section>
        <p14:section name="Endinge slide" id="{E3EB8C9A-F528-4D30-A63B-08E0A1B5727F}">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4D8"/>
    <a:srgbClr val="525252"/>
    <a:srgbClr val="9DC3E6"/>
    <a:srgbClr val="F4B183"/>
    <a:srgbClr val="A5A5A5"/>
    <a:srgbClr val="ED7D31"/>
    <a:srgbClr val="F5F5F5"/>
    <a:srgbClr val="F7F7F7"/>
    <a:srgbClr val="4472C4"/>
    <a:srgbClr val="E0D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4" d="100"/>
          <a:sy n="74"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5">
                  <a:lumMod val="50000"/>
                </a:schemeClr>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E72-40EA-AF40-DE2058E2AE03}"/>
            </c:ext>
          </c:extLst>
        </c:ser>
        <c:ser>
          <c:idx val="1"/>
          <c:order val="1"/>
          <c:tx>
            <c:strRef>
              <c:f>Sheet1!$C$1</c:f>
              <c:strCache>
                <c:ptCount val="1"/>
                <c:pt idx="0">
                  <c:v>Series 2</c:v>
                </c:pt>
              </c:strCache>
            </c:strRef>
          </c:tx>
          <c:spPr>
            <a:ln w="28575" cap="rnd">
              <a:solidFill>
                <a:schemeClr val="accent4">
                  <a:lumMod val="50000"/>
                </a:schemeClr>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E72-40EA-AF40-DE2058E2AE03}"/>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E72-40EA-AF40-DE2058E2AE03}"/>
            </c:ext>
          </c:extLst>
        </c:ser>
        <c:dLbls>
          <c:showLegendKey val="0"/>
          <c:showVal val="0"/>
          <c:showCatName val="0"/>
          <c:showSerName val="0"/>
          <c:showPercent val="0"/>
          <c:showBubbleSize val="0"/>
        </c:dLbls>
        <c:marker val="1"/>
        <c:smooth val="0"/>
        <c:axId val="580402703"/>
        <c:axId val="580395631"/>
      </c:lineChart>
      <c:catAx>
        <c:axId val="58040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0395631"/>
        <c:crosses val="autoZero"/>
        <c:auto val="1"/>
        <c:lblAlgn val="ctr"/>
        <c:lblOffset val="100"/>
        <c:noMultiLvlLbl val="0"/>
      </c:catAx>
      <c:valAx>
        <c:axId val="58039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040270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6941437007874E-2"/>
          <c:y val="0.17695071500057116"/>
          <c:w val="0.94583058562992128"/>
          <c:h val="0.76748654235442038"/>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cat>
            <c:strRef>
              <c:f>Sheet1!$A$2:$A$5</c:f>
              <c:strCache>
                <c:ptCount val="4"/>
                <c:pt idx="0">
                  <c:v>Grapich 1</c:v>
                </c:pt>
                <c:pt idx="1">
                  <c:v>Grapich 2</c:v>
                </c:pt>
                <c:pt idx="2">
                  <c:v>Grapich 3</c:v>
                </c:pt>
                <c:pt idx="3">
                  <c:v>Grapich 4</c:v>
                </c:pt>
              </c:strCache>
            </c:strRef>
          </c:cat>
          <c:val>
            <c:numRef>
              <c:f>Sheet1!$B$2:$B$5</c:f>
              <c:numCache>
                <c:formatCode>General</c:formatCode>
                <c:ptCount val="4"/>
                <c:pt idx="0">
                  <c:v>5.3</c:v>
                </c:pt>
                <c:pt idx="1">
                  <c:v>2.5</c:v>
                </c:pt>
                <c:pt idx="2">
                  <c:v>3.5</c:v>
                </c:pt>
                <c:pt idx="3">
                  <c:v>3.5</c:v>
                </c:pt>
              </c:numCache>
            </c:numRef>
          </c:val>
          <c:extLst>
            <c:ext xmlns:c16="http://schemas.microsoft.com/office/drawing/2014/chart" uri="{C3380CC4-5D6E-409C-BE32-E72D297353CC}">
              <c16:uniqueId val="{00000000-84A6-427C-BBBF-CE08534055B3}"/>
            </c:ext>
          </c:extLst>
        </c:ser>
        <c:ser>
          <c:idx val="1"/>
          <c:order val="1"/>
          <c:tx>
            <c:strRef>
              <c:f>Sheet1!$C$1</c:f>
              <c:strCache>
                <c:ptCount val="1"/>
                <c:pt idx="0">
                  <c:v>Series 2</c:v>
                </c:pt>
              </c:strCache>
            </c:strRef>
          </c:tx>
          <c:spPr>
            <a:solidFill>
              <a:schemeClr val="accent4">
                <a:lumMod val="75000"/>
              </a:schemeClr>
            </a:solidFill>
            <a:ln>
              <a:noFill/>
            </a:ln>
            <a:effectLst/>
          </c:spPr>
          <c:invertIfNegative val="0"/>
          <c:cat>
            <c:strRef>
              <c:f>Sheet1!$A$2:$A$5</c:f>
              <c:strCache>
                <c:ptCount val="4"/>
                <c:pt idx="0">
                  <c:v>Grapich 1</c:v>
                </c:pt>
                <c:pt idx="1">
                  <c:v>Grapich 2</c:v>
                </c:pt>
                <c:pt idx="2">
                  <c:v>Grapich 3</c:v>
                </c:pt>
                <c:pt idx="3">
                  <c:v>Grapich 4</c:v>
                </c:pt>
              </c:strCache>
            </c:strRef>
          </c:cat>
          <c:val>
            <c:numRef>
              <c:f>Sheet1!$C$2:$C$5</c:f>
              <c:numCache>
                <c:formatCode>General</c:formatCode>
                <c:ptCount val="4"/>
                <c:pt idx="0">
                  <c:v>3.4</c:v>
                </c:pt>
                <c:pt idx="1">
                  <c:v>4.4000000000000004</c:v>
                </c:pt>
                <c:pt idx="2">
                  <c:v>1.8</c:v>
                </c:pt>
                <c:pt idx="3">
                  <c:v>2.8</c:v>
                </c:pt>
              </c:numCache>
            </c:numRef>
          </c:val>
          <c:extLst>
            <c:ext xmlns:c16="http://schemas.microsoft.com/office/drawing/2014/chart" uri="{C3380CC4-5D6E-409C-BE32-E72D297353CC}">
              <c16:uniqueId val="{00000001-84A6-427C-BBBF-CE08534055B3}"/>
            </c:ext>
          </c:extLst>
        </c:ser>
        <c:ser>
          <c:idx val="2"/>
          <c:order val="2"/>
          <c:tx>
            <c:strRef>
              <c:f>Sheet1!$D$1</c:f>
              <c:strCache>
                <c:ptCount val="1"/>
                <c:pt idx="0">
                  <c:v>Series 3</c:v>
                </c:pt>
              </c:strCache>
            </c:strRef>
          </c:tx>
          <c:spPr>
            <a:solidFill>
              <a:schemeClr val="bg1">
                <a:lumMod val="50000"/>
              </a:schemeClr>
            </a:solidFill>
            <a:ln>
              <a:noFill/>
            </a:ln>
            <a:effectLst/>
          </c:spPr>
          <c:invertIfNegative val="0"/>
          <c:cat>
            <c:strRef>
              <c:f>Sheet1!$A$2:$A$5</c:f>
              <c:strCache>
                <c:ptCount val="4"/>
                <c:pt idx="0">
                  <c:v>Grapich 1</c:v>
                </c:pt>
                <c:pt idx="1">
                  <c:v>Grapich 2</c:v>
                </c:pt>
                <c:pt idx="2">
                  <c:v>Grapich 3</c:v>
                </c:pt>
                <c:pt idx="3">
                  <c:v>Grapich 4</c:v>
                </c:pt>
              </c:strCache>
            </c:strRef>
          </c:cat>
          <c:val>
            <c:numRef>
              <c:f>Sheet1!$D$2:$D$5</c:f>
              <c:numCache>
                <c:formatCode>General</c:formatCode>
                <c:ptCount val="4"/>
                <c:pt idx="0">
                  <c:v>2</c:v>
                </c:pt>
                <c:pt idx="1">
                  <c:v>2</c:v>
                </c:pt>
                <c:pt idx="2">
                  <c:v>3</c:v>
                </c:pt>
                <c:pt idx="3">
                  <c:v>3</c:v>
                </c:pt>
              </c:numCache>
            </c:numRef>
          </c:val>
          <c:extLst>
            <c:ext xmlns:c16="http://schemas.microsoft.com/office/drawing/2014/chart" uri="{C3380CC4-5D6E-409C-BE32-E72D297353CC}">
              <c16:uniqueId val="{00000002-84A6-427C-BBBF-CE08534055B3}"/>
            </c:ext>
          </c:extLst>
        </c:ser>
        <c:dLbls>
          <c:showLegendKey val="0"/>
          <c:showVal val="0"/>
          <c:showCatName val="0"/>
          <c:showSerName val="0"/>
          <c:showPercent val="0"/>
          <c:showBubbleSize val="0"/>
        </c:dLbls>
        <c:gapWidth val="219"/>
        <c:overlap val="-27"/>
        <c:axId val="989211824"/>
        <c:axId val="508898416"/>
      </c:barChart>
      <c:catAx>
        <c:axId val="989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898416"/>
        <c:crosses val="autoZero"/>
        <c:auto val="1"/>
        <c:lblAlgn val="ctr"/>
        <c:lblOffset val="100"/>
        <c:noMultiLvlLbl val="0"/>
      </c:catAx>
      <c:valAx>
        <c:axId val="50889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9211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5">
                  <a:lumMod val="50000"/>
                </a:schemeClr>
              </a:solidFill>
              <a:ln w="19050">
                <a:noFill/>
              </a:ln>
              <a:effectLst/>
            </c:spPr>
            <c:extLst>
              <c:ext xmlns:c16="http://schemas.microsoft.com/office/drawing/2014/chart" uri="{C3380CC4-5D6E-409C-BE32-E72D297353CC}">
                <c16:uniqueId val="{00000001-A6F8-4CE8-AE80-808CC757F413}"/>
              </c:ext>
            </c:extLst>
          </c:dPt>
          <c:dPt>
            <c:idx val="1"/>
            <c:bubble3D val="0"/>
            <c:spPr>
              <a:solidFill>
                <a:schemeClr val="accent4">
                  <a:lumMod val="75000"/>
                </a:schemeClr>
              </a:solidFill>
              <a:ln w="19050">
                <a:noFill/>
              </a:ln>
              <a:effectLst/>
            </c:spPr>
            <c:extLst>
              <c:ext xmlns:c16="http://schemas.microsoft.com/office/drawing/2014/chart" uri="{C3380CC4-5D6E-409C-BE32-E72D297353CC}">
                <c16:uniqueId val="{00000003-A6F8-4CE8-AE80-808CC757F413}"/>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A6F8-4CE8-AE80-808CC757F413}"/>
              </c:ext>
            </c:extLst>
          </c:dPt>
          <c:dPt>
            <c:idx val="3"/>
            <c:bubble3D val="0"/>
            <c:spPr>
              <a:solidFill>
                <a:schemeClr val="tx1">
                  <a:lumMod val="75000"/>
                  <a:lumOff val="25000"/>
                </a:schemeClr>
              </a:solidFill>
              <a:ln w="19050">
                <a:noFill/>
              </a:ln>
              <a:effectLst/>
            </c:spPr>
            <c:extLst>
              <c:ext xmlns:c16="http://schemas.microsoft.com/office/drawing/2014/chart" uri="{C3380CC4-5D6E-409C-BE32-E72D297353CC}">
                <c16:uniqueId val="{00000007-A6F8-4CE8-AE80-808CC757F41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6F8-4CE8-AE80-808CC757F4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3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7BFF4EE-CC7E-4427-9A8B-486BF38C374B}"/>
              </a:ext>
            </a:extLst>
          </p:cNvPr>
          <p:cNvSpPr>
            <a:spLocks noGrp="1"/>
          </p:cNvSpPr>
          <p:nvPr>
            <p:ph type="pic" sz="quarter" idx="10"/>
          </p:nvPr>
        </p:nvSpPr>
        <p:spPr>
          <a:xfrm>
            <a:off x="6550436" y="0"/>
            <a:ext cx="5641563" cy="5641564"/>
          </a:xfrm>
          <a:custGeom>
            <a:avLst/>
            <a:gdLst>
              <a:gd name="connsiteX0" fmla="*/ 0 w 5641563"/>
              <a:gd name="connsiteY0" fmla="*/ 0 h 5641564"/>
              <a:gd name="connsiteX1" fmla="*/ 5641563 w 5641563"/>
              <a:gd name="connsiteY1" fmla="*/ 0 h 5641564"/>
              <a:gd name="connsiteX2" fmla="*/ 5641563 w 5641563"/>
              <a:gd name="connsiteY2" fmla="*/ 5641564 h 5641564"/>
              <a:gd name="connsiteX3" fmla="*/ 5360266 w 5641563"/>
              <a:gd name="connsiteY3" fmla="*/ 5634673 h 5641564"/>
              <a:gd name="connsiteX4" fmla="*/ 7340 w 5641563"/>
              <a:gd name="connsiteY4" fmla="*/ 290313 h 5641564"/>
              <a:gd name="connsiteX5" fmla="*/ 0 w 5641563"/>
              <a:gd name="connsiteY5" fmla="*/ 39 h 564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1563" h="5641564">
                <a:moveTo>
                  <a:pt x="0" y="0"/>
                </a:moveTo>
                <a:lnTo>
                  <a:pt x="5641563" y="0"/>
                </a:lnTo>
                <a:lnTo>
                  <a:pt x="5641563" y="5641564"/>
                </a:lnTo>
                <a:lnTo>
                  <a:pt x="5360266" y="5634673"/>
                </a:lnTo>
                <a:cubicBezTo>
                  <a:pt x="2471394" y="5492817"/>
                  <a:pt x="153717" y="3177995"/>
                  <a:pt x="7340" y="290313"/>
                </a:cubicBezTo>
                <a:lnTo>
                  <a:pt x="0" y="39"/>
                </a:lnTo>
                <a:close/>
              </a:path>
            </a:pathLst>
          </a:custGeom>
          <a:pattFill prst="pct10">
            <a:fgClr>
              <a:schemeClr val="accent1"/>
            </a:fgClr>
            <a:bgClr>
              <a:schemeClr val="bg1"/>
            </a:bgClr>
          </a:pattFill>
        </p:spPr>
        <p:txBody>
          <a:bodyPr wrap="square">
            <a:noAutofit/>
          </a:bodyPr>
          <a:lstStyle/>
          <a:p>
            <a:endParaRPr lang="id-ID"/>
          </a:p>
        </p:txBody>
      </p:sp>
      <p:sp>
        <p:nvSpPr>
          <p:cNvPr id="7" name="Picture Placeholder 6">
            <a:extLst>
              <a:ext uri="{FF2B5EF4-FFF2-40B4-BE49-F238E27FC236}">
                <a16:creationId xmlns:a16="http://schemas.microsoft.com/office/drawing/2014/main" id="{CD35E20E-705F-414D-8034-8E6CF779759F}"/>
              </a:ext>
            </a:extLst>
          </p:cNvPr>
          <p:cNvSpPr>
            <a:spLocks noGrp="1"/>
          </p:cNvSpPr>
          <p:nvPr>
            <p:ph type="pic" sz="quarter" idx="11"/>
          </p:nvPr>
        </p:nvSpPr>
        <p:spPr>
          <a:xfrm>
            <a:off x="6095092" y="1617075"/>
            <a:ext cx="2645859" cy="2645858"/>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32047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AB2641A-8640-4571-B740-C957C371503E}"/>
              </a:ext>
            </a:extLst>
          </p:cNvPr>
          <p:cNvSpPr>
            <a:spLocks noGrp="1"/>
          </p:cNvSpPr>
          <p:nvPr>
            <p:ph type="pic" sz="quarter" idx="10"/>
          </p:nvPr>
        </p:nvSpPr>
        <p:spPr>
          <a:xfrm>
            <a:off x="0" y="1"/>
            <a:ext cx="5640434" cy="5641537"/>
          </a:xfrm>
          <a:custGeom>
            <a:avLst/>
            <a:gdLst>
              <a:gd name="connsiteX0" fmla="*/ 0 w 5640434"/>
              <a:gd name="connsiteY0" fmla="*/ 0 h 5641537"/>
              <a:gd name="connsiteX1" fmla="*/ 5640434 w 5640434"/>
              <a:gd name="connsiteY1" fmla="*/ 0 h 5641537"/>
              <a:gd name="connsiteX2" fmla="*/ 5640434 w 5640434"/>
              <a:gd name="connsiteY2" fmla="*/ 39 h 5641537"/>
              <a:gd name="connsiteX3" fmla="*/ 5633094 w 5640434"/>
              <a:gd name="connsiteY3" fmla="*/ 290313 h 5641537"/>
              <a:gd name="connsiteX4" fmla="*/ 280168 w 5640434"/>
              <a:gd name="connsiteY4" fmla="*/ 5634673 h 5641537"/>
              <a:gd name="connsiteX5" fmla="*/ 0 w 5640434"/>
              <a:gd name="connsiteY5" fmla="*/ 5641537 h 564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434" h="5641537">
                <a:moveTo>
                  <a:pt x="0" y="0"/>
                </a:moveTo>
                <a:lnTo>
                  <a:pt x="5640434" y="0"/>
                </a:lnTo>
                <a:lnTo>
                  <a:pt x="5640434" y="39"/>
                </a:lnTo>
                <a:lnTo>
                  <a:pt x="5633094" y="290313"/>
                </a:lnTo>
                <a:cubicBezTo>
                  <a:pt x="5486717" y="3177995"/>
                  <a:pt x="3169040" y="5492817"/>
                  <a:pt x="280168" y="5634673"/>
                </a:cubicBezTo>
                <a:lnTo>
                  <a:pt x="0" y="5641537"/>
                </a:lnTo>
                <a:close/>
              </a:path>
            </a:pathLst>
          </a:custGeom>
          <a:pattFill prst="pct10">
            <a:fgClr>
              <a:schemeClr val="accent1"/>
            </a:fgClr>
            <a:bgClr>
              <a:schemeClr val="bg1"/>
            </a:bgClr>
          </a:pattFill>
        </p:spPr>
        <p:txBody>
          <a:bodyPr wrap="square">
            <a:noAutofit/>
          </a:bodyPr>
          <a:lstStyle/>
          <a:p>
            <a:endParaRPr lang="id-ID"/>
          </a:p>
        </p:txBody>
      </p:sp>
      <p:sp>
        <p:nvSpPr>
          <p:cNvPr id="12" name="Picture Placeholder 11">
            <a:extLst>
              <a:ext uri="{FF2B5EF4-FFF2-40B4-BE49-F238E27FC236}">
                <a16:creationId xmlns:a16="http://schemas.microsoft.com/office/drawing/2014/main" id="{2A6AB490-C4BF-4807-94CC-5EAB0E5A3F18}"/>
              </a:ext>
            </a:extLst>
          </p:cNvPr>
          <p:cNvSpPr>
            <a:spLocks noGrp="1"/>
          </p:cNvSpPr>
          <p:nvPr>
            <p:ph type="pic" sz="quarter" idx="11"/>
          </p:nvPr>
        </p:nvSpPr>
        <p:spPr>
          <a:xfrm>
            <a:off x="3150215" y="1602561"/>
            <a:ext cx="2645859" cy="2645858"/>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9686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D9168E0-E602-4947-A7A4-817256B5FAD2}"/>
              </a:ext>
            </a:extLst>
          </p:cNvPr>
          <p:cNvSpPr>
            <a:spLocks noGrp="1"/>
          </p:cNvSpPr>
          <p:nvPr>
            <p:ph type="pic" sz="quarter" idx="10"/>
          </p:nvPr>
        </p:nvSpPr>
        <p:spPr>
          <a:xfrm>
            <a:off x="6838949" y="0"/>
            <a:ext cx="5353050" cy="6858000"/>
          </a:xfrm>
          <a:custGeom>
            <a:avLst/>
            <a:gdLst>
              <a:gd name="connsiteX0" fmla="*/ 3429000 w 5353050"/>
              <a:gd name="connsiteY0" fmla="*/ 0 h 6858000"/>
              <a:gd name="connsiteX1" fmla="*/ 5353050 w 5353050"/>
              <a:gd name="connsiteY1" fmla="*/ 0 h 6858000"/>
              <a:gd name="connsiteX2" fmla="*/ 5353050 w 5353050"/>
              <a:gd name="connsiteY2" fmla="*/ 6858000 h 6858000"/>
              <a:gd name="connsiteX3" fmla="*/ 3429000 w 5353050"/>
              <a:gd name="connsiteY3" fmla="*/ 6858000 h 6858000"/>
              <a:gd name="connsiteX4" fmla="*/ 0 w 5353050"/>
              <a:gd name="connsiteY4" fmla="*/ 3429000 h 6858000"/>
              <a:gd name="connsiteX5" fmla="*/ 3429000 w 53530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050" h="6858000">
                <a:moveTo>
                  <a:pt x="3429000" y="0"/>
                </a:moveTo>
                <a:lnTo>
                  <a:pt x="5353050" y="0"/>
                </a:lnTo>
                <a:lnTo>
                  <a:pt x="5353050" y="6858000"/>
                </a:lnTo>
                <a:lnTo>
                  <a:pt x="3429000" y="6858000"/>
                </a:lnTo>
                <a:cubicBezTo>
                  <a:pt x="1535217" y="6858000"/>
                  <a:pt x="0" y="5322784"/>
                  <a:pt x="0" y="3429000"/>
                </a:cubicBezTo>
                <a:cubicBezTo>
                  <a:pt x="0" y="1535216"/>
                  <a:pt x="1535217" y="0"/>
                  <a:pt x="3429000" y="0"/>
                </a:cubicBezTo>
                <a:close/>
              </a:path>
            </a:pathLst>
          </a:custGeom>
          <a:pattFill prst="pct10">
            <a:fgClr>
              <a:schemeClr val="accent1"/>
            </a:fgClr>
            <a:bgClr>
              <a:schemeClr val="bg1"/>
            </a:bgClr>
          </a:pattFill>
        </p:spPr>
        <p:txBody>
          <a:bodyPr wrap="square">
            <a:noAutofit/>
          </a:bodyPr>
          <a:lstStyle/>
          <a:p>
            <a:endParaRPr lang="id-ID"/>
          </a:p>
        </p:txBody>
      </p:sp>
      <p:sp>
        <p:nvSpPr>
          <p:cNvPr id="9" name="Picture Placeholder 8">
            <a:extLst>
              <a:ext uri="{FF2B5EF4-FFF2-40B4-BE49-F238E27FC236}">
                <a16:creationId xmlns:a16="http://schemas.microsoft.com/office/drawing/2014/main" id="{A25A0AE2-5CE2-4282-BA9D-C0EDF27C4FE0}"/>
              </a:ext>
            </a:extLst>
          </p:cNvPr>
          <p:cNvSpPr>
            <a:spLocks noGrp="1"/>
          </p:cNvSpPr>
          <p:nvPr>
            <p:ph type="pic" sz="quarter" idx="11"/>
          </p:nvPr>
        </p:nvSpPr>
        <p:spPr>
          <a:xfrm>
            <a:off x="6000179" y="2106071"/>
            <a:ext cx="2645859" cy="2645858"/>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40815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B20AD7-4FC8-4F30-A488-55BBBB6FFF8E}"/>
              </a:ext>
            </a:extLst>
          </p:cNvPr>
          <p:cNvSpPr>
            <a:spLocks noGrp="1"/>
          </p:cNvSpPr>
          <p:nvPr>
            <p:ph type="pic" sz="quarter" idx="10"/>
          </p:nvPr>
        </p:nvSpPr>
        <p:spPr>
          <a:xfrm flipH="1">
            <a:off x="0" y="0"/>
            <a:ext cx="5353050" cy="6858000"/>
          </a:xfrm>
          <a:custGeom>
            <a:avLst/>
            <a:gdLst>
              <a:gd name="connsiteX0" fmla="*/ 3429000 w 5353050"/>
              <a:gd name="connsiteY0" fmla="*/ 0 h 6858000"/>
              <a:gd name="connsiteX1" fmla="*/ 5353050 w 5353050"/>
              <a:gd name="connsiteY1" fmla="*/ 0 h 6858000"/>
              <a:gd name="connsiteX2" fmla="*/ 5353050 w 5353050"/>
              <a:gd name="connsiteY2" fmla="*/ 6858000 h 6858000"/>
              <a:gd name="connsiteX3" fmla="*/ 3429000 w 5353050"/>
              <a:gd name="connsiteY3" fmla="*/ 6858000 h 6858000"/>
              <a:gd name="connsiteX4" fmla="*/ 0 w 5353050"/>
              <a:gd name="connsiteY4" fmla="*/ 3429000 h 6858000"/>
              <a:gd name="connsiteX5" fmla="*/ 3429000 w 53530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050" h="6858000">
                <a:moveTo>
                  <a:pt x="3429000" y="0"/>
                </a:moveTo>
                <a:lnTo>
                  <a:pt x="5353050" y="0"/>
                </a:lnTo>
                <a:lnTo>
                  <a:pt x="5353050" y="6858000"/>
                </a:lnTo>
                <a:lnTo>
                  <a:pt x="3429000" y="6858000"/>
                </a:lnTo>
                <a:cubicBezTo>
                  <a:pt x="1535217" y="6858000"/>
                  <a:pt x="0" y="5322784"/>
                  <a:pt x="0" y="3429000"/>
                </a:cubicBezTo>
                <a:cubicBezTo>
                  <a:pt x="0" y="1535216"/>
                  <a:pt x="1535217" y="0"/>
                  <a:pt x="3429000" y="0"/>
                </a:cubicBezTo>
                <a:close/>
              </a:path>
            </a:pathLst>
          </a:custGeom>
          <a:pattFill prst="pct10">
            <a:fgClr>
              <a:schemeClr val="accent1"/>
            </a:fgClr>
            <a:bgClr>
              <a:schemeClr val="bg1"/>
            </a:bgClr>
          </a:pattFill>
        </p:spPr>
        <p:txBody>
          <a:bodyPr wrap="square">
            <a:noAutofit/>
          </a:bodyPr>
          <a:lstStyle/>
          <a:p>
            <a:endParaRPr lang="id-ID"/>
          </a:p>
        </p:txBody>
      </p:sp>
      <p:sp>
        <p:nvSpPr>
          <p:cNvPr id="14" name="Picture Placeholder 13">
            <a:extLst>
              <a:ext uri="{FF2B5EF4-FFF2-40B4-BE49-F238E27FC236}">
                <a16:creationId xmlns:a16="http://schemas.microsoft.com/office/drawing/2014/main" id="{4DFC841C-A6A3-4B3D-9478-0D7D759767B8}"/>
              </a:ext>
            </a:extLst>
          </p:cNvPr>
          <p:cNvSpPr>
            <a:spLocks noGrp="1"/>
          </p:cNvSpPr>
          <p:nvPr>
            <p:ph type="pic" sz="quarter" idx="11"/>
          </p:nvPr>
        </p:nvSpPr>
        <p:spPr>
          <a:xfrm>
            <a:off x="3996033" y="2088824"/>
            <a:ext cx="1853538" cy="1853536"/>
          </a:xfrm>
          <a:prstGeom prst="ellipse">
            <a:avLst/>
          </a:prstGeom>
          <a:pattFill prst="pct10">
            <a:fgClr>
              <a:schemeClr val="accent1"/>
            </a:fgClr>
            <a:bgClr>
              <a:schemeClr val="bg1"/>
            </a:bgClr>
          </a:pattFill>
        </p:spPr>
        <p:txBody>
          <a:bodyPr wrap="square">
            <a:noAutofit/>
          </a:bodyPr>
          <a:lstStyle/>
          <a:p>
            <a:endParaRPr lang="id-ID"/>
          </a:p>
        </p:txBody>
      </p:sp>
      <p:sp>
        <p:nvSpPr>
          <p:cNvPr id="15" name="Picture Placeholder 14">
            <a:extLst>
              <a:ext uri="{FF2B5EF4-FFF2-40B4-BE49-F238E27FC236}">
                <a16:creationId xmlns:a16="http://schemas.microsoft.com/office/drawing/2014/main" id="{3E2138DF-32C1-4A8F-A759-4B7C817D74D4}"/>
              </a:ext>
            </a:extLst>
          </p:cNvPr>
          <p:cNvSpPr>
            <a:spLocks noGrp="1"/>
          </p:cNvSpPr>
          <p:nvPr>
            <p:ph type="pic" sz="quarter" idx="12"/>
          </p:nvPr>
        </p:nvSpPr>
        <p:spPr>
          <a:xfrm>
            <a:off x="6681860" y="2088824"/>
            <a:ext cx="1853538" cy="1853536"/>
          </a:xfrm>
          <a:prstGeom prst="ellipse">
            <a:avLst/>
          </a:prstGeom>
          <a:pattFill prst="pct10">
            <a:fgClr>
              <a:schemeClr val="accent1"/>
            </a:fgClr>
            <a:bgClr>
              <a:schemeClr val="bg1"/>
            </a:bgClr>
          </a:pattFill>
        </p:spPr>
        <p:txBody>
          <a:bodyPr wrap="square">
            <a:noAutofit/>
          </a:bodyPr>
          <a:lstStyle/>
          <a:p>
            <a:endParaRPr lang="id-ID"/>
          </a:p>
        </p:txBody>
      </p:sp>
      <p:sp>
        <p:nvSpPr>
          <p:cNvPr id="16" name="Picture Placeholder 15">
            <a:extLst>
              <a:ext uri="{FF2B5EF4-FFF2-40B4-BE49-F238E27FC236}">
                <a16:creationId xmlns:a16="http://schemas.microsoft.com/office/drawing/2014/main" id="{0C3A3CA0-410D-480D-AF47-2F7385874E13}"/>
              </a:ext>
            </a:extLst>
          </p:cNvPr>
          <p:cNvSpPr>
            <a:spLocks noGrp="1"/>
          </p:cNvSpPr>
          <p:nvPr>
            <p:ph type="pic" sz="quarter" idx="13"/>
          </p:nvPr>
        </p:nvSpPr>
        <p:spPr>
          <a:xfrm>
            <a:off x="9367687" y="2088824"/>
            <a:ext cx="1853538" cy="1853536"/>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69460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502F556-242F-4804-9B4D-1B67A785C3BC}"/>
              </a:ext>
            </a:extLst>
          </p:cNvPr>
          <p:cNvSpPr>
            <a:spLocks noGrp="1"/>
          </p:cNvSpPr>
          <p:nvPr>
            <p:ph type="pic" sz="quarter" idx="10"/>
          </p:nvPr>
        </p:nvSpPr>
        <p:spPr>
          <a:xfrm>
            <a:off x="0" y="0"/>
            <a:ext cx="12192000" cy="3516764"/>
          </a:xfrm>
          <a:custGeom>
            <a:avLst/>
            <a:gdLst>
              <a:gd name="connsiteX0" fmla="*/ 0 w 12192000"/>
              <a:gd name="connsiteY0" fmla="*/ 0 h 3516764"/>
              <a:gd name="connsiteX1" fmla="*/ 4176394 w 12192000"/>
              <a:gd name="connsiteY1" fmla="*/ 0 h 3516764"/>
              <a:gd name="connsiteX2" fmla="*/ 8015611 w 12192000"/>
              <a:gd name="connsiteY2" fmla="*/ 0 h 3516764"/>
              <a:gd name="connsiteX3" fmla="*/ 12192000 w 12192000"/>
              <a:gd name="connsiteY3" fmla="*/ 0 h 3516764"/>
              <a:gd name="connsiteX4" fmla="*/ 12192000 w 12192000"/>
              <a:gd name="connsiteY4" fmla="*/ 753100 h 3516764"/>
              <a:gd name="connsiteX5" fmla="*/ 12192000 w 12192000"/>
              <a:gd name="connsiteY5" fmla="*/ 2699029 h 3516764"/>
              <a:gd name="connsiteX6" fmla="*/ 12122388 w 12192000"/>
              <a:gd name="connsiteY6" fmla="*/ 2727261 h 3516764"/>
              <a:gd name="connsiteX7" fmla="*/ 6096002 w 12192000"/>
              <a:gd name="connsiteY7" fmla="*/ 3516764 h 3516764"/>
              <a:gd name="connsiteX8" fmla="*/ 69614 w 12192000"/>
              <a:gd name="connsiteY8" fmla="*/ 2727261 h 3516764"/>
              <a:gd name="connsiteX9" fmla="*/ 0 w 12192000"/>
              <a:gd name="connsiteY9" fmla="*/ 2699027 h 3516764"/>
              <a:gd name="connsiteX10" fmla="*/ 0 w 12192000"/>
              <a:gd name="connsiteY10" fmla="*/ 1663228 h 3516764"/>
              <a:gd name="connsiteX11" fmla="*/ 0 w 12192000"/>
              <a:gd name="connsiteY11" fmla="*/ 753101 h 351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16764">
                <a:moveTo>
                  <a:pt x="0" y="0"/>
                </a:moveTo>
                <a:lnTo>
                  <a:pt x="4176394" y="0"/>
                </a:lnTo>
                <a:lnTo>
                  <a:pt x="8015611" y="0"/>
                </a:lnTo>
                <a:lnTo>
                  <a:pt x="12192000" y="0"/>
                </a:lnTo>
                <a:lnTo>
                  <a:pt x="12192000" y="753100"/>
                </a:lnTo>
                <a:lnTo>
                  <a:pt x="12192000" y="2699029"/>
                </a:lnTo>
                <a:lnTo>
                  <a:pt x="12122388" y="2727261"/>
                </a:lnTo>
                <a:cubicBezTo>
                  <a:pt x="10816353" y="3203591"/>
                  <a:pt x="8604608" y="3516764"/>
                  <a:pt x="6096002" y="3516764"/>
                </a:cubicBezTo>
                <a:cubicBezTo>
                  <a:pt x="3587394" y="3516764"/>
                  <a:pt x="1375650" y="3203591"/>
                  <a:pt x="69614" y="2727261"/>
                </a:cubicBezTo>
                <a:lnTo>
                  <a:pt x="0" y="2699027"/>
                </a:lnTo>
                <a:lnTo>
                  <a:pt x="0" y="1663228"/>
                </a:lnTo>
                <a:lnTo>
                  <a:pt x="0" y="753101"/>
                </a:lnTo>
                <a:close/>
              </a:path>
            </a:pathLst>
          </a:custGeom>
          <a:pattFill prst="pct10">
            <a:fgClr>
              <a:schemeClr val="accent1"/>
            </a:fgClr>
            <a:bgClr>
              <a:schemeClr val="bg1"/>
            </a:bgClr>
          </a:pattFill>
        </p:spPr>
        <p:txBody>
          <a:bodyPr wrap="square">
            <a:noAutofit/>
          </a:bodyPr>
          <a:lstStyle/>
          <a:p>
            <a:endParaRPr lang="id-ID"/>
          </a:p>
        </p:txBody>
      </p:sp>
      <p:sp>
        <p:nvSpPr>
          <p:cNvPr id="23" name="Picture Placeholder 22">
            <a:extLst>
              <a:ext uri="{FF2B5EF4-FFF2-40B4-BE49-F238E27FC236}">
                <a16:creationId xmlns:a16="http://schemas.microsoft.com/office/drawing/2014/main" id="{C65C29D6-DD1F-48DC-B149-942DA56F4FE8}"/>
              </a:ext>
            </a:extLst>
          </p:cNvPr>
          <p:cNvSpPr>
            <a:spLocks noGrp="1"/>
          </p:cNvSpPr>
          <p:nvPr>
            <p:ph type="pic" sz="quarter" idx="11"/>
          </p:nvPr>
        </p:nvSpPr>
        <p:spPr>
          <a:xfrm>
            <a:off x="9020797" y="2088824"/>
            <a:ext cx="1853538" cy="1853536"/>
          </a:xfrm>
          <a:prstGeom prst="ellipse">
            <a:avLst/>
          </a:prstGeom>
          <a:pattFill prst="pct10">
            <a:fgClr>
              <a:schemeClr val="accent1"/>
            </a:fgClr>
            <a:bgClr>
              <a:schemeClr val="bg1"/>
            </a:bgClr>
          </a:pattFill>
        </p:spPr>
        <p:txBody>
          <a:bodyPr wrap="square">
            <a:noAutofit/>
          </a:bodyPr>
          <a:lstStyle/>
          <a:p>
            <a:endParaRPr lang="id-ID"/>
          </a:p>
        </p:txBody>
      </p:sp>
      <p:sp>
        <p:nvSpPr>
          <p:cNvPr id="24" name="Picture Placeholder 23">
            <a:extLst>
              <a:ext uri="{FF2B5EF4-FFF2-40B4-BE49-F238E27FC236}">
                <a16:creationId xmlns:a16="http://schemas.microsoft.com/office/drawing/2014/main" id="{3134E15E-1F16-48DB-8A33-ABEE1134BAF7}"/>
              </a:ext>
            </a:extLst>
          </p:cNvPr>
          <p:cNvSpPr>
            <a:spLocks noGrp="1"/>
          </p:cNvSpPr>
          <p:nvPr>
            <p:ph type="pic" sz="quarter" idx="12"/>
          </p:nvPr>
        </p:nvSpPr>
        <p:spPr>
          <a:xfrm>
            <a:off x="6453086" y="2083548"/>
            <a:ext cx="1853538" cy="1853536"/>
          </a:xfrm>
          <a:prstGeom prst="ellipse">
            <a:avLst/>
          </a:prstGeom>
          <a:pattFill prst="pct10">
            <a:fgClr>
              <a:schemeClr val="accent1"/>
            </a:fgClr>
            <a:bgClr>
              <a:schemeClr val="bg1"/>
            </a:bgClr>
          </a:pattFill>
        </p:spPr>
        <p:txBody>
          <a:bodyPr wrap="square">
            <a:noAutofit/>
          </a:bodyPr>
          <a:lstStyle/>
          <a:p>
            <a:endParaRPr lang="id-ID"/>
          </a:p>
        </p:txBody>
      </p:sp>
      <p:sp>
        <p:nvSpPr>
          <p:cNvPr id="25" name="Picture Placeholder 24">
            <a:extLst>
              <a:ext uri="{FF2B5EF4-FFF2-40B4-BE49-F238E27FC236}">
                <a16:creationId xmlns:a16="http://schemas.microsoft.com/office/drawing/2014/main" id="{3404E30C-2AC3-4E35-B671-C23FC6673B54}"/>
              </a:ext>
            </a:extLst>
          </p:cNvPr>
          <p:cNvSpPr>
            <a:spLocks noGrp="1"/>
          </p:cNvSpPr>
          <p:nvPr>
            <p:ph type="pic" sz="quarter" idx="13"/>
          </p:nvPr>
        </p:nvSpPr>
        <p:spPr>
          <a:xfrm>
            <a:off x="3885375" y="2083548"/>
            <a:ext cx="1853538" cy="1853536"/>
          </a:xfrm>
          <a:prstGeom prst="ellipse">
            <a:avLst/>
          </a:prstGeom>
          <a:pattFill prst="pct10">
            <a:fgClr>
              <a:schemeClr val="accent1"/>
            </a:fgClr>
            <a:bgClr>
              <a:schemeClr val="bg1"/>
            </a:bgClr>
          </a:pattFill>
        </p:spPr>
        <p:txBody>
          <a:bodyPr wrap="square">
            <a:noAutofit/>
          </a:bodyPr>
          <a:lstStyle/>
          <a:p>
            <a:endParaRPr lang="id-ID"/>
          </a:p>
        </p:txBody>
      </p:sp>
      <p:sp>
        <p:nvSpPr>
          <p:cNvPr id="26" name="Picture Placeholder 25">
            <a:extLst>
              <a:ext uri="{FF2B5EF4-FFF2-40B4-BE49-F238E27FC236}">
                <a16:creationId xmlns:a16="http://schemas.microsoft.com/office/drawing/2014/main" id="{F1F3E419-B6F3-4B62-B39A-F23AADE2ED87}"/>
              </a:ext>
            </a:extLst>
          </p:cNvPr>
          <p:cNvSpPr>
            <a:spLocks noGrp="1"/>
          </p:cNvSpPr>
          <p:nvPr>
            <p:ph type="pic" sz="quarter" idx="14"/>
          </p:nvPr>
        </p:nvSpPr>
        <p:spPr>
          <a:xfrm>
            <a:off x="1319975" y="2083548"/>
            <a:ext cx="1853538" cy="1853536"/>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01971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7B4ECC7-3D60-4C2A-9EB5-56298DFDE605}"/>
              </a:ext>
            </a:extLst>
          </p:cNvPr>
          <p:cNvSpPr>
            <a:spLocks noGrp="1"/>
          </p:cNvSpPr>
          <p:nvPr>
            <p:ph type="pic" sz="quarter" idx="10"/>
          </p:nvPr>
        </p:nvSpPr>
        <p:spPr>
          <a:xfrm>
            <a:off x="1427584" y="2563338"/>
            <a:ext cx="3385617" cy="3118392"/>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218223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60571C86-5488-42AA-8D22-CEB7783246B2}"/>
              </a:ext>
            </a:extLst>
          </p:cNvPr>
          <p:cNvSpPr>
            <a:spLocks noGrp="1"/>
          </p:cNvSpPr>
          <p:nvPr>
            <p:ph type="pic" sz="quarter" idx="10"/>
          </p:nvPr>
        </p:nvSpPr>
        <p:spPr>
          <a:xfrm>
            <a:off x="-1" y="2508225"/>
            <a:ext cx="6638415" cy="3394059"/>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421457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467D16-9D40-412D-9941-07E0F2BC7452}"/>
              </a:ext>
            </a:extLst>
          </p:cNvPr>
          <p:cNvSpPr>
            <a:spLocks noGrp="1"/>
          </p:cNvSpPr>
          <p:nvPr>
            <p:ph type="pic" sz="quarter" idx="10"/>
          </p:nvPr>
        </p:nvSpPr>
        <p:spPr>
          <a:xfrm>
            <a:off x="0" y="1181100"/>
            <a:ext cx="7227465" cy="4495800"/>
          </a:xfrm>
          <a:custGeom>
            <a:avLst/>
            <a:gdLst>
              <a:gd name="connsiteX0" fmla="*/ 0 w 7227465"/>
              <a:gd name="connsiteY0" fmla="*/ 0 h 4495800"/>
              <a:gd name="connsiteX1" fmla="*/ 7227465 w 7227465"/>
              <a:gd name="connsiteY1" fmla="*/ 0 h 4495800"/>
              <a:gd name="connsiteX2" fmla="*/ 5246256 w 7227465"/>
              <a:gd name="connsiteY2" fmla="*/ 4495800 h 4495800"/>
              <a:gd name="connsiteX3" fmla="*/ 0 w 7227465"/>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7227465" h="4495800">
                <a:moveTo>
                  <a:pt x="0" y="0"/>
                </a:moveTo>
                <a:lnTo>
                  <a:pt x="7227465" y="0"/>
                </a:lnTo>
                <a:lnTo>
                  <a:pt x="5246256" y="4495800"/>
                </a:lnTo>
                <a:lnTo>
                  <a:pt x="0" y="4495800"/>
                </a:ln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34490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67C4743-F6D4-45F7-8015-4A7F6CCC2272}"/>
              </a:ext>
            </a:extLst>
          </p:cNvPr>
          <p:cNvSpPr>
            <a:spLocks noGrp="1"/>
          </p:cNvSpPr>
          <p:nvPr>
            <p:ph type="pic" sz="quarter" idx="11"/>
          </p:nvPr>
        </p:nvSpPr>
        <p:spPr>
          <a:xfrm flipH="1">
            <a:off x="8543925" y="723900"/>
            <a:ext cx="2912268" cy="5410200"/>
          </a:xfrm>
          <a:custGeom>
            <a:avLst/>
            <a:gdLst>
              <a:gd name="connsiteX0" fmla="*/ 2705100 w 2912268"/>
              <a:gd name="connsiteY0" fmla="*/ 0 h 5410200"/>
              <a:gd name="connsiteX1" fmla="*/ 2912268 w 2912268"/>
              <a:gd name="connsiteY1" fmla="*/ 0 h 5410200"/>
              <a:gd name="connsiteX2" fmla="*/ 2912268 w 2912268"/>
              <a:gd name="connsiteY2" fmla="*/ 5410200 h 5410200"/>
              <a:gd name="connsiteX3" fmla="*/ 2705100 w 2912268"/>
              <a:gd name="connsiteY3" fmla="*/ 5410200 h 5410200"/>
              <a:gd name="connsiteX4" fmla="*/ 0 w 2912268"/>
              <a:gd name="connsiteY4" fmla="*/ 2705100 h 5410200"/>
              <a:gd name="connsiteX5" fmla="*/ 2705100 w 2912268"/>
              <a:gd name="connsiteY5"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268" h="5410200">
                <a:moveTo>
                  <a:pt x="2705100" y="0"/>
                </a:moveTo>
                <a:lnTo>
                  <a:pt x="2912268" y="0"/>
                </a:lnTo>
                <a:lnTo>
                  <a:pt x="2912268" y="5410200"/>
                </a:lnTo>
                <a:lnTo>
                  <a:pt x="2705100" y="5410200"/>
                </a:lnTo>
                <a:cubicBezTo>
                  <a:pt x="1211115" y="5410200"/>
                  <a:pt x="0" y="4199085"/>
                  <a:pt x="0" y="2705100"/>
                </a:cubicBezTo>
                <a:cubicBezTo>
                  <a:pt x="0" y="1211115"/>
                  <a:pt x="1211115" y="0"/>
                  <a:pt x="2705100" y="0"/>
                </a:cubicBezTo>
                <a:close/>
              </a:path>
            </a:pathLst>
          </a:custGeom>
          <a:pattFill prst="pct10">
            <a:fgClr>
              <a:schemeClr val="accent1"/>
            </a:fgClr>
            <a:bgClr>
              <a:schemeClr val="bg1"/>
            </a:bgClr>
          </a:pattFill>
        </p:spPr>
        <p:txBody>
          <a:bodyPr wrap="square">
            <a:noAutofit/>
          </a:bodyPr>
          <a:lstStyle/>
          <a:p>
            <a:endParaRPr lang="id-ID"/>
          </a:p>
        </p:txBody>
      </p:sp>
      <p:sp>
        <p:nvSpPr>
          <p:cNvPr id="7" name="Picture Placeholder 6">
            <a:extLst>
              <a:ext uri="{FF2B5EF4-FFF2-40B4-BE49-F238E27FC236}">
                <a16:creationId xmlns:a16="http://schemas.microsoft.com/office/drawing/2014/main" id="{3858D4FD-8F64-4518-98DD-8357514D7E3B}"/>
              </a:ext>
            </a:extLst>
          </p:cNvPr>
          <p:cNvSpPr>
            <a:spLocks noGrp="1"/>
          </p:cNvSpPr>
          <p:nvPr>
            <p:ph type="pic" sz="quarter" idx="10"/>
          </p:nvPr>
        </p:nvSpPr>
        <p:spPr>
          <a:xfrm>
            <a:off x="735807" y="723900"/>
            <a:ext cx="2912268" cy="5410200"/>
          </a:xfrm>
          <a:custGeom>
            <a:avLst/>
            <a:gdLst>
              <a:gd name="connsiteX0" fmla="*/ 2705100 w 2912268"/>
              <a:gd name="connsiteY0" fmla="*/ 0 h 5410200"/>
              <a:gd name="connsiteX1" fmla="*/ 2912268 w 2912268"/>
              <a:gd name="connsiteY1" fmla="*/ 0 h 5410200"/>
              <a:gd name="connsiteX2" fmla="*/ 2912268 w 2912268"/>
              <a:gd name="connsiteY2" fmla="*/ 5410200 h 5410200"/>
              <a:gd name="connsiteX3" fmla="*/ 2705100 w 2912268"/>
              <a:gd name="connsiteY3" fmla="*/ 5410200 h 5410200"/>
              <a:gd name="connsiteX4" fmla="*/ 0 w 2912268"/>
              <a:gd name="connsiteY4" fmla="*/ 2705100 h 5410200"/>
              <a:gd name="connsiteX5" fmla="*/ 2705100 w 2912268"/>
              <a:gd name="connsiteY5" fmla="*/ 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268" h="5410200">
                <a:moveTo>
                  <a:pt x="2705100" y="0"/>
                </a:moveTo>
                <a:lnTo>
                  <a:pt x="2912268" y="0"/>
                </a:lnTo>
                <a:lnTo>
                  <a:pt x="2912268" y="5410200"/>
                </a:lnTo>
                <a:lnTo>
                  <a:pt x="2705100" y="5410200"/>
                </a:lnTo>
                <a:cubicBezTo>
                  <a:pt x="1211115" y="5410200"/>
                  <a:pt x="0" y="4199085"/>
                  <a:pt x="0" y="2705100"/>
                </a:cubicBezTo>
                <a:cubicBezTo>
                  <a:pt x="0" y="1211115"/>
                  <a:pt x="1211115" y="0"/>
                  <a:pt x="2705100" y="0"/>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98766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2CE5E7C-47F8-4C33-AE6B-2CF4A8C13ABA}"/>
              </a:ext>
            </a:extLst>
          </p:cNvPr>
          <p:cNvSpPr>
            <a:spLocks noGrp="1"/>
          </p:cNvSpPr>
          <p:nvPr>
            <p:ph type="pic" sz="quarter" idx="10"/>
          </p:nvPr>
        </p:nvSpPr>
        <p:spPr>
          <a:xfrm>
            <a:off x="956188" y="3666080"/>
            <a:ext cx="1874092" cy="1874093"/>
          </a:xfrm>
          <a:pattFill prst="pct10">
            <a:fgClr>
              <a:schemeClr val="accent1"/>
            </a:fgClr>
            <a:bgClr>
              <a:schemeClr val="bg1"/>
            </a:bgClr>
          </a:pattFill>
        </p:spPr>
        <p:txBody>
          <a:bodyPr/>
          <a:lstStyle/>
          <a:p>
            <a:endParaRPr lang="id-ID"/>
          </a:p>
        </p:txBody>
      </p:sp>
      <p:sp>
        <p:nvSpPr>
          <p:cNvPr id="6" name="Picture Placeholder 5">
            <a:extLst>
              <a:ext uri="{FF2B5EF4-FFF2-40B4-BE49-F238E27FC236}">
                <a16:creationId xmlns:a16="http://schemas.microsoft.com/office/drawing/2014/main" id="{2BEA0DC8-FA33-4ADF-A4FB-752B946EEAED}"/>
              </a:ext>
            </a:extLst>
          </p:cNvPr>
          <p:cNvSpPr>
            <a:spLocks noGrp="1"/>
          </p:cNvSpPr>
          <p:nvPr>
            <p:ph type="pic" sz="quarter" idx="11"/>
          </p:nvPr>
        </p:nvSpPr>
        <p:spPr>
          <a:xfrm>
            <a:off x="6275128" y="2"/>
            <a:ext cx="5280994" cy="6857996"/>
          </a:xfrm>
          <a:custGeom>
            <a:avLst/>
            <a:gdLst>
              <a:gd name="connsiteX0" fmla="*/ 206838 w 5280994"/>
              <a:gd name="connsiteY0" fmla="*/ 5397113 h 6857996"/>
              <a:gd name="connsiteX1" fmla="*/ 306745 w 5280994"/>
              <a:gd name="connsiteY1" fmla="*/ 5460718 h 6857996"/>
              <a:gd name="connsiteX2" fmla="*/ 326727 w 5280994"/>
              <a:gd name="connsiteY2" fmla="*/ 5584585 h 6857996"/>
              <a:gd name="connsiteX3" fmla="*/ 355190 w 5280994"/>
              <a:gd name="connsiteY3" fmla="*/ 5859096 h 6857996"/>
              <a:gd name="connsiteX4" fmla="*/ 433880 w 5280994"/>
              <a:gd name="connsiteY4" fmla="*/ 6173779 h 6857996"/>
              <a:gd name="connsiteX5" fmla="*/ 830340 w 5280994"/>
              <a:gd name="connsiteY5" fmla="*/ 6809517 h 6857996"/>
              <a:gd name="connsiteX6" fmla="*/ 887910 w 5280994"/>
              <a:gd name="connsiteY6" fmla="*/ 6857996 h 6857996"/>
              <a:gd name="connsiteX7" fmla="*/ 0 w 5280994"/>
              <a:gd name="connsiteY7" fmla="*/ 6857996 h 6857996"/>
              <a:gd name="connsiteX8" fmla="*/ 2235 w 5280994"/>
              <a:gd name="connsiteY8" fmla="*/ 6734939 h 6857996"/>
              <a:gd name="connsiteX9" fmla="*/ 22009 w 5280994"/>
              <a:gd name="connsiteY9" fmla="*/ 6287603 h 6857996"/>
              <a:gd name="connsiteX10" fmla="*/ 60308 w 5280994"/>
              <a:gd name="connsiteY10" fmla="*/ 5691711 h 6857996"/>
              <a:gd name="connsiteX11" fmla="*/ 98604 w 5280994"/>
              <a:gd name="connsiteY11" fmla="*/ 5479132 h 6857996"/>
              <a:gd name="connsiteX12" fmla="*/ 206838 w 5280994"/>
              <a:gd name="connsiteY12" fmla="*/ 5397113 h 6857996"/>
              <a:gd name="connsiteX13" fmla="*/ 4369529 w 5280994"/>
              <a:gd name="connsiteY13" fmla="*/ 0 h 6857996"/>
              <a:gd name="connsiteX14" fmla="*/ 5021154 w 5280994"/>
              <a:gd name="connsiteY14" fmla="*/ 0 h 6857996"/>
              <a:gd name="connsiteX15" fmla="*/ 5018788 w 5280994"/>
              <a:gd name="connsiteY15" fmla="*/ 99003 h 6857996"/>
              <a:gd name="connsiteX16" fmla="*/ 5012513 w 5280994"/>
              <a:gd name="connsiteY16" fmla="*/ 670155 h 6857996"/>
              <a:gd name="connsiteX17" fmla="*/ 4866166 w 5280994"/>
              <a:gd name="connsiteY17" fmla="*/ 1031705 h 6857996"/>
              <a:gd name="connsiteX18" fmla="*/ 4746429 w 5280994"/>
              <a:gd name="connsiteY18" fmla="*/ 830846 h 6857996"/>
              <a:gd name="connsiteX19" fmla="*/ 4687826 w 5280994"/>
              <a:gd name="connsiteY19" fmla="*/ 526204 h 6857996"/>
              <a:gd name="connsiteX20" fmla="*/ 4438346 w 5280994"/>
              <a:gd name="connsiteY20" fmla="*/ 80960 h 6857996"/>
              <a:gd name="connsiteX21" fmla="*/ 692959 w 5280994"/>
              <a:gd name="connsiteY21" fmla="*/ 0 h 6857996"/>
              <a:gd name="connsiteX22" fmla="*/ 1839780 w 5280994"/>
              <a:gd name="connsiteY22" fmla="*/ 0 h 6857996"/>
              <a:gd name="connsiteX23" fmla="*/ 1800381 w 5280994"/>
              <a:gd name="connsiteY23" fmla="*/ 37642 h 6857996"/>
              <a:gd name="connsiteX24" fmla="*/ 1518257 w 5280994"/>
              <a:gd name="connsiteY24" fmla="*/ 763891 h 6857996"/>
              <a:gd name="connsiteX25" fmla="*/ 1744332 w 5280994"/>
              <a:gd name="connsiteY25" fmla="*/ 1483646 h 6857996"/>
              <a:gd name="connsiteX26" fmla="*/ 2764191 w 5280994"/>
              <a:gd name="connsiteY26" fmla="*/ 2263662 h 6857996"/>
              <a:gd name="connsiteX27" fmla="*/ 3246488 w 5280994"/>
              <a:gd name="connsiteY27" fmla="*/ 2531477 h 6857996"/>
              <a:gd name="connsiteX28" fmla="*/ 4845537 w 5280994"/>
              <a:gd name="connsiteY28" fmla="*/ 3845453 h 6857996"/>
              <a:gd name="connsiteX29" fmla="*/ 5280274 w 5280994"/>
              <a:gd name="connsiteY29" fmla="*/ 5289986 h 6857996"/>
              <a:gd name="connsiteX30" fmla="*/ 5012850 w 5280994"/>
              <a:gd name="connsiteY30" fmla="*/ 6444899 h 6857996"/>
              <a:gd name="connsiteX31" fmla="*/ 4756498 w 5280994"/>
              <a:gd name="connsiteY31" fmla="*/ 6827798 h 6857996"/>
              <a:gd name="connsiteX32" fmla="*/ 4729960 w 5280994"/>
              <a:gd name="connsiteY32" fmla="*/ 6857996 h 6857996"/>
              <a:gd name="connsiteX33" fmla="*/ 3525845 w 5280994"/>
              <a:gd name="connsiteY33" fmla="*/ 6857996 h 6857996"/>
              <a:gd name="connsiteX34" fmla="*/ 3608397 w 5280994"/>
              <a:gd name="connsiteY34" fmla="*/ 6771816 h 6857996"/>
              <a:gd name="connsiteX35" fmla="*/ 3943152 w 5280994"/>
              <a:gd name="connsiteY35" fmla="*/ 5852400 h 6857996"/>
              <a:gd name="connsiteX36" fmla="*/ 3752276 w 5280994"/>
              <a:gd name="connsiteY36" fmla="*/ 5094147 h 6857996"/>
              <a:gd name="connsiteX37" fmla="*/ 2777846 w 5280994"/>
              <a:gd name="connsiteY37" fmla="*/ 4245502 h 6857996"/>
              <a:gd name="connsiteX38" fmla="*/ 2094238 w 5280994"/>
              <a:gd name="connsiteY38" fmla="*/ 3843776 h 6857996"/>
              <a:gd name="connsiteX39" fmla="*/ 649316 w 5280994"/>
              <a:gd name="connsiteY39" fmla="*/ 2621866 h 6857996"/>
              <a:gd name="connsiteX40" fmla="*/ 248072 w 5280994"/>
              <a:gd name="connsiteY40" fmla="*/ 1259349 h 6857996"/>
              <a:gd name="connsiteX41" fmla="*/ 604267 w 5280994"/>
              <a:gd name="connsiteY41" fmla="*/ 113030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80994" h="6857996">
                <a:moveTo>
                  <a:pt x="206838" y="5397113"/>
                </a:moveTo>
                <a:cubicBezTo>
                  <a:pt x="258456" y="5399903"/>
                  <a:pt x="291759" y="5421103"/>
                  <a:pt x="306745" y="5460718"/>
                </a:cubicBezTo>
                <a:cubicBezTo>
                  <a:pt x="321730" y="5500332"/>
                  <a:pt x="328391" y="5541623"/>
                  <a:pt x="326727" y="5584585"/>
                </a:cubicBezTo>
                <a:cubicBezTo>
                  <a:pt x="327006" y="5661024"/>
                  <a:pt x="336493" y="5752527"/>
                  <a:pt x="355190" y="5859096"/>
                </a:cubicBezTo>
                <a:cubicBezTo>
                  <a:pt x="373886" y="5965666"/>
                  <a:pt x="400117" y="6070559"/>
                  <a:pt x="433880" y="6173779"/>
                </a:cubicBezTo>
                <a:cubicBezTo>
                  <a:pt x="523523" y="6433750"/>
                  <a:pt x="655675" y="6645663"/>
                  <a:pt x="830340" y="6809517"/>
                </a:cubicBezTo>
                <a:lnTo>
                  <a:pt x="887910" y="6857996"/>
                </a:lnTo>
                <a:lnTo>
                  <a:pt x="0" y="6857996"/>
                </a:lnTo>
                <a:lnTo>
                  <a:pt x="2235" y="6734939"/>
                </a:lnTo>
                <a:cubicBezTo>
                  <a:pt x="6953" y="6582061"/>
                  <a:pt x="13544" y="6432949"/>
                  <a:pt x="22009" y="6287603"/>
                </a:cubicBezTo>
                <a:cubicBezTo>
                  <a:pt x="38939" y="5996910"/>
                  <a:pt x="51703" y="5798281"/>
                  <a:pt x="60308" y="5691711"/>
                </a:cubicBezTo>
                <a:cubicBezTo>
                  <a:pt x="60585" y="5603275"/>
                  <a:pt x="73350" y="5532417"/>
                  <a:pt x="98604" y="5479132"/>
                </a:cubicBezTo>
                <a:cubicBezTo>
                  <a:pt x="123859" y="5425847"/>
                  <a:pt x="159937" y="5398509"/>
                  <a:pt x="206838" y="5397113"/>
                </a:cubicBezTo>
                <a:close/>
                <a:moveTo>
                  <a:pt x="4369529" y="0"/>
                </a:moveTo>
                <a:lnTo>
                  <a:pt x="5021154" y="0"/>
                </a:lnTo>
                <a:lnTo>
                  <a:pt x="5018788" y="99003"/>
                </a:lnTo>
                <a:cubicBezTo>
                  <a:pt x="5015441" y="259660"/>
                  <a:pt x="5013350" y="450044"/>
                  <a:pt x="5012513" y="670155"/>
                </a:cubicBezTo>
                <a:cubicBezTo>
                  <a:pt x="5010298" y="911189"/>
                  <a:pt x="4961512" y="1031705"/>
                  <a:pt x="4866166" y="1031705"/>
                </a:cubicBezTo>
                <a:cubicBezTo>
                  <a:pt x="4786341" y="1031705"/>
                  <a:pt x="4746429" y="964753"/>
                  <a:pt x="4746429" y="830846"/>
                </a:cubicBezTo>
                <a:cubicBezTo>
                  <a:pt x="4749499" y="771144"/>
                  <a:pt x="4729965" y="669598"/>
                  <a:pt x="4687826" y="526204"/>
                </a:cubicBezTo>
                <a:cubicBezTo>
                  <a:pt x="4645689" y="382809"/>
                  <a:pt x="4562529" y="234395"/>
                  <a:pt x="4438346" y="80960"/>
                </a:cubicBezTo>
                <a:close/>
                <a:moveTo>
                  <a:pt x="692959" y="0"/>
                </a:moveTo>
                <a:lnTo>
                  <a:pt x="1839780" y="0"/>
                </a:lnTo>
                <a:lnTo>
                  <a:pt x="1800381" y="37642"/>
                </a:lnTo>
                <a:cubicBezTo>
                  <a:pt x="1622973" y="228882"/>
                  <a:pt x="1528932" y="470965"/>
                  <a:pt x="1518257" y="763891"/>
                </a:cubicBezTo>
                <a:cubicBezTo>
                  <a:pt x="1504020" y="1012178"/>
                  <a:pt x="1579379" y="1252098"/>
                  <a:pt x="1744332" y="1483646"/>
                </a:cubicBezTo>
                <a:cubicBezTo>
                  <a:pt x="1909285" y="1715196"/>
                  <a:pt x="2249238" y="1975200"/>
                  <a:pt x="2764191" y="2263662"/>
                </a:cubicBezTo>
                <a:lnTo>
                  <a:pt x="3246488" y="2531477"/>
                </a:lnTo>
                <a:cubicBezTo>
                  <a:pt x="4010415" y="2956916"/>
                  <a:pt x="4543429" y="3394906"/>
                  <a:pt x="4845537" y="3845453"/>
                </a:cubicBezTo>
                <a:cubicBezTo>
                  <a:pt x="5147648" y="4295996"/>
                  <a:pt x="5292560" y="4777508"/>
                  <a:pt x="5280274" y="5289986"/>
                </a:cubicBezTo>
                <a:cubicBezTo>
                  <a:pt x="5284731" y="5710131"/>
                  <a:pt x="5195588" y="6095101"/>
                  <a:pt x="5012850" y="6444899"/>
                </a:cubicBezTo>
                <a:cubicBezTo>
                  <a:pt x="4944322" y="6576072"/>
                  <a:pt x="4858871" y="6703705"/>
                  <a:pt x="4756498" y="6827798"/>
                </a:cubicBezTo>
                <a:lnTo>
                  <a:pt x="4729960" y="6857996"/>
                </a:lnTo>
                <a:lnTo>
                  <a:pt x="3525845" y="6857996"/>
                </a:lnTo>
                <a:lnTo>
                  <a:pt x="3608397" y="6771816"/>
                </a:lnTo>
                <a:cubicBezTo>
                  <a:pt x="3827659" y="6519170"/>
                  <a:pt x="3939245" y="6212697"/>
                  <a:pt x="3943152" y="5852400"/>
                </a:cubicBezTo>
                <a:cubicBezTo>
                  <a:pt x="3959893" y="5607182"/>
                  <a:pt x="3896269" y="5354428"/>
                  <a:pt x="3752276" y="5094147"/>
                </a:cubicBezTo>
                <a:cubicBezTo>
                  <a:pt x="3608283" y="4833862"/>
                  <a:pt x="3283475" y="4550981"/>
                  <a:pt x="2777846" y="4245502"/>
                </a:cubicBezTo>
                <a:lnTo>
                  <a:pt x="2094238" y="3843776"/>
                </a:lnTo>
                <a:cubicBezTo>
                  <a:pt x="1408502" y="3441494"/>
                  <a:pt x="926862" y="3034192"/>
                  <a:pt x="649316" y="2621866"/>
                </a:cubicBezTo>
                <a:cubicBezTo>
                  <a:pt x="371771" y="2209541"/>
                  <a:pt x="238023" y="1755367"/>
                  <a:pt x="248072" y="1259349"/>
                </a:cubicBezTo>
                <a:cubicBezTo>
                  <a:pt x="261616" y="818964"/>
                  <a:pt x="380348" y="436857"/>
                  <a:pt x="604267" y="113030"/>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40268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89D1DE-A15E-421D-8DD9-10AA8775D1E2}"/>
              </a:ext>
            </a:extLst>
          </p:cNvPr>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217980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254195-1368-4D2B-9884-27F588B56889}"/>
              </a:ext>
            </a:extLst>
          </p:cNvPr>
          <p:cNvSpPr>
            <a:spLocks noGrp="1"/>
          </p:cNvSpPr>
          <p:nvPr>
            <p:ph type="pic" sz="quarter" idx="10"/>
          </p:nvPr>
        </p:nvSpPr>
        <p:spPr>
          <a:xfrm>
            <a:off x="0" y="0"/>
            <a:ext cx="7635356" cy="6858000"/>
          </a:xfrm>
          <a:custGeom>
            <a:avLst/>
            <a:gdLst>
              <a:gd name="connsiteX0" fmla="*/ 2479834 w 7635356"/>
              <a:gd name="connsiteY0" fmla="*/ 0 h 6858000"/>
              <a:gd name="connsiteX1" fmla="*/ 2967809 w 7635356"/>
              <a:gd name="connsiteY1" fmla="*/ 0 h 6858000"/>
              <a:gd name="connsiteX2" fmla="*/ 2972508 w 7635356"/>
              <a:gd name="connsiteY2" fmla="*/ 8877 h 6858000"/>
              <a:gd name="connsiteX3" fmla="*/ 3060993 w 7635356"/>
              <a:gd name="connsiteY3" fmla="*/ 209656 h 6858000"/>
              <a:gd name="connsiteX4" fmla="*/ 5066540 w 7635356"/>
              <a:gd name="connsiteY4" fmla="*/ 4996198 h 6858000"/>
              <a:gd name="connsiteX5" fmla="*/ 5100727 w 7635356"/>
              <a:gd name="connsiteY5" fmla="*/ 4996198 h 6858000"/>
              <a:gd name="connsiteX6" fmla="*/ 5337531 w 7635356"/>
              <a:gd name="connsiteY6" fmla="*/ 4256845 h 6858000"/>
              <a:gd name="connsiteX7" fmla="*/ 5696115 w 7635356"/>
              <a:gd name="connsiteY7" fmla="*/ 3090121 h 6858000"/>
              <a:gd name="connsiteX8" fmla="*/ 6084624 w 7635356"/>
              <a:gd name="connsiteY8" fmla="*/ 1816562 h 6858000"/>
              <a:gd name="connsiteX9" fmla="*/ 6411165 w 7635356"/>
              <a:gd name="connsiteY9" fmla="*/ 756687 h 6858000"/>
              <a:gd name="connsiteX10" fmla="*/ 6488077 w 7635356"/>
              <a:gd name="connsiteY10" fmla="*/ 443282 h 6858000"/>
              <a:gd name="connsiteX11" fmla="*/ 6513727 w 7635356"/>
              <a:gd name="connsiteY11" fmla="*/ 198252 h 6858000"/>
              <a:gd name="connsiteX12" fmla="*/ 6418282 w 7635356"/>
              <a:gd name="connsiteY12" fmla="*/ 1667 h 6858000"/>
              <a:gd name="connsiteX13" fmla="*/ 6415087 w 7635356"/>
              <a:gd name="connsiteY13" fmla="*/ 0 h 6858000"/>
              <a:gd name="connsiteX14" fmla="*/ 7635356 w 7635356"/>
              <a:gd name="connsiteY14" fmla="*/ 0 h 6858000"/>
              <a:gd name="connsiteX15" fmla="*/ 7604404 w 7635356"/>
              <a:gd name="connsiteY15" fmla="*/ 17645 h 6858000"/>
              <a:gd name="connsiteX16" fmla="*/ 7395425 w 7635356"/>
              <a:gd name="connsiteY16" fmla="*/ 302246 h 6858000"/>
              <a:gd name="connsiteX17" fmla="*/ 7129057 w 7635356"/>
              <a:gd name="connsiteY17" fmla="*/ 984618 h 6858000"/>
              <a:gd name="connsiteX18" fmla="*/ 6691056 w 7635356"/>
              <a:gd name="connsiteY18" fmla="*/ 2193006 h 6858000"/>
              <a:gd name="connsiteX19" fmla="*/ 6146231 w 7635356"/>
              <a:gd name="connsiteY19" fmla="*/ 3771071 h 6858000"/>
              <a:gd name="connsiteX20" fmla="*/ 5597131 w 7635356"/>
              <a:gd name="connsiteY20" fmla="*/ 5391874 h 6858000"/>
              <a:gd name="connsiteX21" fmla="*/ 5146306 w 7635356"/>
              <a:gd name="connsiteY21" fmla="*/ 6728473 h 6858000"/>
              <a:gd name="connsiteX22" fmla="*/ 5106822 w 7635356"/>
              <a:gd name="connsiteY22" fmla="*/ 6845552 h 6858000"/>
              <a:gd name="connsiteX23" fmla="*/ 5102063 w 7635356"/>
              <a:gd name="connsiteY23" fmla="*/ 6858000 h 6858000"/>
              <a:gd name="connsiteX24" fmla="*/ 4534622 w 7635356"/>
              <a:gd name="connsiteY24" fmla="*/ 6858000 h 6858000"/>
              <a:gd name="connsiteX25" fmla="*/ 4525225 w 7635356"/>
              <a:gd name="connsiteY25" fmla="*/ 6837847 h 6858000"/>
              <a:gd name="connsiteX26" fmla="*/ 4473993 w 7635356"/>
              <a:gd name="connsiteY26" fmla="*/ 6717069 h 6858000"/>
              <a:gd name="connsiteX27" fmla="*/ 2434258 w 7635356"/>
              <a:gd name="connsiteY27" fmla="*/ 1930527 h 6858000"/>
              <a:gd name="connsiteX28" fmla="*/ 2411475 w 7635356"/>
              <a:gd name="connsiteY28" fmla="*/ 1930527 h 6858000"/>
              <a:gd name="connsiteX29" fmla="*/ 2096151 w 7635356"/>
              <a:gd name="connsiteY29" fmla="*/ 2719385 h 6858000"/>
              <a:gd name="connsiteX30" fmla="*/ 1538315 w 7635356"/>
              <a:gd name="connsiteY30" fmla="*/ 4121505 h 6858000"/>
              <a:gd name="connsiteX31" fmla="*/ 935622 w 7635356"/>
              <a:gd name="connsiteY31" fmla="*/ 5613386 h 6858000"/>
              <a:gd name="connsiteX32" fmla="*/ 485694 w 7635356"/>
              <a:gd name="connsiteY32" fmla="*/ 6671491 h 6858000"/>
              <a:gd name="connsiteX33" fmla="*/ 424047 w 7635356"/>
              <a:gd name="connsiteY33" fmla="*/ 6807045 h 6858000"/>
              <a:gd name="connsiteX34" fmla="*/ 399225 w 7635356"/>
              <a:gd name="connsiteY34" fmla="*/ 6858000 h 6858000"/>
              <a:gd name="connsiteX35" fmla="*/ 0 w 7635356"/>
              <a:gd name="connsiteY35" fmla="*/ 6858000 h 6858000"/>
              <a:gd name="connsiteX36" fmla="*/ 0 w 7635356"/>
              <a:gd name="connsiteY36" fmla="*/ 3523271 h 6858000"/>
              <a:gd name="connsiteX37" fmla="*/ 76271 w 7635356"/>
              <a:gd name="connsiteY37" fmla="*/ 3768815 h 6858000"/>
              <a:gd name="connsiteX38" fmla="*/ 254946 w 7635356"/>
              <a:gd name="connsiteY38" fmla="*/ 4340387 h 6858000"/>
              <a:gd name="connsiteX39" fmla="*/ 485694 w 7635356"/>
              <a:gd name="connsiteY39" fmla="*/ 5064573 h 6858000"/>
              <a:gd name="connsiteX40" fmla="*/ 519881 w 7635356"/>
              <a:gd name="connsiteY40" fmla="*/ 5064573 h 6858000"/>
              <a:gd name="connsiteX41" fmla="*/ 2434258 w 7635356"/>
              <a:gd name="connsiteY41" fmla="*/ 107082 h 6858000"/>
              <a:gd name="connsiteX42" fmla="*/ 2472766 w 7635356"/>
              <a:gd name="connsiteY42" fmla="*/ 142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35356" h="6858000">
                <a:moveTo>
                  <a:pt x="2479834" y="0"/>
                </a:moveTo>
                <a:lnTo>
                  <a:pt x="2967809" y="0"/>
                </a:lnTo>
                <a:lnTo>
                  <a:pt x="2972508" y="8877"/>
                </a:lnTo>
                <a:cubicBezTo>
                  <a:pt x="3000758" y="65981"/>
                  <a:pt x="3030252" y="132907"/>
                  <a:pt x="3060993" y="209656"/>
                </a:cubicBezTo>
                <a:lnTo>
                  <a:pt x="5066540" y="4996198"/>
                </a:lnTo>
                <a:lnTo>
                  <a:pt x="5100727" y="4996198"/>
                </a:lnTo>
                <a:cubicBezTo>
                  <a:pt x="5151702" y="4847685"/>
                  <a:pt x="5230645" y="4601233"/>
                  <a:pt x="5337531" y="4256845"/>
                </a:cubicBezTo>
                <a:cubicBezTo>
                  <a:pt x="5444417" y="3912456"/>
                  <a:pt x="5563954" y="3523548"/>
                  <a:pt x="5696115" y="3090121"/>
                </a:cubicBezTo>
                <a:cubicBezTo>
                  <a:pt x="5828290" y="2656707"/>
                  <a:pt x="5957797" y="2232178"/>
                  <a:pt x="6084624" y="1816562"/>
                </a:cubicBezTo>
                <a:cubicBezTo>
                  <a:pt x="6211452" y="1400945"/>
                  <a:pt x="6320307" y="1047657"/>
                  <a:pt x="6411165" y="756687"/>
                </a:cubicBezTo>
                <a:cubicBezTo>
                  <a:pt x="6445352" y="642248"/>
                  <a:pt x="6470990" y="537780"/>
                  <a:pt x="6488077" y="443282"/>
                </a:cubicBezTo>
                <a:cubicBezTo>
                  <a:pt x="6505177" y="348785"/>
                  <a:pt x="6513727" y="267112"/>
                  <a:pt x="6513727" y="198252"/>
                </a:cubicBezTo>
                <a:cubicBezTo>
                  <a:pt x="6518238" y="117053"/>
                  <a:pt x="6486419" y="51520"/>
                  <a:pt x="6418282" y="1667"/>
                </a:cubicBezTo>
                <a:lnTo>
                  <a:pt x="6415087" y="0"/>
                </a:lnTo>
                <a:lnTo>
                  <a:pt x="7635356" y="0"/>
                </a:lnTo>
                <a:lnTo>
                  <a:pt x="7604404" y="17645"/>
                </a:lnTo>
                <a:cubicBezTo>
                  <a:pt x="7524730" y="76856"/>
                  <a:pt x="7455072" y="171727"/>
                  <a:pt x="7395425" y="302246"/>
                </a:cubicBezTo>
                <a:cubicBezTo>
                  <a:pt x="7315896" y="476285"/>
                  <a:pt x="7227106" y="703742"/>
                  <a:pt x="7129057" y="984618"/>
                </a:cubicBezTo>
                <a:cubicBezTo>
                  <a:pt x="7009408" y="1298558"/>
                  <a:pt x="6863412" y="1701350"/>
                  <a:pt x="6691056" y="2193006"/>
                </a:cubicBezTo>
                <a:cubicBezTo>
                  <a:pt x="6518712" y="2684662"/>
                  <a:pt x="6337095" y="3210680"/>
                  <a:pt x="6146231" y="3771071"/>
                </a:cubicBezTo>
                <a:cubicBezTo>
                  <a:pt x="5955367" y="4331451"/>
                  <a:pt x="5772329" y="4871726"/>
                  <a:pt x="5597131" y="5391874"/>
                </a:cubicBezTo>
                <a:cubicBezTo>
                  <a:pt x="5421921" y="5912009"/>
                  <a:pt x="5271650" y="6357550"/>
                  <a:pt x="5146306" y="6728473"/>
                </a:cubicBezTo>
                <a:cubicBezTo>
                  <a:pt x="5132833" y="6770615"/>
                  <a:pt x="5119672" y="6809641"/>
                  <a:pt x="5106822" y="6845552"/>
                </a:cubicBezTo>
                <a:lnTo>
                  <a:pt x="5102063" y="6858000"/>
                </a:lnTo>
                <a:lnTo>
                  <a:pt x="4534622" y="6858000"/>
                </a:lnTo>
                <a:lnTo>
                  <a:pt x="4525225" y="6837847"/>
                </a:lnTo>
                <a:cubicBezTo>
                  <a:pt x="4508815" y="6800838"/>
                  <a:pt x="4491738" y="6760579"/>
                  <a:pt x="4473993" y="6717069"/>
                </a:cubicBezTo>
                <a:lnTo>
                  <a:pt x="2434258" y="1930527"/>
                </a:lnTo>
                <a:lnTo>
                  <a:pt x="2411475" y="1930527"/>
                </a:lnTo>
                <a:cubicBezTo>
                  <a:pt x="2363254" y="2047645"/>
                  <a:pt x="2258138" y="2310586"/>
                  <a:pt x="2096151" y="2719385"/>
                </a:cubicBezTo>
                <a:cubicBezTo>
                  <a:pt x="1934152" y="3128172"/>
                  <a:pt x="1748211" y="3595549"/>
                  <a:pt x="1538315" y="4121505"/>
                </a:cubicBezTo>
                <a:cubicBezTo>
                  <a:pt x="1328431" y="4647473"/>
                  <a:pt x="1127534" y="5144762"/>
                  <a:pt x="935622" y="5613386"/>
                </a:cubicBezTo>
                <a:cubicBezTo>
                  <a:pt x="743723" y="6082009"/>
                  <a:pt x="593739" y="6434711"/>
                  <a:pt x="485694" y="6671491"/>
                </a:cubicBezTo>
                <a:cubicBezTo>
                  <a:pt x="464033" y="6720460"/>
                  <a:pt x="443484" y="6765644"/>
                  <a:pt x="424047" y="6807045"/>
                </a:cubicBezTo>
                <a:lnTo>
                  <a:pt x="399225" y="6858000"/>
                </a:lnTo>
                <a:lnTo>
                  <a:pt x="0" y="6858000"/>
                </a:lnTo>
                <a:lnTo>
                  <a:pt x="0" y="3523271"/>
                </a:lnTo>
                <a:lnTo>
                  <a:pt x="76271" y="3768815"/>
                </a:lnTo>
                <a:cubicBezTo>
                  <a:pt x="138946" y="3970183"/>
                  <a:pt x="198506" y="4160708"/>
                  <a:pt x="254946" y="4340387"/>
                </a:cubicBezTo>
                <a:cubicBezTo>
                  <a:pt x="367827" y="4699756"/>
                  <a:pt x="444739" y="4941148"/>
                  <a:pt x="485694" y="5064573"/>
                </a:cubicBezTo>
                <a:lnTo>
                  <a:pt x="519881" y="5064573"/>
                </a:lnTo>
                <a:lnTo>
                  <a:pt x="2434258" y="107082"/>
                </a:lnTo>
                <a:cubicBezTo>
                  <a:pt x="2447139" y="73574"/>
                  <a:pt x="2459975" y="42644"/>
                  <a:pt x="2472766" y="14292"/>
                </a:cubicBezTo>
                <a:close/>
              </a:path>
            </a:pathLst>
          </a:custGeom>
          <a:pattFill prst="pct10">
            <a:fgClr>
              <a:schemeClr val="accent1"/>
            </a:fgClr>
            <a:bgClr>
              <a:schemeClr val="bg1"/>
            </a:bgClr>
          </a:pattFill>
        </p:spPr>
        <p:txBody>
          <a:bodyPr wrap="square">
            <a:noAutofit/>
          </a:bodyPr>
          <a:lstStyle/>
          <a:p>
            <a:endParaRPr lang="id-ID"/>
          </a:p>
        </p:txBody>
      </p:sp>
      <p:sp>
        <p:nvSpPr>
          <p:cNvPr id="8" name="Picture Placeholder 7">
            <a:extLst>
              <a:ext uri="{FF2B5EF4-FFF2-40B4-BE49-F238E27FC236}">
                <a16:creationId xmlns:a16="http://schemas.microsoft.com/office/drawing/2014/main" id="{24E95109-520B-4987-98BB-213E4EAF6341}"/>
              </a:ext>
            </a:extLst>
          </p:cNvPr>
          <p:cNvSpPr>
            <a:spLocks noGrp="1"/>
          </p:cNvSpPr>
          <p:nvPr>
            <p:ph type="pic" sz="quarter" idx="11"/>
          </p:nvPr>
        </p:nvSpPr>
        <p:spPr>
          <a:xfrm>
            <a:off x="7643476" y="3152031"/>
            <a:ext cx="1356503" cy="888901"/>
          </a:xfrm>
          <a:custGeom>
            <a:avLst/>
            <a:gdLst>
              <a:gd name="connsiteX0" fmla="*/ 27182 w 1356503"/>
              <a:gd name="connsiteY0" fmla="*/ 4 h 888901"/>
              <a:gd name="connsiteX1" fmla="*/ 115364 w 1356503"/>
              <a:gd name="connsiteY1" fmla="*/ 1277 h 888901"/>
              <a:gd name="connsiteX2" fmla="*/ 165827 w 1356503"/>
              <a:gd name="connsiteY2" fmla="*/ 2549 h 888901"/>
              <a:gd name="connsiteX3" fmla="*/ 213228 w 1356503"/>
              <a:gd name="connsiteY3" fmla="*/ 1277 h 888901"/>
              <a:gd name="connsiteX4" fmla="*/ 304466 w 1356503"/>
              <a:gd name="connsiteY4" fmla="*/ 4 h 888901"/>
              <a:gd name="connsiteX5" fmla="*/ 324007 w 1356503"/>
              <a:gd name="connsiteY5" fmla="*/ 2365 h 888901"/>
              <a:gd name="connsiteX6" fmla="*/ 330292 w 1356503"/>
              <a:gd name="connsiteY6" fmla="*/ 10797 h 888901"/>
              <a:gd name="connsiteX7" fmla="*/ 324007 w 1356503"/>
              <a:gd name="connsiteY7" fmla="*/ 19907 h 888901"/>
              <a:gd name="connsiteX8" fmla="*/ 308546 w 1356503"/>
              <a:gd name="connsiteY8" fmla="*/ 22940 h 888901"/>
              <a:gd name="connsiteX9" fmla="*/ 293596 w 1356503"/>
              <a:gd name="connsiteY9" fmla="*/ 24153 h 888901"/>
              <a:gd name="connsiteX10" fmla="*/ 278640 w 1356503"/>
              <a:gd name="connsiteY10" fmla="*/ 28548 h 888901"/>
              <a:gd name="connsiteX11" fmla="*/ 268448 w 1356503"/>
              <a:gd name="connsiteY11" fmla="*/ 37045 h 888901"/>
              <a:gd name="connsiteX12" fmla="*/ 266408 w 1356503"/>
              <a:gd name="connsiteY12" fmla="*/ 51656 h 888901"/>
              <a:gd name="connsiteX13" fmla="*/ 273716 w 1356503"/>
              <a:gd name="connsiteY13" fmla="*/ 90392 h 888901"/>
              <a:gd name="connsiteX14" fmla="*/ 292234 w 1356503"/>
              <a:gd name="connsiteY14" fmla="*/ 157666 h 888901"/>
              <a:gd name="connsiteX15" fmla="*/ 321289 w 1356503"/>
              <a:gd name="connsiteY15" fmla="*/ 257070 h 888901"/>
              <a:gd name="connsiteX16" fmla="*/ 366650 w 1356503"/>
              <a:gd name="connsiteY16" fmla="*/ 405533 h 888901"/>
              <a:gd name="connsiteX17" fmla="*/ 411505 w 1356503"/>
              <a:gd name="connsiteY17" fmla="*/ 549648 h 888901"/>
              <a:gd name="connsiteX18" fmla="*/ 439032 w 1356503"/>
              <a:gd name="connsiteY18" fmla="*/ 636029 h 888901"/>
              <a:gd name="connsiteX19" fmla="*/ 443105 w 1356503"/>
              <a:gd name="connsiteY19" fmla="*/ 636029 h 888901"/>
              <a:gd name="connsiteX20" fmla="*/ 671461 w 1356503"/>
              <a:gd name="connsiteY20" fmla="*/ 44693 h 888901"/>
              <a:gd name="connsiteX21" fmla="*/ 689639 w 1356503"/>
              <a:gd name="connsiteY21" fmla="*/ 11493 h 888901"/>
              <a:gd name="connsiteX22" fmla="*/ 706795 w 1356503"/>
              <a:gd name="connsiteY22" fmla="*/ 2698 h 888901"/>
              <a:gd name="connsiteX23" fmla="*/ 725997 w 1356503"/>
              <a:gd name="connsiteY23" fmla="*/ 16054 h 888901"/>
              <a:gd name="connsiteX24" fmla="*/ 746215 w 1356503"/>
              <a:gd name="connsiteY24" fmla="*/ 56925 h 888901"/>
              <a:gd name="connsiteX25" fmla="*/ 985441 w 1356503"/>
              <a:gd name="connsiteY25" fmla="*/ 627870 h 888901"/>
              <a:gd name="connsiteX26" fmla="*/ 989514 w 1356503"/>
              <a:gd name="connsiteY26" fmla="*/ 627870 h 888901"/>
              <a:gd name="connsiteX27" fmla="*/ 1017761 w 1356503"/>
              <a:gd name="connsiteY27" fmla="*/ 539682 h 888901"/>
              <a:gd name="connsiteX28" fmla="*/ 1060535 w 1356503"/>
              <a:gd name="connsiteY28" fmla="*/ 400514 h 888901"/>
              <a:gd name="connsiteX29" fmla="*/ 1106877 w 1356503"/>
              <a:gd name="connsiteY29" fmla="*/ 248602 h 888901"/>
              <a:gd name="connsiteX30" fmla="*/ 1145827 w 1356503"/>
              <a:gd name="connsiteY30" fmla="*/ 122177 h 888901"/>
              <a:gd name="connsiteX31" fmla="*/ 1155002 w 1356503"/>
              <a:gd name="connsiteY31" fmla="*/ 84791 h 888901"/>
              <a:gd name="connsiteX32" fmla="*/ 1158059 w 1356503"/>
              <a:gd name="connsiteY32" fmla="*/ 55569 h 888901"/>
              <a:gd name="connsiteX33" fmla="*/ 1146677 w 1356503"/>
              <a:gd name="connsiteY33" fmla="*/ 32116 h 888901"/>
              <a:gd name="connsiteX34" fmla="*/ 1099616 w 1356503"/>
              <a:gd name="connsiteY34" fmla="*/ 22940 h 888901"/>
              <a:gd name="connsiteX35" fmla="*/ 1085344 w 1356503"/>
              <a:gd name="connsiteY35" fmla="*/ 19396 h 888901"/>
              <a:gd name="connsiteX36" fmla="*/ 1079225 w 1356503"/>
              <a:gd name="connsiteY36" fmla="*/ 10797 h 888901"/>
              <a:gd name="connsiteX37" fmla="*/ 1086361 w 1356503"/>
              <a:gd name="connsiteY37" fmla="*/ 2365 h 888901"/>
              <a:gd name="connsiteX38" fmla="*/ 1107769 w 1356503"/>
              <a:gd name="connsiteY38" fmla="*/ 4 h 888901"/>
              <a:gd name="connsiteX39" fmla="*/ 1191021 w 1356503"/>
              <a:gd name="connsiteY39" fmla="*/ 1277 h 888901"/>
              <a:gd name="connsiteX40" fmla="*/ 1235537 w 1356503"/>
              <a:gd name="connsiteY40" fmla="*/ 2549 h 888901"/>
              <a:gd name="connsiteX41" fmla="*/ 1273423 w 1356503"/>
              <a:gd name="connsiteY41" fmla="*/ 1277 h 888901"/>
              <a:gd name="connsiteX42" fmla="*/ 1334762 w 1356503"/>
              <a:gd name="connsiteY42" fmla="*/ 4 h 888901"/>
              <a:gd name="connsiteX43" fmla="*/ 1350729 w 1356503"/>
              <a:gd name="connsiteY43" fmla="*/ 2192 h 888901"/>
              <a:gd name="connsiteX44" fmla="*/ 1356503 w 1356503"/>
              <a:gd name="connsiteY44" fmla="*/ 9447 h 888901"/>
              <a:gd name="connsiteX45" fmla="*/ 1352430 w 1356503"/>
              <a:gd name="connsiteY45" fmla="*/ 19229 h 888901"/>
              <a:gd name="connsiteX46" fmla="*/ 1340197 w 1356503"/>
              <a:gd name="connsiteY46" fmla="*/ 22940 h 888901"/>
              <a:gd name="connsiteX47" fmla="*/ 1319640 w 1356503"/>
              <a:gd name="connsiteY47" fmla="*/ 24129 h 888901"/>
              <a:gd name="connsiteX48" fmla="*/ 1298060 w 1356503"/>
              <a:gd name="connsiteY48" fmla="*/ 28381 h 888901"/>
              <a:gd name="connsiteX49" fmla="*/ 1263231 w 1356503"/>
              <a:gd name="connsiteY49" fmla="*/ 67974 h 888901"/>
              <a:gd name="connsiteX50" fmla="*/ 1231458 w 1356503"/>
              <a:gd name="connsiteY50" fmla="*/ 149365 h 888901"/>
              <a:gd name="connsiteX51" fmla="*/ 1179217 w 1356503"/>
              <a:gd name="connsiteY51" fmla="*/ 293505 h 888901"/>
              <a:gd name="connsiteX52" fmla="*/ 1114227 w 1356503"/>
              <a:gd name="connsiteY52" fmla="*/ 481738 h 888901"/>
              <a:gd name="connsiteX53" fmla="*/ 1048731 w 1356503"/>
              <a:gd name="connsiteY53" fmla="*/ 675068 h 888901"/>
              <a:gd name="connsiteX54" fmla="*/ 994956 w 1356503"/>
              <a:gd name="connsiteY54" fmla="*/ 834497 h 888901"/>
              <a:gd name="connsiteX55" fmla="*/ 977455 w 1356503"/>
              <a:gd name="connsiteY55" fmla="*/ 876979 h 888901"/>
              <a:gd name="connsiteX56" fmla="*/ 956897 w 1356503"/>
              <a:gd name="connsiteY56" fmla="*/ 888872 h 888901"/>
              <a:gd name="connsiteX57" fmla="*/ 936340 w 1356503"/>
              <a:gd name="connsiteY57" fmla="*/ 876813 h 888901"/>
              <a:gd name="connsiteX58" fmla="*/ 914760 w 1356503"/>
              <a:gd name="connsiteY58" fmla="*/ 833141 h 888901"/>
              <a:gd name="connsiteX59" fmla="*/ 671461 w 1356503"/>
              <a:gd name="connsiteY59" fmla="*/ 262196 h 888901"/>
              <a:gd name="connsiteX60" fmla="*/ 668737 w 1356503"/>
              <a:gd name="connsiteY60" fmla="*/ 262196 h 888901"/>
              <a:gd name="connsiteX61" fmla="*/ 631125 w 1356503"/>
              <a:gd name="connsiteY61" fmla="*/ 356289 h 888901"/>
              <a:gd name="connsiteX62" fmla="*/ 564588 w 1356503"/>
              <a:gd name="connsiteY62" fmla="*/ 523537 h 888901"/>
              <a:gd name="connsiteX63" fmla="*/ 492700 w 1356503"/>
              <a:gd name="connsiteY63" fmla="*/ 701489 h 888901"/>
              <a:gd name="connsiteX64" fmla="*/ 439032 w 1356503"/>
              <a:gd name="connsiteY64" fmla="*/ 827700 h 888901"/>
              <a:gd name="connsiteX65" fmla="*/ 414395 w 1356503"/>
              <a:gd name="connsiteY65" fmla="*/ 876129 h 888901"/>
              <a:gd name="connsiteX66" fmla="*/ 392815 w 1356503"/>
              <a:gd name="connsiteY66" fmla="*/ 888872 h 888901"/>
              <a:gd name="connsiteX67" fmla="*/ 374975 w 1356503"/>
              <a:gd name="connsiteY67" fmla="*/ 879019 h 888901"/>
              <a:gd name="connsiteX68" fmla="*/ 360198 w 1356503"/>
              <a:gd name="connsiteY68" fmla="*/ 846735 h 888901"/>
              <a:gd name="connsiteX69" fmla="*/ 107378 w 1356503"/>
              <a:gd name="connsiteY69" fmla="*/ 112662 h 888901"/>
              <a:gd name="connsiteX70" fmla="*/ 87332 w 1356503"/>
              <a:gd name="connsiteY70" fmla="*/ 60832 h 888901"/>
              <a:gd name="connsiteX71" fmla="*/ 65240 w 1356503"/>
              <a:gd name="connsiteY71" fmla="*/ 32455 h 888901"/>
              <a:gd name="connsiteX72" fmla="*/ 41626 w 1356503"/>
              <a:gd name="connsiteY72" fmla="*/ 24641 h 888901"/>
              <a:gd name="connsiteX73" fmla="*/ 19029 w 1356503"/>
              <a:gd name="connsiteY73" fmla="*/ 22940 h 888901"/>
              <a:gd name="connsiteX74" fmla="*/ 0 w 1356503"/>
              <a:gd name="connsiteY74" fmla="*/ 10797 h 888901"/>
              <a:gd name="connsiteX75" fmla="*/ 6964 w 1356503"/>
              <a:gd name="connsiteY75" fmla="*/ 2365 h 888901"/>
              <a:gd name="connsiteX76" fmla="*/ 27182 w 1356503"/>
              <a:gd name="connsiteY76" fmla="*/ 4 h 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56503" h="888901">
                <a:moveTo>
                  <a:pt x="27182" y="4"/>
                </a:moveTo>
                <a:cubicBezTo>
                  <a:pt x="59044" y="105"/>
                  <a:pt x="88432" y="533"/>
                  <a:pt x="115364" y="1277"/>
                </a:cubicBezTo>
                <a:cubicBezTo>
                  <a:pt x="142296" y="2020"/>
                  <a:pt x="159113" y="2442"/>
                  <a:pt x="165827" y="2549"/>
                </a:cubicBezTo>
                <a:cubicBezTo>
                  <a:pt x="172029" y="2442"/>
                  <a:pt x="187830" y="2020"/>
                  <a:pt x="213228" y="1277"/>
                </a:cubicBezTo>
                <a:cubicBezTo>
                  <a:pt x="238631" y="533"/>
                  <a:pt x="269042" y="105"/>
                  <a:pt x="304466" y="4"/>
                </a:cubicBezTo>
                <a:cubicBezTo>
                  <a:pt x="313273" y="-55"/>
                  <a:pt x="319785" y="730"/>
                  <a:pt x="324007" y="2365"/>
                </a:cubicBezTo>
                <a:cubicBezTo>
                  <a:pt x="328223" y="3994"/>
                  <a:pt x="330322" y="6807"/>
                  <a:pt x="330292" y="10797"/>
                </a:cubicBezTo>
                <a:cubicBezTo>
                  <a:pt x="330150" y="14847"/>
                  <a:pt x="328056" y="17880"/>
                  <a:pt x="324007" y="19907"/>
                </a:cubicBezTo>
                <a:cubicBezTo>
                  <a:pt x="319957" y="21929"/>
                  <a:pt x="314801" y="22940"/>
                  <a:pt x="308546" y="22940"/>
                </a:cubicBezTo>
                <a:cubicBezTo>
                  <a:pt x="303729" y="22910"/>
                  <a:pt x="298746" y="23315"/>
                  <a:pt x="293596" y="24153"/>
                </a:cubicBezTo>
                <a:cubicBezTo>
                  <a:pt x="288440" y="24992"/>
                  <a:pt x="283457" y="26455"/>
                  <a:pt x="278640" y="28548"/>
                </a:cubicBezTo>
                <a:cubicBezTo>
                  <a:pt x="273371" y="30534"/>
                  <a:pt x="269976" y="33365"/>
                  <a:pt x="268448" y="37045"/>
                </a:cubicBezTo>
                <a:cubicBezTo>
                  <a:pt x="266919" y="40726"/>
                  <a:pt x="266236" y="45597"/>
                  <a:pt x="266408" y="51656"/>
                </a:cubicBezTo>
                <a:cubicBezTo>
                  <a:pt x="266551" y="59298"/>
                  <a:pt x="268983" y="72214"/>
                  <a:pt x="273716" y="90392"/>
                </a:cubicBezTo>
                <a:cubicBezTo>
                  <a:pt x="278444" y="108565"/>
                  <a:pt x="284616" y="130996"/>
                  <a:pt x="292234" y="157666"/>
                </a:cubicBezTo>
                <a:cubicBezTo>
                  <a:pt x="297800" y="178176"/>
                  <a:pt x="307481" y="211311"/>
                  <a:pt x="321289" y="257070"/>
                </a:cubicBezTo>
                <a:cubicBezTo>
                  <a:pt x="335091" y="302835"/>
                  <a:pt x="350213" y="352316"/>
                  <a:pt x="366650" y="405533"/>
                </a:cubicBezTo>
                <a:cubicBezTo>
                  <a:pt x="383092" y="458743"/>
                  <a:pt x="398042" y="506779"/>
                  <a:pt x="411505" y="549648"/>
                </a:cubicBezTo>
                <a:cubicBezTo>
                  <a:pt x="424968" y="592512"/>
                  <a:pt x="434144" y="621305"/>
                  <a:pt x="439032" y="636029"/>
                </a:cubicBezTo>
                <a:lnTo>
                  <a:pt x="443105" y="636029"/>
                </a:lnTo>
                <a:lnTo>
                  <a:pt x="671461" y="44693"/>
                </a:lnTo>
                <a:cubicBezTo>
                  <a:pt x="677604" y="28702"/>
                  <a:pt x="683663" y="17636"/>
                  <a:pt x="689639" y="11493"/>
                </a:cubicBezTo>
                <a:cubicBezTo>
                  <a:pt x="695610" y="5344"/>
                  <a:pt x="701330" y="2418"/>
                  <a:pt x="706795" y="2698"/>
                </a:cubicBezTo>
                <a:cubicBezTo>
                  <a:pt x="713450" y="2668"/>
                  <a:pt x="719854" y="7116"/>
                  <a:pt x="725997" y="16054"/>
                </a:cubicBezTo>
                <a:cubicBezTo>
                  <a:pt x="732140" y="24992"/>
                  <a:pt x="738883" y="38615"/>
                  <a:pt x="746215" y="56925"/>
                </a:cubicBezTo>
                <a:lnTo>
                  <a:pt x="985441" y="627870"/>
                </a:lnTo>
                <a:lnTo>
                  <a:pt x="989514" y="627870"/>
                </a:lnTo>
                <a:cubicBezTo>
                  <a:pt x="995598" y="610155"/>
                  <a:pt x="1005011" y="580761"/>
                  <a:pt x="1017761" y="539682"/>
                </a:cubicBezTo>
                <a:cubicBezTo>
                  <a:pt x="1030510" y="498603"/>
                  <a:pt x="1044770" y="452213"/>
                  <a:pt x="1060535" y="400514"/>
                </a:cubicBezTo>
                <a:cubicBezTo>
                  <a:pt x="1076299" y="348814"/>
                  <a:pt x="1091748" y="298179"/>
                  <a:pt x="1106877" y="248602"/>
                </a:cubicBezTo>
                <a:cubicBezTo>
                  <a:pt x="1122005" y="199025"/>
                  <a:pt x="1134992" y="156881"/>
                  <a:pt x="1145827" y="122177"/>
                </a:cubicBezTo>
                <a:cubicBezTo>
                  <a:pt x="1149906" y="108524"/>
                  <a:pt x="1152963" y="96065"/>
                  <a:pt x="1155002" y="84791"/>
                </a:cubicBezTo>
                <a:cubicBezTo>
                  <a:pt x="1157042" y="73522"/>
                  <a:pt x="1158059" y="63781"/>
                  <a:pt x="1158059" y="55569"/>
                </a:cubicBezTo>
                <a:cubicBezTo>
                  <a:pt x="1158600" y="45882"/>
                  <a:pt x="1154806" y="38062"/>
                  <a:pt x="1146677" y="32116"/>
                </a:cubicBezTo>
                <a:cubicBezTo>
                  <a:pt x="1138548" y="26169"/>
                  <a:pt x="1122861" y="23113"/>
                  <a:pt x="1099616" y="22940"/>
                </a:cubicBezTo>
                <a:cubicBezTo>
                  <a:pt x="1094008" y="22857"/>
                  <a:pt x="1089251" y="21673"/>
                  <a:pt x="1085344" y="19396"/>
                </a:cubicBezTo>
                <a:cubicBezTo>
                  <a:pt x="1081437" y="17124"/>
                  <a:pt x="1079397" y="14252"/>
                  <a:pt x="1079225" y="10797"/>
                </a:cubicBezTo>
                <a:cubicBezTo>
                  <a:pt x="1079225" y="6807"/>
                  <a:pt x="1081603" y="3994"/>
                  <a:pt x="1086361" y="2365"/>
                </a:cubicBezTo>
                <a:cubicBezTo>
                  <a:pt x="1091118" y="730"/>
                  <a:pt x="1098254" y="-55"/>
                  <a:pt x="1107769" y="4"/>
                </a:cubicBezTo>
                <a:cubicBezTo>
                  <a:pt x="1139767" y="105"/>
                  <a:pt x="1167520" y="533"/>
                  <a:pt x="1191021" y="1277"/>
                </a:cubicBezTo>
                <a:cubicBezTo>
                  <a:pt x="1214528" y="2020"/>
                  <a:pt x="1229365" y="2442"/>
                  <a:pt x="1235537" y="2549"/>
                </a:cubicBezTo>
                <a:cubicBezTo>
                  <a:pt x="1240776" y="2442"/>
                  <a:pt x="1253407" y="2020"/>
                  <a:pt x="1273423" y="1277"/>
                </a:cubicBezTo>
                <a:cubicBezTo>
                  <a:pt x="1293445" y="533"/>
                  <a:pt x="1313890" y="105"/>
                  <a:pt x="1334762" y="4"/>
                </a:cubicBezTo>
                <a:cubicBezTo>
                  <a:pt x="1341613" y="-26"/>
                  <a:pt x="1346935" y="706"/>
                  <a:pt x="1350729" y="2192"/>
                </a:cubicBezTo>
                <a:cubicBezTo>
                  <a:pt x="1354523" y="3685"/>
                  <a:pt x="1356449" y="6099"/>
                  <a:pt x="1356503" y="9447"/>
                </a:cubicBezTo>
                <a:cubicBezTo>
                  <a:pt x="1356503" y="13550"/>
                  <a:pt x="1355147" y="16815"/>
                  <a:pt x="1352430" y="19229"/>
                </a:cubicBezTo>
                <a:cubicBezTo>
                  <a:pt x="1349712" y="21650"/>
                  <a:pt x="1345633" y="22887"/>
                  <a:pt x="1340197" y="22940"/>
                </a:cubicBezTo>
                <a:cubicBezTo>
                  <a:pt x="1333942" y="22910"/>
                  <a:pt x="1327085" y="23309"/>
                  <a:pt x="1319640" y="24129"/>
                </a:cubicBezTo>
                <a:cubicBezTo>
                  <a:pt x="1312189" y="24950"/>
                  <a:pt x="1304999" y="26365"/>
                  <a:pt x="1298060" y="28381"/>
                </a:cubicBezTo>
                <a:cubicBezTo>
                  <a:pt x="1284329" y="34013"/>
                  <a:pt x="1272715" y="47214"/>
                  <a:pt x="1263231" y="67974"/>
                </a:cubicBezTo>
                <a:cubicBezTo>
                  <a:pt x="1253746" y="88727"/>
                  <a:pt x="1243155" y="115862"/>
                  <a:pt x="1231458" y="149365"/>
                </a:cubicBezTo>
                <a:cubicBezTo>
                  <a:pt x="1217186" y="186811"/>
                  <a:pt x="1199774" y="234859"/>
                  <a:pt x="1179217" y="293505"/>
                </a:cubicBezTo>
                <a:cubicBezTo>
                  <a:pt x="1158654" y="352150"/>
                  <a:pt x="1136990" y="414893"/>
                  <a:pt x="1114227" y="481738"/>
                </a:cubicBezTo>
                <a:cubicBezTo>
                  <a:pt x="1091457" y="548578"/>
                  <a:pt x="1069627" y="613021"/>
                  <a:pt x="1048731" y="675068"/>
                </a:cubicBezTo>
                <a:cubicBezTo>
                  <a:pt x="1027828" y="737109"/>
                  <a:pt x="1009905" y="790254"/>
                  <a:pt x="994956" y="834497"/>
                </a:cubicBezTo>
                <a:cubicBezTo>
                  <a:pt x="988527" y="854608"/>
                  <a:pt x="982694" y="868767"/>
                  <a:pt x="977455" y="876979"/>
                </a:cubicBezTo>
                <a:cubicBezTo>
                  <a:pt x="972216" y="885191"/>
                  <a:pt x="965365" y="889158"/>
                  <a:pt x="956897" y="888872"/>
                </a:cubicBezTo>
                <a:cubicBezTo>
                  <a:pt x="949107" y="889188"/>
                  <a:pt x="942257" y="885162"/>
                  <a:pt x="936340" y="876813"/>
                </a:cubicBezTo>
                <a:cubicBezTo>
                  <a:pt x="930417" y="868458"/>
                  <a:pt x="923228" y="853900"/>
                  <a:pt x="914760" y="833141"/>
                </a:cubicBezTo>
                <a:lnTo>
                  <a:pt x="671461" y="262196"/>
                </a:lnTo>
                <a:lnTo>
                  <a:pt x="668737" y="262196"/>
                </a:lnTo>
                <a:cubicBezTo>
                  <a:pt x="662987" y="276164"/>
                  <a:pt x="650451" y="307527"/>
                  <a:pt x="631125" y="356289"/>
                </a:cubicBezTo>
                <a:cubicBezTo>
                  <a:pt x="611804" y="405051"/>
                  <a:pt x="589624" y="460800"/>
                  <a:pt x="564588" y="523537"/>
                </a:cubicBezTo>
                <a:cubicBezTo>
                  <a:pt x="539553" y="586274"/>
                  <a:pt x="515588" y="645591"/>
                  <a:pt x="492700" y="701489"/>
                </a:cubicBezTo>
                <a:cubicBezTo>
                  <a:pt x="469806" y="757387"/>
                  <a:pt x="451918" y="799459"/>
                  <a:pt x="439032" y="827700"/>
                </a:cubicBezTo>
                <a:cubicBezTo>
                  <a:pt x="428697" y="851064"/>
                  <a:pt x="420484" y="867209"/>
                  <a:pt x="414395" y="876129"/>
                </a:cubicBezTo>
                <a:cubicBezTo>
                  <a:pt x="408306" y="885049"/>
                  <a:pt x="401116" y="889301"/>
                  <a:pt x="392815" y="888872"/>
                </a:cubicBezTo>
                <a:cubicBezTo>
                  <a:pt x="385596" y="888985"/>
                  <a:pt x="379649" y="885703"/>
                  <a:pt x="374975" y="879019"/>
                </a:cubicBezTo>
                <a:cubicBezTo>
                  <a:pt x="370307" y="872335"/>
                  <a:pt x="365377" y="861572"/>
                  <a:pt x="360198" y="846735"/>
                </a:cubicBezTo>
                <a:lnTo>
                  <a:pt x="107378" y="112662"/>
                </a:lnTo>
                <a:cubicBezTo>
                  <a:pt x="100189" y="91564"/>
                  <a:pt x="93505" y="74289"/>
                  <a:pt x="87332" y="60832"/>
                </a:cubicBezTo>
                <a:cubicBezTo>
                  <a:pt x="81159" y="47381"/>
                  <a:pt x="73792" y="37926"/>
                  <a:pt x="65240" y="32455"/>
                </a:cubicBezTo>
                <a:cubicBezTo>
                  <a:pt x="58646" y="28494"/>
                  <a:pt x="50772" y="25884"/>
                  <a:pt x="41626" y="24641"/>
                </a:cubicBezTo>
                <a:cubicBezTo>
                  <a:pt x="32481" y="23392"/>
                  <a:pt x="24946" y="22827"/>
                  <a:pt x="19029" y="22940"/>
                </a:cubicBezTo>
                <a:cubicBezTo>
                  <a:pt x="6571" y="22940"/>
                  <a:pt x="226" y="18890"/>
                  <a:pt x="0" y="10797"/>
                </a:cubicBezTo>
                <a:cubicBezTo>
                  <a:pt x="30" y="6807"/>
                  <a:pt x="2349" y="3994"/>
                  <a:pt x="6964" y="2365"/>
                </a:cubicBezTo>
                <a:cubicBezTo>
                  <a:pt x="11584" y="730"/>
                  <a:pt x="18322" y="-55"/>
                  <a:pt x="27182" y="4"/>
                </a:cubicBezTo>
                <a:close/>
              </a:path>
            </a:pathLst>
          </a:custGeom>
          <a:pattFill prst="pct10">
            <a:fgClr>
              <a:schemeClr val="accent1"/>
            </a:fgClr>
            <a:bgClr>
              <a:schemeClr val="bg1"/>
            </a:bgClr>
          </a:pattFill>
        </p:spPr>
        <p:txBody>
          <a:bodyPr wrap="square">
            <a:noAutofit/>
          </a:bodyPr>
          <a:lstStyle/>
          <a:p>
            <a:endParaRPr lang="id-ID"/>
          </a:p>
        </p:txBody>
      </p:sp>
      <p:sp>
        <p:nvSpPr>
          <p:cNvPr id="10" name="Picture Placeholder 9">
            <a:extLst>
              <a:ext uri="{FF2B5EF4-FFF2-40B4-BE49-F238E27FC236}">
                <a16:creationId xmlns:a16="http://schemas.microsoft.com/office/drawing/2014/main" id="{ED06305E-1C34-430C-AECA-52CB76449010}"/>
              </a:ext>
            </a:extLst>
          </p:cNvPr>
          <p:cNvSpPr>
            <a:spLocks noGrp="1"/>
          </p:cNvSpPr>
          <p:nvPr>
            <p:ph type="pic" sz="quarter" idx="12"/>
          </p:nvPr>
        </p:nvSpPr>
        <p:spPr>
          <a:xfrm>
            <a:off x="7643475" y="4494874"/>
            <a:ext cx="1356503" cy="888901"/>
          </a:xfrm>
          <a:custGeom>
            <a:avLst/>
            <a:gdLst>
              <a:gd name="connsiteX0" fmla="*/ 27182 w 1356503"/>
              <a:gd name="connsiteY0" fmla="*/ 4 h 888901"/>
              <a:gd name="connsiteX1" fmla="*/ 115364 w 1356503"/>
              <a:gd name="connsiteY1" fmla="*/ 1277 h 888901"/>
              <a:gd name="connsiteX2" fmla="*/ 165827 w 1356503"/>
              <a:gd name="connsiteY2" fmla="*/ 2549 h 888901"/>
              <a:gd name="connsiteX3" fmla="*/ 213228 w 1356503"/>
              <a:gd name="connsiteY3" fmla="*/ 1277 h 888901"/>
              <a:gd name="connsiteX4" fmla="*/ 304466 w 1356503"/>
              <a:gd name="connsiteY4" fmla="*/ 4 h 888901"/>
              <a:gd name="connsiteX5" fmla="*/ 324007 w 1356503"/>
              <a:gd name="connsiteY5" fmla="*/ 2365 h 888901"/>
              <a:gd name="connsiteX6" fmla="*/ 330292 w 1356503"/>
              <a:gd name="connsiteY6" fmla="*/ 10797 h 888901"/>
              <a:gd name="connsiteX7" fmla="*/ 324007 w 1356503"/>
              <a:gd name="connsiteY7" fmla="*/ 19907 h 888901"/>
              <a:gd name="connsiteX8" fmla="*/ 308546 w 1356503"/>
              <a:gd name="connsiteY8" fmla="*/ 22940 h 888901"/>
              <a:gd name="connsiteX9" fmla="*/ 293596 w 1356503"/>
              <a:gd name="connsiteY9" fmla="*/ 24153 h 888901"/>
              <a:gd name="connsiteX10" fmla="*/ 278640 w 1356503"/>
              <a:gd name="connsiteY10" fmla="*/ 28548 h 888901"/>
              <a:gd name="connsiteX11" fmla="*/ 268448 w 1356503"/>
              <a:gd name="connsiteY11" fmla="*/ 37046 h 888901"/>
              <a:gd name="connsiteX12" fmla="*/ 266408 w 1356503"/>
              <a:gd name="connsiteY12" fmla="*/ 51656 h 888901"/>
              <a:gd name="connsiteX13" fmla="*/ 273716 w 1356503"/>
              <a:gd name="connsiteY13" fmla="*/ 90393 h 888901"/>
              <a:gd name="connsiteX14" fmla="*/ 292234 w 1356503"/>
              <a:gd name="connsiteY14" fmla="*/ 157666 h 888901"/>
              <a:gd name="connsiteX15" fmla="*/ 321289 w 1356503"/>
              <a:gd name="connsiteY15" fmla="*/ 257070 h 888901"/>
              <a:gd name="connsiteX16" fmla="*/ 366650 w 1356503"/>
              <a:gd name="connsiteY16" fmla="*/ 405533 h 888901"/>
              <a:gd name="connsiteX17" fmla="*/ 411505 w 1356503"/>
              <a:gd name="connsiteY17" fmla="*/ 549649 h 888901"/>
              <a:gd name="connsiteX18" fmla="*/ 439032 w 1356503"/>
              <a:gd name="connsiteY18" fmla="*/ 636029 h 888901"/>
              <a:gd name="connsiteX19" fmla="*/ 443105 w 1356503"/>
              <a:gd name="connsiteY19" fmla="*/ 636029 h 888901"/>
              <a:gd name="connsiteX20" fmla="*/ 671461 w 1356503"/>
              <a:gd name="connsiteY20" fmla="*/ 44693 h 888901"/>
              <a:gd name="connsiteX21" fmla="*/ 689639 w 1356503"/>
              <a:gd name="connsiteY21" fmla="*/ 11493 h 888901"/>
              <a:gd name="connsiteX22" fmla="*/ 706795 w 1356503"/>
              <a:gd name="connsiteY22" fmla="*/ 2698 h 888901"/>
              <a:gd name="connsiteX23" fmla="*/ 725997 w 1356503"/>
              <a:gd name="connsiteY23" fmla="*/ 16054 h 888901"/>
              <a:gd name="connsiteX24" fmla="*/ 746215 w 1356503"/>
              <a:gd name="connsiteY24" fmla="*/ 56925 h 888901"/>
              <a:gd name="connsiteX25" fmla="*/ 985441 w 1356503"/>
              <a:gd name="connsiteY25" fmla="*/ 627870 h 888901"/>
              <a:gd name="connsiteX26" fmla="*/ 989514 w 1356503"/>
              <a:gd name="connsiteY26" fmla="*/ 627870 h 888901"/>
              <a:gd name="connsiteX27" fmla="*/ 1017761 w 1356503"/>
              <a:gd name="connsiteY27" fmla="*/ 539682 h 888901"/>
              <a:gd name="connsiteX28" fmla="*/ 1060535 w 1356503"/>
              <a:gd name="connsiteY28" fmla="*/ 400514 h 888901"/>
              <a:gd name="connsiteX29" fmla="*/ 1106877 w 1356503"/>
              <a:gd name="connsiteY29" fmla="*/ 248602 h 888901"/>
              <a:gd name="connsiteX30" fmla="*/ 1145827 w 1356503"/>
              <a:gd name="connsiteY30" fmla="*/ 122177 h 888901"/>
              <a:gd name="connsiteX31" fmla="*/ 1155002 w 1356503"/>
              <a:gd name="connsiteY31" fmla="*/ 84791 h 888901"/>
              <a:gd name="connsiteX32" fmla="*/ 1158059 w 1356503"/>
              <a:gd name="connsiteY32" fmla="*/ 55569 h 888901"/>
              <a:gd name="connsiteX33" fmla="*/ 1146677 w 1356503"/>
              <a:gd name="connsiteY33" fmla="*/ 32116 h 888901"/>
              <a:gd name="connsiteX34" fmla="*/ 1099616 w 1356503"/>
              <a:gd name="connsiteY34" fmla="*/ 22940 h 888901"/>
              <a:gd name="connsiteX35" fmla="*/ 1085344 w 1356503"/>
              <a:gd name="connsiteY35" fmla="*/ 19396 h 888901"/>
              <a:gd name="connsiteX36" fmla="*/ 1079225 w 1356503"/>
              <a:gd name="connsiteY36" fmla="*/ 10797 h 888901"/>
              <a:gd name="connsiteX37" fmla="*/ 1086361 w 1356503"/>
              <a:gd name="connsiteY37" fmla="*/ 2365 h 888901"/>
              <a:gd name="connsiteX38" fmla="*/ 1107769 w 1356503"/>
              <a:gd name="connsiteY38" fmla="*/ 4 h 888901"/>
              <a:gd name="connsiteX39" fmla="*/ 1191021 w 1356503"/>
              <a:gd name="connsiteY39" fmla="*/ 1277 h 888901"/>
              <a:gd name="connsiteX40" fmla="*/ 1235537 w 1356503"/>
              <a:gd name="connsiteY40" fmla="*/ 2549 h 888901"/>
              <a:gd name="connsiteX41" fmla="*/ 1273423 w 1356503"/>
              <a:gd name="connsiteY41" fmla="*/ 1277 h 888901"/>
              <a:gd name="connsiteX42" fmla="*/ 1334762 w 1356503"/>
              <a:gd name="connsiteY42" fmla="*/ 4 h 888901"/>
              <a:gd name="connsiteX43" fmla="*/ 1350729 w 1356503"/>
              <a:gd name="connsiteY43" fmla="*/ 2193 h 888901"/>
              <a:gd name="connsiteX44" fmla="*/ 1356503 w 1356503"/>
              <a:gd name="connsiteY44" fmla="*/ 9447 h 888901"/>
              <a:gd name="connsiteX45" fmla="*/ 1352430 w 1356503"/>
              <a:gd name="connsiteY45" fmla="*/ 19230 h 888901"/>
              <a:gd name="connsiteX46" fmla="*/ 1340197 w 1356503"/>
              <a:gd name="connsiteY46" fmla="*/ 22940 h 888901"/>
              <a:gd name="connsiteX47" fmla="*/ 1319640 w 1356503"/>
              <a:gd name="connsiteY47" fmla="*/ 24130 h 888901"/>
              <a:gd name="connsiteX48" fmla="*/ 1298060 w 1356503"/>
              <a:gd name="connsiteY48" fmla="*/ 28381 h 888901"/>
              <a:gd name="connsiteX49" fmla="*/ 1263231 w 1356503"/>
              <a:gd name="connsiteY49" fmla="*/ 67974 h 888901"/>
              <a:gd name="connsiteX50" fmla="*/ 1231458 w 1356503"/>
              <a:gd name="connsiteY50" fmla="*/ 149365 h 888901"/>
              <a:gd name="connsiteX51" fmla="*/ 1179217 w 1356503"/>
              <a:gd name="connsiteY51" fmla="*/ 293505 h 888901"/>
              <a:gd name="connsiteX52" fmla="*/ 1114227 w 1356503"/>
              <a:gd name="connsiteY52" fmla="*/ 481738 h 888901"/>
              <a:gd name="connsiteX53" fmla="*/ 1048731 w 1356503"/>
              <a:gd name="connsiteY53" fmla="*/ 675068 h 888901"/>
              <a:gd name="connsiteX54" fmla="*/ 994956 w 1356503"/>
              <a:gd name="connsiteY54" fmla="*/ 834497 h 888901"/>
              <a:gd name="connsiteX55" fmla="*/ 977455 w 1356503"/>
              <a:gd name="connsiteY55" fmla="*/ 876979 h 888901"/>
              <a:gd name="connsiteX56" fmla="*/ 956897 w 1356503"/>
              <a:gd name="connsiteY56" fmla="*/ 888872 h 888901"/>
              <a:gd name="connsiteX57" fmla="*/ 936340 w 1356503"/>
              <a:gd name="connsiteY57" fmla="*/ 876813 h 888901"/>
              <a:gd name="connsiteX58" fmla="*/ 914760 w 1356503"/>
              <a:gd name="connsiteY58" fmla="*/ 833141 h 888901"/>
              <a:gd name="connsiteX59" fmla="*/ 671461 w 1356503"/>
              <a:gd name="connsiteY59" fmla="*/ 262196 h 888901"/>
              <a:gd name="connsiteX60" fmla="*/ 668737 w 1356503"/>
              <a:gd name="connsiteY60" fmla="*/ 262196 h 888901"/>
              <a:gd name="connsiteX61" fmla="*/ 631125 w 1356503"/>
              <a:gd name="connsiteY61" fmla="*/ 356289 h 888901"/>
              <a:gd name="connsiteX62" fmla="*/ 564588 w 1356503"/>
              <a:gd name="connsiteY62" fmla="*/ 523537 h 888901"/>
              <a:gd name="connsiteX63" fmla="*/ 492700 w 1356503"/>
              <a:gd name="connsiteY63" fmla="*/ 701489 h 888901"/>
              <a:gd name="connsiteX64" fmla="*/ 439032 w 1356503"/>
              <a:gd name="connsiteY64" fmla="*/ 827700 h 888901"/>
              <a:gd name="connsiteX65" fmla="*/ 414395 w 1356503"/>
              <a:gd name="connsiteY65" fmla="*/ 876129 h 888901"/>
              <a:gd name="connsiteX66" fmla="*/ 392815 w 1356503"/>
              <a:gd name="connsiteY66" fmla="*/ 888872 h 888901"/>
              <a:gd name="connsiteX67" fmla="*/ 374975 w 1356503"/>
              <a:gd name="connsiteY67" fmla="*/ 879019 h 888901"/>
              <a:gd name="connsiteX68" fmla="*/ 360198 w 1356503"/>
              <a:gd name="connsiteY68" fmla="*/ 846735 h 888901"/>
              <a:gd name="connsiteX69" fmla="*/ 107378 w 1356503"/>
              <a:gd name="connsiteY69" fmla="*/ 112663 h 888901"/>
              <a:gd name="connsiteX70" fmla="*/ 87332 w 1356503"/>
              <a:gd name="connsiteY70" fmla="*/ 60832 h 888901"/>
              <a:gd name="connsiteX71" fmla="*/ 65240 w 1356503"/>
              <a:gd name="connsiteY71" fmla="*/ 32455 h 888901"/>
              <a:gd name="connsiteX72" fmla="*/ 41626 w 1356503"/>
              <a:gd name="connsiteY72" fmla="*/ 24641 h 888901"/>
              <a:gd name="connsiteX73" fmla="*/ 19029 w 1356503"/>
              <a:gd name="connsiteY73" fmla="*/ 22940 h 888901"/>
              <a:gd name="connsiteX74" fmla="*/ 0 w 1356503"/>
              <a:gd name="connsiteY74" fmla="*/ 10797 h 888901"/>
              <a:gd name="connsiteX75" fmla="*/ 6964 w 1356503"/>
              <a:gd name="connsiteY75" fmla="*/ 2365 h 888901"/>
              <a:gd name="connsiteX76" fmla="*/ 27182 w 1356503"/>
              <a:gd name="connsiteY76" fmla="*/ 4 h 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56503" h="888901">
                <a:moveTo>
                  <a:pt x="27182" y="4"/>
                </a:moveTo>
                <a:cubicBezTo>
                  <a:pt x="59044" y="105"/>
                  <a:pt x="88432" y="533"/>
                  <a:pt x="115364" y="1277"/>
                </a:cubicBezTo>
                <a:cubicBezTo>
                  <a:pt x="142296" y="2020"/>
                  <a:pt x="159113" y="2442"/>
                  <a:pt x="165827" y="2549"/>
                </a:cubicBezTo>
                <a:cubicBezTo>
                  <a:pt x="172029" y="2442"/>
                  <a:pt x="187830" y="2020"/>
                  <a:pt x="213228" y="1277"/>
                </a:cubicBezTo>
                <a:cubicBezTo>
                  <a:pt x="238631" y="533"/>
                  <a:pt x="269042" y="105"/>
                  <a:pt x="304466" y="4"/>
                </a:cubicBezTo>
                <a:cubicBezTo>
                  <a:pt x="313273" y="-55"/>
                  <a:pt x="319785" y="730"/>
                  <a:pt x="324007" y="2365"/>
                </a:cubicBezTo>
                <a:cubicBezTo>
                  <a:pt x="328223" y="3994"/>
                  <a:pt x="330322" y="6807"/>
                  <a:pt x="330292" y="10797"/>
                </a:cubicBezTo>
                <a:cubicBezTo>
                  <a:pt x="330150" y="14847"/>
                  <a:pt x="328056" y="17880"/>
                  <a:pt x="324007" y="19907"/>
                </a:cubicBezTo>
                <a:cubicBezTo>
                  <a:pt x="319957" y="21929"/>
                  <a:pt x="314801" y="22940"/>
                  <a:pt x="308546" y="22940"/>
                </a:cubicBezTo>
                <a:cubicBezTo>
                  <a:pt x="303729" y="22911"/>
                  <a:pt x="298746" y="23315"/>
                  <a:pt x="293596" y="24153"/>
                </a:cubicBezTo>
                <a:cubicBezTo>
                  <a:pt x="288440" y="24992"/>
                  <a:pt x="283457" y="26455"/>
                  <a:pt x="278640" y="28548"/>
                </a:cubicBezTo>
                <a:cubicBezTo>
                  <a:pt x="273371" y="30534"/>
                  <a:pt x="269976" y="33365"/>
                  <a:pt x="268448" y="37046"/>
                </a:cubicBezTo>
                <a:cubicBezTo>
                  <a:pt x="266919" y="40727"/>
                  <a:pt x="266236" y="45597"/>
                  <a:pt x="266408" y="51656"/>
                </a:cubicBezTo>
                <a:cubicBezTo>
                  <a:pt x="266551" y="59298"/>
                  <a:pt x="268983" y="72214"/>
                  <a:pt x="273716" y="90393"/>
                </a:cubicBezTo>
                <a:cubicBezTo>
                  <a:pt x="278444" y="108565"/>
                  <a:pt x="284616" y="130996"/>
                  <a:pt x="292234" y="157666"/>
                </a:cubicBezTo>
                <a:cubicBezTo>
                  <a:pt x="297800" y="178176"/>
                  <a:pt x="307481" y="211311"/>
                  <a:pt x="321289" y="257070"/>
                </a:cubicBezTo>
                <a:cubicBezTo>
                  <a:pt x="335091" y="302835"/>
                  <a:pt x="350213" y="352317"/>
                  <a:pt x="366650" y="405533"/>
                </a:cubicBezTo>
                <a:cubicBezTo>
                  <a:pt x="383092" y="458743"/>
                  <a:pt x="398042" y="506780"/>
                  <a:pt x="411505" y="549649"/>
                </a:cubicBezTo>
                <a:cubicBezTo>
                  <a:pt x="424968" y="592512"/>
                  <a:pt x="434144" y="621305"/>
                  <a:pt x="439032" y="636029"/>
                </a:cubicBezTo>
                <a:lnTo>
                  <a:pt x="443105" y="636029"/>
                </a:lnTo>
                <a:lnTo>
                  <a:pt x="671461" y="44693"/>
                </a:lnTo>
                <a:cubicBezTo>
                  <a:pt x="677604" y="28702"/>
                  <a:pt x="683663" y="17636"/>
                  <a:pt x="689639" y="11493"/>
                </a:cubicBezTo>
                <a:cubicBezTo>
                  <a:pt x="695610" y="5344"/>
                  <a:pt x="701330" y="2419"/>
                  <a:pt x="706795" y="2698"/>
                </a:cubicBezTo>
                <a:cubicBezTo>
                  <a:pt x="713450" y="2668"/>
                  <a:pt x="719854" y="7116"/>
                  <a:pt x="725997" y="16054"/>
                </a:cubicBezTo>
                <a:cubicBezTo>
                  <a:pt x="732140" y="24992"/>
                  <a:pt x="738883" y="38615"/>
                  <a:pt x="746215" y="56925"/>
                </a:cubicBezTo>
                <a:lnTo>
                  <a:pt x="985441" y="627870"/>
                </a:lnTo>
                <a:lnTo>
                  <a:pt x="989514" y="627870"/>
                </a:lnTo>
                <a:cubicBezTo>
                  <a:pt x="995598" y="610155"/>
                  <a:pt x="1005011" y="580761"/>
                  <a:pt x="1017761" y="539682"/>
                </a:cubicBezTo>
                <a:cubicBezTo>
                  <a:pt x="1030510" y="498603"/>
                  <a:pt x="1044770" y="452213"/>
                  <a:pt x="1060535" y="400514"/>
                </a:cubicBezTo>
                <a:cubicBezTo>
                  <a:pt x="1076299" y="348814"/>
                  <a:pt x="1091748" y="298179"/>
                  <a:pt x="1106877" y="248602"/>
                </a:cubicBezTo>
                <a:cubicBezTo>
                  <a:pt x="1122005" y="199025"/>
                  <a:pt x="1134992" y="156881"/>
                  <a:pt x="1145827" y="122177"/>
                </a:cubicBezTo>
                <a:cubicBezTo>
                  <a:pt x="1149906" y="108524"/>
                  <a:pt x="1152963" y="96066"/>
                  <a:pt x="1155002" y="84791"/>
                </a:cubicBezTo>
                <a:cubicBezTo>
                  <a:pt x="1157042" y="73522"/>
                  <a:pt x="1158059" y="63781"/>
                  <a:pt x="1158059" y="55569"/>
                </a:cubicBezTo>
                <a:cubicBezTo>
                  <a:pt x="1158600" y="45882"/>
                  <a:pt x="1154806" y="38062"/>
                  <a:pt x="1146677" y="32116"/>
                </a:cubicBezTo>
                <a:cubicBezTo>
                  <a:pt x="1138548" y="26169"/>
                  <a:pt x="1122861" y="23113"/>
                  <a:pt x="1099616" y="22940"/>
                </a:cubicBezTo>
                <a:cubicBezTo>
                  <a:pt x="1094008" y="22857"/>
                  <a:pt x="1089251" y="21674"/>
                  <a:pt x="1085344" y="19396"/>
                </a:cubicBezTo>
                <a:cubicBezTo>
                  <a:pt x="1081437" y="17124"/>
                  <a:pt x="1079397" y="14252"/>
                  <a:pt x="1079225" y="10797"/>
                </a:cubicBezTo>
                <a:cubicBezTo>
                  <a:pt x="1079225" y="6807"/>
                  <a:pt x="1081603" y="3994"/>
                  <a:pt x="1086361" y="2365"/>
                </a:cubicBezTo>
                <a:cubicBezTo>
                  <a:pt x="1091118" y="730"/>
                  <a:pt x="1098254" y="-55"/>
                  <a:pt x="1107769" y="4"/>
                </a:cubicBezTo>
                <a:cubicBezTo>
                  <a:pt x="1139767" y="105"/>
                  <a:pt x="1167520" y="533"/>
                  <a:pt x="1191021" y="1277"/>
                </a:cubicBezTo>
                <a:cubicBezTo>
                  <a:pt x="1214528" y="2020"/>
                  <a:pt x="1229365" y="2442"/>
                  <a:pt x="1235537" y="2549"/>
                </a:cubicBezTo>
                <a:cubicBezTo>
                  <a:pt x="1240776" y="2442"/>
                  <a:pt x="1253407" y="2020"/>
                  <a:pt x="1273423" y="1277"/>
                </a:cubicBezTo>
                <a:cubicBezTo>
                  <a:pt x="1293445" y="533"/>
                  <a:pt x="1313890" y="105"/>
                  <a:pt x="1334762" y="4"/>
                </a:cubicBezTo>
                <a:cubicBezTo>
                  <a:pt x="1341613" y="-26"/>
                  <a:pt x="1346935" y="706"/>
                  <a:pt x="1350729" y="2193"/>
                </a:cubicBezTo>
                <a:cubicBezTo>
                  <a:pt x="1354523" y="3685"/>
                  <a:pt x="1356449" y="6099"/>
                  <a:pt x="1356503" y="9447"/>
                </a:cubicBezTo>
                <a:cubicBezTo>
                  <a:pt x="1356503" y="13551"/>
                  <a:pt x="1355147" y="16815"/>
                  <a:pt x="1352430" y="19230"/>
                </a:cubicBezTo>
                <a:cubicBezTo>
                  <a:pt x="1349712" y="21650"/>
                  <a:pt x="1345633" y="22887"/>
                  <a:pt x="1340197" y="22940"/>
                </a:cubicBezTo>
                <a:cubicBezTo>
                  <a:pt x="1333942" y="22911"/>
                  <a:pt x="1327085" y="23309"/>
                  <a:pt x="1319640" y="24130"/>
                </a:cubicBezTo>
                <a:cubicBezTo>
                  <a:pt x="1312189" y="24950"/>
                  <a:pt x="1304999" y="26365"/>
                  <a:pt x="1298060" y="28381"/>
                </a:cubicBezTo>
                <a:cubicBezTo>
                  <a:pt x="1284329" y="34013"/>
                  <a:pt x="1272715" y="47214"/>
                  <a:pt x="1263231" y="67974"/>
                </a:cubicBezTo>
                <a:cubicBezTo>
                  <a:pt x="1253746" y="88727"/>
                  <a:pt x="1243155" y="115862"/>
                  <a:pt x="1231458" y="149365"/>
                </a:cubicBezTo>
                <a:cubicBezTo>
                  <a:pt x="1217186" y="186811"/>
                  <a:pt x="1199774" y="234859"/>
                  <a:pt x="1179217" y="293505"/>
                </a:cubicBezTo>
                <a:cubicBezTo>
                  <a:pt x="1158654" y="352150"/>
                  <a:pt x="1136990" y="414893"/>
                  <a:pt x="1114227" y="481738"/>
                </a:cubicBezTo>
                <a:cubicBezTo>
                  <a:pt x="1091457" y="548578"/>
                  <a:pt x="1069627" y="613021"/>
                  <a:pt x="1048731" y="675068"/>
                </a:cubicBezTo>
                <a:cubicBezTo>
                  <a:pt x="1027828" y="737109"/>
                  <a:pt x="1009905" y="790254"/>
                  <a:pt x="994956" y="834497"/>
                </a:cubicBezTo>
                <a:cubicBezTo>
                  <a:pt x="988527" y="854608"/>
                  <a:pt x="982694" y="868767"/>
                  <a:pt x="977455" y="876979"/>
                </a:cubicBezTo>
                <a:cubicBezTo>
                  <a:pt x="972216" y="885191"/>
                  <a:pt x="965365" y="889158"/>
                  <a:pt x="956897" y="888872"/>
                </a:cubicBezTo>
                <a:cubicBezTo>
                  <a:pt x="949107" y="889188"/>
                  <a:pt x="942257" y="885162"/>
                  <a:pt x="936340" y="876813"/>
                </a:cubicBezTo>
                <a:cubicBezTo>
                  <a:pt x="930417" y="868458"/>
                  <a:pt x="923228" y="853900"/>
                  <a:pt x="914760" y="833141"/>
                </a:cubicBezTo>
                <a:lnTo>
                  <a:pt x="671461" y="262196"/>
                </a:lnTo>
                <a:lnTo>
                  <a:pt x="668737" y="262196"/>
                </a:lnTo>
                <a:cubicBezTo>
                  <a:pt x="662987" y="276164"/>
                  <a:pt x="650451" y="307527"/>
                  <a:pt x="631125" y="356289"/>
                </a:cubicBezTo>
                <a:cubicBezTo>
                  <a:pt x="611804" y="405051"/>
                  <a:pt x="589624" y="460800"/>
                  <a:pt x="564588" y="523537"/>
                </a:cubicBezTo>
                <a:cubicBezTo>
                  <a:pt x="539553" y="586274"/>
                  <a:pt x="515588" y="645591"/>
                  <a:pt x="492700" y="701489"/>
                </a:cubicBezTo>
                <a:cubicBezTo>
                  <a:pt x="469806" y="757387"/>
                  <a:pt x="451918" y="799459"/>
                  <a:pt x="439032" y="827700"/>
                </a:cubicBezTo>
                <a:cubicBezTo>
                  <a:pt x="428697" y="851064"/>
                  <a:pt x="420484" y="867209"/>
                  <a:pt x="414395" y="876129"/>
                </a:cubicBezTo>
                <a:cubicBezTo>
                  <a:pt x="408306" y="885049"/>
                  <a:pt x="401116" y="889301"/>
                  <a:pt x="392815" y="888872"/>
                </a:cubicBezTo>
                <a:cubicBezTo>
                  <a:pt x="385596" y="888985"/>
                  <a:pt x="379649" y="885703"/>
                  <a:pt x="374975" y="879019"/>
                </a:cubicBezTo>
                <a:cubicBezTo>
                  <a:pt x="370307" y="872335"/>
                  <a:pt x="365377" y="861572"/>
                  <a:pt x="360198" y="846735"/>
                </a:cubicBezTo>
                <a:lnTo>
                  <a:pt x="107378" y="112663"/>
                </a:lnTo>
                <a:cubicBezTo>
                  <a:pt x="100189" y="91564"/>
                  <a:pt x="93505" y="74289"/>
                  <a:pt x="87332" y="60832"/>
                </a:cubicBezTo>
                <a:cubicBezTo>
                  <a:pt x="81159" y="47381"/>
                  <a:pt x="73792" y="37926"/>
                  <a:pt x="65240" y="32455"/>
                </a:cubicBezTo>
                <a:cubicBezTo>
                  <a:pt x="58646" y="28494"/>
                  <a:pt x="50772" y="25884"/>
                  <a:pt x="41626" y="24641"/>
                </a:cubicBezTo>
                <a:cubicBezTo>
                  <a:pt x="32481" y="23392"/>
                  <a:pt x="24946" y="22827"/>
                  <a:pt x="19029" y="22940"/>
                </a:cubicBezTo>
                <a:cubicBezTo>
                  <a:pt x="6571" y="22940"/>
                  <a:pt x="226" y="18891"/>
                  <a:pt x="0" y="10797"/>
                </a:cubicBezTo>
                <a:cubicBezTo>
                  <a:pt x="30" y="6807"/>
                  <a:pt x="2349" y="3994"/>
                  <a:pt x="6964" y="2365"/>
                </a:cubicBezTo>
                <a:cubicBezTo>
                  <a:pt x="11584" y="730"/>
                  <a:pt x="18322" y="-55"/>
                  <a:pt x="27182" y="4"/>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41062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B10EB71-6B08-4F36-A5AC-79AEAA0BCA37}"/>
              </a:ext>
            </a:extLst>
          </p:cNvPr>
          <p:cNvSpPr>
            <a:spLocks noGrp="1"/>
          </p:cNvSpPr>
          <p:nvPr>
            <p:ph type="pic" sz="quarter" idx="10"/>
          </p:nvPr>
        </p:nvSpPr>
        <p:spPr>
          <a:xfrm>
            <a:off x="2689535" y="3307716"/>
            <a:ext cx="1080655" cy="1080655"/>
          </a:xfrm>
          <a:pattFill prst="pct10">
            <a:fgClr>
              <a:schemeClr val="accent1"/>
            </a:fgClr>
            <a:bgClr>
              <a:schemeClr val="bg1"/>
            </a:bgClr>
          </a:pattFill>
        </p:spPr>
        <p:txBody>
          <a:bodyPr/>
          <a:lstStyle/>
          <a:p>
            <a:endParaRPr lang="id-ID"/>
          </a:p>
        </p:txBody>
      </p:sp>
      <p:sp>
        <p:nvSpPr>
          <p:cNvPr id="6" name="Picture Placeholder 5">
            <a:extLst>
              <a:ext uri="{FF2B5EF4-FFF2-40B4-BE49-F238E27FC236}">
                <a16:creationId xmlns:a16="http://schemas.microsoft.com/office/drawing/2014/main" id="{FB07F3E8-90B0-46DA-B684-E01341003C8D}"/>
              </a:ext>
            </a:extLst>
          </p:cNvPr>
          <p:cNvSpPr>
            <a:spLocks noGrp="1"/>
          </p:cNvSpPr>
          <p:nvPr>
            <p:ph type="pic" sz="quarter" idx="11"/>
          </p:nvPr>
        </p:nvSpPr>
        <p:spPr>
          <a:xfrm>
            <a:off x="7055710" y="0"/>
            <a:ext cx="5136290" cy="6858000"/>
          </a:xfrm>
          <a:custGeom>
            <a:avLst/>
            <a:gdLst>
              <a:gd name="connsiteX0" fmla="*/ 2000394 w 5136290"/>
              <a:gd name="connsiteY0" fmla="*/ 0 h 6858000"/>
              <a:gd name="connsiteX1" fmla="*/ 4812962 w 5136290"/>
              <a:gd name="connsiteY1" fmla="*/ 0 h 6858000"/>
              <a:gd name="connsiteX2" fmla="*/ 5060272 w 5136290"/>
              <a:gd name="connsiteY2" fmla="*/ 113069 h 6858000"/>
              <a:gd name="connsiteX3" fmla="*/ 5136290 w 5136290"/>
              <a:gd name="connsiteY3" fmla="*/ 157136 h 6858000"/>
              <a:gd name="connsiteX4" fmla="*/ 5136290 w 5136290"/>
              <a:gd name="connsiteY4" fmla="*/ 1709179 h 6858000"/>
              <a:gd name="connsiteX5" fmla="*/ 5097012 w 5136290"/>
              <a:gd name="connsiteY5" fmla="*/ 1620351 h 6858000"/>
              <a:gd name="connsiteX6" fmla="*/ 4339484 w 5136290"/>
              <a:gd name="connsiteY6" fmla="*/ 642100 h 6858000"/>
              <a:gd name="connsiteX7" fmla="*/ 3151630 w 5136290"/>
              <a:gd name="connsiteY7" fmla="*/ 230834 h 6858000"/>
              <a:gd name="connsiteX8" fmla="*/ 2243613 w 5136290"/>
              <a:gd name="connsiteY8" fmla="*/ 466918 h 6858000"/>
              <a:gd name="connsiteX9" fmla="*/ 1501063 w 5136290"/>
              <a:gd name="connsiteY9" fmla="*/ 1349528 h 6858000"/>
              <a:gd name="connsiteX10" fmla="*/ 1193647 w 5136290"/>
              <a:gd name="connsiteY10" fmla="*/ 3140293 h 6858000"/>
              <a:gd name="connsiteX11" fmla="*/ 1488480 w 5136290"/>
              <a:gd name="connsiteY11" fmla="*/ 4905124 h 6858000"/>
              <a:gd name="connsiteX12" fmla="*/ 2326708 w 5136290"/>
              <a:gd name="connsiteY12" fmla="*/ 6146838 h 6858000"/>
              <a:gd name="connsiteX13" fmla="*/ 3638824 w 5136290"/>
              <a:gd name="connsiteY13" fmla="*/ 6616093 h 6858000"/>
              <a:gd name="connsiteX14" fmla="*/ 4373534 w 5136290"/>
              <a:gd name="connsiteY14" fmla="*/ 6433093 h 6858000"/>
              <a:gd name="connsiteX15" fmla="*/ 5055385 w 5136290"/>
              <a:gd name="connsiteY15" fmla="*/ 5736750 h 6858000"/>
              <a:gd name="connsiteX16" fmla="*/ 5136290 w 5136290"/>
              <a:gd name="connsiteY16" fmla="*/ 5589705 h 6858000"/>
              <a:gd name="connsiteX17" fmla="*/ 5136290 w 5136290"/>
              <a:gd name="connsiteY17" fmla="*/ 6588974 h 6858000"/>
              <a:gd name="connsiteX18" fmla="*/ 5114316 w 5136290"/>
              <a:gd name="connsiteY18" fmla="*/ 6605117 h 6858000"/>
              <a:gd name="connsiteX19" fmla="*/ 4717075 w 5136290"/>
              <a:gd name="connsiteY19" fmla="*/ 6828486 h 6858000"/>
              <a:gd name="connsiteX20" fmla="*/ 4646193 w 5136290"/>
              <a:gd name="connsiteY20" fmla="*/ 6858000 h 6858000"/>
              <a:gd name="connsiteX21" fmla="*/ 1952311 w 5136290"/>
              <a:gd name="connsiteY21" fmla="*/ 6858000 h 6858000"/>
              <a:gd name="connsiteX22" fmla="*/ 1797615 w 5136290"/>
              <a:gd name="connsiteY22" fmla="*/ 6787774 h 6858000"/>
              <a:gd name="connsiteX23" fmla="*/ 1404541 w 5136290"/>
              <a:gd name="connsiteY23" fmla="*/ 6539746 h 6858000"/>
              <a:gd name="connsiteX24" fmla="*/ 334796 w 5136290"/>
              <a:gd name="connsiteY24" fmla="*/ 5132612 h 6858000"/>
              <a:gd name="connsiteX25" fmla="*/ 84 w 5136290"/>
              <a:gd name="connsiteY25" fmla="*/ 3429024 h 6858000"/>
              <a:gd name="connsiteX26" fmla="*/ 333791 w 5136290"/>
              <a:gd name="connsiteY26" fmla="*/ 1755063 h 6858000"/>
              <a:gd name="connsiteX27" fmla="*/ 1420903 w 5136290"/>
              <a:gd name="connsiteY27" fmla="*/ 333116 h 6858000"/>
              <a:gd name="connsiteX28" fmla="*/ 1824545 w 5136290"/>
              <a:gd name="connsiteY28" fmla="*/ 79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6290" h="6858000">
                <a:moveTo>
                  <a:pt x="2000394" y="0"/>
                </a:moveTo>
                <a:lnTo>
                  <a:pt x="4812962" y="0"/>
                </a:lnTo>
                <a:lnTo>
                  <a:pt x="5060272" y="113069"/>
                </a:lnTo>
                <a:lnTo>
                  <a:pt x="5136290" y="157136"/>
                </a:lnTo>
                <a:lnTo>
                  <a:pt x="5136290" y="1709179"/>
                </a:lnTo>
                <a:lnTo>
                  <a:pt x="5097012" y="1620351"/>
                </a:lnTo>
                <a:cubicBezTo>
                  <a:pt x="4900028" y="1205493"/>
                  <a:pt x="4647518" y="879398"/>
                  <a:pt x="4339484" y="642100"/>
                </a:cubicBezTo>
                <a:cubicBezTo>
                  <a:pt x="3987446" y="370950"/>
                  <a:pt x="3591507" y="233845"/>
                  <a:pt x="3151630" y="230834"/>
                </a:cubicBezTo>
                <a:cubicBezTo>
                  <a:pt x="2843852" y="223549"/>
                  <a:pt x="2541180" y="302227"/>
                  <a:pt x="2243613" y="466918"/>
                </a:cubicBezTo>
                <a:cubicBezTo>
                  <a:pt x="1946046" y="631561"/>
                  <a:pt x="1698530" y="925780"/>
                  <a:pt x="1501063" y="1349528"/>
                </a:cubicBezTo>
                <a:cubicBezTo>
                  <a:pt x="1303596" y="1773324"/>
                  <a:pt x="1201124" y="2370214"/>
                  <a:pt x="1193647" y="3140293"/>
                </a:cubicBezTo>
                <a:cubicBezTo>
                  <a:pt x="1195577" y="3794977"/>
                  <a:pt x="1293828" y="4383270"/>
                  <a:pt x="1488480" y="4905124"/>
                </a:cubicBezTo>
                <a:cubicBezTo>
                  <a:pt x="1683093" y="5426977"/>
                  <a:pt x="1962529" y="5840866"/>
                  <a:pt x="2326708" y="6146838"/>
                </a:cubicBezTo>
                <a:cubicBezTo>
                  <a:pt x="2690888" y="6452762"/>
                  <a:pt x="3128232" y="6609197"/>
                  <a:pt x="3638824" y="6616093"/>
                </a:cubicBezTo>
                <a:cubicBezTo>
                  <a:pt x="3841154" y="6628721"/>
                  <a:pt x="4086058" y="6567720"/>
                  <a:pt x="4373534" y="6433093"/>
                </a:cubicBezTo>
                <a:cubicBezTo>
                  <a:pt x="4625041" y="6315294"/>
                  <a:pt x="4852324" y="6083189"/>
                  <a:pt x="5055385" y="5736750"/>
                </a:cubicBezTo>
                <a:lnTo>
                  <a:pt x="5136290" y="5589705"/>
                </a:lnTo>
                <a:lnTo>
                  <a:pt x="5136290" y="6588974"/>
                </a:lnTo>
                <a:lnTo>
                  <a:pt x="5114316" y="6605117"/>
                </a:lnTo>
                <a:cubicBezTo>
                  <a:pt x="4987944" y="6689940"/>
                  <a:pt x="4855530" y="6764396"/>
                  <a:pt x="4717075" y="6828486"/>
                </a:cubicBezTo>
                <a:lnTo>
                  <a:pt x="4646193" y="6858000"/>
                </a:lnTo>
                <a:lnTo>
                  <a:pt x="1952311" y="6858000"/>
                </a:lnTo>
                <a:lnTo>
                  <a:pt x="1797615" y="6787774"/>
                </a:lnTo>
                <a:cubicBezTo>
                  <a:pt x="1657395" y="6716388"/>
                  <a:pt x="1526370" y="6633711"/>
                  <a:pt x="1404541" y="6539746"/>
                </a:cubicBezTo>
                <a:cubicBezTo>
                  <a:pt x="917266" y="6163837"/>
                  <a:pt x="560645" y="5694824"/>
                  <a:pt x="334796" y="5132612"/>
                </a:cubicBezTo>
                <a:cubicBezTo>
                  <a:pt x="108908" y="4570399"/>
                  <a:pt x="-2650" y="4002553"/>
                  <a:pt x="84" y="3429024"/>
                </a:cubicBezTo>
                <a:cubicBezTo>
                  <a:pt x="-3495" y="2876477"/>
                  <a:pt x="107742" y="2318490"/>
                  <a:pt x="333791" y="1755063"/>
                </a:cubicBezTo>
                <a:cubicBezTo>
                  <a:pt x="559800" y="1191588"/>
                  <a:pt x="922211" y="717622"/>
                  <a:pt x="1420903" y="333116"/>
                </a:cubicBezTo>
                <a:cubicBezTo>
                  <a:pt x="1545586" y="236978"/>
                  <a:pt x="1680133" y="152365"/>
                  <a:pt x="1824545" y="79276"/>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560005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CE52C5-BA15-4997-A43E-F675E9D1BDF8}"/>
              </a:ext>
            </a:extLst>
          </p:cNvPr>
          <p:cNvSpPr>
            <a:spLocks noGrp="1"/>
          </p:cNvSpPr>
          <p:nvPr>
            <p:ph type="pic" sz="quarter" idx="10"/>
          </p:nvPr>
        </p:nvSpPr>
        <p:spPr>
          <a:xfrm>
            <a:off x="0" y="527256"/>
            <a:ext cx="5475758" cy="6330744"/>
          </a:xfrm>
          <a:custGeom>
            <a:avLst/>
            <a:gdLst>
              <a:gd name="connsiteX0" fmla="*/ 5397462 w 5475758"/>
              <a:gd name="connsiteY0" fmla="*/ 17 h 6330744"/>
              <a:gd name="connsiteX1" fmla="*/ 5462166 w 5475758"/>
              <a:gd name="connsiteY1" fmla="*/ 47922 h 6330744"/>
              <a:gd name="connsiteX2" fmla="*/ 5475614 w 5475758"/>
              <a:gd name="connsiteY2" fmla="*/ 206289 h 6330744"/>
              <a:gd name="connsiteX3" fmla="*/ 5468010 w 5475758"/>
              <a:gd name="connsiteY3" fmla="*/ 536557 h 6330744"/>
              <a:gd name="connsiteX4" fmla="*/ 5453917 w 5475758"/>
              <a:gd name="connsiteY4" fmla="*/ 982227 h 6330744"/>
              <a:gd name="connsiteX5" fmla="*/ 5446313 w 5475758"/>
              <a:gd name="connsiteY5" fmla="*/ 1344502 h 6330744"/>
              <a:gd name="connsiteX6" fmla="*/ 5420663 w 5475758"/>
              <a:gd name="connsiteY6" fmla="*/ 1459948 h 6330744"/>
              <a:gd name="connsiteX7" fmla="*/ 5358364 w 5475758"/>
              <a:gd name="connsiteY7" fmla="*/ 1501666 h 6330744"/>
              <a:gd name="connsiteX8" fmla="*/ 5278966 w 5475758"/>
              <a:gd name="connsiteY8" fmla="*/ 1458702 h 6330744"/>
              <a:gd name="connsiteX9" fmla="*/ 5250910 w 5475758"/>
              <a:gd name="connsiteY9" fmla="*/ 1305233 h 6330744"/>
              <a:gd name="connsiteX10" fmla="*/ 5241115 w 5475758"/>
              <a:gd name="connsiteY10" fmla="*/ 1197135 h 6330744"/>
              <a:gd name="connsiteX11" fmla="*/ 4981953 w 5475758"/>
              <a:gd name="connsiteY11" fmla="*/ 833699 h 6330744"/>
              <a:gd name="connsiteX12" fmla="*/ 4081591 w 5475758"/>
              <a:gd name="connsiteY12" fmla="*/ 647061 h 6330744"/>
              <a:gd name="connsiteX13" fmla="*/ 2843400 w 5475758"/>
              <a:gd name="connsiteY13" fmla="*/ 617631 h 6330744"/>
              <a:gd name="connsiteX14" fmla="*/ 2843400 w 5475758"/>
              <a:gd name="connsiteY14" fmla="*/ 4645200 h 6330744"/>
              <a:gd name="connsiteX15" fmla="*/ 2849544 w 5475758"/>
              <a:gd name="connsiteY15" fmla="*/ 5876818 h 6330744"/>
              <a:gd name="connsiteX16" fmla="*/ 2855110 w 5475758"/>
              <a:gd name="connsiteY16" fmla="*/ 6136247 h 6330744"/>
              <a:gd name="connsiteX17" fmla="*/ 2862690 w 5475758"/>
              <a:gd name="connsiteY17" fmla="*/ 6330744 h 6330744"/>
              <a:gd name="connsiteX18" fmla="*/ 1597501 w 5475758"/>
              <a:gd name="connsiteY18" fmla="*/ 6330744 h 6330744"/>
              <a:gd name="connsiteX19" fmla="*/ 1605229 w 5475758"/>
              <a:gd name="connsiteY19" fmla="*/ 6133907 h 6330744"/>
              <a:gd name="connsiteX20" fmla="*/ 1610794 w 5475758"/>
              <a:gd name="connsiteY20" fmla="*/ 5875572 h 6330744"/>
              <a:gd name="connsiteX21" fmla="*/ 1616938 w 5475758"/>
              <a:gd name="connsiteY21" fmla="*/ 4645200 h 6330744"/>
              <a:gd name="connsiteX22" fmla="*/ 1616938 w 5475758"/>
              <a:gd name="connsiteY22" fmla="*/ 617631 h 6330744"/>
              <a:gd name="connsiteX23" fmla="*/ 153484 w 5475758"/>
              <a:gd name="connsiteY23" fmla="*/ 656857 h 6330744"/>
              <a:gd name="connsiteX24" fmla="*/ 0 w 5475758"/>
              <a:gd name="connsiteY24" fmla="*/ 663258 h 6330744"/>
              <a:gd name="connsiteX25" fmla="*/ 0 w 5475758"/>
              <a:gd name="connsiteY25" fmla="*/ 80983 h 6330744"/>
              <a:gd name="connsiteX26" fmla="*/ 60208 w 5475758"/>
              <a:gd name="connsiteY26" fmla="*/ 84743 h 6330744"/>
              <a:gd name="connsiteX27" fmla="*/ 566028 w 5475758"/>
              <a:gd name="connsiteY27" fmla="*/ 98234 h 6330744"/>
              <a:gd name="connsiteX28" fmla="*/ 4454995 w 5475758"/>
              <a:gd name="connsiteY28" fmla="*/ 98234 h 6330744"/>
              <a:gd name="connsiteX29" fmla="*/ 4856669 w 5475758"/>
              <a:gd name="connsiteY29" fmla="*/ 81048 h 6330744"/>
              <a:gd name="connsiteX30" fmla="*/ 5133059 w 5475758"/>
              <a:gd name="connsiteY30" fmla="*/ 49125 h 6330744"/>
              <a:gd name="connsiteX31" fmla="*/ 5305776 w 5475758"/>
              <a:gd name="connsiteY31" fmla="*/ 13551 h 6330744"/>
              <a:gd name="connsiteX32" fmla="*/ 5397462 w 5475758"/>
              <a:gd name="connsiteY32" fmla="*/ 17 h 63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5758" h="6330744">
                <a:moveTo>
                  <a:pt x="5397462" y="17"/>
                </a:moveTo>
                <a:cubicBezTo>
                  <a:pt x="5430631" y="-584"/>
                  <a:pt x="5452199" y="15398"/>
                  <a:pt x="5462166" y="47922"/>
                </a:cubicBezTo>
                <a:cubicBezTo>
                  <a:pt x="5472134" y="80446"/>
                  <a:pt x="5476646" y="133250"/>
                  <a:pt x="5475614" y="206289"/>
                </a:cubicBezTo>
                <a:cubicBezTo>
                  <a:pt x="5475271" y="280575"/>
                  <a:pt x="5472736" y="390650"/>
                  <a:pt x="5468010" y="536557"/>
                </a:cubicBezTo>
                <a:cubicBezTo>
                  <a:pt x="5463327" y="682464"/>
                  <a:pt x="5458600" y="830992"/>
                  <a:pt x="5453917" y="982227"/>
                </a:cubicBezTo>
                <a:cubicBezTo>
                  <a:pt x="5449191" y="1133461"/>
                  <a:pt x="5446656" y="1254234"/>
                  <a:pt x="5446313" y="1344502"/>
                </a:cubicBezTo>
                <a:cubicBezTo>
                  <a:pt x="5442016" y="1394040"/>
                  <a:pt x="5433466" y="1432494"/>
                  <a:pt x="5420663" y="1459948"/>
                </a:cubicBezTo>
                <a:cubicBezTo>
                  <a:pt x="5407817" y="1487359"/>
                  <a:pt x="5387065" y="1501280"/>
                  <a:pt x="5358364" y="1501666"/>
                </a:cubicBezTo>
                <a:cubicBezTo>
                  <a:pt x="5320298" y="1502697"/>
                  <a:pt x="5293832" y="1488390"/>
                  <a:pt x="5278966" y="1458702"/>
                </a:cubicBezTo>
                <a:cubicBezTo>
                  <a:pt x="5264101" y="1429013"/>
                  <a:pt x="5254777" y="1377886"/>
                  <a:pt x="5250910" y="1305233"/>
                </a:cubicBezTo>
                <a:lnTo>
                  <a:pt x="5241115" y="1197135"/>
                </a:lnTo>
                <a:cubicBezTo>
                  <a:pt x="5238880" y="1063730"/>
                  <a:pt x="5152479" y="942570"/>
                  <a:pt x="4981953" y="833699"/>
                </a:cubicBezTo>
                <a:cubicBezTo>
                  <a:pt x="4811428" y="724827"/>
                  <a:pt x="4511278" y="662614"/>
                  <a:pt x="4081591" y="647061"/>
                </a:cubicBezTo>
                <a:lnTo>
                  <a:pt x="2843400" y="617631"/>
                </a:lnTo>
                <a:lnTo>
                  <a:pt x="2843400" y="4645200"/>
                </a:lnTo>
                <a:cubicBezTo>
                  <a:pt x="2842369" y="5101783"/>
                  <a:pt x="2844431" y="5512308"/>
                  <a:pt x="2849544" y="5876818"/>
                </a:cubicBezTo>
                <a:cubicBezTo>
                  <a:pt x="2850822" y="5967935"/>
                  <a:pt x="2852678" y="6054412"/>
                  <a:pt x="2855110" y="6136247"/>
                </a:cubicBezTo>
                <a:lnTo>
                  <a:pt x="2862690" y="6330744"/>
                </a:lnTo>
                <a:lnTo>
                  <a:pt x="1597501" y="6330744"/>
                </a:lnTo>
                <a:lnTo>
                  <a:pt x="1605229" y="6133907"/>
                </a:lnTo>
                <a:cubicBezTo>
                  <a:pt x="1607660" y="6052553"/>
                  <a:pt x="1609516" y="5966442"/>
                  <a:pt x="1610794" y="5875572"/>
                </a:cubicBezTo>
                <a:cubicBezTo>
                  <a:pt x="1615906" y="5512093"/>
                  <a:pt x="1617969" y="5101998"/>
                  <a:pt x="1616938" y="4645200"/>
                </a:cubicBezTo>
                <a:lnTo>
                  <a:pt x="1616938" y="617631"/>
                </a:lnTo>
                <a:lnTo>
                  <a:pt x="153484" y="656857"/>
                </a:lnTo>
                <a:lnTo>
                  <a:pt x="0" y="663258"/>
                </a:lnTo>
                <a:lnTo>
                  <a:pt x="0" y="80983"/>
                </a:lnTo>
                <a:lnTo>
                  <a:pt x="60208" y="84743"/>
                </a:lnTo>
                <a:cubicBezTo>
                  <a:pt x="232495" y="93551"/>
                  <a:pt x="401088" y="98062"/>
                  <a:pt x="566028" y="98234"/>
                </a:cubicBezTo>
                <a:lnTo>
                  <a:pt x="4454995" y="98234"/>
                </a:lnTo>
                <a:cubicBezTo>
                  <a:pt x="4611600" y="97418"/>
                  <a:pt x="4745477" y="91703"/>
                  <a:pt x="4856669" y="81048"/>
                </a:cubicBezTo>
                <a:cubicBezTo>
                  <a:pt x="4967818" y="70436"/>
                  <a:pt x="5059934" y="59781"/>
                  <a:pt x="5133059" y="49125"/>
                </a:cubicBezTo>
                <a:cubicBezTo>
                  <a:pt x="5206013" y="34217"/>
                  <a:pt x="5263585" y="22316"/>
                  <a:pt x="5305776" y="13551"/>
                </a:cubicBezTo>
                <a:cubicBezTo>
                  <a:pt x="5347967" y="4743"/>
                  <a:pt x="5378515" y="232"/>
                  <a:pt x="5397462" y="17"/>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90151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7F54C55-11CF-406F-A423-EDF0538AF973}"/>
              </a:ext>
            </a:extLst>
          </p:cNvPr>
          <p:cNvSpPr>
            <a:spLocks noGrp="1"/>
          </p:cNvSpPr>
          <p:nvPr>
            <p:ph type="pic" sz="quarter" idx="14"/>
          </p:nvPr>
        </p:nvSpPr>
        <p:spPr>
          <a:xfrm>
            <a:off x="3450612" y="461713"/>
            <a:ext cx="1440628" cy="1440628"/>
          </a:xfrm>
          <a:prstGeom prst="ellipse">
            <a:avLst/>
          </a:prstGeom>
          <a:pattFill prst="pct10">
            <a:fgClr>
              <a:schemeClr val="accent1"/>
            </a:fgClr>
            <a:bgClr>
              <a:schemeClr val="bg1"/>
            </a:bgClr>
          </a:pattFill>
        </p:spPr>
        <p:txBody>
          <a:bodyPr/>
          <a:lstStyle/>
          <a:p>
            <a:endParaRPr lang="id-ID"/>
          </a:p>
        </p:txBody>
      </p:sp>
      <p:sp>
        <p:nvSpPr>
          <p:cNvPr id="7" name="Picture Placeholder 6">
            <a:extLst>
              <a:ext uri="{FF2B5EF4-FFF2-40B4-BE49-F238E27FC236}">
                <a16:creationId xmlns:a16="http://schemas.microsoft.com/office/drawing/2014/main" id="{2887CB0F-2135-444F-8569-3B19C05CB703}"/>
              </a:ext>
            </a:extLst>
          </p:cNvPr>
          <p:cNvSpPr>
            <a:spLocks noGrp="1"/>
          </p:cNvSpPr>
          <p:nvPr>
            <p:ph type="pic" sz="quarter" idx="10"/>
          </p:nvPr>
        </p:nvSpPr>
        <p:spPr>
          <a:xfrm>
            <a:off x="1613489" y="2070925"/>
            <a:ext cx="6314864" cy="4787074"/>
          </a:xfrm>
          <a:custGeom>
            <a:avLst/>
            <a:gdLst>
              <a:gd name="connsiteX0" fmla="*/ 3157432 w 6314864"/>
              <a:gd name="connsiteY0" fmla="*/ 0 h 4787074"/>
              <a:gd name="connsiteX1" fmla="*/ 6314864 w 6314864"/>
              <a:gd name="connsiteY1" fmla="*/ 3373694 h 4787074"/>
              <a:gd name="connsiteX2" fmla="*/ 6066738 w 6314864"/>
              <a:gd name="connsiteY2" fmla="*/ 4686888 h 4787074"/>
              <a:gd name="connsiteX3" fmla="*/ 6021569 w 6314864"/>
              <a:gd name="connsiteY3" fmla="*/ 4787074 h 4787074"/>
              <a:gd name="connsiteX4" fmla="*/ 293295 w 6314864"/>
              <a:gd name="connsiteY4" fmla="*/ 4787074 h 4787074"/>
              <a:gd name="connsiteX5" fmla="*/ 248127 w 6314864"/>
              <a:gd name="connsiteY5" fmla="*/ 4686888 h 4787074"/>
              <a:gd name="connsiteX6" fmla="*/ 0 w 6314864"/>
              <a:gd name="connsiteY6" fmla="*/ 3373694 h 4787074"/>
              <a:gd name="connsiteX7" fmla="*/ 3157432 w 6314864"/>
              <a:gd name="connsiteY7" fmla="*/ 0 h 47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864" h="4787074">
                <a:moveTo>
                  <a:pt x="3157432" y="0"/>
                </a:moveTo>
                <a:cubicBezTo>
                  <a:pt x="4901234" y="0"/>
                  <a:pt x="6314864" y="1510454"/>
                  <a:pt x="6314864" y="3373694"/>
                </a:cubicBezTo>
                <a:cubicBezTo>
                  <a:pt x="6314864" y="3839504"/>
                  <a:pt x="6226512" y="4283265"/>
                  <a:pt x="6066738" y="4686888"/>
                </a:cubicBezTo>
                <a:lnTo>
                  <a:pt x="6021569" y="4787074"/>
                </a:lnTo>
                <a:lnTo>
                  <a:pt x="293295" y="4787074"/>
                </a:lnTo>
                <a:lnTo>
                  <a:pt x="248127" y="4686888"/>
                </a:lnTo>
                <a:cubicBezTo>
                  <a:pt x="88352" y="4283265"/>
                  <a:pt x="0" y="3839504"/>
                  <a:pt x="0" y="3373694"/>
                </a:cubicBezTo>
                <a:cubicBezTo>
                  <a:pt x="0" y="1510454"/>
                  <a:pt x="1413630" y="0"/>
                  <a:pt x="3157432" y="0"/>
                </a:cubicBezTo>
                <a:close/>
              </a:path>
            </a:pathLst>
          </a:custGeom>
          <a:pattFill prst="pct10">
            <a:fgClr>
              <a:schemeClr val="accent1"/>
            </a:fgClr>
            <a:bgClr>
              <a:schemeClr val="bg1"/>
            </a:bgClr>
          </a:pattFill>
        </p:spPr>
        <p:txBody>
          <a:bodyPr wrap="square">
            <a:noAutofit/>
          </a:bodyPr>
          <a:lstStyle/>
          <a:p>
            <a:endParaRPr lang="id-ID"/>
          </a:p>
        </p:txBody>
      </p:sp>
      <p:sp>
        <p:nvSpPr>
          <p:cNvPr id="11" name="Picture Placeholder 10">
            <a:extLst>
              <a:ext uri="{FF2B5EF4-FFF2-40B4-BE49-F238E27FC236}">
                <a16:creationId xmlns:a16="http://schemas.microsoft.com/office/drawing/2014/main" id="{77263500-22AF-4B59-A443-6F7E74D1FCD9}"/>
              </a:ext>
            </a:extLst>
          </p:cNvPr>
          <p:cNvSpPr>
            <a:spLocks noGrp="1"/>
          </p:cNvSpPr>
          <p:nvPr>
            <p:ph type="pic" sz="quarter" idx="12"/>
          </p:nvPr>
        </p:nvSpPr>
        <p:spPr>
          <a:xfrm>
            <a:off x="1" y="1"/>
            <a:ext cx="3178629" cy="2888343"/>
          </a:xfrm>
          <a:custGeom>
            <a:avLst/>
            <a:gdLst>
              <a:gd name="connsiteX0" fmla="*/ 0 w 3178629"/>
              <a:gd name="connsiteY0" fmla="*/ 0 h 2888343"/>
              <a:gd name="connsiteX1" fmla="*/ 3095198 w 3178629"/>
              <a:gd name="connsiteY1" fmla="*/ 0 h 2888343"/>
              <a:gd name="connsiteX2" fmla="*/ 3135577 w 3178629"/>
              <a:gd name="connsiteY2" fmla="*/ 167793 h 2888343"/>
              <a:gd name="connsiteX3" fmla="*/ 3178629 w 3178629"/>
              <a:gd name="connsiteY3" fmla="*/ 624114 h 2888343"/>
              <a:gd name="connsiteX4" fmla="*/ 1059543 w 3178629"/>
              <a:gd name="connsiteY4" fmla="*/ 2888343 h 2888343"/>
              <a:gd name="connsiteX5" fmla="*/ 49461 w 3178629"/>
              <a:gd name="connsiteY5" fmla="*/ 2615063 h 2888343"/>
              <a:gd name="connsiteX6" fmla="*/ 0 w 3178629"/>
              <a:gd name="connsiteY6" fmla="*/ 2582957 h 288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629" h="2888343">
                <a:moveTo>
                  <a:pt x="0" y="0"/>
                </a:moveTo>
                <a:lnTo>
                  <a:pt x="3095198" y="0"/>
                </a:lnTo>
                <a:lnTo>
                  <a:pt x="3135577" y="167793"/>
                </a:lnTo>
                <a:cubicBezTo>
                  <a:pt x="3163805" y="315189"/>
                  <a:pt x="3178629" y="467802"/>
                  <a:pt x="3178629" y="624114"/>
                </a:cubicBezTo>
                <a:cubicBezTo>
                  <a:pt x="3178629" y="1874613"/>
                  <a:pt x="2229882" y="2888343"/>
                  <a:pt x="1059543" y="2888343"/>
                </a:cubicBezTo>
                <a:cubicBezTo>
                  <a:pt x="693812" y="2888343"/>
                  <a:pt x="349721" y="2789346"/>
                  <a:pt x="49461" y="2615063"/>
                </a:cubicBezTo>
                <a:lnTo>
                  <a:pt x="0" y="2582957"/>
                </a:lnTo>
                <a:close/>
              </a:path>
            </a:pathLst>
          </a:custGeom>
          <a:pattFill prst="pct10">
            <a:fgClr>
              <a:schemeClr val="accent1"/>
            </a:fgClr>
            <a:bgClr>
              <a:schemeClr val="bg1"/>
            </a:bgClr>
          </a:pattFill>
        </p:spPr>
        <p:txBody>
          <a:bodyPr wrap="square">
            <a:noAutofit/>
          </a:bodyPr>
          <a:lstStyle/>
          <a:p>
            <a:endParaRPr lang="id-ID"/>
          </a:p>
        </p:txBody>
      </p:sp>
      <p:sp>
        <p:nvSpPr>
          <p:cNvPr id="13" name="Picture Placeholder 12">
            <a:extLst>
              <a:ext uri="{FF2B5EF4-FFF2-40B4-BE49-F238E27FC236}">
                <a16:creationId xmlns:a16="http://schemas.microsoft.com/office/drawing/2014/main" id="{D3D1D988-0429-41A5-A0EC-E25A48529159}"/>
              </a:ext>
            </a:extLst>
          </p:cNvPr>
          <p:cNvSpPr>
            <a:spLocks noGrp="1"/>
          </p:cNvSpPr>
          <p:nvPr>
            <p:ph type="pic" sz="quarter" idx="13"/>
          </p:nvPr>
        </p:nvSpPr>
        <p:spPr>
          <a:xfrm>
            <a:off x="2" y="2949000"/>
            <a:ext cx="1378197" cy="3909001"/>
          </a:xfrm>
          <a:custGeom>
            <a:avLst/>
            <a:gdLst>
              <a:gd name="connsiteX0" fmla="*/ 0 w 1378197"/>
              <a:gd name="connsiteY0" fmla="*/ 0 h 3909001"/>
              <a:gd name="connsiteX1" fmla="*/ 83955 w 1378197"/>
              <a:gd name="connsiteY1" fmla="*/ 32833 h 3909001"/>
              <a:gd name="connsiteX2" fmla="*/ 1378197 w 1378197"/>
              <a:gd name="connsiteY2" fmla="*/ 2119127 h 3909001"/>
              <a:gd name="connsiteX3" fmla="*/ 607047 w 1378197"/>
              <a:gd name="connsiteY3" fmla="*/ 3866316 h 3909001"/>
              <a:gd name="connsiteX4" fmla="*/ 553624 w 1378197"/>
              <a:gd name="connsiteY4" fmla="*/ 3909001 h 3909001"/>
              <a:gd name="connsiteX5" fmla="*/ 0 w 1378197"/>
              <a:gd name="connsiteY5" fmla="*/ 3909001 h 390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197" h="3909001">
                <a:moveTo>
                  <a:pt x="0" y="0"/>
                </a:moveTo>
                <a:lnTo>
                  <a:pt x="83955" y="32833"/>
                </a:lnTo>
                <a:cubicBezTo>
                  <a:pt x="844527" y="376561"/>
                  <a:pt x="1378197" y="1181253"/>
                  <a:pt x="1378197" y="2119127"/>
                </a:cubicBezTo>
                <a:cubicBezTo>
                  <a:pt x="1378197" y="2822533"/>
                  <a:pt x="1078008" y="3451023"/>
                  <a:pt x="607047" y="3866316"/>
                </a:cubicBezTo>
                <a:lnTo>
                  <a:pt x="553624" y="3909001"/>
                </a:lnTo>
                <a:lnTo>
                  <a:pt x="0" y="3909001"/>
                </a:ln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825157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85E917E-F37C-4E3E-A358-F88D0F44F935}"/>
              </a:ext>
            </a:extLst>
          </p:cNvPr>
          <p:cNvSpPr>
            <a:spLocks noGrp="1"/>
          </p:cNvSpPr>
          <p:nvPr>
            <p:ph type="pic" sz="quarter" idx="12"/>
          </p:nvPr>
        </p:nvSpPr>
        <p:spPr>
          <a:xfrm>
            <a:off x="5906695" y="1632855"/>
            <a:ext cx="3592287" cy="3592288"/>
          </a:xfrm>
          <a:prstGeom prst="ellipse">
            <a:avLst/>
          </a:prstGeom>
          <a:pattFill prst="pct10">
            <a:fgClr>
              <a:schemeClr val="accent1"/>
            </a:fgClr>
            <a:bgClr>
              <a:schemeClr val="bg1"/>
            </a:bgClr>
          </a:pattFill>
        </p:spPr>
        <p:txBody>
          <a:bodyPr/>
          <a:lstStyle/>
          <a:p>
            <a:endParaRPr lang="id-ID"/>
          </a:p>
        </p:txBody>
      </p:sp>
      <p:sp>
        <p:nvSpPr>
          <p:cNvPr id="6" name="Picture Placeholder 2">
            <a:extLst>
              <a:ext uri="{FF2B5EF4-FFF2-40B4-BE49-F238E27FC236}">
                <a16:creationId xmlns:a16="http://schemas.microsoft.com/office/drawing/2014/main" id="{1B59FCC5-72C8-4898-9E7F-9EE257A2DA0B}"/>
              </a:ext>
            </a:extLst>
          </p:cNvPr>
          <p:cNvSpPr>
            <a:spLocks noGrp="1"/>
          </p:cNvSpPr>
          <p:nvPr>
            <p:ph type="pic" sz="quarter" idx="11"/>
          </p:nvPr>
        </p:nvSpPr>
        <p:spPr>
          <a:xfrm>
            <a:off x="5210010" y="2460170"/>
            <a:ext cx="1941285" cy="1937659"/>
          </a:xfrm>
          <a:prstGeom prst="ellipse">
            <a:avLst/>
          </a:prstGeom>
          <a:pattFill prst="pct10">
            <a:fgClr>
              <a:schemeClr val="accent1"/>
            </a:fgClr>
            <a:bgClr>
              <a:schemeClr val="bg1"/>
            </a:bgClr>
          </a:pattFill>
        </p:spPr>
        <p:txBody>
          <a:bodyPr/>
          <a:lstStyle/>
          <a:p>
            <a:endParaRPr lang="id-ID"/>
          </a:p>
        </p:txBody>
      </p:sp>
      <p:sp>
        <p:nvSpPr>
          <p:cNvPr id="5" name="Picture Placeholder 2">
            <a:extLst>
              <a:ext uri="{FF2B5EF4-FFF2-40B4-BE49-F238E27FC236}">
                <a16:creationId xmlns:a16="http://schemas.microsoft.com/office/drawing/2014/main" id="{891B3526-29B7-48EC-B99B-D9697390CC65}"/>
              </a:ext>
            </a:extLst>
          </p:cNvPr>
          <p:cNvSpPr>
            <a:spLocks noGrp="1"/>
          </p:cNvSpPr>
          <p:nvPr>
            <p:ph type="pic" sz="quarter" idx="10"/>
          </p:nvPr>
        </p:nvSpPr>
        <p:spPr>
          <a:xfrm>
            <a:off x="6857380" y="1284514"/>
            <a:ext cx="4288973" cy="4288972"/>
          </a:xfrm>
          <a:prstGeom prst="ellipse">
            <a:avLst/>
          </a:prstGeo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106391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AAE07D4A-3008-445D-8FE3-ED0A9DFC09C7}"/>
              </a:ext>
            </a:extLst>
          </p:cNvPr>
          <p:cNvSpPr>
            <a:spLocks noGrp="1"/>
          </p:cNvSpPr>
          <p:nvPr>
            <p:ph type="pic" sz="quarter" idx="15"/>
          </p:nvPr>
        </p:nvSpPr>
        <p:spPr>
          <a:xfrm>
            <a:off x="7038109" y="304800"/>
            <a:ext cx="4849091" cy="3124200"/>
          </a:xfrm>
          <a:pattFill prst="pct25">
            <a:fgClr>
              <a:schemeClr val="accent1"/>
            </a:fgClr>
            <a:bgClr>
              <a:schemeClr val="bg1"/>
            </a:bgClr>
          </a:pattFill>
        </p:spPr>
        <p:txBody>
          <a:bodyPr/>
          <a:lstStyle/>
          <a:p>
            <a:endParaRPr lang="id-ID"/>
          </a:p>
        </p:txBody>
      </p:sp>
      <p:sp>
        <p:nvSpPr>
          <p:cNvPr id="11" name="Picture Placeholder 4">
            <a:extLst>
              <a:ext uri="{FF2B5EF4-FFF2-40B4-BE49-F238E27FC236}">
                <a16:creationId xmlns:a16="http://schemas.microsoft.com/office/drawing/2014/main" id="{3A3ACFBC-54F0-40AB-AAAF-CF036036021F}"/>
              </a:ext>
            </a:extLst>
          </p:cNvPr>
          <p:cNvSpPr>
            <a:spLocks noGrp="1"/>
          </p:cNvSpPr>
          <p:nvPr>
            <p:ph type="pic" sz="quarter" idx="16"/>
          </p:nvPr>
        </p:nvSpPr>
        <p:spPr>
          <a:xfrm>
            <a:off x="5276850" y="3733800"/>
            <a:ext cx="2114549" cy="2819400"/>
          </a:xfrm>
          <a:pattFill prst="pct25">
            <a:fgClr>
              <a:schemeClr val="accent1"/>
            </a:fgClr>
            <a:bgClr>
              <a:schemeClr val="bg1"/>
            </a:bgClr>
          </a:pattFill>
        </p:spPr>
        <p:txBody>
          <a:bodyPr/>
          <a:lstStyle/>
          <a:p>
            <a:endParaRPr lang="id-ID"/>
          </a:p>
        </p:txBody>
      </p:sp>
      <p:sp>
        <p:nvSpPr>
          <p:cNvPr id="12" name="Picture Placeholder 4">
            <a:extLst>
              <a:ext uri="{FF2B5EF4-FFF2-40B4-BE49-F238E27FC236}">
                <a16:creationId xmlns:a16="http://schemas.microsoft.com/office/drawing/2014/main" id="{87AE8804-AE8F-433B-9BE0-156B95045EBD}"/>
              </a:ext>
            </a:extLst>
          </p:cNvPr>
          <p:cNvSpPr>
            <a:spLocks noGrp="1"/>
          </p:cNvSpPr>
          <p:nvPr>
            <p:ph type="pic" sz="quarter" idx="17"/>
          </p:nvPr>
        </p:nvSpPr>
        <p:spPr>
          <a:xfrm>
            <a:off x="7677150" y="3733800"/>
            <a:ext cx="2114549" cy="2819400"/>
          </a:xfrm>
          <a:pattFill prst="pct25">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43520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E9EEEAD7-2A0E-45A8-868D-129D8399FCCA}"/>
              </a:ext>
            </a:extLst>
          </p:cNvPr>
          <p:cNvSpPr>
            <a:spLocks noGrp="1"/>
          </p:cNvSpPr>
          <p:nvPr>
            <p:ph type="pic" sz="quarter" idx="16"/>
          </p:nvPr>
        </p:nvSpPr>
        <p:spPr>
          <a:xfrm>
            <a:off x="4365524" y="361950"/>
            <a:ext cx="2911578" cy="6134100"/>
          </a:xfrm>
          <a:pattFill prst="pct25">
            <a:fgClr>
              <a:schemeClr val="accent1"/>
            </a:fgClr>
            <a:bgClr>
              <a:schemeClr val="bg1"/>
            </a:bgClr>
          </a:pattFill>
        </p:spPr>
        <p:txBody>
          <a:bodyPr/>
          <a:lstStyle/>
          <a:p>
            <a:endParaRPr lang="id-ID"/>
          </a:p>
        </p:txBody>
      </p:sp>
      <p:sp>
        <p:nvSpPr>
          <p:cNvPr id="9" name="Picture Placeholder 4">
            <a:extLst>
              <a:ext uri="{FF2B5EF4-FFF2-40B4-BE49-F238E27FC236}">
                <a16:creationId xmlns:a16="http://schemas.microsoft.com/office/drawing/2014/main" id="{E5432331-C34A-4FC6-8415-436C15645A3D}"/>
              </a:ext>
            </a:extLst>
          </p:cNvPr>
          <p:cNvSpPr>
            <a:spLocks noGrp="1"/>
          </p:cNvSpPr>
          <p:nvPr>
            <p:ph type="pic" sz="quarter" idx="17"/>
          </p:nvPr>
        </p:nvSpPr>
        <p:spPr>
          <a:xfrm>
            <a:off x="457200" y="361950"/>
            <a:ext cx="2590800" cy="4667250"/>
          </a:xfrm>
          <a:pattFill prst="pct25">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614497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6" name="Picture Placeholder 4"/>
          <p:cNvSpPr>
            <a:spLocks noGrp="1"/>
          </p:cNvSpPr>
          <p:nvPr>
            <p:ph type="pic" sz="quarter" idx="18"/>
          </p:nvPr>
        </p:nvSpPr>
        <p:spPr>
          <a:xfrm>
            <a:off x="421393" y="469900"/>
            <a:ext cx="4913878" cy="5918200"/>
          </a:xfrm>
          <a:prstGeom prst="rect">
            <a:avLst/>
          </a:prstGeom>
          <a:pattFill prst="pct25">
            <a:fgClr>
              <a:schemeClr val="accent1"/>
            </a:fgClr>
            <a:bgClr>
              <a:schemeClr val="bg1"/>
            </a:bgClr>
          </a:pattFill>
          <a:ln w="38100">
            <a:solidFill>
              <a:schemeClr val="bg1"/>
            </a:solidFill>
          </a:ln>
          <a:effectLst>
            <a:outerShdw blurRad="88900" sx="103000" sy="103000" algn="ctr" rotWithShape="0">
              <a:prstClr val="black">
                <a:alpha val="40000"/>
              </a:prstClr>
            </a:outerShdw>
          </a:effectLst>
        </p:spPr>
        <p:txBody>
          <a:bodyPr>
            <a:normAutofit/>
          </a:bodyPr>
          <a:lstStyle>
            <a:lvl1pPr>
              <a:defRPr sz="900"/>
            </a:lvl1pPr>
          </a:lstStyle>
          <a:p>
            <a:endParaRPr lang="id-ID"/>
          </a:p>
        </p:txBody>
      </p:sp>
      <p:sp>
        <p:nvSpPr>
          <p:cNvPr id="3" name="Picture Placeholder 4"/>
          <p:cNvSpPr>
            <a:spLocks noGrp="1"/>
          </p:cNvSpPr>
          <p:nvPr>
            <p:ph type="pic" sz="quarter" idx="10"/>
          </p:nvPr>
        </p:nvSpPr>
        <p:spPr>
          <a:xfrm>
            <a:off x="2594249" y="2002506"/>
            <a:ext cx="2373258" cy="2852989"/>
          </a:xfrm>
          <a:prstGeom prst="rect">
            <a:avLst/>
          </a:prstGeom>
          <a:pattFill prst="pct25">
            <a:fgClr>
              <a:schemeClr val="accent1"/>
            </a:fgClr>
            <a:bgClr>
              <a:schemeClr val="bg1"/>
            </a:bgClr>
          </a:pattFill>
          <a:ln w="38100">
            <a:solidFill>
              <a:schemeClr val="bg1"/>
            </a:solidFill>
          </a:ln>
          <a:effectLst>
            <a:outerShdw blurRad="88900" sx="103000" sy="103000" algn="ctr" rotWithShape="0">
              <a:prstClr val="black">
                <a:alpha val="40000"/>
              </a:prstClr>
            </a:outerShdw>
          </a:effectLst>
        </p:spPr>
        <p:txBody>
          <a:bodyPr>
            <a:normAutofit/>
          </a:bodyPr>
          <a:lstStyle>
            <a:lvl1pPr>
              <a:defRPr sz="900"/>
            </a:lvl1pPr>
          </a:lstStyle>
          <a:p>
            <a:endParaRPr lang="id-ID"/>
          </a:p>
        </p:txBody>
      </p:sp>
      <p:sp>
        <p:nvSpPr>
          <p:cNvPr id="4" name="Picture Placeholder 4"/>
          <p:cNvSpPr>
            <a:spLocks noGrp="1"/>
          </p:cNvSpPr>
          <p:nvPr>
            <p:ph type="pic" sz="quarter" idx="16"/>
          </p:nvPr>
        </p:nvSpPr>
        <p:spPr>
          <a:xfrm>
            <a:off x="5322124" y="2713781"/>
            <a:ext cx="1189910" cy="1430438"/>
          </a:xfrm>
          <a:prstGeom prst="rect">
            <a:avLst/>
          </a:prstGeom>
          <a:pattFill prst="pct25">
            <a:fgClr>
              <a:schemeClr val="accent1"/>
            </a:fgClr>
            <a:bgClr>
              <a:schemeClr val="bg1"/>
            </a:bgClr>
          </a:pattFill>
          <a:ln w="38100">
            <a:solidFill>
              <a:schemeClr val="bg1"/>
            </a:solidFill>
          </a:ln>
          <a:effectLst>
            <a:outerShdw blurRad="88900" sx="103000" sy="103000" algn="ctr" rotWithShape="0">
              <a:prstClr val="black">
                <a:alpha val="40000"/>
              </a:prstClr>
            </a:outerShdw>
          </a:effectLst>
        </p:spPr>
        <p:txBody>
          <a:bodyPr>
            <a:normAutofit/>
          </a:bodyPr>
          <a:lstStyle>
            <a:lvl1pPr>
              <a:defRPr sz="900"/>
            </a:lvl1pPr>
          </a:lstStyle>
          <a:p>
            <a:endParaRPr lang="id-ID"/>
          </a:p>
        </p:txBody>
      </p:sp>
      <p:sp>
        <p:nvSpPr>
          <p:cNvPr id="5" name="Picture Placeholder 4"/>
          <p:cNvSpPr>
            <a:spLocks noGrp="1"/>
          </p:cNvSpPr>
          <p:nvPr>
            <p:ph type="pic" sz="quarter" idx="17"/>
          </p:nvPr>
        </p:nvSpPr>
        <p:spPr>
          <a:xfrm>
            <a:off x="4143113" y="2437963"/>
            <a:ext cx="1648788" cy="1982074"/>
          </a:xfrm>
          <a:prstGeom prst="rect">
            <a:avLst/>
          </a:prstGeom>
          <a:pattFill prst="pct25">
            <a:fgClr>
              <a:schemeClr val="accent1"/>
            </a:fgClr>
            <a:bgClr>
              <a:schemeClr val="bg1"/>
            </a:bgClr>
          </a:pattFill>
          <a:ln w="38100">
            <a:solidFill>
              <a:schemeClr val="bg1"/>
            </a:solidFill>
          </a:ln>
          <a:effectLst>
            <a:outerShdw blurRad="88900" sx="103000" sy="103000" algn="ctr" rotWithShape="0">
              <a:prstClr val="black">
                <a:alpha val="40000"/>
              </a:prstClr>
            </a:outerShdw>
          </a:effectLst>
        </p:spPr>
        <p:txBody>
          <a:bodyPr>
            <a:normAutofit/>
          </a:bodyPr>
          <a:lstStyle>
            <a:lvl1pPr>
              <a:defRPr sz="900"/>
            </a:lvl1pPr>
          </a:lstStyle>
          <a:p>
            <a:endParaRPr lang="id-ID"/>
          </a:p>
        </p:txBody>
      </p:sp>
    </p:spTree>
    <p:extLst>
      <p:ext uri="{BB962C8B-B14F-4D97-AF65-F5344CB8AC3E}">
        <p14:creationId xmlns:p14="http://schemas.microsoft.com/office/powerpoint/2010/main" val="2015718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6" name="Picture Placeholder 7"/>
          <p:cNvSpPr>
            <a:spLocks noGrp="1"/>
          </p:cNvSpPr>
          <p:nvPr>
            <p:ph type="pic" sz="quarter" idx="16"/>
          </p:nvPr>
        </p:nvSpPr>
        <p:spPr>
          <a:xfrm>
            <a:off x="464458" y="3444112"/>
            <a:ext cx="2489200" cy="2995530"/>
          </a:xfrm>
          <a:pattFill prst="pct5">
            <a:fgClr>
              <a:schemeClr val="accent1"/>
            </a:fgClr>
            <a:bgClr>
              <a:schemeClr val="bg1"/>
            </a:bgClr>
          </a:pattFill>
        </p:spPr>
      </p:sp>
      <p:sp>
        <p:nvSpPr>
          <p:cNvPr id="7" name="Picture Placeholder 7"/>
          <p:cNvSpPr>
            <a:spLocks noGrp="1"/>
          </p:cNvSpPr>
          <p:nvPr>
            <p:ph type="pic" sz="quarter" idx="17"/>
          </p:nvPr>
        </p:nvSpPr>
        <p:spPr>
          <a:xfrm>
            <a:off x="2953658" y="418356"/>
            <a:ext cx="2358572" cy="2838334"/>
          </a:xfrm>
          <a:pattFill prst="pct5">
            <a:fgClr>
              <a:schemeClr val="accent1"/>
            </a:fgClr>
            <a:bgClr>
              <a:schemeClr val="bg1"/>
            </a:bgClr>
          </a:pattFill>
        </p:spPr>
      </p:sp>
    </p:spTree>
    <p:extLst>
      <p:ext uri="{BB962C8B-B14F-4D97-AF65-F5344CB8AC3E}">
        <p14:creationId xmlns:p14="http://schemas.microsoft.com/office/powerpoint/2010/main" val="2896218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3" name="Picture Placeholder 7"/>
          <p:cNvSpPr>
            <a:spLocks noGrp="1"/>
          </p:cNvSpPr>
          <p:nvPr>
            <p:ph type="pic" sz="quarter" idx="17"/>
          </p:nvPr>
        </p:nvSpPr>
        <p:spPr>
          <a:xfrm>
            <a:off x="1440706" y="2934548"/>
            <a:ext cx="4024544" cy="2535147"/>
          </a:xfrm>
          <a:pattFill prst="pct5">
            <a:fgClr>
              <a:schemeClr val="accent1"/>
            </a:fgClr>
            <a:bgClr>
              <a:schemeClr val="bg1"/>
            </a:bgClr>
          </a:pattFill>
        </p:spPr>
      </p:sp>
    </p:spTree>
    <p:extLst>
      <p:ext uri="{BB962C8B-B14F-4D97-AF65-F5344CB8AC3E}">
        <p14:creationId xmlns:p14="http://schemas.microsoft.com/office/powerpoint/2010/main" val="192704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2ED2357-3297-444B-99CD-ADEF5DA3C2E0}"/>
              </a:ext>
            </a:extLst>
          </p:cNvPr>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3360236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4" name="Picture Placeholder 7"/>
          <p:cNvSpPr>
            <a:spLocks noGrp="1"/>
          </p:cNvSpPr>
          <p:nvPr>
            <p:ph type="pic" sz="quarter" idx="17"/>
          </p:nvPr>
        </p:nvSpPr>
        <p:spPr>
          <a:xfrm>
            <a:off x="881252" y="1196248"/>
            <a:ext cx="3897203" cy="2222504"/>
          </a:xfrm>
          <a:pattFill prst="pct5">
            <a:fgClr>
              <a:schemeClr val="accent1"/>
            </a:fgClr>
            <a:bgClr>
              <a:schemeClr val="bg1"/>
            </a:bgClr>
          </a:pattFill>
        </p:spPr>
      </p:sp>
      <p:sp>
        <p:nvSpPr>
          <p:cNvPr id="5" name="Picture Placeholder 7"/>
          <p:cNvSpPr>
            <a:spLocks noGrp="1"/>
          </p:cNvSpPr>
          <p:nvPr>
            <p:ph type="pic" sz="quarter" idx="18"/>
          </p:nvPr>
        </p:nvSpPr>
        <p:spPr>
          <a:xfrm>
            <a:off x="9436099" y="1448354"/>
            <a:ext cx="1514476" cy="2723596"/>
          </a:xfrm>
          <a:pattFill prst="pct5">
            <a:fgClr>
              <a:schemeClr val="accent1"/>
            </a:fgClr>
            <a:bgClr>
              <a:schemeClr val="bg1"/>
            </a:bgClr>
          </a:pattFill>
        </p:spPr>
      </p:sp>
    </p:spTree>
    <p:extLst>
      <p:ext uri="{BB962C8B-B14F-4D97-AF65-F5344CB8AC3E}">
        <p14:creationId xmlns:p14="http://schemas.microsoft.com/office/powerpoint/2010/main" val="3276894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3" name="Picture Placeholder 7"/>
          <p:cNvSpPr>
            <a:spLocks noGrp="1"/>
          </p:cNvSpPr>
          <p:nvPr>
            <p:ph type="pic" sz="quarter" idx="18"/>
          </p:nvPr>
        </p:nvSpPr>
        <p:spPr>
          <a:xfrm>
            <a:off x="8895740" y="1288068"/>
            <a:ext cx="2483892" cy="4394579"/>
          </a:xfrm>
          <a:pattFill prst="pct5">
            <a:fgClr>
              <a:schemeClr val="accent1"/>
            </a:fgClr>
            <a:bgClr>
              <a:schemeClr val="bg1"/>
            </a:bgClr>
          </a:pattFill>
        </p:spPr>
      </p:sp>
    </p:spTree>
    <p:extLst>
      <p:ext uri="{BB962C8B-B14F-4D97-AF65-F5344CB8AC3E}">
        <p14:creationId xmlns:p14="http://schemas.microsoft.com/office/powerpoint/2010/main" val="3346560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D6821BEA-0521-4921-878B-715485B0603D}"/>
              </a:ext>
            </a:extLst>
          </p:cNvPr>
          <p:cNvSpPr>
            <a:spLocks noGrp="1"/>
          </p:cNvSpPr>
          <p:nvPr>
            <p:ph type="pic" sz="quarter" idx="18"/>
          </p:nvPr>
        </p:nvSpPr>
        <p:spPr>
          <a:xfrm>
            <a:off x="1059545" y="2281319"/>
            <a:ext cx="1083838" cy="3786972"/>
          </a:xfrm>
          <a:pattFill prst="pct5">
            <a:fgClr>
              <a:schemeClr val="accent1"/>
            </a:fgClr>
            <a:bgClr>
              <a:schemeClr val="bg1"/>
            </a:bgClr>
          </a:pattFill>
        </p:spPr>
      </p:sp>
    </p:spTree>
    <p:extLst>
      <p:ext uri="{BB962C8B-B14F-4D97-AF65-F5344CB8AC3E}">
        <p14:creationId xmlns:p14="http://schemas.microsoft.com/office/powerpoint/2010/main" val="420370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857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466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3" name="Picture Placeholder 7"/>
          <p:cNvSpPr>
            <a:spLocks noGrp="1"/>
          </p:cNvSpPr>
          <p:nvPr>
            <p:ph type="pic" sz="quarter" idx="19"/>
          </p:nvPr>
        </p:nvSpPr>
        <p:spPr>
          <a:xfrm>
            <a:off x="5239658" y="0"/>
            <a:ext cx="6952342" cy="6858000"/>
          </a:xfrm>
          <a:pattFill prst="pct5">
            <a:fgClr>
              <a:schemeClr val="accent1"/>
            </a:fgClr>
            <a:bgClr>
              <a:schemeClr val="bg1"/>
            </a:bgClr>
          </a:pattFill>
        </p:spPr>
      </p:sp>
    </p:spTree>
    <p:extLst>
      <p:ext uri="{BB962C8B-B14F-4D97-AF65-F5344CB8AC3E}">
        <p14:creationId xmlns:p14="http://schemas.microsoft.com/office/powerpoint/2010/main" val="1841674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3E2F43F-C839-444D-B8A6-CE4281F7F6DF}"/>
              </a:ext>
            </a:extLst>
          </p:cNvPr>
          <p:cNvSpPr>
            <a:spLocks noGrp="1"/>
          </p:cNvSpPr>
          <p:nvPr>
            <p:ph type="pic" sz="quarter" idx="19"/>
          </p:nvPr>
        </p:nvSpPr>
        <p:spPr>
          <a:xfrm>
            <a:off x="0" y="0"/>
            <a:ext cx="12192000" cy="2989026"/>
          </a:xfrm>
          <a:pattFill prst="pct5">
            <a:fgClr>
              <a:schemeClr val="accent1"/>
            </a:fgClr>
            <a:bgClr>
              <a:schemeClr val="bg1"/>
            </a:bgClr>
          </a:pattFill>
        </p:spPr>
      </p:sp>
    </p:spTree>
    <p:extLst>
      <p:ext uri="{BB962C8B-B14F-4D97-AF65-F5344CB8AC3E}">
        <p14:creationId xmlns:p14="http://schemas.microsoft.com/office/powerpoint/2010/main" val="213742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45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744903F-8331-4538-B29B-FA5BE0C75366}"/>
              </a:ext>
            </a:extLst>
          </p:cNvPr>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338651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B7C6693-B375-41B3-932C-1FF566995FDE}"/>
              </a:ext>
            </a:extLst>
          </p:cNvPr>
          <p:cNvSpPr>
            <a:spLocks noGrp="1"/>
          </p:cNvSpPr>
          <p:nvPr>
            <p:ph type="pic" sz="quarter" idx="10"/>
          </p:nvPr>
        </p:nvSpPr>
        <p:spPr>
          <a:xfrm>
            <a:off x="0" y="0"/>
            <a:ext cx="5741245" cy="3781998"/>
          </a:xfrm>
          <a:pattFill prst="pct10">
            <a:fgClr>
              <a:schemeClr val="accent1"/>
            </a:fgClr>
            <a:bgClr>
              <a:schemeClr val="bg1"/>
            </a:bgClr>
          </a:pattFill>
        </p:spPr>
        <p:txBody>
          <a:bodyPr/>
          <a:lstStyle/>
          <a:p>
            <a:endParaRPr lang="id-ID"/>
          </a:p>
        </p:txBody>
      </p:sp>
      <p:sp>
        <p:nvSpPr>
          <p:cNvPr id="9" name="Picture Placeholder 2">
            <a:extLst>
              <a:ext uri="{FF2B5EF4-FFF2-40B4-BE49-F238E27FC236}">
                <a16:creationId xmlns:a16="http://schemas.microsoft.com/office/drawing/2014/main" id="{EFEC135E-0085-40EE-B606-64F5F2A10C20}"/>
              </a:ext>
            </a:extLst>
          </p:cNvPr>
          <p:cNvSpPr>
            <a:spLocks noGrp="1"/>
          </p:cNvSpPr>
          <p:nvPr>
            <p:ph type="pic" sz="quarter" idx="11"/>
          </p:nvPr>
        </p:nvSpPr>
        <p:spPr>
          <a:xfrm>
            <a:off x="0" y="4031065"/>
            <a:ext cx="6838950" cy="2826936"/>
          </a:xfrm>
          <a:pattFill prst="pct10">
            <a:fgClr>
              <a:schemeClr val="accent1"/>
            </a:fgClr>
            <a:bgClr>
              <a:schemeClr val="bg1"/>
            </a:bgClr>
          </a:pattFill>
        </p:spPr>
        <p:txBody>
          <a:bodyPr/>
          <a:lstStyle/>
          <a:p>
            <a:endParaRPr lang="id-ID"/>
          </a:p>
        </p:txBody>
      </p:sp>
      <p:sp>
        <p:nvSpPr>
          <p:cNvPr id="10" name="Picture Placeholder 2">
            <a:extLst>
              <a:ext uri="{FF2B5EF4-FFF2-40B4-BE49-F238E27FC236}">
                <a16:creationId xmlns:a16="http://schemas.microsoft.com/office/drawing/2014/main" id="{2BCF889C-A115-417F-B802-EAAB59D3803E}"/>
              </a:ext>
            </a:extLst>
          </p:cNvPr>
          <p:cNvSpPr>
            <a:spLocks noGrp="1"/>
          </p:cNvSpPr>
          <p:nvPr>
            <p:ph type="pic" sz="quarter" idx="12"/>
          </p:nvPr>
        </p:nvSpPr>
        <p:spPr>
          <a:xfrm>
            <a:off x="5977783" y="3540726"/>
            <a:ext cx="1432667" cy="1432667"/>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312604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E4F8AE-B547-459C-9D65-A86C287BE7D6}"/>
              </a:ext>
            </a:extLst>
          </p:cNvPr>
          <p:cNvSpPr>
            <a:spLocks noGrp="1"/>
          </p:cNvSpPr>
          <p:nvPr>
            <p:ph type="pic" sz="quarter" idx="10"/>
          </p:nvPr>
        </p:nvSpPr>
        <p:spPr>
          <a:xfrm>
            <a:off x="3609092" y="0"/>
            <a:ext cx="8582908" cy="6858000"/>
          </a:xfrm>
          <a:custGeom>
            <a:avLst/>
            <a:gdLst>
              <a:gd name="connsiteX0" fmla="*/ 4231799 w 8582908"/>
              <a:gd name="connsiteY0" fmla="*/ 0 h 6858000"/>
              <a:gd name="connsiteX1" fmla="*/ 5954007 w 8582908"/>
              <a:gd name="connsiteY1" fmla="*/ 0 h 6858000"/>
              <a:gd name="connsiteX2" fmla="*/ 8582908 w 8582908"/>
              <a:gd name="connsiteY2" fmla="*/ 0 h 6858000"/>
              <a:gd name="connsiteX3" fmla="*/ 8582908 w 8582908"/>
              <a:gd name="connsiteY3" fmla="*/ 6858000 h 6858000"/>
              <a:gd name="connsiteX4" fmla="*/ 5954007 w 8582908"/>
              <a:gd name="connsiteY4" fmla="*/ 6858000 h 6858000"/>
              <a:gd name="connsiteX5" fmla="*/ 2342216 w 8582908"/>
              <a:gd name="connsiteY5" fmla="*/ 6858000 h 6858000"/>
              <a:gd name="connsiteX6" fmla="*/ 100404 w 8582908"/>
              <a:gd name="connsiteY6" fmla="*/ 4616188 h 6858000"/>
              <a:gd name="connsiteX7" fmla="*/ 100404 w 8582908"/>
              <a:gd name="connsiteY7" fmla="*/ 41313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908" h="6858000">
                <a:moveTo>
                  <a:pt x="4231799" y="0"/>
                </a:moveTo>
                <a:lnTo>
                  <a:pt x="5954007" y="0"/>
                </a:lnTo>
                <a:lnTo>
                  <a:pt x="8582908" y="0"/>
                </a:lnTo>
                <a:lnTo>
                  <a:pt x="8582908" y="6858000"/>
                </a:lnTo>
                <a:lnTo>
                  <a:pt x="5954007" y="6858000"/>
                </a:lnTo>
                <a:lnTo>
                  <a:pt x="2342216" y="6858000"/>
                </a:lnTo>
                <a:lnTo>
                  <a:pt x="100404" y="4616188"/>
                </a:lnTo>
                <a:cubicBezTo>
                  <a:pt x="-33467" y="4482317"/>
                  <a:pt x="-33467" y="4265267"/>
                  <a:pt x="100404" y="4131396"/>
                </a:cubicBezTo>
                <a:close/>
              </a:path>
            </a:pathLst>
          </a:custGeom>
          <a:pattFill prst="pct10">
            <a:fgClr>
              <a:schemeClr val="accent1"/>
            </a:fgClr>
            <a:bgClr>
              <a:schemeClr val="bg1"/>
            </a:bgClr>
          </a:pattFill>
        </p:spPr>
        <p:txBody>
          <a:bodyPr wrap="square">
            <a:noAutofit/>
          </a:bodyPr>
          <a:lstStyle/>
          <a:p>
            <a:endParaRPr lang="id-ID"/>
          </a:p>
        </p:txBody>
      </p:sp>
      <p:sp>
        <p:nvSpPr>
          <p:cNvPr id="8" name="Picture Placeholder 2">
            <a:extLst>
              <a:ext uri="{FF2B5EF4-FFF2-40B4-BE49-F238E27FC236}">
                <a16:creationId xmlns:a16="http://schemas.microsoft.com/office/drawing/2014/main" id="{66A41DB2-D562-4E51-877B-6212388D7E01}"/>
              </a:ext>
            </a:extLst>
          </p:cNvPr>
          <p:cNvSpPr>
            <a:spLocks noGrp="1"/>
          </p:cNvSpPr>
          <p:nvPr>
            <p:ph type="pic" sz="quarter" idx="12"/>
          </p:nvPr>
        </p:nvSpPr>
        <p:spPr>
          <a:xfrm>
            <a:off x="6115237" y="2947787"/>
            <a:ext cx="2683539" cy="2683537"/>
          </a:xfrm>
          <a:pattFill prst="pct10">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5353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F11AA77-FFFB-4461-9B85-4EF06983AAAC}"/>
              </a:ext>
            </a:extLst>
          </p:cNvPr>
          <p:cNvSpPr>
            <a:spLocks noGrp="1"/>
          </p:cNvSpPr>
          <p:nvPr>
            <p:ph type="pic" sz="quarter" idx="10"/>
          </p:nvPr>
        </p:nvSpPr>
        <p:spPr>
          <a:xfrm>
            <a:off x="1" y="1"/>
            <a:ext cx="8846535" cy="4251497"/>
          </a:xfrm>
          <a:custGeom>
            <a:avLst/>
            <a:gdLst>
              <a:gd name="connsiteX0" fmla="*/ 0 w 8846535"/>
              <a:gd name="connsiteY0" fmla="*/ 0 h 4251497"/>
              <a:gd name="connsiteX1" fmla="*/ 8846535 w 8846535"/>
              <a:gd name="connsiteY1" fmla="*/ 0 h 4251497"/>
              <a:gd name="connsiteX2" fmla="*/ 8844550 w 8846535"/>
              <a:gd name="connsiteY2" fmla="*/ 6700 h 4251497"/>
              <a:gd name="connsiteX3" fmla="*/ 8769247 w 8846535"/>
              <a:gd name="connsiteY3" fmla="*/ 120100 h 4251497"/>
              <a:gd name="connsiteX4" fmla="*/ 4637851 w 8846535"/>
              <a:gd name="connsiteY4" fmla="*/ 4251497 h 4251497"/>
              <a:gd name="connsiteX5" fmla="*/ 3451948 w 8846535"/>
              <a:gd name="connsiteY5" fmla="*/ 4251497 h 4251497"/>
              <a:gd name="connsiteX6" fmla="*/ 0 w 8846535"/>
              <a:gd name="connsiteY6" fmla="*/ 4251497 h 42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535" h="4251497">
                <a:moveTo>
                  <a:pt x="0" y="0"/>
                </a:moveTo>
                <a:lnTo>
                  <a:pt x="8846535" y="0"/>
                </a:lnTo>
                <a:lnTo>
                  <a:pt x="8844550" y="6700"/>
                </a:lnTo>
                <a:cubicBezTo>
                  <a:pt x="8827816" y="47966"/>
                  <a:pt x="8802715" y="86632"/>
                  <a:pt x="8769247" y="120100"/>
                </a:cubicBezTo>
                <a:lnTo>
                  <a:pt x="4637851" y="4251497"/>
                </a:lnTo>
                <a:lnTo>
                  <a:pt x="3451948" y="4251497"/>
                </a:lnTo>
                <a:lnTo>
                  <a:pt x="0" y="4251497"/>
                </a:lnTo>
                <a:close/>
              </a:path>
            </a:pathLst>
          </a:custGeom>
          <a:pattFill prst="pct10">
            <a:fgClr>
              <a:schemeClr val="accent1"/>
            </a:fgClr>
            <a:bgClr>
              <a:schemeClr val="bg1"/>
            </a:bgClr>
          </a:pattFill>
        </p:spPr>
        <p:txBody>
          <a:bodyPr wrap="square">
            <a:noAutofit/>
          </a:bodyPr>
          <a:lstStyle/>
          <a:p>
            <a:endParaRPr lang="id-ID"/>
          </a:p>
        </p:txBody>
      </p:sp>
      <p:sp>
        <p:nvSpPr>
          <p:cNvPr id="9" name="Picture Placeholder 8">
            <a:extLst>
              <a:ext uri="{FF2B5EF4-FFF2-40B4-BE49-F238E27FC236}">
                <a16:creationId xmlns:a16="http://schemas.microsoft.com/office/drawing/2014/main" id="{A268E1F8-EF17-4C71-A417-64DC093B016C}"/>
              </a:ext>
            </a:extLst>
          </p:cNvPr>
          <p:cNvSpPr>
            <a:spLocks noGrp="1"/>
          </p:cNvSpPr>
          <p:nvPr>
            <p:ph type="pic" sz="quarter" idx="11"/>
          </p:nvPr>
        </p:nvSpPr>
        <p:spPr>
          <a:xfrm>
            <a:off x="6802982" y="0"/>
            <a:ext cx="5389018" cy="6858000"/>
          </a:xfrm>
          <a:custGeom>
            <a:avLst/>
            <a:gdLst>
              <a:gd name="connsiteX0" fmla="*/ 4231799 w 5389018"/>
              <a:gd name="connsiteY0" fmla="*/ 0 h 6858000"/>
              <a:gd name="connsiteX1" fmla="*/ 5389018 w 5389018"/>
              <a:gd name="connsiteY1" fmla="*/ 0 h 6858000"/>
              <a:gd name="connsiteX2" fmla="*/ 5389018 w 5389018"/>
              <a:gd name="connsiteY2" fmla="*/ 6858000 h 6858000"/>
              <a:gd name="connsiteX3" fmla="*/ 2342216 w 5389018"/>
              <a:gd name="connsiteY3" fmla="*/ 6858000 h 6858000"/>
              <a:gd name="connsiteX4" fmla="*/ 100404 w 5389018"/>
              <a:gd name="connsiteY4" fmla="*/ 4616188 h 6858000"/>
              <a:gd name="connsiteX5" fmla="*/ 100404 w 5389018"/>
              <a:gd name="connsiteY5" fmla="*/ 41313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018" h="6858000">
                <a:moveTo>
                  <a:pt x="4231799" y="0"/>
                </a:moveTo>
                <a:lnTo>
                  <a:pt x="5389018" y="0"/>
                </a:lnTo>
                <a:lnTo>
                  <a:pt x="5389018" y="6858000"/>
                </a:lnTo>
                <a:lnTo>
                  <a:pt x="2342216" y="6858000"/>
                </a:lnTo>
                <a:lnTo>
                  <a:pt x="100404" y="4616188"/>
                </a:lnTo>
                <a:cubicBezTo>
                  <a:pt x="-33468" y="4482317"/>
                  <a:pt x="-33468" y="4265267"/>
                  <a:pt x="100404" y="4131396"/>
                </a:cubicBez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78079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F738E6-F09F-4904-8A9A-7F540A07EA69}"/>
              </a:ext>
            </a:extLst>
          </p:cNvPr>
          <p:cNvSpPr>
            <a:spLocks noGrp="1"/>
          </p:cNvSpPr>
          <p:nvPr>
            <p:ph type="pic" sz="quarter" idx="11"/>
          </p:nvPr>
        </p:nvSpPr>
        <p:spPr>
          <a:xfrm>
            <a:off x="3752223" y="3106253"/>
            <a:ext cx="2645859" cy="2645858"/>
          </a:xfrm>
          <a:prstGeom prst="ellipse">
            <a:avLst/>
          </a:prstGeom>
          <a:pattFill prst="pct10">
            <a:fgClr>
              <a:schemeClr val="accent1"/>
            </a:fgClr>
            <a:bgClr>
              <a:schemeClr val="bg1"/>
            </a:bgClr>
          </a:pattFill>
        </p:spPr>
        <p:txBody>
          <a:bodyPr wrap="square">
            <a:noAutofit/>
          </a:bodyPr>
          <a:lstStyle/>
          <a:p>
            <a:endParaRPr lang="id-ID"/>
          </a:p>
        </p:txBody>
      </p:sp>
      <p:sp>
        <p:nvSpPr>
          <p:cNvPr id="7" name="Picture Placeholder 6">
            <a:extLst>
              <a:ext uri="{FF2B5EF4-FFF2-40B4-BE49-F238E27FC236}">
                <a16:creationId xmlns:a16="http://schemas.microsoft.com/office/drawing/2014/main" id="{10972CE1-6E01-4A40-A7D6-E200BADB75AC}"/>
              </a:ext>
            </a:extLst>
          </p:cNvPr>
          <p:cNvSpPr>
            <a:spLocks noGrp="1"/>
          </p:cNvSpPr>
          <p:nvPr>
            <p:ph type="pic" sz="quarter" idx="10"/>
          </p:nvPr>
        </p:nvSpPr>
        <p:spPr>
          <a:xfrm>
            <a:off x="1" y="1216436"/>
            <a:ext cx="5641564" cy="5641564"/>
          </a:xfrm>
          <a:custGeom>
            <a:avLst/>
            <a:gdLst>
              <a:gd name="connsiteX0" fmla="*/ 0 w 5641564"/>
              <a:gd name="connsiteY0" fmla="*/ 0 h 5641564"/>
              <a:gd name="connsiteX1" fmla="*/ 5634224 w 5641564"/>
              <a:gd name="connsiteY1" fmla="*/ 5351251 h 5641564"/>
              <a:gd name="connsiteX2" fmla="*/ 5641564 w 5641564"/>
              <a:gd name="connsiteY2" fmla="*/ 5641525 h 5641564"/>
              <a:gd name="connsiteX3" fmla="*/ 5641564 w 5641564"/>
              <a:gd name="connsiteY3" fmla="*/ 5641564 h 5641564"/>
              <a:gd name="connsiteX4" fmla="*/ 0 w 5641564"/>
              <a:gd name="connsiteY4" fmla="*/ 5641564 h 56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564" h="5641564">
                <a:moveTo>
                  <a:pt x="0" y="0"/>
                </a:moveTo>
                <a:cubicBezTo>
                  <a:pt x="3018383" y="0"/>
                  <a:pt x="5483126" y="2370418"/>
                  <a:pt x="5634224" y="5351251"/>
                </a:cubicBezTo>
                <a:lnTo>
                  <a:pt x="5641564" y="5641525"/>
                </a:lnTo>
                <a:lnTo>
                  <a:pt x="5641564" y="5641564"/>
                </a:lnTo>
                <a:lnTo>
                  <a:pt x="0" y="5641564"/>
                </a:lnTo>
                <a:close/>
              </a:path>
            </a:pathLst>
          </a:cu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264579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0A732F4-6DD2-49EE-A8AD-8E32386F11A8}"/>
              </a:ext>
            </a:extLst>
          </p:cNvPr>
          <p:cNvSpPr>
            <a:spLocks noGrp="1"/>
          </p:cNvSpPr>
          <p:nvPr>
            <p:ph type="pic" sz="quarter" idx="10"/>
          </p:nvPr>
        </p:nvSpPr>
        <p:spPr>
          <a:xfrm flipH="1">
            <a:off x="6550436" y="1216436"/>
            <a:ext cx="5641564" cy="5641564"/>
          </a:xfrm>
          <a:custGeom>
            <a:avLst/>
            <a:gdLst>
              <a:gd name="connsiteX0" fmla="*/ 0 w 5641564"/>
              <a:gd name="connsiteY0" fmla="*/ 0 h 5641564"/>
              <a:gd name="connsiteX1" fmla="*/ 5634224 w 5641564"/>
              <a:gd name="connsiteY1" fmla="*/ 5351251 h 5641564"/>
              <a:gd name="connsiteX2" fmla="*/ 5641564 w 5641564"/>
              <a:gd name="connsiteY2" fmla="*/ 5641525 h 5641564"/>
              <a:gd name="connsiteX3" fmla="*/ 5641564 w 5641564"/>
              <a:gd name="connsiteY3" fmla="*/ 5641564 h 5641564"/>
              <a:gd name="connsiteX4" fmla="*/ 0 w 5641564"/>
              <a:gd name="connsiteY4" fmla="*/ 5641564 h 56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564" h="5641564">
                <a:moveTo>
                  <a:pt x="0" y="0"/>
                </a:moveTo>
                <a:cubicBezTo>
                  <a:pt x="3018383" y="0"/>
                  <a:pt x="5483126" y="2370418"/>
                  <a:pt x="5634224" y="5351251"/>
                </a:cubicBezTo>
                <a:lnTo>
                  <a:pt x="5641564" y="5641525"/>
                </a:lnTo>
                <a:lnTo>
                  <a:pt x="5641564" y="5641564"/>
                </a:lnTo>
                <a:lnTo>
                  <a:pt x="0" y="5641564"/>
                </a:lnTo>
                <a:close/>
              </a:path>
            </a:pathLst>
          </a:custGeom>
          <a:pattFill prst="pct10">
            <a:fgClr>
              <a:schemeClr val="accent1"/>
            </a:fgClr>
            <a:bgClr>
              <a:schemeClr val="bg1"/>
            </a:bgClr>
          </a:pattFill>
        </p:spPr>
        <p:txBody>
          <a:bodyPr wrap="square">
            <a:noAutofit/>
          </a:bodyPr>
          <a:lstStyle/>
          <a:p>
            <a:endParaRPr lang="id-ID"/>
          </a:p>
        </p:txBody>
      </p:sp>
      <p:sp>
        <p:nvSpPr>
          <p:cNvPr id="8" name="Picture Placeholder 7">
            <a:extLst>
              <a:ext uri="{FF2B5EF4-FFF2-40B4-BE49-F238E27FC236}">
                <a16:creationId xmlns:a16="http://schemas.microsoft.com/office/drawing/2014/main" id="{29708207-7E25-4810-A476-BB59CC2305A6}"/>
              </a:ext>
            </a:extLst>
          </p:cNvPr>
          <p:cNvSpPr>
            <a:spLocks noGrp="1"/>
          </p:cNvSpPr>
          <p:nvPr>
            <p:ph type="pic" sz="quarter" idx="11"/>
          </p:nvPr>
        </p:nvSpPr>
        <p:spPr>
          <a:xfrm>
            <a:off x="6336779" y="2062532"/>
            <a:ext cx="2645859" cy="2645858"/>
          </a:xfrm>
          <a:prstGeom prst="ellipse">
            <a:avLst/>
          </a:prstGeom>
          <a:pattFill prst="pct10">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3386896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A42FFC-BC3B-4874-B3ED-0663BAABC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029100F6-3861-45EA-BAA4-FBEBA17DA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794D9F7-B8EC-497C-AF3D-DE062CE02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F57C4-758B-4A44-A924-774C2E449FEE}" type="datetimeFigureOut">
              <a:rPr lang="id-ID" smtClean="0"/>
              <a:t>01/04/2021</a:t>
            </a:fld>
            <a:endParaRPr lang="id-ID"/>
          </a:p>
        </p:txBody>
      </p:sp>
      <p:sp>
        <p:nvSpPr>
          <p:cNvPr id="5" name="Footer Placeholder 4">
            <a:extLst>
              <a:ext uri="{FF2B5EF4-FFF2-40B4-BE49-F238E27FC236}">
                <a16:creationId xmlns:a16="http://schemas.microsoft.com/office/drawing/2014/main" id="{8E563ECC-5679-4251-B7F0-50FD2AE39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ED6AE823-C4B1-408E-AB33-D2A33FD1C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9467B-0D4A-4535-9F14-D5C0D0B1DCE6}" type="slidenum">
              <a:rPr lang="id-ID" smtClean="0"/>
              <a:t>‹#›</a:t>
            </a:fld>
            <a:endParaRPr lang="id-ID"/>
          </a:p>
        </p:txBody>
      </p:sp>
    </p:spTree>
    <p:extLst>
      <p:ext uri="{BB962C8B-B14F-4D97-AF65-F5344CB8AC3E}">
        <p14:creationId xmlns:p14="http://schemas.microsoft.com/office/powerpoint/2010/main" val="211336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7" r:id="rId27"/>
    <p:sldLayoutId id="2147483678"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5.xml"/><Relationship Id="rId5" Type="http://schemas.openxmlformats.org/officeDocument/2006/relationships/image" Target="../media/image10.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5B0E0E-8B5E-420F-A224-CCA5B6DB2AC4}"/>
              </a:ext>
            </a:extLst>
          </p:cNvPr>
          <p:cNvSpPr>
            <a:spLocks noGrp="1"/>
          </p:cNvSpPr>
          <p:nvPr>
            <p:ph type="pic" sz="quarter" idx="10"/>
          </p:nvPr>
        </p:nvSpPr>
        <p:spPr/>
      </p:sp>
      <p:sp>
        <p:nvSpPr>
          <p:cNvPr id="4" name="TextBox 3">
            <a:extLst>
              <a:ext uri="{FF2B5EF4-FFF2-40B4-BE49-F238E27FC236}">
                <a16:creationId xmlns:a16="http://schemas.microsoft.com/office/drawing/2014/main" id="{47E464BE-3314-40B9-942B-40BEEFC167ED}"/>
              </a:ext>
            </a:extLst>
          </p:cNvPr>
          <p:cNvSpPr txBox="1"/>
          <p:nvPr/>
        </p:nvSpPr>
        <p:spPr>
          <a:xfrm>
            <a:off x="9434286" y="6284685"/>
            <a:ext cx="2353529" cy="276999"/>
          </a:xfrm>
          <a:prstGeom prst="rect">
            <a:avLst/>
          </a:prstGeom>
          <a:noFill/>
        </p:spPr>
        <p:txBody>
          <a:bodyPr wrap="none" rtlCol="0">
            <a:spAutoFit/>
          </a:bodyPr>
          <a:lstStyle/>
          <a:p>
            <a:r>
              <a:rPr lang="id-ID" sz="1200">
                <a:solidFill>
                  <a:schemeClr val="bg1">
                    <a:lumMod val="95000"/>
                  </a:schemeClr>
                </a:solidFill>
                <a:latin typeface="Montserrat" panose="00000500000000000000" pitchFamily="2" charset="0"/>
              </a:rPr>
              <a:t>www.corporate@gmail.com</a:t>
            </a:r>
          </a:p>
        </p:txBody>
      </p:sp>
      <p:grpSp>
        <p:nvGrpSpPr>
          <p:cNvPr id="5" name="Group 4">
            <a:extLst>
              <a:ext uri="{FF2B5EF4-FFF2-40B4-BE49-F238E27FC236}">
                <a16:creationId xmlns:a16="http://schemas.microsoft.com/office/drawing/2014/main" id="{408A2AB8-2CC3-4338-94B3-CD5C32683AE3}"/>
              </a:ext>
            </a:extLst>
          </p:cNvPr>
          <p:cNvGrpSpPr/>
          <p:nvPr/>
        </p:nvGrpSpPr>
        <p:grpSpPr>
          <a:xfrm>
            <a:off x="3431533" y="2244234"/>
            <a:ext cx="5328935" cy="2369533"/>
            <a:chOff x="3870484" y="2570602"/>
            <a:chExt cx="5328935" cy="2369533"/>
          </a:xfrm>
        </p:grpSpPr>
        <p:grpSp>
          <p:nvGrpSpPr>
            <p:cNvPr id="6" name="Group 5">
              <a:extLst>
                <a:ext uri="{FF2B5EF4-FFF2-40B4-BE49-F238E27FC236}">
                  <a16:creationId xmlns:a16="http://schemas.microsoft.com/office/drawing/2014/main" id="{8356699D-5A0E-497A-A6EE-F4CC044CC994}"/>
                </a:ext>
              </a:extLst>
            </p:cNvPr>
            <p:cNvGrpSpPr/>
            <p:nvPr/>
          </p:nvGrpSpPr>
          <p:grpSpPr>
            <a:xfrm>
              <a:off x="4475018" y="2570602"/>
              <a:ext cx="4724401" cy="2369533"/>
              <a:chOff x="4475018" y="2570602"/>
              <a:chExt cx="4724401" cy="2369533"/>
            </a:xfrm>
          </p:grpSpPr>
          <p:sp>
            <p:nvSpPr>
              <p:cNvPr id="8" name="TextBox 7">
                <a:extLst>
                  <a:ext uri="{FF2B5EF4-FFF2-40B4-BE49-F238E27FC236}">
                    <a16:creationId xmlns:a16="http://schemas.microsoft.com/office/drawing/2014/main" id="{D52242C5-528A-4F09-93A6-18D4620928A3}"/>
                  </a:ext>
                </a:extLst>
              </p:cNvPr>
              <p:cNvSpPr txBox="1"/>
              <p:nvPr/>
            </p:nvSpPr>
            <p:spPr>
              <a:xfrm>
                <a:off x="4475018" y="2912463"/>
                <a:ext cx="4251485" cy="1323439"/>
              </a:xfrm>
              <a:prstGeom prst="rect">
                <a:avLst/>
              </a:prstGeom>
              <a:noFill/>
            </p:spPr>
            <p:txBody>
              <a:bodyPr wrap="none" rtlCol="0">
                <a:spAutoFit/>
              </a:bodyPr>
              <a:lstStyle/>
              <a:p>
                <a:r>
                  <a:rPr lang="id-ID" sz="8000" b="1" spc="100">
                    <a:solidFill>
                      <a:schemeClr val="bg1"/>
                    </a:solidFill>
                    <a:latin typeface="Poppins" panose="00000500000000000000" pitchFamily="2" charset="0"/>
                    <a:cs typeface="Poppins" panose="00000500000000000000" pitchFamily="2" charset="0"/>
                  </a:rPr>
                  <a:t>SYARLA</a:t>
                </a:r>
              </a:p>
            </p:txBody>
          </p:sp>
          <p:grpSp>
            <p:nvGrpSpPr>
              <p:cNvPr id="9" name="Group 8">
                <a:extLst>
                  <a:ext uri="{FF2B5EF4-FFF2-40B4-BE49-F238E27FC236}">
                    <a16:creationId xmlns:a16="http://schemas.microsoft.com/office/drawing/2014/main" id="{AA653D18-8F65-4A88-BDE9-FB488EB1AB4B}"/>
                  </a:ext>
                </a:extLst>
              </p:cNvPr>
              <p:cNvGrpSpPr/>
              <p:nvPr/>
            </p:nvGrpSpPr>
            <p:grpSpPr>
              <a:xfrm>
                <a:off x="4601495" y="2570602"/>
                <a:ext cx="3653505" cy="369332"/>
                <a:chOff x="4601495" y="2540122"/>
                <a:chExt cx="3653505" cy="369332"/>
              </a:xfrm>
            </p:grpSpPr>
            <p:sp>
              <p:nvSpPr>
                <p:cNvPr id="11" name="TextBox 10">
                  <a:extLst>
                    <a:ext uri="{FF2B5EF4-FFF2-40B4-BE49-F238E27FC236}">
                      <a16:creationId xmlns:a16="http://schemas.microsoft.com/office/drawing/2014/main" id="{00C9FB99-F596-4289-9C95-E851B101071A}"/>
                    </a:ext>
                  </a:extLst>
                </p:cNvPr>
                <p:cNvSpPr txBox="1"/>
                <p:nvPr/>
              </p:nvSpPr>
              <p:spPr>
                <a:xfrm>
                  <a:off x="4601495" y="2540122"/>
                  <a:ext cx="1999265" cy="369332"/>
                </a:xfrm>
                <a:prstGeom prst="rect">
                  <a:avLst/>
                </a:prstGeom>
                <a:noFill/>
              </p:spPr>
              <p:txBody>
                <a:bodyPr wrap="none" rtlCol="0">
                  <a:spAutoFit/>
                </a:bodyPr>
                <a:lstStyle/>
                <a:p>
                  <a:r>
                    <a:rPr lang="id-ID" b="1">
                      <a:solidFill>
                        <a:schemeClr val="bg1"/>
                      </a:solidFill>
                      <a:latin typeface="Montserrat" panose="00000500000000000000" pitchFamily="2" charset="0"/>
                    </a:rPr>
                    <a:t>Your corporate</a:t>
                  </a:r>
                </a:p>
              </p:txBody>
            </p:sp>
            <p:cxnSp>
              <p:nvCxnSpPr>
                <p:cNvPr id="12" name="Straight Connector 11">
                  <a:extLst>
                    <a:ext uri="{FF2B5EF4-FFF2-40B4-BE49-F238E27FC236}">
                      <a16:creationId xmlns:a16="http://schemas.microsoft.com/office/drawing/2014/main" id="{55DF31EE-12CA-464C-B860-6A44AF1A2962}"/>
                    </a:ext>
                  </a:extLst>
                </p:cNvPr>
                <p:cNvCxnSpPr>
                  <a:cxnSpLocks/>
                </p:cNvCxnSpPr>
                <p:nvPr/>
              </p:nvCxnSpPr>
              <p:spPr>
                <a:xfrm>
                  <a:off x="6600760" y="2724788"/>
                  <a:ext cx="16542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26C67AE-ECC3-417D-A48A-EA39B2541ABD}"/>
                  </a:ext>
                </a:extLst>
              </p:cNvPr>
              <p:cNvSpPr/>
              <p:nvPr/>
            </p:nvSpPr>
            <p:spPr>
              <a:xfrm>
                <a:off x="4475019" y="4051237"/>
                <a:ext cx="4724400" cy="888898"/>
              </a:xfrm>
              <a:prstGeom prst="rect">
                <a:avLst/>
              </a:prstGeom>
            </p:spPr>
            <p:txBody>
              <a:bodyPr wrap="square">
                <a:spAutoFit/>
              </a:bodyPr>
              <a:lstStyle/>
              <a:p>
                <a:pPr>
                  <a:lnSpc>
                    <a:spcPct val="150000"/>
                  </a:lnSpc>
                </a:pPr>
                <a:r>
                  <a:rPr lang="en-US" sz="1200" i="0">
                    <a:solidFill>
                      <a:schemeClr val="bg1"/>
                    </a:solidFill>
                    <a:effectLst/>
                    <a:latin typeface="Lato" panose="020F0502020204030203"/>
                  </a:rPr>
                  <a:t>Lorem Ipsum is simply dummy text of the printing and typesetting industry. Lorem Ipsum has been the industry's standard dummy text ever since the 1500s, when an unknown printer took</a:t>
                </a:r>
                <a:endParaRPr lang="id-ID" sz="1200">
                  <a:solidFill>
                    <a:schemeClr val="bg1"/>
                  </a:solidFill>
                  <a:latin typeface="Lato" panose="020F0502020204030203"/>
                </a:endParaRPr>
              </a:p>
            </p:txBody>
          </p:sp>
        </p:grpSp>
        <p:sp>
          <p:nvSpPr>
            <p:cNvPr id="7" name="Rectangle 6">
              <a:extLst>
                <a:ext uri="{FF2B5EF4-FFF2-40B4-BE49-F238E27FC236}">
                  <a16:creationId xmlns:a16="http://schemas.microsoft.com/office/drawing/2014/main" id="{79AEBE7D-F7CB-45E5-A848-4BE7F71712E5}"/>
                </a:ext>
              </a:extLst>
            </p:cNvPr>
            <p:cNvSpPr/>
            <p:nvPr/>
          </p:nvSpPr>
          <p:spPr>
            <a:xfrm>
              <a:off x="3870484" y="2666343"/>
              <a:ext cx="263236" cy="2178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sp>
        <p:nvSpPr>
          <p:cNvPr id="13" name="TextBox 12">
            <a:extLst>
              <a:ext uri="{FF2B5EF4-FFF2-40B4-BE49-F238E27FC236}">
                <a16:creationId xmlns:a16="http://schemas.microsoft.com/office/drawing/2014/main" id="{06A7B55A-373D-4A93-9349-7E5AD392D5BC}"/>
              </a:ext>
            </a:extLst>
          </p:cNvPr>
          <p:cNvSpPr txBox="1"/>
          <p:nvPr/>
        </p:nvSpPr>
        <p:spPr>
          <a:xfrm>
            <a:off x="451635" y="401022"/>
            <a:ext cx="1861151" cy="276999"/>
          </a:xfrm>
          <a:prstGeom prst="rect">
            <a:avLst/>
          </a:prstGeom>
          <a:noFill/>
        </p:spPr>
        <p:txBody>
          <a:bodyPr wrap="none" rtlCol="0">
            <a:spAutoFit/>
          </a:bodyPr>
          <a:lstStyle/>
          <a:p>
            <a:r>
              <a:rPr lang="id-ID" sz="1200" i="1" spc="100">
                <a:solidFill>
                  <a:schemeClr val="bg1">
                    <a:lumMod val="95000"/>
                  </a:schemeClr>
                </a:solidFill>
                <a:latin typeface="Lato"/>
              </a:rPr>
              <a:t>LEKKERS</a:t>
            </a:r>
            <a:r>
              <a:rPr lang="id-ID" sz="1200" spc="100">
                <a:solidFill>
                  <a:schemeClr val="bg1">
                    <a:lumMod val="95000"/>
                  </a:schemeClr>
                </a:solidFill>
                <a:latin typeface="Lato"/>
              </a:rPr>
              <a:t> CORPORATE</a:t>
            </a:r>
          </a:p>
        </p:txBody>
      </p:sp>
    </p:spTree>
    <p:extLst>
      <p:ext uri="{BB962C8B-B14F-4D97-AF65-F5344CB8AC3E}">
        <p14:creationId xmlns:p14="http://schemas.microsoft.com/office/powerpoint/2010/main" val="336041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1DC4C14-4B56-4536-9DA0-23B945FB2005}"/>
              </a:ext>
            </a:extLst>
          </p:cNvPr>
          <p:cNvSpPr/>
          <p:nvPr/>
        </p:nvSpPr>
        <p:spPr>
          <a:xfrm flipH="1">
            <a:off x="35805" y="0"/>
            <a:ext cx="5910943" cy="6858000"/>
          </a:xfrm>
          <a:custGeom>
            <a:avLst/>
            <a:gdLst>
              <a:gd name="connsiteX0" fmla="*/ 3429000 w 5910943"/>
              <a:gd name="connsiteY0" fmla="*/ 0 h 6858000"/>
              <a:gd name="connsiteX1" fmla="*/ 5910943 w 5910943"/>
              <a:gd name="connsiteY1" fmla="*/ 0 h 6858000"/>
              <a:gd name="connsiteX2" fmla="*/ 5910943 w 5910943"/>
              <a:gd name="connsiteY2" fmla="*/ 6858000 h 6858000"/>
              <a:gd name="connsiteX3" fmla="*/ 3429000 w 5910943"/>
              <a:gd name="connsiteY3" fmla="*/ 6858000 h 6858000"/>
              <a:gd name="connsiteX4" fmla="*/ 0 w 5910943"/>
              <a:gd name="connsiteY4" fmla="*/ 3429000 h 6858000"/>
              <a:gd name="connsiteX5" fmla="*/ 3429000 w 59109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0943" h="6858000">
                <a:moveTo>
                  <a:pt x="3429000" y="0"/>
                </a:moveTo>
                <a:lnTo>
                  <a:pt x="5910943" y="0"/>
                </a:lnTo>
                <a:lnTo>
                  <a:pt x="5910943" y="6858000"/>
                </a:lnTo>
                <a:lnTo>
                  <a:pt x="3429000" y="6858000"/>
                </a:lnTo>
                <a:cubicBezTo>
                  <a:pt x="1535216" y="6858000"/>
                  <a:pt x="0" y="5322784"/>
                  <a:pt x="0" y="3429000"/>
                </a:cubicBezTo>
                <a:cubicBezTo>
                  <a:pt x="0" y="1535216"/>
                  <a:pt x="1535216" y="0"/>
                  <a:pt x="342900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2" name="Picture Placeholder 11">
            <a:extLst>
              <a:ext uri="{FF2B5EF4-FFF2-40B4-BE49-F238E27FC236}">
                <a16:creationId xmlns:a16="http://schemas.microsoft.com/office/drawing/2014/main" id="{8C5B063D-1433-47F3-AB94-C0E15069B3E6}"/>
              </a:ext>
            </a:extLst>
          </p:cNvPr>
          <p:cNvSpPr>
            <a:spLocks noGrp="1"/>
          </p:cNvSpPr>
          <p:nvPr>
            <p:ph type="pic" sz="quarter" idx="10"/>
          </p:nvPr>
        </p:nvSpPr>
        <p:spPr/>
      </p:sp>
      <p:sp>
        <p:nvSpPr>
          <p:cNvPr id="19" name="TextBox 18">
            <a:extLst>
              <a:ext uri="{FF2B5EF4-FFF2-40B4-BE49-F238E27FC236}">
                <a16:creationId xmlns:a16="http://schemas.microsoft.com/office/drawing/2014/main" id="{74CFE53E-17CD-40C1-8C8A-ECBCD7FE684C}"/>
              </a:ext>
            </a:extLst>
          </p:cNvPr>
          <p:cNvSpPr txBox="1"/>
          <p:nvPr/>
        </p:nvSpPr>
        <p:spPr>
          <a:xfrm>
            <a:off x="6221872" y="756601"/>
            <a:ext cx="2773516" cy="707886"/>
          </a:xfrm>
          <a:prstGeom prst="rect">
            <a:avLst/>
          </a:prstGeom>
          <a:noFill/>
        </p:spPr>
        <p:txBody>
          <a:bodyPr wrap="none" rtlCol="0">
            <a:spAutoFit/>
          </a:bodyPr>
          <a:lstStyle/>
          <a:p>
            <a:pPr algn="r" defTabSz="1828754">
              <a:defRPr/>
            </a:pPr>
            <a:r>
              <a:rPr lang="id-ID" sz="4000" b="1">
                <a:latin typeface="Poppins" panose="00000500000000000000" pitchFamily="2" charset="0"/>
                <a:ea typeface="Open Sans" panose="020B0606030504020204" pitchFamily="34" charset="0"/>
                <a:cs typeface="Poppins" panose="00000500000000000000" pitchFamily="2" charset="0"/>
              </a:rPr>
              <a:t>Our Team</a:t>
            </a:r>
            <a:endParaRPr lang="en-US" sz="4000" b="1" dirty="0">
              <a:latin typeface="Poppins" panose="00000500000000000000" pitchFamily="2" charset="0"/>
              <a:ea typeface="Open Sans" panose="020B0606030504020204" pitchFamily="34" charset="0"/>
              <a:cs typeface="Poppins" panose="00000500000000000000" pitchFamily="2" charset="0"/>
            </a:endParaRPr>
          </a:p>
        </p:txBody>
      </p:sp>
      <p:sp>
        <p:nvSpPr>
          <p:cNvPr id="4" name="Oval 3">
            <a:extLst>
              <a:ext uri="{FF2B5EF4-FFF2-40B4-BE49-F238E27FC236}">
                <a16:creationId xmlns:a16="http://schemas.microsoft.com/office/drawing/2014/main" id="{5F7696C9-6975-4B62-9013-0821EA7AD678}"/>
              </a:ext>
            </a:extLst>
          </p:cNvPr>
          <p:cNvSpPr/>
          <p:nvPr/>
        </p:nvSpPr>
        <p:spPr>
          <a:xfrm flipH="1" flipV="1">
            <a:off x="6552917"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a:extLst>
              <a:ext uri="{FF2B5EF4-FFF2-40B4-BE49-F238E27FC236}">
                <a16:creationId xmlns:a16="http://schemas.microsoft.com/office/drawing/2014/main" id="{BB480100-327E-4E62-B097-7DC41A7BE4A4}"/>
              </a:ext>
            </a:extLst>
          </p:cNvPr>
          <p:cNvSpPr/>
          <p:nvPr/>
        </p:nvSpPr>
        <p:spPr>
          <a:xfrm flipH="1" flipV="1">
            <a:off x="9238746"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a:extLst>
              <a:ext uri="{FF2B5EF4-FFF2-40B4-BE49-F238E27FC236}">
                <a16:creationId xmlns:a16="http://schemas.microsoft.com/office/drawing/2014/main" id="{85FFBC27-7FCA-4AF5-9F9F-8AC0F83A72CB}"/>
              </a:ext>
            </a:extLst>
          </p:cNvPr>
          <p:cNvSpPr/>
          <p:nvPr/>
        </p:nvSpPr>
        <p:spPr>
          <a:xfrm flipH="1" flipV="1">
            <a:off x="3867089"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a:extLst>
              <a:ext uri="{FF2B5EF4-FFF2-40B4-BE49-F238E27FC236}">
                <a16:creationId xmlns:a16="http://schemas.microsoft.com/office/drawing/2014/main" id="{282B928F-473E-4006-85FF-F02A8EB267AC}"/>
              </a:ext>
            </a:extLst>
          </p:cNvPr>
          <p:cNvGrpSpPr/>
          <p:nvPr/>
        </p:nvGrpSpPr>
        <p:grpSpPr>
          <a:xfrm>
            <a:off x="3709684" y="4316616"/>
            <a:ext cx="2426234" cy="1258230"/>
            <a:chOff x="3709684" y="4504852"/>
            <a:chExt cx="2426234" cy="1258230"/>
          </a:xfrm>
        </p:grpSpPr>
        <p:sp>
          <p:nvSpPr>
            <p:cNvPr id="21" name="TextBox 20">
              <a:extLst>
                <a:ext uri="{FF2B5EF4-FFF2-40B4-BE49-F238E27FC236}">
                  <a16:creationId xmlns:a16="http://schemas.microsoft.com/office/drawing/2014/main" id="{2B71575D-6B7B-4EF9-82E3-B09A99F693C1}"/>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2DF5D527-6754-49AE-A317-92839FA959A9}"/>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0" name="Group 29">
            <a:extLst>
              <a:ext uri="{FF2B5EF4-FFF2-40B4-BE49-F238E27FC236}">
                <a16:creationId xmlns:a16="http://schemas.microsoft.com/office/drawing/2014/main" id="{8BCF47EF-C67F-4E35-A690-155ACF6A48DA}"/>
              </a:ext>
            </a:extLst>
          </p:cNvPr>
          <p:cNvGrpSpPr/>
          <p:nvPr/>
        </p:nvGrpSpPr>
        <p:grpSpPr>
          <a:xfrm>
            <a:off x="6428004" y="4316616"/>
            <a:ext cx="2426234" cy="1258230"/>
            <a:chOff x="3709684" y="4504852"/>
            <a:chExt cx="2426234" cy="1258230"/>
          </a:xfrm>
        </p:grpSpPr>
        <p:sp>
          <p:nvSpPr>
            <p:cNvPr id="31" name="TextBox 30">
              <a:extLst>
                <a:ext uri="{FF2B5EF4-FFF2-40B4-BE49-F238E27FC236}">
                  <a16:creationId xmlns:a16="http://schemas.microsoft.com/office/drawing/2014/main" id="{7C7A1CE7-4DB3-4DA0-97E9-F486C459CDF2}"/>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95A64930-6A4F-4003-86EE-DC179EDA33F9}"/>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3" name="Group 32">
            <a:extLst>
              <a:ext uri="{FF2B5EF4-FFF2-40B4-BE49-F238E27FC236}">
                <a16:creationId xmlns:a16="http://schemas.microsoft.com/office/drawing/2014/main" id="{9E778BC3-3A0B-4666-B851-C5EABD8FBD12}"/>
              </a:ext>
            </a:extLst>
          </p:cNvPr>
          <p:cNvGrpSpPr/>
          <p:nvPr/>
        </p:nvGrpSpPr>
        <p:grpSpPr>
          <a:xfrm>
            <a:off x="9081341" y="4316616"/>
            <a:ext cx="2426234" cy="1258230"/>
            <a:chOff x="3709684" y="4504852"/>
            <a:chExt cx="2426234" cy="1258230"/>
          </a:xfrm>
        </p:grpSpPr>
        <p:sp>
          <p:nvSpPr>
            <p:cNvPr id="34" name="TextBox 33">
              <a:extLst>
                <a:ext uri="{FF2B5EF4-FFF2-40B4-BE49-F238E27FC236}">
                  <a16:creationId xmlns:a16="http://schemas.microsoft.com/office/drawing/2014/main" id="{B36EF837-0D92-4DC8-9B38-57BBDA68E138}"/>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25087014-8BF6-456D-BC81-944B354DE373}"/>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6" name="Group 35">
            <a:extLst>
              <a:ext uri="{FF2B5EF4-FFF2-40B4-BE49-F238E27FC236}">
                <a16:creationId xmlns:a16="http://schemas.microsoft.com/office/drawing/2014/main" id="{E77CC4A8-166A-401F-8990-29CEA367A583}"/>
              </a:ext>
            </a:extLst>
          </p:cNvPr>
          <p:cNvGrpSpPr/>
          <p:nvPr/>
        </p:nvGrpSpPr>
        <p:grpSpPr>
          <a:xfrm>
            <a:off x="6929488" y="5892066"/>
            <a:ext cx="1423266" cy="209334"/>
            <a:chOff x="6599085" y="5134365"/>
            <a:chExt cx="1423266" cy="209334"/>
          </a:xfrm>
          <a:solidFill>
            <a:srgbClr val="002060"/>
          </a:solidFill>
        </p:grpSpPr>
        <p:sp>
          <p:nvSpPr>
            <p:cNvPr id="37" name="Freeform 16">
              <a:extLst>
                <a:ext uri="{FF2B5EF4-FFF2-40B4-BE49-F238E27FC236}">
                  <a16:creationId xmlns:a16="http://schemas.microsoft.com/office/drawing/2014/main" id="{DE772063-FFD5-41AE-8021-0DA4965AE7B0}"/>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38" name="Freeform 13">
              <a:extLst>
                <a:ext uri="{FF2B5EF4-FFF2-40B4-BE49-F238E27FC236}">
                  <a16:creationId xmlns:a16="http://schemas.microsoft.com/office/drawing/2014/main" id="{694CC6D3-CCA5-4F2E-967A-9D9900FB1BDB}"/>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39" name="Freeform 9">
              <a:extLst>
                <a:ext uri="{FF2B5EF4-FFF2-40B4-BE49-F238E27FC236}">
                  <a16:creationId xmlns:a16="http://schemas.microsoft.com/office/drawing/2014/main" id="{5892E3C4-367C-444D-AD83-004ABE18812F}"/>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grpSp>
        <p:nvGrpSpPr>
          <p:cNvPr id="40" name="Group 39">
            <a:extLst>
              <a:ext uri="{FF2B5EF4-FFF2-40B4-BE49-F238E27FC236}">
                <a16:creationId xmlns:a16="http://schemas.microsoft.com/office/drawing/2014/main" id="{61F664D5-F672-45CC-A993-DEACBD9A3A64}"/>
              </a:ext>
            </a:extLst>
          </p:cNvPr>
          <p:cNvGrpSpPr/>
          <p:nvPr/>
        </p:nvGrpSpPr>
        <p:grpSpPr>
          <a:xfrm>
            <a:off x="9582825" y="5892066"/>
            <a:ext cx="1423266" cy="209334"/>
            <a:chOff x="6599085" y="5134365"/>
            <a:chExt cx="1423266" cy="209334"/>
          </a:xfrm>
          <a:solidFill>
            <a:srgbClr val="002060"/>
          </a:solidFill>
        </p:grpSpPr>
        <p:sp>
          <p:nvSpPr>
            <p:cNvPr id="41" name="Freeform 16">
              <a:extLst>
                <a:ext uri="{FF2B5EF4-FFF2-40B4-BE49-F238E27FC236}">
                  <a16:creationId xmlns:a16="http://schemas.microsoft.com/office/drawing/2014/main" id="{4C83B1BD-D50B-4F9B-A80B-D3E3BE0A4819}"/>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42" name="Freeform 13">
              <a:extLst>
                <a:ext uri="{FF2B5EF4-FFF2-40B4-BE49-F238E27FC236}">
                  <a16:creationId xmlns:a16="http://schemas.microsoft.com/office/drawing/2014/main" id="{B25C9D8A-DEDD-48A8-B19E-A9D077F5439C}"/>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43" name="Freeform 9">
              <a:extLst>
                <a:ext uri="{FF2B5EF4-FFF2-40B4-BE49-F238E27FC236}">
                  <a16:creationId xmlns:a16="http://schemas.microsoft.com/office/drawing/2014/main" id="{45AFDC76-0EEE-453E-8C7E-C091FE46B0FE}"/>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grpSp>
        <p:nvGrpSpPr>
          <p:cNvPr id="44" name="Group 43">
            <a:extLst>
              <a:ext uri="{FF2B5EF4-FFF2-40B4-BE49-F238E27FC236}">
                <a16:creationId xmlns:a16="http://schemas.microsoft.com/office/drawing/2014/main" id="{D2BCA500-ABC9-4846-BE0D-353948CD6F5E}"/>
              </a:ext>
            </a:extLst>
          </p:cNvPr>
          <p:cNvGrpSpPr/>
          <p:nvPr/>
        </p:nvGrpSpPr>
        <p:grpSpPr>
          <a:xfrm>
            <a:off x="4211168" y="5892066"/>
            <a:ext cx="1423266" cy="209334"/>
            <a:chOff x="6599085" y="5134365"/>
            <a:chExt cx="1423266" cy="209334"/>
          </a:xfrm>
          <a:solidFill>
            <a:srgbClr val="002060"/>
          </a:solidFill>
        </p:grpSpPr>
        <p:sp>
          <p:nvSpPr>
            <p:cNvPr id="45" name="Freeform 16">
              <a:extLst>
                <a:ext uri="{FF2B5EF4-FFF2-40B4-BE49-F238E27FC236}">
                  <a16:creationId xmlns:a16="http://schemas.microsoft.com/office/drawing/2014/main" id="{EA30E30E-6C6B-4C28-922D-BC3F7205D19C}"/>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46" name="Freeform 13">
              <a:extLst>
                <a:ext uri="{FF2B5EF4-FFF2-40B4-BE49-F238E27FC236}">
                  <a16:creationId xmlns:a16="http://schemas.microsoft.com/office/drawing/2014/main" id="{60B86EB6-A718-4D3A-9143-613F4CD72E62}"/>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47" name="Freeform 9">
              <a:extLst>
                <a:ext uri="{FF2B5EF4-FFF2-40B4-BE49-F238E27FC236}">
                  <a16:creationId xmlns:a16="http://schemas.microsoft.com/office/drawing/2014/main" id="{DB84055D-253C-4310-861D-F5A037D00E39}"/>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grpSp>
        <p:nvGrpSpPr>
          <p:cNvPr id="56" name="Group 55">
            <a:extLst>
              <a:ext uri="{FF2B5EF4-FFF2-40B4-BE49-F238E27FC236}">
                <a16:creationId xmlns:a16="http://schemas.microsoft.com/office/drawing/2014/main" id="{00D78F78-FCF5-4F7B-B949-6ADC98892445}"/>
              </a:ext>
            </a:extLst>
          </p:cNvPr>
          <p:cNvGrpSpPr/>
          <p:nvPr/>
        </p:nvGrpSpPr>
        <p:grpSpPr>
          <a:xfrm>
            <a:off x="7133889" y="1500291"/>
            <a:ext cx="949482" cy="133078"/>
            <a:chOff x="3064077" y="2650887"/>
            <a:chExt cx="949482" cy="133078"/>
          </a:xfrm>
        </p:grpSpPr>
        <p:sp>
          <p:nvSpPr>
            <p:cNvPr id="51" name="Oval 50">
              <a:extLst>
                <a:ext uri="{FF2B5EF4-FFF2-40B4-BE49-F238E27FC236}">
                  <a16:creationId xmlns:a16="http://schemas.microsoft.com/office/drawing/2014/main" id="{91AB26A0-8FC8-43DD-842A-75D08F2CF1F3}"/>
                </a:ext>
              </a:extLst>
            </p:cNvPr>
            <p:cNvSpPr/>
            <p:nvPr/>
          </p:nvSpPr>
          <p:spPr>
            <a:xfrm>
              <a:off x="3064077"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a:extLst>
                <a:ext uri="{FF2B5EF4-FFF2-40B4-BE49-F238E27FC236}">
                  <a16:creationId xmlns:a16="http://schemas.microsoft.com/office/drawing/2014/main" id="{9450CBD1-D1C3-41D7-AD00-80A43AF1D577}"/>
                </a:ext>
              </a:extLst>
            </p:cNvPr>
            <p:cNvSpPr/>
            <p:nvPr/>
          </p:nvSpPr>
          <p:spPr>
            <a:xfrm>
              <a:off x="3472279"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a:extLst>
                <a:ext uri="{FF2B5EF4-FFF2-40B4-BE49-F238E27FC236}">
                  <a16:creationId xmlns:a16="http://schemas.microsoft.com/office/drawing/2014/main" id="{76E9528C-E3D2-425E-8BDA-A8B8B7CC0050}"/>
                </a:ext>
              </a:extLst>
            </p:cNvPr>
            <p:cNvSpPr/>
            <p:nvPr/>
          </p:nvSpPr>
          <p:spPr>
            <a:xfrm>
              <a:off x="3880481"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a:extLst>
              <a:ext uri="{FF2B5EF4-FFF2-40B4-BE49-F238E27FC236}">
                <a16:creationId xmlns:a16="http://schemas.microsoft.com/office/drawing/2014/main" id="{14F43FEC-6568-405D-A6E8-CA7C6E34B231}"/>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912ED849-201A-4DA5-9694-DF60B727BE64}"/>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2E5803AB-0A25-4151-AAF6-95CEDA4ABC53}"/>
              </a:ext>
            </a:extLst>
          </p:cNvPr>
          <p:cNvSpPr>
            <a:spLocks noGrp="1"/>
          </p:cNvSpPr>
          <p:nvPr>
            <p:ph type="pic" sz="quarter" idx="13"/>
          </p:nvPr>
        </p:nvSpPr>
        <p:spPr/>
      </p:sp>
    </p:spTree>
    <p:extLst>
      <p:ext uri="{BB962C8B-B14F-4D97-AF65-F5344CB8AC3E}">
        <p14:creationId xmlns:p14="http://schemas.microsoft.com/office/powerpoint/2010/main" val="192773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1918D4D3-5E2B-44A3-BB79-CF2BE8061E51}"/>
              </a:ext>
            </a:extLst>
          </p:cNvPr>
          <p:cNvSpPr/>
          <p:nvPr/>
        </p:nvSpPr>
        <p:spPr>
          <a:xfrm>
            <a:off x="0" y="494217"/>
            <a:ext cx="12192001" cy="3516764"/>
          </a:xfrm>
          <a:custGeom>
            <a:avLst/>
            <a:gdLst>
              <a:gd name="connsiteX0" fmla="*/ 0 w 12192001"/>
              <a:gd name="connsiteY0" fmla="*/ 0 h 3516764"/>
              <a:gd name="connsiteX1" fmla="*/ 4176394 w 12192001"/>
              <a:gd name="connsiteY1" fmla="*/ 0 h 3516764"/>
              <a:gd name="connsiteX2" fmla="*/ 8015611 w 12192001"/>
              <a:gd name="connsiteY2" fmla="*/ 0 h 3516764"/>
              <a:gd name="connsiteX3" fmla="*/ 12192000 w 12192001"/>
              <a:gd name="connsiteY3" fmla="*/ 0 h 3516764"/>
              <a:gd name="connsiteX4" fmla="*/ 12192000 w 12192001"/>
              <a:gd name="connsiteY4" fmla="*/ 753100 h 3516764"/>
              <a:gd name="connsiteX5" fmla="*/ 12192001 w 12192001"/>
              <a:gd name="connsiteY5" fmla="*/ 753100 h 3516764"/>
              <a:gd name="connsiteX6" fmla="*/ 12192001 w 12192001"/>
              <a:gd name="connsiteY6" fmla="*/ 2699028 h 3516764"/>
              <a:gd name="connsiteX7" fmla="*/ 12122388 w 12192001"/>
              <a:gd name="connsiteY7" fmla="*/ 2727261 h 3516764"/>
              <a:gd name="connsiteX8" fmla="*/ 6096002 w 12192001"/>
              <a:gd name="connsiteY8" fmla="*/ 3516764 h 3516764"/>
              <a:gd name="connsiteX9" fmla="*/ 69614 w 12192001"/>
              <a:gd name="connsiteY9" fmla="*/ 2727261 h 3516764"/>
              <a:gd name="connsiteX10" fmla="*/ 0 w 12192001"/>
              <a:gd name="connsiteY10" fmla="*/ 2699027 h 3516764"/>
              <a:gd name="connsiteX11" fmla="*/ 0 w 12192001"/>
              <a:gd name="connsiteY11" fmla="*/ 1663228 h 3516764"/>
              <a:gd name="connsiteX12" fmla="*/ 0 w 12192001"/>
              <a:gd name="connsiteY12" fmla="*/ 753101 h 351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3516764">
                <a:moveTo>
                  <a:pt x="0" y="0"/>
                </a:moveTo>
                <a:lnTo>
                  <a:pt x="4176394" y="0"/>
                </a:lnTo>
                <a:lnTo>
                  <a:pt x="8015611" y="0"/>
                </a:lnTo>
                <a:lnTo>
                  <a:pt x="12192000" y="0"/>
                </a:lnTo>
                <a:lnTo>
                  <a:pt x="12192000" y="753100"/>
                </a:lnTo>
                <a:lnTo>
                  <a:pt x="12192001" y="753100"/>
                </a:lnTo>
                <a:lnTo>
                  <a:pt x="12192001" y="2699028"/>
                </a:lnTo>
                <a:lnTo>
                  <a:pt x="12122388" y="2727261"/>
                </a:lnTo>
                <a:cubicBezTo>
                  <a:pt x="10816353" y="3203591"/>
                  <a:pt x="8604608" y="3516764"/>
                  <a:pt x="6096002" y="3516764"/>
                </a:cubicBezTo>
                <a:cubicBezTo>
                  <a:pt x="3587394" y="3516764"/>
                  <a:pt x="1375650" y="3203591"/>
                  <a:pt x="69614" y="2727261"/>
                </a:cubicBezTo>
                <a:lnTo>
                  <a:pt x="0" y="2699027"/>
                </a:lnTo>
                <a:lnTo>
                  <a:pt x="0" y="1663228"/>
                </a:lnTo>
                <a:lnTo>
                  <a:pt x="0" y="7531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Picture Placeholder 2">
            <a:extLst>
              <a:ext uri="{FF2B5EF4-FFF2-40B4-BE49-F238E27FC236}">
                <a16:creationId xmlns:a16="http://schemas.microsoft.com/office/drawing/2014/main" id="{C42625FE-96C3-4F71-8151-28C4C4E7BF60}"/>
              </a:ext>
            </a:extLst>
          </p:cNvPr>
          <p:cNvSpPr>
            <a:spLocks noGrp="1"/>
          </p:cNvSpPr>
          <p:nvPr>
            <p:ph type="pic" sz="quarter" idx="10"/>
          </p:nvPr>
        </p:nvSpPr>
        <p:spPr/>
      </p:sp>
      <p:sp>
        <p:nvSpPr>
          <p:cNvPr id="7" name="Oval 6">
            <a:extLst>
              <a:ext uri="{FF2B5EF4-FFF2-40B4-BE49-F238E27FC236}">
                <a16:creationId xmlns:a16="http://schemas.microsoft.com/office/drawing/2014/main" id="{0F2BB729-BBB5-4A18-822D-C11A0740AB59}"/>
              </a:ext>
            </a:extLst>
          </p:cNvPr>
          <p:cNvSpPr/>
          <p:nvPr/>
        </p:nvSpPr>
        <p:spPr>
          <a:xfrm flipH="1" flipV="1">
            <a:off x="8891854" y="1954604"/>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2">
            <a:extLst>
              <a:ext uri="{FF2B5EF4-FFF2-40B4-BE49-F238E27FC236}">
                <a16:creationId xmlns:a16="http://schemas.microsoft.com/office/drawing/2014/main" id="{5BF3D85D-58EC-4C97-8F03-62A462FCE2C3}"/>
              </a:ext>
            </a:extLst>
          </p:cNvPr>
          <p:cNvGrpSpPr/>
          <p:nvPr/>
        </p:nvGrpSpPr>
        <p:grpSpPr>
          <a:xfrm>
            <a:off x="8734449" y="4311340"/>
            <a:ext cx="2426234" cy="1258230"/>
            <a:chOff x="3709684" y="4504852"/>
            <a:chExt cx="2426234" cy="1258230"/>
          </a:xfrm>
        </p:grpSpPr>
        <p:sp>
          <p:nvSpPr>
            <p:cNvPr id="24" name="TextBox 23">
              <a:extLst>
                <a:ext uri="{FF2B5EF4-FFF2-40B4-BE49-F238E27FC236}">
                  <a16:creationId xmlns:a16="http://schemas.microsoft.com/office/drawing/2014/main" id="{650B614D-A489-4CDE-B114-F8C577449585}"/>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0C476C51-C9EE-4C83-AE4D-07240420A608}"/>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0" name="Group 29">
            <a:extLst>
              <a:ext uri="{FF2B5EF4-FFF2-40B4-BE49-F238E27FC236}">
                <a16:creationId xmlns:a16="http://schemas.microsoft.com/office/drawing/2014/main" id="{A202EF53-CFC2-43FD-9999-6F220B62A2ED}"/>
              </a:ext>
            </a:extLst>
          </p:cNvPr>
          <p:cNvGrpSpPr/>
          <p:nvPr/>
        </p:nvGrpSpPr>
        <p:grpSpPr>
          <a:xfrm>
            <a:off x="9235933" y="5886790"/>
            <a:ext cx="1423266" cy="209334"/>
            <a:chOff x="6599085" y="5134365"/>
            <a:chExt cx="1423266" cy="209334"/>
          </a:xfrm>
          <a:solidFill>
            <a:srgbClr val="002060"/>
          </a:solidFill>
        </p:grpSpPr>
        <p:sp>
          <p:nvSpPr>
            <p:cNvPr id="31" name="Freeform 16">
              <a:extLst>
                <a:ext uri="{FF2B5EF4-FFF2-40B4-BE49-F238E27FC236}">
                  <a16:creationId xmlns:a16="http://schemas.microsoft.com/office/drawing/2014/main" id="{74307942-A51D-40E3-8FE7-B792F54590D7}"/>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32" name="Freeform 13">
              <a:extLst>
                <a:ext uri="{FF2B5EF4-FFF2-40B4-BE49-F238E27FC236}">
                  <a16:creationId xmlns:a16="http://schemas.microsoft.com/office/drawing/2014/main" id="{8970469D-05F9-408F-951C-49D074D3A81E}"/>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33" name="Freeform 9">
              <a:extLst>
                <a:ext uri="{FF2B5EF4-FFF2-40B4-BE49-F238E27FC236}">
                  <a16:creationId xmlns:a16="http://schemas.microsoft.com/office/drawing/2014/main" id="{A920B955-A670-4606-BD3E-D17F9B4EEE0F}"/>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sp>
        <p:nvSpPr>
          <p:cNvPr id="8" name="Oval 7">
            <a:extLst>
              <a:ext uri="{FF2B5EF4-FFF2-40B4-BE49-F238E27FC236}">
                <a16:creationId xmlns:a16="http://schemas.microsoft.com/office/drawing/2014/main" id="{8DF0EBBD-020F-4350-8358-5283A46AF42D}"/>
              </a:ext>
            </a:extLst>
          </p:cNvPr>
          <p:cNvSpPr/>
          <p:nvPr/>
        </p:nvSpPr>
        <p:spPr>
          <a:xfrm flipH="1" flipV="1">
            <a:off x="3756432"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Group 16">
            <a:extLst>
              <a:ext uri="{FF2B5EF4-FFF2-40B4-BE49-F238E27FC236}">
                <a16:creationId xmlns:a16="http://schemas.microsoft.com/office/drawing/2014/main" id="{2B69116E-15CA-4D92-8813-38595776A4B3}"/>
              </a:ext>
            </a:extLst>
          </p:cNvPr>
          <p:cNvGrpSpPr/>
          <p:nvPr/>
        </p:nvGrpSpPr>
        <p:grpSpPr>
          <a:xfrm>
            <a:off x="3599027" y="4316616"/>
            <a:ext cx="2426234" cy="1258230"/>
            <a:chOff x="3709684" y="4504852"/>
            <a:chExt cx="2426234" cy="1258230"/>
          </a:xfrm>
        </p:grpSpPr>
        <p:sp>
          <p:nvSpPr>
            <p:cNvPr id="18" name="TextBox 17">
              <a:extLst>
                <a:ext uri="{FF2B5EF4-FFF2-40B4-BE49-F238E27FC236}">
                  <a16:creationId xmlns:a16="http://schemas.microsoft.com/office/drawing/2014/main" id="{1D58258C-AA2A-4625-8A66-28C50B5B5100}"/>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CED7F902-0175-4A03-A903-79B6B31B904B}"/>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4" name="Group 33">
            <a:extLst>
              <a:ext uri="{FF2B5EF4-FFF2-40B4-BE49-F238E27FC236}">
                <a16:creationId xmlns:a16="http://schemas.microsoft.com/office/drawing/2014/main" id="{CE388ABC-C864-414E-B14A-8AA42AFEEE0F}"/>
              </a:ext>
            </a:extLst>
          </p:cNvPr>
          <p:cNvGrpSpPr/>
          <p:nvPr/>
        </p:nvGrpSpPr>
        <p:grpSpPr>
          <a:xfrm>
            <a:off x="4100511" y="5892066"/>
            <a:ext cx="1423266" cy="209334"/>
            <a:chOff x="6599085" y="5134365"/>
            <a:chExt cx="1423266" cy="209334"/>
          </a:xfrm>
          <a:solidFill>
            <a:srgbClr val="002060"/>
          </a:solidFill>
        </p:grpSpPr>
        <p:sp>
          <p:nvSpPr>
            <p:cNvPr id="35" name="Freeform 16">
              <a:extLst>
                <a:ext uri="{FF2B5EF4-FFF2-40B4-BE49-F238E27FC236}">
                  <a16:creationId xmlns:a16="http://schemas.microsoft.com/office/drawing/2014/main" id="{12D61D47-A00E-4CF2-9F28-1DBEA51A5153}"/>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36" name="Freeform 13">
              <a:extLst>
                <a:ext uri="{FF2B5EF4-FFF2-40B4-BE49-F238E27FC236}">
                  <a16:creationId xmlns:a16="http://schemas.microsoft.com/office/drawing/2014/main" id="{BA55A3B8-8D01-4913-80EC-9E7F76D6431D}"/>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37" name="Freeform 9">
              <a:extLst>
                <a:ext uri="{FF2B5EF4-FFF2-40B4-BE49-F238E27FC236}">
                  <a16:creationId xmlns:a16="http://schemas.microsoft.com/office/drawing/2014/main" id="{6393B977-7633-40B9-B94E-92401CB31F41}"/>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sp>
        <p:nvSpPr>
          <p:cNvPr id="6" name="Oval 5">
            <a:extLst>
              <a:ext uri="{FF2B5EF4-FFF2-40B4-BE49-F238E27FC236}">
                <a16:creationId xmlns:a16="http://schemas.microsoft.com/office/drawing/2014/main" id="{DD84F697-B54A-4F0B-A65E-6A612B9D171E}"/>
              </a:ext>
            </a:extLst>
          </p:cNvPr>
          <p:cNvSpPr/>
          <p:nvPr/>
        </p:nvSpPr>
        <p:spPr>
          <a:xfrm flipH="1" flipV="1">
            <a:off x="6324143"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0" name="Group 19">
            <a:extLst>
              <a:ext uri="{FF2B5EF4-FFF2-40B4-BE49-F238E27FC236}">
                <a16:creationId xmlns:a16="http://schemas.microsoft.com/office/drawing/2014/main" id="{6DBE843C-2979-4C89-BEA2-C9FEF2B3080A}"/>
              </a:ext>
            </a:extLst>
          </p:cNvPr>
          <p:cNvGrpSpPr/>
          <p:nvPr/>
        </p:nvGrpSpPr>
        <p:grpSpPr>
          <a:xfrm>
            <a:off x="6166738" y="4316616"/>
            <a:ext cx="2426234" cy="1258230"/>
            <a:chOff x="3709684" y="4504852"/>
            <a:chExt cx="2426234" cy="1258230"/>
          </a:xfrm>
        </p:grpSpPr>
        <p:sp>
          <p:nvSpPr>
            <p:cNvPr id="21" name="TextBox 20">
              <a:extLst>
                <a:ext uri="{FF2B5EF4-FFF2-40B4-BE49-F238E27FC236}">
                  <a16:creationId xmlns:a16="http://schemas.microsoft.com/office/drawing/2014/main" id="{68EBAB88-8D14-429F-A8D1-9F8A511BE273}"/>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464E34F2-6AD8-4612-9B31-C9B147AEF913}"/>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26" name="Group 25">
            <a:extLst>
              <a:ext uri="{FF2B5EF4-FFF2-40B4-BE49-F238E27FC236}">
                <a16:creationId xmlns:a16="http://schemas.microsoft.com/office/drawing/2014/main" id="{8607D88F-76A0-4E30-9D13-DABB986CCD8D}"/>
              </a:ext>
            </a:extLst>
          </p:cNvPr>
          <p:cNvGrpSpPr/>
          <p:nvPr/>
        </p:nvGrpSpPr>
        <p:grpSpPr>
          <a:xfrm>
            <a:off x="6668222" y="5892066"/>
            <a:ext cx="1423266" cy="209334"/>
            <a:chOff x="6599085" y="5134365"/>
            <a:chExt cx="1423266" cy="209334"/>
          </a:xfrm>
          <a:solidFill>
            <a:srgbClr val="002060"/>
          </a:solidFill>
        </p:grpSpPr>
        <p:sp>
          <p:nvSpPr>
            <p:cNvPr id="27" name="Freeform 16">
              <a:extLst>
                <a:ext uri="{FF2B5EF4-FFF2-40B4-BE49-F238E27FC236}">
                  <a16:creationId xmlns:a16="http://schemas.microsoft.com/office/drawing/2014/main" id="{C846026B-55E0-433B-9DE9-A9960B2BE94D}"/>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28" name="Freeform 13">
              <a:extLst>
                <a:ext uri="{FF2B5EF4-FFF2-40B4-BE49-F238E27FC236}">
                  <a16:creationId xmlns:a16="http://schemas.microsoft.com/office/drawing/2014/main" id="{65354458-6FD1-4E05-9BEF-C06AD8965EF6}"/>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29" name="Freeform 9">
              <a:extLst>
                <a:ext uri="{FF2B5EF4-FFF2-40B4-BE49-F238E27FC236}">
                  <a16:creationId xmlns:a16="http://schemas.microsoft.com/office/drawing/2014/main" id="{AD6D9045-7C79-4C19-9216-D12AE1D0E9A2}"/>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sp>
        <p:nvSpPr>
          <p:cNvPr id="13" name="Oval 12">
            <a:extLst>
              <a:ext uri="{FF2B5EF4-FFF2-40B4-BE49-F238E27FC236}">
                <a16:creationId xmlns:a16="http://schemas.microsoft.com/office/drawing/2014/main" id="{7BC06AF2-04E0-4883-825C-27AF04FB68F5}"/>
              </a:ext>
            </a:extLst>
          </p:cNvPr>
          <p:cNvSpPr/>
          <p:nvPr/>
        </p:nvSpPr>
        <p:spPr>
          <a:xfrm flipH="1" flipV="1">
            <a:off x="1188722" y="1959880"/>
            <a:ext cx="2111425" cy="211142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8" name="Group 37">
            <a:extLst>
              <a:ext uri="{FF2B5EF4-FFF2-40B4-BE49-F238E27FC236}">
                <a16:creationId xmlns:a16="http://schemas.microsoft.com/office/drawing/2014/main" id="{41676241-94EB-42E6-9C22-A2F63B92C91E}"/>
              </a:ext>
            </a:extLst>
          </p:cNvPr>
          <p:cNvGrpSpPr/>
          <p:nvPr/>
        </p:nvGrpSpPr>
        <p:grpSpPr>
          <a:xfrm>
            <a:off x="1031317" y="4316616"/>
            <a:ext cx="2426234" cy="1258230"/>
            <a:chOff x="3709684" y="4504852"/>
            <a:chExt cx="2426234" cy="1258230"/>
          </a:xfrm>
        </p:grpSpPr>
        <p:sp>
          <p:nvSpPr>
            <p:cNvPr id="39" name="TextBox 38">
              <a:extLst>
                <a:ext uri="{FF2B5EF4-FFF2-40B4-BE49-F238E27FC236}">
                  <a16:creationId xmlns:a16="http://schemas.microsoft.com/office/drawing/2014/main" id="{C7FFDD21-7A9D-4B1E-9517-1AE7F988517D}"/>
                </a:ext>
              </a:extLst>
            </p:cNvPr>
            <p:cNvSpPr txBox="1"/>
            <p:nvPr/>
          </p:nvSpPr>
          <p:spPr>
            <a:xfrm>
              <a:off x="3941664" y="4504852"/>
              <a:ext cx="1962275" cy="369332"/>
            </a:xfrm>
            <a:prstGeom prst="rect">
              <a:avLst/>
            </a:prstGeom>
            <a:noFill/>
          </p:spPr>
          <p:txBody>
            <a:bodyPr wrap="square" lIns="0" tIns="0" rIns="0" bIns="0" rtlCol="0">
              <a:spAutoFit/>
            </a:bodyPr>
            <a:lstStyle/>
            <a:p>
              <a:pPr algn="ctr" defTabSz="1828754">
                <a:defRPr/>
              </a:pPr>
              <a:r>
                <a:rPr lang="id-ID" sz="24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NAME</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F94D3554-7677-4BFB-BDF8-C9985B4AB429}"/>
                </a:ext>
              </a:extLst>
            </p:cNvPr>
            <p:cNvSpPr/>
            <p:nvPr/>
          </p:nvSpPr>
          <p:spPr>
            <a:xfrm>
              <a:off x="3709684" y="4874184"/>
              <a:ext cx="2426234"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41" name="Group 40">
            <a:extLst>
              <a:ext uri="{FF2B5EF4-FFF2-40B4-BE49-F238E27FC236}">
                <a16:creationId xmlns:a16="http://schemas.microsoft.com/office/drawing/2014/main" id="{2247EC48-AC43-423B-848D-4B2693149121}"/>
              </a:ext>
            </a:extLst>
          </p:cNvPr>
          <p:cNvGrpSpPr/>
          <p:nvPr/>
        </p:nvGrpSpPr>
        <p:grpSpPr>
          <a:xfrm>
            <a:off x="1532801" y="5892066"/>
            <a:ext cx="1423266" cy="209334"/>
            <a:chOff x="6599085" y="5134365"/>
            <a:chExt cx="1423266" cy="209334"/>
          </a:xfrm>
          <a:solidFill>
            <a:srgbClr val="002060"/>
          </a:solidFill>
        </p:grpSpPr>
        <p:sp>
          <p:nvSpPr>
            <p:cNvPr id="42" name="Freeform 16">
              <a:extLst>
                <a:ext uri="{FF2B5EF4-FFF2-40B4-BE49-F238E27FC236}">
                  <a16:creationId xmlns:a16="http://schemas.microsoft.com/office/drawing/2014/main" id="{8F58E7FE-E382-43E5-BE3C-F89F46B41286}"/>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a:lstStyle/>
            <a:p>
              <a:pPr>
                <a:defRPr/>
              </a:pPr>
              <a:endParaRPr lang="en-ID" sz="1793"/>
            </a:p>
          </p:txBody>
        </p:sp>
        <p:sp>
          <p:nvSpPr>
            <p:cNvPr id="43" name="Freeform 13">
              <a:extLst>
                <a:ext uri="{FF2B5EF4-FFF2-40B4-BE49-F238E27FC236}">
                  <a16:creationId xmlns:a16="http://schemas.microsoft.com/office/drawing/2014/main" id="{010DCB9B-944F-4BBC-9ABF-247E20A940B3}"/>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a:lstStyle/>
            <a:p>
              <a:pPr>
                <a:defRPr/>
              </a:pPr>
              <a:endParaRPr lang="en-ID" sz="1793"/>
            </a:p>
          </p:txBody>
        </p:sp>
        <p:sp>
          <p:nvSpPr>
            <p:cNvPr id="44" name="Freeform 9">
              <a:extLst>
                <a:ext uri="{FF2B5EF4-FFF2-40B4-BE49-F238E27FC236}">
                  <a16:creationId xmlns:a16="http://schemas.microsoft.com/office/drawing/2014/main" id="{93857754-3B7A-46ED-BBB2-06FB65B7A036}"/>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a:lstStyle/>
            <a:p>
              <a:pPr>
                <a:defRPr/>
              </a:pPr>
              <a:endParaRPr lang="en-ID" sz="1793"/>
            </a:p>
          </p:txBody>
        </p:sp>
      </p:grpSp>
      <p:sp>
        <p:nvSpPr>
          <p:cNvPr id="5" name="Picture Placeholder 4">
            <a:extLst>
              <a:ext uri="{FF2B5EF4-FFF2-40B4-BE49-F238E27FC236}">
                <a16:creationId xmlns:a16="http://schemas.microsoft.com/office/drawing/2014/main" id="{C100AD75-BF3C-4D32-82BC-AA9DC06B49E6}"/>
              </a:ext>
            </a:extLst>
          </p:cNvPr>
          <p:cNvSpPr>
            <a:spLocks noGrp="1"/>
          </p:cNvSpPr>
          <p:nvPr>
            <p:ph type="pic" sz="quarter" idx="14"/>
          </p:nvPr>
        </p:nvSpPr>
        <p:spPr/>
      </p:sp>
      <p:sp>
        <p:nvSpPr>
          <p:cNvPr id="10" name="Picture Placeholder 9">
            <a:extLst>
              <a:ext uri="{FF2B5EF4-FFF2-40B4-BE49-F238E27FC236}">
                <a16:creationId xmlns:a16="http://schemas.microsoft.com/office/drawing/2014/main" id="{F45A64F3-50EA-40C5-BA72-5DDAC352A19B}"/>
              </a:ext>
            </a:extLst>
          </p:cNvPr>
          <p:cNvSpPr>
            <a:spLocks noGrp="1"/>
          </p:cNvSpPr>
          <p:nvPr>
            <p:ph type="pic" sz="quarter" idx="13"/>
          </p:nvPr>
        </p:nvSpPr>
        <p:spPr/>
      </p:sp>
      <p:sp>
        <p:nvSpPr>
          <p:cNvPr id="12" name="Picture Placeholder 11">
            <a:extLst>
              <a:ext uri="{FF2B5EF4-FFF2-40B4-BE49-F238E27FC236}">
                <a16:creationId xmlns:a16="http://schemas.microsoft.com/office/drawing/2014/main" id="{E0AFCAB7-D413-40D2-9F3A-AF36605A628C}"/>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3A2E29B8-A195-4CA0-803B-96B239C8AF32}"/>
              </a:ext>
            </a:extLst>
          </p:cNvPr>
          <p:cNvSpPr>
            <a:spLocks noGrp="1"/>
          </p:cNvSpPr>
          <p:nvPr>
            <p:ph type="pic" sz="quarter" idx="11"/>
          </p:nvPr>
        </p:nvSpPr>
        <p:spPr/>
      </p:sp>
    </p:spTree>
    <p:extLst>
      <p:ext uri="{BB962C8B-B14F-4D97-AF65-F5344CB8AC3E}">
        <p14:creationId xmlns:p14="http://schemas.microsoft.com/office/powerpoint/2010/main" val="159189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1AFFFEB-7D86-44A8-BEC6-C76952AAABA6}"/>
              </a:ext>
            </a:extLst>
          </p:cNvPr>
          <p:cNvSpPr/>
          <p:nvPr/>
        </p:nvSpPr>
        <p:spPr>
          <a:xfrm>
            <a:off x="1251423" y="2401081"/>
            <a:ext cx="3737940" cy="3442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F9CFF0C5-8BFC-4C2E-B3F0-E7402FF2442A}"/>
              </a:ext>
            </a:extLst>
          </p:cNvPr>
          <p:cNvSpPr txBox="1"/>
          <p:nvPr/>
        </p:nvSpPr>
        <p:spPr>
          <a:xfrm>
            <a:off x="1370554" y="1136643"/>
            <a:ext cx="3499676" cy="707886"/>
          </a:xfrm>
          <a:prstGeom prst="rect">
            <a:avLst/>
          </a:prstGeom>
          <a:noFill/>
        </p:spPr>
        <p:txBody>
          <a:bodyPr wrap="none" rtlCol="0">
            <a:spAutoFit/>
          </a:bodyPr>
          <a:lstStyle/>
          <a:p>
            <a:pPr algn="ctr" defTabSz="1828754">
              <a:defRPr/>
            </a:pPr>
            <a:r>
              <a:rPr lang="id-ID" sz="4000" b="1">
                <a:latin typeface="Poppins" panose="00000500000000000000" pitchFamily="2" charset="0"/>
                <a:ea typeface="Open Sans" panose="020B0606030504020204" pitchFamily="34" charset="0"/>
                <a:cs typeface="Poppins" panose="00000500000000000000" pitchFamily="2" charset="0"/>
              </a:rPr>
              <a:t>Our Services</a:t>
            </a:r>
            <a:endParaRPr lang="en-US" sz="4000" b="1" dirty="0">
              <a:latin typeface="Poppins" panose="00000500000000000000" pitchFamily="2" charset="0"/>
              <a:ea typeface="Open Sans" panose="020B0606030504020204" pitchFamily="34" charset="0"/>
              <a:cs typeface="Poppins" panose="00000500000000000000" pitchFamily="2" charset="0"/>
            </a:endParaRPr>
          </a:p>
        </p:txBody>
      </p:sp>
      <p:grpSp>
        <p:nvGrpSpPr>
          <p:cNvPr id="8" name="Group 7">
            <a:extLst>
              <a:ext uri="{FF2B5EF4-FFF2-40B4-BE49-F238E27FC236}">
                <a16:creationId xmlns:a16="http://schemas.microsoft.com/office/drawing/2014/main" id="{D3A94789-A911-4161-9D6A-FAF2394F4555}"/>
              </a:ext>
            </a:extLst>
          </p:cNvPr>
          <p:cNvGrpSpPr/>
          <p:nvPr/>
        </p:nvGrpSpPr>
        <p:grpSpPr>
          <a:xfrm>
            <a:off x="2645651" y="1976041"/>
            <a:ext cx="949482" cy="133078"/>
            <a:chOff x="3064077" y="2650887"/>
            <a:chExt cx="949482" cy="133078"/>
          </a:xfrm>
        </p:grpSpPr>
        <p:sp>
          <p:nvSpPr>
            <p:cNvPr id="9" name="Oval 8">
              <a:extLst>
                <a:ext uri="{FF2B5EF4-FFF2-40B4-BE49-F238E27FC236}">
                  <a16:creationId xmlns:a16="http://schemas.microsoft.com/office/drawing/2014/main" id="{CB04F787-8A24-4887-AA25-76F8FB40F17E}"/>
                </a:ext>
              </a:extLst>
            </p:cNvPr>
            <p:cNvSpPr/>
            <p:nvPr/>
          </p:nvSpPr>
          <p:spPr>
            <a:xfrm>
              <a:off x="3064077"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a:extLst>
                <a:ext uri="{FF2B5EF4-FFF2-40B4-BE49-F238E27FC236}">
                  <a16:creationId xmlns:a16="http://schemas.microsoft.com/office/drawing/2014/main" id="{3A019708-6F3D-4822-B83D-25D43E042A59}"/>
                </a:ext>
              </a:extLst>
            </p:cNvPr>
            <p:cNvSpPr/>
            <p:nvPr/>
          </p:nvSpPr>
          <p:spPr>
            <a:xfrm>
              <a:off x="3472279"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a:extLst>
                <a:ext uri="{FF2B5EF4-FFF2-40B4-BE49-F238E27FC236}">
                  <a16:creationId xmlns:a16="http://schemas.microsoft.com/office/drawing/2014/main" id="{2265E9D9-7129-4191-B067-8323A3FC5C2E}"/>
                </a:ext>
              </a:extLst>
            </p:cNvPr>
            <p:cNvSpPr/>
            <p:nvPr/>
          </p:nvSpPr>
          <p:spPr>
            <a:xfrm>
              <a:off x="3880481" y="2650887"/>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a:extLst>
              <a:ext uri="{FF2B5EF4-FFF2-40B4-BE49-F238E27FC236}">
                <a16:creationId xmlns:a16="http://schemas.microsoft.com/office/drawing/2014/main" id="{13FCBCBA-4EB2-478B-BB55-2FE3B85E6A80}"/>
              </a:ext>
            </a:extLst>
          </p:cNvPr>
          <p:cNvGrpSpPr/>
          <p:nvPr/>
        </p:nvGrpSpPr>
        <p:grpSpPr>
          <a:xfrm>
            <a:off x="5145354" y="1147170"/>
            <a:ext cx="5794080" cy="4574187"/>
            <a:chOff x="5145894" y="1259568"/>
            <a:chExt cx="5794080" cy="4574187"/>
          </a:xfrm>
        </p:grpSpPr>
        <p:sp>
          <p:nvSpPr>
            <p:cNvPr id="13" name="TextBox 12">
              <a:extLst>
                <a:ext uri="{FF2B5EF4-FFF2-40B4-BE49-F238E27FC236}">
                  <a16:creationId xmlns:a16="http://schemas.microsoft.com/office/drawing/2014/main" id="{C3B7904E-9F34-485A-AAF3-364BCB130117}"/>
                </a:ext>
              </a:extLst>
            </p:cNvPr>
            <p:cNvSpPr txBox="1"/>
            <p:nvPr/>
          </p:nvSpPr>
          <p:spPr>
            <a:xfrm>
              <a:off x="5339354" y="2135813"/>
              <a:ext cx="2018944" cy="646331"/>
            </a:xfrm>
            <a:prstGeom prst="rect">
              <a:avLst/>
            </a:prstGeom>
            <a:noFill/>
          </p:spPr>
          <p:txBody>
            <a:bodyPr wrap="square" rtlCol="0">
              <a:spAutoFit/>
            </a:bodyPr>
            <a:lstStyle/>
            <a:p>
              <a:pPr algn="ctr"/>
              <a:r>
                <a:rPr lang="id-ID" b="1">
                  <a:latin typeface="Poppin"/>
                </a:rPr>
                <a:t>INTERACTION </a:t>
              </a:r>
              <a:r>
                <a:rPr lang="id-ID" b="1" i="1">
                  <a:latin typeface="Poppin"/>
                </a:rPr>
                <a:t>DESIGEN</a:t>
              </a:r>
            </a:p>
          </p:txBody>
        </p:sp>
        <p:sp>
          <p:nvSpPr>
            <p:cNvPr id="15" name="TextBox 14">
              <a:extLst>
                <a:ext uri="{FF2B5EF4-FFF2-40B4-BE49-F238E27FC236}">
                  <a16:creationId xmlns:a16="http://schemas.microsoft.com/office/drawing/2014/main" id="{ACF256D8-3B0C-4760-8846-9371B2EB53F0}"/>
                </a:ext>
              </a:extLst>
            </p:cNvPr>
            <p:cNvSpPr txBox="1"/>
            <p:nvPr/>
          </p:nvSpPr>
          <p:spPr>
            <a:xfrm>
              <a:off x="8740598" y="2029405"/>
              <a:ext cx="2199376" cy="646331"/>
            </a:xfrm>
            <a:prstGeom prst="rect">
              <a:avLst/>
            </a:prstGeom>
            <a:noFill/>
          </p:spPr>
          <p:txBody>
            <a:bodyPr wrap="square" rtlCol="0">
              <a:spAutoFit/>
            </a:bodyPr>
            <a:lstStyle/>
            <a:p>
              <a:pPr algn="ctr"/>
              <a:r>
                <a:rPr lang="id-ID" b="1">
                  <a:latin typeface="Poppin"/>
                </a:rPr>
                <a:t>HOME DESIGE </a:t>
              </a:r>
              <a:r>
                <a:rPr lang="id-ID" b="1" i="1">
                  <a:latin typeface="Poppin"/>
                </a:rPr>
                <a:t>SKETCH</a:t>
              </a:r>
            </a:p>
          </p:txBody>
        </p:sp>
        <p:sp>
          <p:nvSpPr>
            <p:cNvPr id="17" name="TextBox 16">
              <a:extLst>
                <a:ext uri="{FF2B5EF4-FFF2-40B4-BE49-F238E27FC236}">
                  <a16:creationId xmlns:a16="http://schemas.microsoft.com/office/drawing/2014/main" id="{E4BA4264-479B-43DA-A830-9D58FEEF86D5}"/>
                </a:ext>
              </a:extLst>
            </p:cNvPr>
            <p:cNvSpPr txBox="1"/>
            <p:nvPr/>
          </p:nvSpPr>
          <p:spPr>
            <a:xfrm>
              <a:off x="5145894" y="4575525"/>
              <a:ext cx="2405864" cy="646331"/>
            </a:xfrm>
            <a:prstGeom prst="rect">
              <a:avLst/>
            </a:prstGeom>
            <a:noFill/>
          </p:spPr>
          <p:txBody>
            <a:bodyPr wrap="square" rtlCol="0">
              <a:spAutoFit/>
            </a:bodyPr>
            <a:lstStyle/>
            <a:p>
              <a:pPr algn="ctr"/>
              <a:r>
                <a:rPr lang="id-ID" b="1">
                  <a:latin typeface="Poppin"/>
                </a:rPr>
                <a:t>PHOTOGRAPHY </a:t>
              </a:r>
              <a:r>
                <a:rPr lang="id-ID" b="1" i="1">
                  <a:latin typeface="Poppin"/>
                </a:rPr>
                <a:t>STUDIO</a:t>
              </a:r>
            </a:p>
          </p:txBody>
        </p:sp>
        <p:sp>
          <p:nvSpPr>
            <p:cNvPr id="19" name="TextBox 18">
              <a:extLst>
                <a:ext uri="{FF2B5EF4-FFF2-40B4-BE49-F238E27FC236}">
                  <a16:creationId xmlns:a16="http://schemas.microsoft.com/office/drawing/2014/main" id="{B240E62C-44A4-4A0F-BB10-ED7484B32900}"/>
                </a:ext>
              </a:extLst>
            </p:cNvPr>
            <p:cNvSpPr txBox="1"/>
            <p:nvPr/>
          </p:nvSpPr>
          <p:spPr>
            <a:xfrm>
              <a:off x="8740598" y="4575525"/>
              <a:ext cx="2199376" cy="646331"/>
            </a:xfrm>
            <a:prstGeom prst="rect">
              <a:avLst/>
            </a:prstGeom>
            <a:noFill/>
          </p:spPr>
          <p:txBody>
            <a:bodyPr wrap="square" rtlCol="0">
              <a:spAutoFit/>
            </a:bodyPr>
            <a:lstStyle/>
            <a:p>
              <a:pPr algn="ctr"/>
              <a:r>
                <a:rPr lang="id-ID" b="1">
                  <a:latin typeface="Poppin"/>
                </a:rPr>
                <a:t>WEBSITE </a:t>
              </a:r>
              <a:r>
                <a:rPr lang="id-ID" b="1" i="1">
                  <a:latin typeface="Poppin"/>
                </a:rPr>
                <a:t>DEVELOPMEN</a:t>
              </a:r>
            </a:p>
          </p:txBody>
        </p:sp>
        <p:sp>
          <p:nvSpPr>
            <p:cNvPr id="21" name="Shape 2447">
              <a:extLst>
                <a:ext uri="{FF2B5EF4-FFF2-40B4-BE49-F238E27FC236}">
                  <a16:creationId xmlns:a16="http://schemas.microsoft.com/office/drawing/2014/main" id="{E20A2F08-969A-43FB-9021-FD859C51B55A}"/>
                </a:ext>
              </a:extLst>
            </p:cNvPr>
            <p:cNvSpPr/>
            <p:nvPr/>
          </p:nvSpPr>
          <p:spPr>
            <a:xfrm>
              <a:off x="6013564" y="1339227"/>
              <a:ext cx="670524" cy="54856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accent2"/>
            </a:solidFill>
            <a:ln w="12700">
              <a:miter lim="400000"/>
            </a:ln>
          </p:spPr>
          <p:txBody>
            <a:bodyPr lIns="38099" tIns="38099" rIns="38099" bIns="38099" anchor="ctr"/>
            <a:lstStyle/>
            <a:p>
              <a:pPr algn="ctr" defTabSz="457149" hangingPunct="0">
                <a:lnSpc>
                  <a:spcPct val="15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67" kern="0">
                <a:effectLst>
                  <a:outerShdw blurRad="38100" dist="12700" dir="5400000" rotWithShape="0">
                    <a:srgbClr val="000000">
                      <a:alpha val="50000"/>
                    </a:srgbClr>
                  </a:outerShdw>
                </a:effectLst>
                <a:latin typeface="Lato" panose="020F0502020204030203" pitchFamily="34" charset="77"/>
                <a:ea typeface="Arial"/>
                <a:cs typeface="Arial"/>
                <a:sym typeface="Gill Sans"/>
              </a:endParaRPr>
            </a:p>
          </p:txBody>
        </p:sp>
        <p:sp>
          <p:nvSpPr>
            <p:cNvPr id="23" name="Shape 2368">
              <a:extLst>
                <a:ext uri="{FF2B5EF4-FFF2-40B4-BE49-F238E27FC236}">
                  <a16:creationId xmlns:a16="http://schemas.microsoft.com/office/drawing/2014/main" id="{9480CAC5-1845-421C-B9E4-D97D8254507A}"/>
                </a:ext>
              </a:extLst>
            </p:cNvPr>
            <p:cNvSpPr/>
            <p:nvPr/>
          </p:nvSpPr>
          <p:spPr>
            <a:xfrm>
              <a:off x="9472236" y="1259568"/>
              <a:ext cx="736101" cy="70788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2"/>
            </a:solidFill>
            <a:ln w="12700">
              <a:miter lim="400000"/>
            </a:ln>
          </p:spPr>
          <p:txBody>
            <a:bodyPr lIns="38099" tIns="38099" rIns="38099" bIns="38099" anchor="ctr"/>
            <a:lstStyle/>
            <a:p>
              <a:pPr algn="ctr" defTabSz="457149" hangingPunct="0">
                <a:lnSpc>
                  <a:spcPct val="15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67" kern="0">
                <a:effectLst>
                  <a:outerShdw blurRad="38100" dist="12700" dir="5400000" rotWithShape="0">
                    <a:srgbClr val="000000">
                      <a:alpha val="50000"/>
                    </a:srgbClr>
                  </a:outerShdw>
                </a:effectLst>
                <a:latin typeface="Lato" panose="020F0502020204030203" pitchFamily="34" charset="77"/>
                <a:ea typeface="Arial"/>
                <a:cs typeface="Arial"/>
                <a:sym typeface="Gill Sans"/>
              </a:endParaRPr>
            </a:p>
          </p:txBody>
        </p:sp>
        <p:sp>
          <p:nvSpPr>
            <p:cNvPr id="25" name="Shape 2435">
              <a:extLst>
                <a:ext uri="{FF2B5EF4-FFF2-40B4-BE49-F238E27FC236}">
                  <a16:creationId xmlns:a16="http://schemas.microsoft.com/office/drawing/2014/main" id="{1AE87010-BC2E-4F37-BEC7-56F8B6B09EA9}"/>
                </a:ext>
              </a:extLst>
            </p:cNvPr>
            <p:cNvSpPr/>
            <p:nvPr/>
          </p:nvSpPr>
          <p:spPr>
            <a:xfrm>
              <a:off x="6025637" y="3884223"/>
              <a:ext cx="646379" cy="64633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accent2"/>
            </a:solidFill>
            <a:ln w="12700">
              <a:miter lim="400000"/>
            </a:ln>
          </p:spPr>
          <p:txBody>
            <a:bodyPr lIns="38099" tIns="38099" rIns="38099" bIns="38099" anchor="ctr"/>
            <a:lstStyle/>
            <a:p>
              <a:pPr algn="ctr" defTabSz="457149" hangingPunct="0">
                <a:lnSpc>
                  <a:spcPct val="15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67" kern="0">
                <a:effectLst>
                  <a:outerShdw blurRad="38100" dist="12700" dir="5400000" rotWithShape="0">
                    <a:srgbClr val="000000">
                      <a:alpha val="50000"/>
                    </a:srgbClr>
                  </a:outerShdw>
                </a:effectLst>
                <a:latin typeface="Lato" panose="020F0502020204030203" pitchFamily="34" charset="77"/>
                <a:ea typeface="Arial"/>
                <a:cs typeface="Arial"/>
                <a:sym typeface="Gill Sans"/>
              </a:endParaRPr>
            </a:p>
          </p:txBody>
        </p:sp>
        <p:sp>
          <p:nvSpPr>
            <p:cNvPr id="27" name="Freeform 5">
              <a:extLst>
                <a:ext uri="{FF2B5EF4-FFF2-40B4-BE49-F238E27FC236}">
                  <a16:creationId xmlns:a16="http://schemas.microsoft.com/office/drawing/2014/main" id="{0BF59EBC-C1C5-4BAF-BFCB-704C136D7B5E}"/>
                </a:ext>
              </a:extLst>
            </p:cNvPr>
            <p:cNvSpPr>
              <a:spLocks noEditPoints="1"/>
            </p:cNvSpPr>
            <p:nvPr/>
          </p:nvSpPr>
          <p:spPr bwMode="auto">
            <a:xfrm>
              <a:off x="9517097" y="3884199"/>
              <a:ext cx="646379" cy="64637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9" name="Rectangle 28">
              <a:extLst>
                <a:ext uri="{FF2B5EF4-FFF2-40B4-BE49-F238E27FC236}">
                  <a16:creationId xmlns:a16="http://schemas.microsoft.com/office/drawing/2014/main" id="{0C34F239-876A-41BC-9FC5-B414F78F8113}"/>
                </a:ext>
              </a:extLst>
            </p:cNvPr>
            <p:cNvSpPr/>
            <p:nvPr/>
          </p:nvSpPr>
          <p:spPr>
            <a:xfrm>
              <a:off x="5405131" y="5182228"/>
              <a:ext cx="1887391" cy="611899"/>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a:t>
              </a:r>
            </a:p>
          </p:txBody>
        </p:sp>
        <p:sp>
          <p:nvSpPr>
            <p:cNvPr id="31" name="Rectangle 30">
              <a:extLst>
                <a:ext uri="{FF2B5EF4-FFF2-40B4-BE49-F238E27FC236}">
                  <a16:creationId xmlns:a16="http://schemas.microsoft.com/office/drawing/2014/main" id="{FE2E4C5D-E5A6-4490-9627-103A2CCDE680}"/>
                </a:ext>
              </a:extLst>
            </p:cNvPr>
            <p:cNvSpPr/>
            <p:nvPr/>
          </p:nvSpPr>
          <p:spPr>
            <a:xfrm>
              <a:off x="8896591" y="5221856"/>
              <a:ext cx="1887391" cy="611899"/>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a:t>
              </a:r>
            </a:p>
          </p:txBody>
        </p:sp>
        <p:sp>
          <p:nvSpPr>
            <p:cNvPr id="33" name="Rectangle 32">
              <a:extLst>
                <a:ext uri="{FF2B5EF4-FFF2-40B4-BE49-F238E27FC236}">
                  <a16:creationId xmlns:a16="http://schemas.microsoft.com/office/drawing/2014/main" id="{F9C49983-93BF-46F5-85E9-B6BD6F77DBAA}"/>
                </a:ext>
              </a:extLst>
            </p:cNvPr>
            <p:cNvSpPr/>
            <p:nvPr/>
          </p:nvSpPr>
          <p:spPr>
            <a:xfrm>
              <a:off x="8896591" y="2735160"/>
              <a:ext cx="1887391" cy="611899"/>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a:t>
              </a:r>
            </a:p>
          </p:txBody>
        </p:sp>
        <p:sp>
          <p:nvSpPr>
            <p:cNvPr id="35" name="Rectangle 34">
              <a:extLst>
                <a:ext uri="{FF2B5EF4-FFF2-40B4-BE49-F238E27FC236}">
                  <a16:creationId xmlns:a16="http://schemas.microsoft.com/office/drawing/2014/main" id="{BAD9379D-38A3-4E04-B094-C0A94B3C7F42}"/>
                </a:ext>
              </a:extLst>
            </p:cNvPr>
            <p:cNvSpPr/>
            <p:nvPr/>
          </p:nvSpPr>
          <p:spPr>
            <a:xfrm>
              <a:off x="5405131" y="2841566"/>
              <a:ext cx="1887391" cy="611899"/>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a:t>
              </a:r>
            </a:p>
          </p:txBody>
        </p:sp>
      </p:grpSp>
      <p:cxnSp>
        <p:nvCxnSpPr>
          <p:cNvPr id="44" name="Straight Connector 43">
            <a:extLst>
              <a:ext uri="{FF2B5EF4-FFF2-40B4-BE49-F238E27FC236}">
                <a16:creationId xmlns:a16="http://schemas.microsoft.com/office/drawing/2014/main" id="{9AD54465-B908-48E4-B8C2-0A1A6BF771D1}"/>
              </a:ext>
            </a:extLst>
          </p:cNvPr>
          <p:cNvCxnSpPr>
            <a:cxnSpLocks/>
          </p:cNvCxnSpPr>
          <p:nvPr/>
        </p:nvCxnSpPr>
        <p:spPr>
          <a:xfrm>
            <a:off x="0" y="1476664"/>
            <a:ext cx="1338684"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25A4A16-C2F1-4D31-81BF-57E234D064D3}"/>
              </a:ext>
            </a:extLst>
          </p:cNvPr>
          <p:cNvSpPr>
            <a:spLocks noGrp="1"/>
          </p:cNvSpPr>
          <p:nvPr>
            <p:ph type="pic" sz="quarter" idx="10"/>
          </p:nvPr>
        </p:nvSpPr>
        <p:spPr/>
      </p:sp>
    </p:spTree>
    <p:extLst>
      <p:ext uri="{BB962C8B-B14F-4D97-AF65-F5344CB8AC3E}">
        <p14:creationId xmlns:p14="http://schemas.microsoft.com/office/powerpoint/2010/main" val="184309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33DFC34-C823-4282-89FF-793DD27D5CBA}"/>
              </a:ext>
            </a:extLst>
          </p:cNvPr>
          <p:cNvGrpSpPr/>
          <p:nvPr/>
        </p:nvGrpSpPr>
        <p:grpSpPr>
          <a:xfrm>
            <a:off x="7653431" y="2437362"/>
            <a:ext cx="3871814" cy="3606820"/>
            <a:chOff x="6444060" y="2295468"/>
            <a:chExt cx="3871814" cy="3606820"/>
          </a:xfrm>
        </p:grpSpPr>
        <p:sp>
          <p:nvSpPr>
            <p:cNvPr id="10" name="Shape 4907">
              <a:extLst>
                <a:ext uri="{FF2B5EF4-FFF2-40B4-BE49-F238E27FC236}">
                  <a16:creationId xmlns:a16="http://schemas.microsoft.com/office/drawing/2014/main" id="{CF309D52-2DC1-49E5-856E-FEC5AE6C117B}"/>
                </a:ext>
              </a:extLst>
            </p:cNvPr>
            <p:cNvSpPr/>
            <p:nvPr/>
          </p:nvSpPr>
          <p:spPr>
            <a:xfrm flipH="1">
              <a:off x="6444062" y="2383896"/>
              <a:ext cx="388707" cy="388807"/>
            </a:xfrm>
            <a:custGeom>
              <a:avLst/>
              <a:gdLst/>
              <a:ahLst/>
              <a:cxnLst/>
              <a:rect l="0" t="0" r="0" b="0"/>
              <a:pathLst>
                <a:path w="120000" h="120000" extrusionOk="0">
                  <a:moveTo>
                    <a:pt x="98671" y="119800"/>
                  </a:moveTo>
                  <a:lnTo>
                    <a:pt x="98671" y="119800"/>
                  </a:lnTo>
                  <a:cubicBezTo>
                    <a:pt x="98671" y="64784"/>
                    <a:pt x="55016" y="19734"/>
                    <a:pt x="0" y="19734"/>
                  </a:cubicBezTo>
                  <a:cubicBezTo>
                    <a:pt x="0" y="0"/>
                    <a:pt x="0" y="0"/>
                    <a:pt x="0" y="0"/>
                  </a:cubicBezTo>
                  <a:cubicBezTo>
                    <a:pt x="66179" y="0"/>
                    <a:pt x="119800" y="53621"/>
                    <a:pt x="119800" y="119800"/>
                  </a:cubicBezTo>
                  <a:lnTo>
                    <a:pt x="98671" y="119800"/>
                  </a:lnTo>
                  <a:close/>
                  <a:moveTo>
                    <a:pt x="76146" y="119800"/>
                  </a:moveTo>
                  <a:lnTo>
                    <a:pt x="76146" y="119800"/>
                  </a:lnTo>
                  <a:cubicBezTo>
                    <a:pt x="56411" y="119800"/>
                    <a:pt x="56411" y="119800"/>
                    <a:pt x="56411" y="119800"/>
                  </a:cubicBezTo>
                  <a:cubicBezTo>
                    <a:pt x="56411" y="88903"/>
                    <a:pt x="30897" y="63388"/>
                    <a:pt x="0" y="63388"/>
                  </a:cubicBezTo>
                  <a:cubicBezTo>
                    <a:pt x="0" y="42259"/>
                    <a:pt x="0" y="42259"/>
                    <a:pt x="0" y="42259"/>
                  </a:cubicBezTo>
                  <a:cubicBezTo>
                    <a:pt x="42259" y="42259"/>
                    <a:pt x="76146" y="77541"/>
                    <a:pt x="76146" y="119800"/>
                  </a:cubicBezTo>
                  <a:close/>
                  <a:moveTo>
                    <a:pt x="14152" y="90299"/>
                  </a:moveTo>
                  <a:lnTo>
                    <a:pt x="14152" y="90299"/>
                  </a:lnTo>
                  <a:cubicBezTo>
                    <a:pt x="22524" y="90299"/>
                    <a:pt x="29501" y="95880"/>
                    <a:pt x="29501" y="104252"/>
                  </a:cubicBezTo>
                  <a:cubicBezTo>
                    <a:pt x="29501" y="112823"/>
                    <a:pt x="22524" y="119800"/>
                    <a:pt x="14152" y="119800"/>
                  </a:cubicBezTo>
                  <a:cubicBezTo>
                    <a:pt x="5581" y="119800"/>
                    <a:pt x="0" y="112823"/>
                    <a:pt x="0" y="104252"/>
                  </a:cubicBezTo>
                  <a:cubicBezTo>
                    <a:pt x="0" y="95880"/>
                    <a:pt x="5581" y="90299"/>
                    <a:pt x="14152" y="90299"/>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12" name="Shape 4953">
              <a:extLst>
                <a:ext uri="{FF2B5EF4-FFF2-40B4-BE49-F238E27FC236}">
                  <a16:creationId xmlns:a16="http://schemas.microsoft.com/office/drawing/2014/main" id="{BE338EA1-033F-4711-8F32-EB0FABA60AC2}"/>
                </a:ext>
              </a:extLst>
            </p:cNvPr>
            <p:cNvSpPr/>
            <p:nvPr/>
          </p:nvSpPr>
          <p:spPr>
            <a:xfrm>
              <a:off x="6444060" y="3680286"/>
              <a:ext cx="388710" cy="425494"/>
            </a:xfrm>
            <a:custGeom>
              <a:avLst/>
              <a:gdLst/>
              <a:ahLst/>
              <a:cxnLst/>
              <a:rect l="0" t="0" r="0" b="0"/>
              <a:pathLst>
                <a:path w="120000" h="120000" extrusionOk="0">
                  <a:moveTo>
                    <a:pt x="117944" y="58117"/>
                  </a:moveTo>
                  <a:lnTo>
                    <a:pt x="117944" y="58117"/>
                  </a:lnTo>
                  <a:lnTo>
                    <a:pt x="117944" y="58117"/>
                  </a:lnTo>
                  <a:lnTo>
                    <a:pt x="117944" y="58117"/>
                  </a:lnTo>
                  <a:cubicBezTo>
                    <a:pt x="59871" y="6588"/>
                    <a:pt x="59871" y="6588"/>
                    <a:pt x="59871" y="6588"/>
                  </a:cubicBezTo>
                  <a:cubicBezTo>
                    <a:pt x="16188" y="6588"/>
                    <a:pt x="16188" y="6588"/>
                    <a:pt x="16188" y="6588"/>
                  </a:cubicBezTo>
                  <a:cubicBezTo>
                    <a:pt x="7194" y="6588"/>
                    <a:pt x="7194" y="6588"/>
                    <a:pt x="7194" y="6588"/>
                  </a:cubicBezTo>
                  <a:cubicBezTo>
                    <a:pt x="7194" y="3294"/>
                    <a:pt x="8993" y="0"/>
                    <a:pt x="14389" y="0"/>
                  </a:cubicBezTo>
                  <a:lnTo>
                    <a:pt x="14389" y="0"/>
                  </a:lnTo>
                  <a:cubicBezTo>
                    <a:pt x="59871" y="0"/>
                    <a:pt x="59871" y="0"/>
                    <a:pt x="59871" y="0"/>
                  </a:cubicBezTo>
                  <a:lnTo>
                    <a:pt x="59871" y="0"/>
                  </a:lnTo>
                  <a:lnTo>
                    <a:pt x="59871" y="0"/>
                  </a:lnTo>
                  <a:cubicBezTo>
                    <a:pt x="61670" y="0"/>
                    <a:pt x="63468" y="1647"/>
                    <a:pt x="65267" y="3294"/>
                  </a:cubicBezTo>
                  <a:cubicBezTo>
                    <a:pt x="105353" y="38352"/>
                    <a:pt x="105353" y="38352"/>
                    <a:pt x="105353" y="38352"/>
                  </a:cubicBezTo>
                  <a:lnTo>
                    <a:pt x="105353" y="38352"/>
                  </a:lnTo>
                  <a:cubicBezTo>
                    <a:pt x="117944" y="48235"/>
                    <a:pt x="117944" y="48235"/>
                    <a:pt x="117944" y="48235"/>
                  </a:cubicBezTo>
                  <a:cubicBezTo>
                    <a:pt x="119743" y="49882"/>
                    <a:pt x="119743" y="51529"/>
                    <a:pt x="119743" y="53176"/>
                  </a:cubicBezTo>
                  <a:cubicBezTo>
                    <a:pt x="119743" y="54823"/>
                    <a:pt x="119743" y="56470"/>
                    <a:pt x="117944" y="58117"/>
                  </a:cubicBezTo>
                  <a:close/>
                  <a:moveTo>
                    <a:pt x="52676" y="13411"/>
                  </a:moveTo>
                  <a:lnTo>
                    <a:pt x="52676" y="13411"/>
                  </a:lnTo>
                  <a:lnTo>
                    <a:pt x="52676" y="13411"/>
                  </a:lnTo>
                  <a:lnTo>
                    <a:pt x="52676" y="13411"/>
                  </a:lnTo>
                  <a:cubicBezTo>
                    <a:pt x="54475" y="13411"/>
                    <a:pt x="56274" y="15058"/>
                    <a:pt x="58072" y="16705"/>
                  </a:cubicBezTo>
                  <a:cubicBezTo>
                    <a:pt x="112548" y="64941"/>
                    <a:pt x="112548" y="64941"/>
                    <a:pt x="112548" y="64941"/>
                  </a:cubicBezTo>
                  <a:cubicBezTo>
                    <a:pt x="114346" y="64941"/>
                    <a:pt x="114346" y="66588"/>
                    <a:pt x="116145" y="68235"/>
                  </a:cubicBezTo>
                  <a:lnTo>
                    <a:pt x="116145" y="68235"/>
                  </a:lnTo>
                  <a:lnTo>
                    <a:pt x="116145" y="68235"/>
                  </a:lnTo>
                  <a:lnTo>
                    <a:pt x="116145" y="68235"/>
                  </a:lnTo>
                  <a:cubicBezTo>
                    <a:pt x="116145" y="68235"/>
                    <a:pt x="116145" y="68235"/>
                    <a:pt x="116145" y="69882"/>
                  </a:cubicBezTo>
                  <a:lnTo>
                    <a:pt x="116145" y="69882"/>
                  </a:lnTo>
                  <a:lnTo>
                    <a:pt x="116145" y="69882"/>
                  </a:lnTo>
                  <a:lnTo>
                    <a:pt x="116145" y="69882"/>
                  </a:lnTo>
                  <a:cubicBezTo>
                    <a:pt x="116145" y="71529"/>
                    <a:pt x="114346" y="73176"/>
                    <a:pt x="114346" y="73176"/>
                  </a:cubicBezTo>
                  <a:lnTo>
                    <a:pt x="114346" y="73176"/>
                  </a:lnTo>
                  <a:cubicBezTo>
                    <a:pt x="72719" y="118117"/>
                    <a:pt x="72719" y="118117"/>
                    <a:pt x="72719" y="118117"/>
                  </a:cubicBezTo>
                  <a:lnTo>
                    <a:pt x="72719" y="118117"/>
                  </a:lnTo>
                  <a:cubicBezTo>
                    <a:pt x="70663" y="119764"/>
                    <a:pt x="68865" y="119764"/>
                    <a:pt x="67066" y="119764"/>
                  </a:cubicBezTo>
                  <a:lnTo>
                    <a:pt x="67066" y="119764"/>
                  </a:lnTo>
                  <a:lnTo>
                    <a:pt x="67066" y="119764"/>
                  </a:lnTo>
                  <a:lnTo>
                    <a:pt x="67066" y="119764"/>
                  </a:lnTo>
                  <a:lnTo>
                    <a:pt x="65267" y="119764"/>
                  </a:lnTo>
                  <a:lnTo>
                    <a:pt x="65267" y="119764"/>
                  </a:lnTo>
                  <a:cubicBezTo>
                    <a:pt x="65267" y="119764"/>
                    <a:pt x="63468" y="119764"/>
                    <a:pt x="61670" y="118117"/>
                  </a:cubicBezTo>
                  <a:lnTo>
                    <a:pt x="61670" y="118117"/>
                  </a:lnTo>
                  <a:cubicBezTo>
                    <a:pt x="1798" y="68235"/>
                    <a:pt x="1798" y="68235"/>
                    <a:pt x="1798" y="68235"/>
                  </a:cubicBezTo>
                  <a:lnTo>
                    <a:pt x="1798" y="68235"/>
                  </a:lnTo>
                  <a:cubicBezTo>
                    <a:pt x="0" y="66588"/>
                    <a:pt x="0" y="64941"/>
                    <a:pt x="0" y="63294"/>
                  </a:cubicBezTo>
                  <a:lnTo>
                    <a:pt x="0" y="63294"/>
                  </a:lnTo>
                  <a:cubicBezTo>
                    <a:pt x="0" y="26588"/>
                    <a:pt x="0" y="26588"/>
                    <a:pt x="0" y="26588"/>
                  </a:cubicBezTo>
                  <a:cubicBezTo>
                    <a:pt x="0" y="20000"/>
                    <a:pt x="0" y="20000"/>
                    <a:pt x="0" y="20000"/>
                  </a:cubicBezTo>
                  <a:lnTo>
                    <a:pt x="0" y="20000"/>
                  </a:lnTo>
                  <a:lnTo>
                    <a:pt x="0" y="20000"/>
                  </a:lnTo>
                  <a:cubicBezTo>
                    <a:pt x="0" y="16705"/>
                    <a:pt x="1798" y="13411"/>
                    <a:pt x="7194" y="13411"/>
                  </a:cubicBezTo>
                  <a:lnTo>
                    <a:pt x="7194" y="13411"/>
                  </a:lnTo>
                  <a:lnTo>
                    <a:pt x="52676" y="13411"/>
                  </a:lnTo>
                  <a:close/>
                  <a:moveTo>
                    <a:pt x="17987" y="40000"/>
                  </a:moveTo>
                  <a:lnTo>
                    <a:pt x="17987" y="40000"/>
                  </a:lnTo>
                  <a:cubicBezTo>
                    <a:pt x="23640" y="40000"/>
                    <a:pt x="29036" y="36705"/>
                    <a:pt x="29036" y="31529"/>
                  </a:cubicBezTo>
                  <a:cubicBezTo>
                    <a:pt x="29036" y="26588"/>
                    <a:pt x="23640" y="23294"/>
                    <a:pt x="17987" y="23294"/>
                  </a:cubicBezTo>
                  <a:cubicBezTo>
                    <a:pt x="12591" y="23294"/>
                    <a:pt x="8993" y="26588"/>
                    <a:pt x="8993" y="31529"/>
                  </a:cubicBezTo>
                  <a:cubicBezTo>
                    <a:pt x="8993" y="36705"/>
                    <a:pt x="12591" y="40000"/>
                    <a:pt x="17987" y="40000"/>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14" name="Shape 4967">
              <a:extLst>
                <a:ext uri="{FF2B5EF4-FFF2-40B4-BE49-F238E27FC236}">
                  <a16:creationId xmlns:a16="http://schemas.microsoft.com/office/drawing/2014/main" id="{7496BEF7-666F-44D9-8C68-5E53BDB36553}"/>
                </a:ext>
              </a:extLst>
            </p:cNvPr>
            <p:cNvSpPr/>
            <p:nvPr/>
          </p:nvSpPr>
          <p:spPr>
            <a:xfrm>
              <a:off x="6444060" y="4975369"/>
              <a:ext cx="388710" cy="315020"/>
            </a:xfrm>
            <a:custGeom>
              <a:avLst/>
              <a:gdLst/>
              <a:ahLst/>
              <a:cxnLst/>
              <a:rect l="0" t="0" r="0" b="0"/>
              <a:pathLst>
                <a:path w="120000" h="120000" extrusionOk="0">
                  <a:moveTo>
                    <a:pt x="114219" y="119754"/>
                  </a:moveTo>
                  <a:lnTo>
                    <a:pt x="114219" y="119754"/>
                  </a:lnTo>
                  <a:cubicBezTo>
                    <a:pt x="5581" y="119754"/>
                    <a:pt x="5581" y="119754"/>
                    <a:pt x="5581" y="119754"/>
                  </a:cubicBezTo>
                  <a:cubicBezTo>
                    <a:pt x="1395" y="119754"/>
                    <a:pt x="0" y="118032"/>
                    <a:pt x="0" y="112868"/>
                  </a:cubicBezTo>
                  <a:cubicBezTo>
                    <a:pt x="0" y="20901"/>
                    <a:pt x="0" y="20901"/>
                    <a:pt x="0" y="20901"/>
                  </a:cubicBezTo>
                  <a:cubicBezTo>
                    <a:pt x="0" y="17459"/>
                    <a:pt x="1395" y="13770"/>
                    <a:pt x="5581" y="13770"/>
                  </a:cubicBezTo>
                  <a:cubicBezTo>
                    <a:pt x="29501" y="13770"/>
                    <a:pt x="29501" y="13770"/>
                    <a:pt x="29501" y="13770"/>
                  </a:cubicBezTo>
                  <a:cubicBezTo>
                    <a:pt x="38073" y="3442"/>
                    <a:pt x="38073" y="3442"/>
                    <a:pt x="38073" y="3442"/>
                  </a:cubicBezTo>
                  <a:cubicBezTo>
                    <a:pt x="39468" y="1721"/>
                    <a:pt x="40863" y="0"/>
                    <a:pt x="42259" y="0"/>
                  </a:cubicBezTo>
                  <a:cubicBezTo>
                    <a:pt x="76146" y="0"/>
                    <a:pt x="76146" y="0"/>
                    <a:pt x="76146" y="0"/>
                  </a:cubicBezTo>
                  <a:cubicBezTo>
                    <a:pt x="77541" y="0"/>
                    <a:pt x="78936" y="0"/>
                    <a:pt x="80332" y="1721"/>
                  </a:cubicBezTo>
                  <a:lnTo>
                    <a:pt x="80332" y="1721"/>
                  </a:lnTo>
                  <a:cubicBezTo>
                    <a:pt x="90099" y="13770"/>
                    <a:pt x="90099" y="13770"/>
                    <a:pt x="90099" y="13770"/>
                  </a:cubicBezTo>
                  <a:cubicBezTo>
                    <a:pt x="114219" y="13770"/>
                    <a:pt x="114219" y="13770"/>
                    <a:pt x="114219" y="13770"/>
                  </a:cubicBezTo>
                  <a:cubicBezTo>
                    <a:pt x="117009" y="13770"/>
                    <a:pt x="119800" y="17459"/>
                    <a:pt x="119800" y="20901"/>
                  </a:cubicBezTo>
                  <a:cubicBezTo>
                    <a:pt x="119800" y="112868"/>
                    <a:pt x="119800" y="112868"/>
                    <a:pt x="119800" y="112868"/>
                  </a:cubicBezTo>
                  <a:cubicBezTo>
                    <a:pt x="119800" y="118032"/>
                    <a:pt x="117009" y="119754"/>
                    <a:pt x="114219" y="119754"/>
                  </a:cubicBezTo>
                  <a:close/>
                  <a:moveTo>
                    <a:pt x="59202" y="22622"/>
                  </a:moveTo>
                  <a:lnTo>
                    <a:pt x="59202" y="22622"/>
                  </a:lnTo>
                  <a:cubicBezTo>
                    <a:pt x="40863" y="22622"/>
                    <a:pt x="25315" y="41557"/>
                    <a:pt x="25315" y="64180"/>
                  </a:cubicBezTo>
                  <a:cubicBezTo>
                    <a:pt x="25315" y="88524"/>
                    <a:pt x="40863" y="105983"/>
                    <a:pt x="59202" y="105983"/>
                  </a:cubicBezTo>
                  <a:cubicBezTo>
                    <a:pt x="78936" y="105983"/>
                    <a:pt x="92890" y="88524"/>
                    <a:pt x="92890" y="64180"/>
                  </a:cubicBezTo>
                  <a:cubicBezTo>
                    <a:pt x="92890" y="41557"/>
                    <a:pt x="78936" y="22622"/>
                    <a:pt x="59202" y="22622"/>
                  </a:cubicBezTo>
                  <a:close/>
                  <a:moveTo>
                    <a:pt x="59202" y="91967"/>
                  </a:moveTo>
                  <a:lnTo>
                    <a:pt x="59202" y="91967"/>
                  </a:lnTo>
                  <a:cubicBezTo>
                    <a:pt x="46445" y="91967"/>
                    <a:pt x="36677" y="79918"/>
                    <a:pt x="36677" y="64180"/>
                  </a:cubicBezTo>
                  <a:cubicBezTo>
                    <a:pt x="36677" y="48688"/>
                    <a:pt x="46445" y="36393"/>
                    <a:pt x="59202" y="36393"/>
                  </a:cubicBezTo>
                  <a:cubicBezTo>
                    <a:pt x="71960" y="36393"/>
                    <a:pt x="81727" y="48688"/>
                    <a:pt x="81727" y="64180"/>
                  </a:cubicBezTo>
                  <a:cubicBezTo>
                    <a:pt x="81727" y="79918"/>
                    <a:pt x="71960" y="91967"/>
                    <a:pt x="59202" y="91967"/>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grpSp>
          <p:nvGrpSpPr>
            <p:cNvPr id="15" name="Group 14">
              <a:extLst>
                <a:ext uri="{FF2B5EF4-FFF2-40B4-BE49-F238E27FC236}">
                  <a16:creationId xmlns:a16="http://schemas.microsoft.com/office/drawing/2014/main" id="{09BA10DA-BB24-4455-AE0A-A826CCB9CB23}"/>
                </a:ext>
              </a:extLst>
            </p:cNvPr>
            <p:cNvGrpSpPr/>
            <p:nvPr/>
          </p:nvGrpSpPr>
          <p:grpSpPr>
            <a:xfrm>
              <a:off x="7041389" y="4892482"/>
              <a:ext cx="3274485" cy="1009806"/>
              <a:chOff x="3709683" y="4476277"/>
              <a:chExt cx="3274485" cy="1009806"/>
            </a:xfrm>
          </p:grpSpPr>
          <p:sp>
            <p:nvSpPr>
              <p:cNvPr id="16" name="TextBox 15">
                <a:extLst>
                  <a:ext uri="{FF2B5EF4-FFF2-40B4-BE49-F238E27FC236}">
                    <a16:creationId xmlns:a16="http://schemas.microsoft.com/office/drawing/2014/main" id="{55F0C05C-8520-4258-9CB7-A4C498316D31}"/>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049B0F07-5475-41A3-83BE-9C07C5D83B52}"/>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8" name="Group 17">
              <a:extLst>
                <a:ext uri="{FF2B5EF4-FFF2-40B4-BE49-F238E27FC236}">
                  <a16:creationId xmlns:a16="http://schemas.microsoft.com/office/drawing/2014/main" id="{D54056E2-71F4-4FCC-9E3C-DE282BEC7B2F}"/>
                </a:ext>
              </a:extLst>
            </p:cNvPr>
            <p:cNvGrpSpPr/>
            <p:nvPr/>
          </p:nvGrpSpPr>
          <p:grpSpPr>
            <a:xfrm>
              <a:off x="7041388" y="3573995"/>
              <a:ext cx="3274485" cy="1009806"/>
              <a:chOff x="3709683" y="4476277"/>
              <a:chExt cx="3274485" cy="1009806"/>
            </a:xfrm>
          </p:grpSpPr>
          <p:sp>
            <p:nvSpPr>
              <p:cNvPr id="19" name="TextBox 18">
                <a:extLst>
                  <a:ext uri="{FF2B5EF4-FFF2-40B4-BE49-F238E27FC236}">
                    <a16:creationId xmlns:a16="http://schemas.microsoft.com/office/drawing/2014/main" id="{2D516308-7D3A-4436-AA03-48EF3C638E2A}"/>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FA06F691-6A24-440B-87D0-B6E12B0BC77F}"/>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21" name="Group 20">
              <a:extLst>
                <a:ext uri="{FF2B5EF4-FFF2-40B4-BE49-F238E27FC236}">
                  <a16:creationId xmlns:a16="http://schemas.microsoft.com/office/drawing/2014/main" id="{C536BE7D-703E-424D-8396-6CE0A183BC01}"/>
                </a:ext>
              </a:extLst>
            </p:cNvPr>
            <p:cNvGrpSpPr/>
            <p:nvPr/>
          </p:nvGrpSpPr>
          <p:grpSpPr>
            <a:xfrm>
              <a:off x="7014491" y="2295468"/>
              <a:ext cx="3274485" cy="1009806"/>
              <a:chOff x="3709683" y="4476277"/>
              <a:chExt cx="3274485" cy="1009806"/>
            </a:xfrm>
          </p:grpSpPr>
          <p:sp>
            <p:nvSpPr>
              <p:cNvPr id="22" name="TextBox 21">
                <a:extLst>
                  <a:ext uri="{FF2B5EF4-FFF2-40B4-BE49-F238E27FC236}">
                    <a16:creationId xmlns:a16="http://schemas.microsoft.com/office/drawing/2014/main" id="{0AC6C847-699F-4FA8-9806-21C6E73D108E}"/>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8194B83E-21A0-48DD-BF3E-ABBC8DB3D03E}"/>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grpSp>
        <p:nvGrpSpPr>
          <p:cNvPr id="28" name="Group 27">
            <a:extLst>
              <a:ext uri="{FF2B5EF4-FFF2-40B4-BE49-F238E27FC236}">
                <a16:creationId xmlns:a16="http://schemas.microsoft.com/office/drawing/2014/main" id="{2CBED130-65AD-424C-8C9A-86DEAA894151}"/>
              </a:ext>
            </a:extLst>
          </p:cNvPr>
          <p:cNvGrpSpPr/>
          <p:nvPr/>
        </p:nvGrpSpPr>
        <p:grpSpPr>
          <a:xfrm>
            <a:off x="704072" y="917615"/>
            <a:ext cx="5391928" cy="860792"/>
            <a:chOff x="5734162" y="764082"/>
            <a:chExt cx="5391928" cy="860792"/>
          </a:xfrm>
        </p:grpSpPr>
        <p:sp>
          <p:nvSpPr>
            <p:cNvPr id="4" name="TextBox 3">
              <a:extLst>
                <a:ext uri="{FF2B5EF4-FFF2-40B4-BE49-F238E27FC236}">
                  <a16:creationId xmlns:a16="http://schemas.microsoft.com/office/drawing/2014/main" id="{B28823C0-B332-4EC5-99E1-5A23B0AFD33E}"/>
                </a:ext>
              </a:extLst>
            </p:cNvPr>
            <p:cNvSpPr txBox="1"/>
            <p:nvPr/>
          </p:nvSpPr>
          <p:spPr>
            <a:xfrm>
              <a:off x="5734162" y="764082"/>
              <a:ext cx="5391928" cy="707886"/>
            </a:xfrm>
            <a:prstGeom prst="rect">
              <a:avLst/>
            </a:prstGeom>
            <a:noFill/>
          </p:spPr>
          <p:txBody>
            <a:bodyPr wrap="square" rtlCol="0">
              <a:spAutoFit/>
            </a:bodyPr>
            <a:lstStyle/>
            <a:p>
              <a:pPr defTabSz="1828754">
                <a:defRPr/>
              </a:pPr>
              <a:r>
                <a:rPr lang="id-ID" sz="4000" b="1">
                  <a:latin typeface="Poppins" panose="00000500000000000000" pitchFamily="2" charset="0"/>
                  <a:ea typeface="Open Sans" panose="020B0606030504020204" pitchFamily="34" charset="0"/>
                  <a:cs typeface="Poppins" panose="00000500000000000000" pitchFamily="2" charset="0"/>
                </a:rPr>
                <a:t>Corporate Service</a:t>
              </a:r>
              <a:endParaRPr lang="en-US" sz="4000" b="1" dirty="0">
                <a:latin typeface="Poppins" panose="00000500000000000000" pitchFamily="2" charset="0"/>
                <a:ea typeface="Open Sans" panose="020B0606030504020204" pitchFamily="34" charset="0"/>
                <a:cs typeface="Poppins" panose="00000500000000000000" pitchFamily="2" charset="0"/>
              </a:endParaRPr>
            </a:p>
          </p:txBody>
        </p:sp>
        <p:grpSp>
          <p:nvGrpSpPr>
            <p:cNvPr id="5" name="Group 4">
              <a:extLst>
                <a:ext uri="{FF2B5EF4-FFF2-40B4-BE49-F238E27FC236}">
                  <a16:creationId xmlns:a16="http://schemas.microsoft.com/office/drawing/2014/main" id="{31F3AAC0-EC2B-4E76-AE03-56F8C49C694B}"/>
                </a:ext>
              </a:extLst>
            </p:cNvPr>
            <p:cNvGrpSpPr/>
            <p:nvPr/>
          </p:nvGrpSpPr>
          <p:grpSpPr>
            <a:xfrm>
              <a:off x="9574401" y="1491796"/>
              <a:ext cx="949482" cy="133078"/>
              <a:chOff x="3064077" y="2650887"/>
              <a:chExt cx="949482" cy="133078"/>
            </a:xfrm>
            <a:solidFill>
              <a:schemeClr val="accent4">
                <a:lumMod val="75000"/>
              </a:schemeClr>
            </a:solidFill>
          </p:grpSpPr>
          <p:sp>
            <p:nvSpPr>
              <p:cNvPr id="6" name="Oval 5">
                <a:extLst>
                  <a:ext uri="{FF2B5EF4-FFF2-40B4-BE49-F238E27FC236}">
                    <a16:creationId xmlns:a16="http://schemas.microsoft.com/office/drawing/2014/main" id="{DC61BE36-FD1F-4E09-BC35-D884437641EC}"/>
                  </a:ext>
                </a:extLst>
              </p:cNvPr>
              <p:cNvSpPr/>
              <p:nvPr/>
            </p:nvSpPr>
            <p:spPr>
              <a:xfrm>
                <a:off x="3064077" y="2650887"/>
                <a:ext cx="133078" cy="1330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a:extLst>
                  <a:ext uri="{FF2B5EF4-FFF2-40B4-BE49-F238E27FC236}">
                    <a16:creationId xmlns:a16="http://schemas.microsoft.com/office/drawing/2014/main" id="{EC7463E1-6619-428D-A945-B89622A17F36}"/>
                  </a:ext>
                </a:extLst>
              </p:cNvPr>
              <p:cNvSpPr/>
              <p:nvPr/>
            </p:nvSpPr>
            <p:spPr>
              <a:xfrm>
                <a:off x="3472279" y="2650887"/>
                <a:ext cx="133078" cy="1330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a:extLst>
                  <a:ext uri="{FF2B5EF4-FFF2-40B4-BE49-F238E27FC236}">
                    <a16:creationId xmlns:a16="http://schemas.microsoft.com/office/drawing/2014/main" id="{7376D2F2-5C85-492F-BB8C-34E3DC82AADC}"/>
                  </a:ext>
                </a:extLst>
              </p:cNvPr>
              <p:cNvSpPr/>
              <p:nvPr/>
            </p:nvSpPr>
            <p:spPr>
              <a:xfrm>
                <a:off x="3880481" y="2650887"/>
                <a:ext cx="133078" cy="1330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26" name="Straight Connector 25">
              <a:extLst>
                <a:ext uri="{FF2B5EF4-FFF2-40B4-BE49-F238E27FC236}">
                  <a16:creationId xmlns:a16="http://schemas.microsoft.com/office/drawing/2014/main" id="{C8293A51-5D2E-4516-A436-799D1F56D115}"/>
                </a:ext>
              </a:extLst>
            </p:cNvPr>
            <p:cNvCxnSpPr>
              <a:cxnSpLocks/>
            </p:cNvCxnSpPr>
            <p:nvPr/>
          </p:nvCxnSpPr>
          <p:spPr>
            <a:xfrm>
              <a:off x="5895975" y="1558335"/>
              <a:ext cx="3495675"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B3AB151-C496-4970-BCF7-6CE96711CC25}"/>
              </a:ext>
            </a:extLst>
          </p:cNvPr>
          <p:cNvGrpSpPr/>
          <p:nvPr/>
        </p:nvGrpSpPr>
        <p:grpSpPr>
          <a:xfrm rot="5400000">
            <a:off x="8214580" y="-1345912"/>
            <a:ext cx="1159223" cy="5396383"/>
            <a:chOff x="10310900" y="491527"/>
            <a:chExt cx="1159223" cy="5396383"/>
          </a:xfrm>
          <a:solidFill>
            <a:srgbClr val="F5F5F5"/>
          </a:solidFill>
        </p:grpSpPr>
        <p:grpSp>
          <p:nvGrpSpPr>
            <p:cNvPr id="35" name="Group 34">
              <a:extLst>
                <a:ext uri="{FF2B5EF4-FFF2-40B4-BE49-F238E27FC236}">
                  <a16:creationId xmlns:a16="http://schemas.microsoft.com/office/drawing/2014/main" id="{EF57C376-6D84-4E34-9534-89FB519C3DC2}"/>
                </a:ext>
              </a:extLst>
            </p:cNvPr>
            <p:cNvGrpSpPr/>
            <p:nvPr/>
          </p:nvGrpSpPr>
          <p:grpSpPr>
            <a:xfrm>
              <a:off x="10310900" y="491527"/>
              <a:ext cx="1159223" cy="1940181"/>
              <a:chOff x="10377715" y="1364344"/>
              <a:chExt cx="1159223" cy="1940181"/>
            </a:xfrm>
            <a:grpFill/>
          </p:grpSpPr>
          <p:grpSp>
            <p:nvGrpSpPr>
              <p:cNvPr id="65" name="Group 64">
                <a:extLst>
                  <a:ext uri="{FF2B5EF4-FFF2-40B4-BE49-F238E27FC236}">
                    <a16:creationId xmlns:a16="http://schemas.microsoft.com/office/drawing/2014/main" id="{2242EC7A-1CE0-4695-89D0-D2ED38A68BDC}"/>
                  </a:ext>
                </a:extLst>
              </p:cNvPr>
              <p:cNvGrpSpPr/>
              <p:nvPr/>
            </p:nvGrpSpPr>
            <p:grpSpPr>
              <a:xfrm>
                <a:off x="10377715" y="1364344"/>
                <a:ext cx="176576" cy="1940181"/>
                <a:chOff x="10377715" y="1364344"/>
                <a:chExt cx="176576" cy="1940181"/>
              </a:xfrm>
              <a:grpFill/>
            </p:grpSpPr>
            <p:sp>
              <p:nvSpPr>
                <p:cNvPr id="87" name="Oval 86">
                  <a:extLst>
                    <a:ext uri="{FF2B5EF4-FFF2-40B4-BE49-F238E27FC236}">
                      <a16:creationId xmlns:a16="http://schemas.microsoft.com/office/drawing/2014/main" id="{BA79EB1B-9426-4480-A270-8469059A9EB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a:extLst>
                    <a:ext uri="{FF2B5EF4-FFF2-40B4-BE49-F238E27FC236}">
                      <a16:creationId xmlns:a16="http://schemas.microsoft.com/office/drawing/2014/main" id="{56BA3C36-49AA-4EF4-8136-0B23A25A8ED0}"/>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a:extLst>
                    <a:ext uri="{FF2B5EF4-FFF2-40B4-BE49-F238E27FC236}">
                      <a16:creationId xmlns:a16="http://schemas.microsoft.com/office/drawing/2014/main" id="{266BCCDD-E087-40D0-85E7-EC00FB55B0B7}"/>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a:extLst>
                    <a:ext uri="{FF2B5EF4-FFF2-40B4-BE49-F238E27FC236}">
                      <a16:creationId xmlns:a16="http://schemas.microsoft.com/office/drawing/2014/main" id="{387737A2-7B5B-4610-ABBB-F83213157DFE}"/>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90">
                  <a:extLst>
                    <a:ext uri="{FF2B5EF4-FFF2-40B4-BE49-F238E27FC236}">
                      <a16:creationId xmlns:a16="http://schemas.microsoft.com/office/drawing/2014/main" id="{5CEF26B2-F928-44AC-B22D-7D3FAB1A8842}"/>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Oval 91">
                  <a:extLst>
                    <a:ext uri="{FF2B5EF4-FFF2-40B4-BE49-F238E27FC236}">
                      <a16:creationId xmlns:a16="http://schemas.microsoft.com/office/drawing/2014/main" id="{A7FFE7E4-23E5-47A5-8489-5C6C3FB11501}"/>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6" name="Group 65">
                <a:extLst>
                  <a:ext uri="{FF2B5EF4-FFF2-40B4-BE49-F238E27FC236}">
                    <a16:creationId xmlns:a16="http://schemas.microsoft.com/office/drawing/2014/main" id="{BBEAB38E-566D-4DFC-8472-F40F2BA6CFF5}"/>
                  </a:ext>
                </a:extLst>
              </p:cNvPr>
              <p:cNvGrpSpPr/>
              <p:nvPr/>
            </p:nvGrpSpPr>
            <p:grpSpPr>
              <a:xfrm>
                <a:off x="10705264" y="1364344"/>
                <a:ext cx="176576" cy="1940181"/>
                <a:chOff x="10377715" y="1364344"/>
                <a:chExt cx="176576" cy="1940181"/>
              </a:xfrm>
              <a:grpFill/>
            </p:grpSpPr>
            <p:sp>
              <p:nvSpPr>
                <p:cNvPr id="81" name="Oval 80">
                  <a:extLst>
                    <a:ext uri="{FF2B5EF4-FFF2-40B4-BE49-F238E27FC236}">
                      <a16:creationId xmlns:a16="http://schemas.microsoft.com/office/drawing/2014/main" id="{EB8600A8-25C2-4E82-AC69-D8DE318FEB83}"/>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a:extLst>
                    <a:ext uri="{FF2B5EF4-FFF2-40B4-BE49-F238E27FC236}">
                      <a16:creationId xmlns:a16="http://schemas.microsoft.com/office/drawing/2014/main" id="{4F5CEDAC-3445-4A0D-8465-B05E10A83C6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a:extLst>
                    <a:ext uri="{FF2B5EF4-FFF2-40B4-BE49-F238E27FC236}">
                      <a16:creationId xmlns:a16="http://schemas.microsoft.com/office/drawing/2014/main" id="{E4C341F1-EB68-48AD-927D-6CBAA4B073F5}"/>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Oval 83">
                  <a:extLst>
                    <a:ext uri="{FF2B5EF4-FFF2-40B4-BE49-F238E27FC236}">
                      <a16:creationId xmlns:a16="http://schemas.microsoft.com/office/drawing/2014/main" id="{BEB2D0C2-D877-408F-AF2C-6FA5A0161CF7}"/>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Oval 84">
                  <a:extLst>
                    <a:ext uri="{FF2B5EF4-FFF2-40B4-BE49-F238E27FC236}">
                      <a16:creationId xmlns:a16="http://schemas.microsoft.com/office/drawing/2014/main" id="{F5100EB5-F048-41AC-90D9-CA5DA5707610}"/>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a:extLst>
                    <a:ext uri="{FF2B5EF4-FFF2-40B4-BE49-F238E27FC236}">
                      <a16:creationId xmlns:a16="http://schemas.microsoft.com/office/drawing/2014/main" id="{07898943-9B6C-498C-BDB8-D5D9FE2FB92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7" name="Group 66">
                <a:extLst>
                  <a:ext uri="{FF2B5EF4-FFF2-40B4-BE49-F238E27FC236}">
                    <a16:creationId xmlns:a16="http://schemas.microsoft.com/office/drawing/2014/main" id="{90964940-C665-45B4-98FF-783939F87EF3}"/>
                  </a:ext>
                </a:extLst>
              </p:cNvPr>
              <p:cNvGrpSpPr/>
              <p:nvPr/>
            </p:nvGrpSpPr>
            <p:grpSpPr>
              <a:xfrm>
                <a:off x="11032813" y="1364344"/>
                <a:ext cx="176576" cy="1940181"/>
                <a:chOff x="10377715" y="1364344"/>
                <a:chExt cx="176576" cy="1940181"/>
              </a:xfrm>
              <a:grpFill/>
            </p:grpSpPr>
            <p:sp>
              <p:nvSpPr>
                <p:cNvPr id="75" name="Oval 74">
                  <a:extLst>
                    <a:ext uri="{FF2B5EF4-FFF2-40B4-BE49-F238E27FC236}">
                      <a16:creationId xmlns:a16="http://schemas.microsoft.com/office/drawing/2014/main" id="{C019847F-0C08-47A8-865E-3C01A7FCD3E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a:extLst>
                    <a:ext uri="{FF2B5EF4-FFF2-40B4-BE49-F238E27FC236}">
                      <a16:creationId xmlns:a16="http://schemas.microsoft.com/office/drawing/2014/main" id="{C4540104-8917-45FE-92A4-78E431838B83}"/>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76">
                  <a:extLst>
                    <a:ext uri="{FF2B5EF4-FFF2-40B4-BE49-F238E27FC236}">
                      <a16:creationId xmlns:a16="http://schemas.microsoft.com/office/drawing/2014/main" id="{F92E06F7-93D6-4EB0-9C0C-6751EC2F4B96}"/>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a:extLst>
                    <a:ext uri="{FF2B5EF4-FFF2-40B4-BE49-F238E27FC236}">
                      <a16:creationId xmlns:a16="http://schemas.microsoft.com/office/drawing/2014/main" id="{7AD00C60-E05E-4909-AD04-EAC0A853D01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a:extLst>
                    <a:ext uri="{FF2B5EF4-FFF2-40B4-BE49-F238E27FC236}">
                      <a16:creationId xmlns:a16="http://schemas.microsoft.com/office/drawing/2014/main" id="{7B6B18FF-50BD-4F55-8107-BA8E95ACAD9D}"/>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a:extLst>
                    <a:ext uri="{FF2B5EF4-FFF2-40B4-BE49-F238E27FC236}">
                      <a16:creationId xmlns:a16="http://schemas.microsoft.com/office/drawing/2014/main" id="{579B0234-079A-40F2-A860-790CEF4494D7}"/>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8" name="Group 67">
                <a:extLst>
                  <a:ext uri="{FF2B5EF4-FFF2-40B4-BE49-F238E27FC236}">
                    <a16:creationId xmlns:a16="http://schemas.microsoft.com/office/drawing/2014/main" id="{DF1CC638-FF6E-4E13-9BB1-9BD38BC55FFD}"/>
                  </a:ext>
                </a:extLst>
              </p:cNvPr>
              <p:cNvGrpSpPr/>
              <p:nvPr/>
            </p:nvGrpSpPr>
            <p:grpSpPr>
              <a:xfrm>
                <a:off x="11360362" y="1364344"/>
                <a:ext cx="176576" cy="1940181"/>
                <a:chOff x="10377715" y="1364344"/>
                <a:chExt cx="176576" cy="1940181"/>
              </a:xfrm>
              <a:grpFill/>
            </p:grpSpPr>
            <p:sp>
              <p:nvSpPr>
                <p:cNvPr id="69" name="Oval 68">
                  <a:extLst>
                    <a:ext uri="{FF2B5EF4-FFF2-40B4-BE49-F238E27FC236}">
                      <a16:creationId xmlns:a16="http://schemas.microsoft.com/office/drawing/2014/main" id="{9B68105A-92C9-46C8-B802-FB6E34264824}"/>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a:extLst>
                    <a:ext uri="{FF2B5EF4-FFF2-40B4-BE49-F238E27FC236}">
                      <a16:creationId xmlns:a16="http://schemas.microsoft.com/office/drawing/2014/main" id="{A9D0701B-C105-4CB6-9C97-0659C57A63A4}"/>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a:extLst>
                    <a:ext uri="{FF2B5EF4-FFF2-40B4-BE49-F238E27FC236}">
                      <a16:creationId xmlns:a16="http://schemas.microsoft.com/office/drawing/2014/main" id="{80037534-FA50-4031-B730-2D9B9F2C8449}"/>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a:extLst>
                    <a:ext uri="{FF2B5EF4-FFF2-40B4-BE49-F238E27FC236}">
                      <a16:creationId xmlns:a16="http://schemas.microsoft.com/office/drawing/2014/main" id="{A77E5FFF-6ACE-49A9-84C9-15D8CFA41D6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a:extLst>
                    <a:ext uri="{FF2B5EF4-FFF2-40B4-BE49-F238E27FC236}">
                      <a16:creationId xmlns:a16="http://schemas.microsoft.com/office/drawing/2014/main" id="{BA23E660-155B-4046-99F0-2C1F35C260A4}"/>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a:extLst>
                    <a:ext uri="{FF2B5EF4-FFF2-40B4-BE49-F238E27FC236}">
                      <a16:creationId xmlns:a16="http://schemas.microsoft.com/office/drawing/2014/main" id="{4DD5FC59-E7A5-4275-ADC2-D7C45D3546E8}"/>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36" name="Group 35">
              <a:extLst>
                <a:ext uri="{FF2B5EF4-FFF2-40B4-BE49-F238E27FC236}">
                  <a16:creationId xmlns:a16="http://schemas.microsoft.com/office/drawing/2014/main" id="{731F4C38-4E3E-441B-A577-78137C59CA0A}"/>
                </a:ext>
              </a:extLst>
            </p:cNvPr>
            <p:cNvGrpSpPr/>
            <p:nvPr/>
          </p:nvGrpSpPr>
          <p:grpSpPr>
            <a:xfrm>
              <a:off x="10310900" y="3947729"/>
              <a:ext cx="1159223" cy="1940181"/>
              <a:chOff x="10377715" y="1364344"/>
              <a:chExt cx="1159223" cy="1940181"/>
            </a:xfrm>
            <a:grpFill/>
          </p:grpSpPr>
          <p:grpSp>
            <p:nvGrpSpPr>
              <p:cNvPr id="37" name="Group 36">
                <a:extLst>
                  <a:ext uri="{FF2B5EF4-FFF2-40B4-BE49-F238E27FC236}">
                    <a16:creationId xmlns:a16="http://schemas.microsoft.com/office/drawing/2014/main" id="{88CF2EAF-2963-4511-B249-CA7421895190}"/>
                  </a:ext>
                </a:extLst>
              </p:cNvPr>
              <p:cNvGrpSpPr/>
              <p:nvPr/>
            </p:nvGrpSpPr>
            <p:grpSpPr>
              <a:xfrm>
                <a:off x="10377715" y="1364344"/>
                <a:ext cx="176576" cy="1940181"/>
                <a:chOff x="10377715" y="1364344"/>
                <a:chExt cx="176576" cy="1940181"/>
              </a:xfrm>
              <a:grpFill/>
            </p:grpSpPr>
            <p:sp>
              <p:nvSpPr>
                <p:cNvPr id="59" name="Oval 58">
                  <a:extLst>
                    <a:ext uri="{FF2B5EF4-FFF2-40B4-BE49-F238E27FC236}">
                      <a16:creationId xmlns:a16="http://schemas.microsoft.com/office/drawing/2014/main" id="{0790D37B-C49F-4E03-A0A5-4A2F2E9AF7C9}"/>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a:extLst>
                    <a:ext uri="{FF2B5EF4-FFF2-40B4-BE49-F238E27FC236}">
                      <a16:creationId xmlns:a16="http://schemas.microsoft.com/office/drawing/2014/main" id="{0CE3C1C5-D464-4FE0-B61B-EBE0221953A5}"/>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a:extLst>
                    <a:ext uri="{FF2B5EF4-FFF2-40B4-BE49-F238E27FC236}">
                      <a16:creationId xmlns:a16="http://schemas.microsoft.com/office/drawing/2014/main" id="{698F334C-0FD8-4B30-B2E7-B012957CCF28}"/>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a:extLst>
                    <a:ext uri="{FF2B5EF4-FFF2-40B4-BE49-F238E27FC236}">
                      <a16:creationId xmlns:a16="http://schemas.microsoft.com/office/drawing/2014/main" id="{A765E22B-02E2-4108-9A62-D1F241C195B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a:extLst>
                    <a:ext uri="{FF2B5EF4-FFF2-40B4-BE49-F238E27FC236}">
                      <a16:creationId xmlns:a16="http://schemas.microsoft.com/office/drawing/2014/main" id="{9A6A141A-8C29-47B9-90B7-13D79954A297}"/>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a:extLst>
                    <a:ext uri="{FF2B5EF4-FFF2-40B4-BE49-F238E27FC236}">
                      <a16:creationId xmlns:a16="http://schemas.microsoft.com/office/drawing/2014/main" id="{96BABA7F-D324-4B64-91FF-677866F3B17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8" name="Group 37">
                <a:extLst>
                  <a:ext uri="{FF2B5EF4-FFF2-40B4-BE49-F238E27FC236}">
                    <a16:creationId xmlns:a16="http://schemas.microsoft.com/office/drawing/2014/main" id="{E5889CC2-5B21-4856-8612-C10342ED8685}"/>
                  </a:ext>
                </a:extLst>
              </p:cNvPr>
              <p:cNvGrpSpPr/>
              <p:nvPr/>
            </p:nvGrpSpPr>
            <p:grpSpPr>
              <a:xfrm>
                <a:off x="10705264" y="1364344"/>
                <a:ext cx="176576" cy="1940181"/>
                <a:chOff x="10377715" y="1364344"/>
                <a:chExt cx="176576" cy="1940181"/>
              </a:xfrm>
              <a:grpFill/>
            </p:grpSpPr>
            <p:sp>
              <p:nvSpPr>
                <p:cNvPr id="53" name="Oval 52">
                  <a:extLst>
                    <a:ext uri="{FF2B5EF4-FFF2-40B4-BE49-F238E27FC236}">
                      <a16:creationId xmlns:a16="http://schemas.microsoft.com/office/drawing/2014/main" id="{ED59F544-4016-412F-8A4E-9811412405A7}"/>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a:extLst>
                    <a:ext uri="{FF2B5EF4-FFF2-40B4-BE49-F238E27FC236}">
                      <a16:creationId xmlns:a16="http://schemas.microsoft.com/office/drawing/2014/main" id="{046CC6C1-942D-482F-909B-F8222EE1609F}"/>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a:extLst>
                    <a:ext uri="{FF2B5EF4-FFF2-40B4-BE49-F238E27FC236}">
                      <a16:creationId xmlns:a16="http://schemas.microsoft.com/office/drawing/2014/main" id="{62529E4A-3D88-4A18-BD59-30E7ACE4FD6E}"/>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a:extLst>
                    <a:ext uri="{FF2B5EF4-FFF2-40B4-BE49-F238E27FC236}">
                      <a16:creationId xmlns:a16="http://schemas.microsoft.com/office/drawing/2014/main" id="{6BBDCD1F-7640-413A-823E-FA2725C2B403}"/>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a:extLst>
                    <a:ext uri="{FF2B5EF4-FFF2-40B4-BE49-F238E27FC236}">
                      <a16:creationId xmlns:a16="http://schemas.microsoft.com/office/drawing/2014/main" id="{2070F61F-B74D-4912-AB1F-E31C4594E795}"/>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a:extLst>
                    <a:ext uri="{FF2B5EF4-FFF2-40B4-BE49-F238E27FC236}">
                      <a16:creationId xmlns:a16="http://schemas.microsoft.com/office/drawing/2014/main" id="{5BBB865E-D703-449D-962D-323DE0198D1E}"/>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9" name="Group 38">
                <a:extLst>
                  <a:ext uri="{FF2B5EF4-FFF2-40B4-BE49-F238E27FC236}">
                    <a16:creationId xmlns:a16="http://schemas.microsoft.com/office/drawing/2014/main" id="{9927B09D-DF63-4165-A03B-E45B3B5AE979}"/>
                  </a:ext>
                </a:extLst>
              </p:cNvPr>
              <p:cNvGrpSpPr/>
              <p:nvPr/>
            </p:nvGrpSpPr>
            <p:grpSpPr>
              <a:xfrm>
                <a:off x="11032813" y="1364344"/>
                <a:ext cx="176576" cy="1940181"/>
                <a:chOff x="10377715" y="1364344"/>
                <a:chExt cx="176576" cy="1940181"/>
              </a:xfrm>
              <a:grpFill/>
            </p:grpSpPr>
            <p:sp>
              <p:nvSpPr>
                <p:cNvPr id="47" name="Oval 46">
                  <a:extLst>
                    <a:ext uri="{FF2B5EF4-FFF2-40B4-BE49-F238E27FC236}">
                      <a16:creationId xmlns:a16="http://schemas.microsoft.com/office/drawing/2014/main" id="{2E3A3A45-09CB-4E49-AE78-564F48B9A24D}"/>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a:extLst>
                    <a:ext uri="{FF2B5EF4-FFF2-40B4-BE49-F238E27FC236}">
                      <a16:creationId xmlns:a16="http://schemas.microsoft.com/office/drawing/2014/main" id="{24C8C69A-7822-46F4-9ABD-D694B9BFBA42}"/>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48">
                  <a:extLst>
                    <a:ext uri="{FF2B5EF4-FFF2-40B4-BE49-F238E27FC236}">
                      <a16:creationId xmlns:a16="http://schemas.microsoft.com/office/drawing/2014/main" id="{BCF6A89A-F0C0-45B7-B481-404CB6BAC480}"/>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950423D1-EFA4-42CA-BE0B-4881915C3FC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5A193C7D-193A-4EBE-96CF-E79F32100C84}"/>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439143F5-2984-4F64-BEC0-489FB5F48B5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84DED0B5-CD66-420C-B667-E06EFACA0F85}"/>
                  </a:ext>
                </a:extLst>
              </p:cNvPr>
              <p:cNvGrpSpPr/>
              <p:nvPr/>
            </p:nvGrpSpPr>
            <p:grpSpPr>
              <a:xfrm>
                <a:off x="11360362" y="1364344"/>
                <a:ext cx="176576" cy="1940181"/>
                <a:chOff x="10377715" y="1364344"/>
                <a:chExt cx="176576" cy="1940181"/>
              </a:xfrm>
              <a:grpFill/>
            </p:grpSpPr>
            <p:sp>
              <p:nvSpPr>
                <p:cNvPr id="41" name="Oval 40">
                  <a:extLst>
                    <a:ext uri="{FF2B5EF4-FFF2-40B4-BE49-F238E27FC236}">
                      <a16:creationId xmlns:a16="http://schemas.microsoft.com/office/drawing/2014/main" id="{4101CBAD-3D21-4AD4-9553-527FC12C5543}"/>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4A43F7AF-9D6C-4835-938C-DBAA73CEC58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a:extLst>
                    <a:ext uri="{FF2B5EF4-FFF2-40B4-BE49-F238E27FC236}">
                      <a16:creationId xmlns:a16="http://schemas.microsoft.com/office/drawing/2014/main" id="{AB181858-E413-44A1-A488-3A4C3424D05A}"/>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BC5B0C99-CEF7-4D73-8322-FA60F74C976D}"/>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E84BA1A7-E948-49FA-9BB2-7EBDE39AE3D1}"/>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53C86072-7DD4-42B6-90B5-C6643CD6108B}"/>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sp>
        <p:nvSpPr>
          <p:cNvPr id="3" name="Picture Placeholder 2">
            <a:extLst>
              <a:ext uri="{FF2B5EF4-FFF2-40B4-BE49-F238E27FC236}">
                <a16:creationId xmlns:a16="http://schemas.microsoft.com/office/drawing/2014/main" id="{C18E21A2-B53B-43B7-A8F5-163F79DA9CA8}"/>
              </a:ext>
            </a:extLst>
          </p:cNvPr>
          <p:cNvSpPr>
            <a:spLocks noGrp="1"/>
          </p:cNvSpPr>
          <p:nvPr>
            <p:ph type="pic" sz="quarter" idx="10"/>
          </p:nvPr>
        </p:nvSpPr>
        <p:spPr/>
      </p:sp>
    </p:spTree>
    <p:extLst>
      <p:ext uri="{BB962C8B-B14F-4D97-AF65-F5344CB8AC3E}">
        <p14:creationId xmlns:p14="http://schemas.microsoft.com/office/powerpoint/2010/main" val="108067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21BBA7-ECB4-418A-804B-42525D706285}"/>
              </a:ext>
            </a:extLst>
          </p:cNvPr>
          <p:cNvSpPr>
            <a:spLocks noGrp="1"/>
          </p:cNvSpPr>
          <p:nvPr>
            <p:ph type="pic" sz="quarter" idx="10"/>
          </p:nvPr>
        </p:nvSpPr>
        <p:spPr/>
      </p:sp>
      <p:sp>
        <p:nvSpPr>
          <p:cNvPr id="46" name="Freeform: Shape 45">
            <a:extLst>
              <a:ext uri="{FF2B5EF4-FFF2-40B4-BE49-F238E27FC236}">
                <a16:creationId xmlns:a16="http://schemas.microsoft.com/office/drawing/2014/main" id="{B79BDD87-4253-4F11-9052-C97ED13A8903}"/>
              </a:ext>
            </a:extLst>
          </p:cNvPr>
          <p:cNvSpPr/>
          <p:nvPr/>
        </p:nvSpPr>
        <p:spPr>
          <a:xfrm>
            <a:off x="290361" y="1181100"/>
            <a:ext cx="7227465" cy="4495800"/>
          </a:xfrm>
          <a:custGeom>
            <a:avLst/>
            <a:gdLst>
              <a:gd name="connsiteX0" fmla="*/ 0 w 7227465"/>
              <a:gd name="connsiteY0" fmla="*/ 0 h 4495800"/>
              <a:gd name="connsiteX1" fmla="*/ 7227465 w 7227465"/>
              <a:gd name="connsiteY1" fmla="*/ 0 h 4495800"/>
              <a:gd name="connsiteX2" fmla="*/ 5246256 w 7227465"/>
              <a:gd name="connsiteY2" fmla="*/ 4495800 h 4495800"/>
              <a:gd name="connsiteX3" fmla="*/ 0 w 7227465"/>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7227465" h="4495800">
                <a:moveTo>
                  <a:pt x="0" y="0"/>
                </a:moveTo>
                <a:lnTo>
                  <a:pt x="7227465" y="0"/>
                </a:lnTo>
                <a:lnTo>
                  <a:pt x="5246256" y="4495800"/>
                </a:lnTo>
                <a:lnTo>
                  <a:pt x="0" y="4495800"/>
                </a:lnTo>
                <a:close/>
              </a:path>
            </a:pathLst>
          </a:cu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4" name="Freeform: Shape 33">
            <a:extLst>
              <a:ext uri="{FF2B5EF4-FFF2-40B4-BE49-F238E27FC236}">
                <a16:creationId xmlns:a16="http://schemas.microsoft.com/office/drawing/2014/main" id="{7A951F60-B6DB-4ACB-ACBF-F0FB37F31404}"/>
              </a:ext>
            </a:extLst>
          </p:cNvPr>
          <p:cNvSpPr/>
          <p:nvPr/>
        </p:nvSpPr>
        <p:spPr>
          <a:xfrm>
            <a:off x="0" y="1181100"/>
            <a:ext cx="7227465" cy="4495800"/>
          </a:xfrm>
          <a:custGeom>
            <a:avLst/>
            <a:gdLst>
              <a:gd name="connsiteX0" fmla="*/ 0 w 7227465"/>
              <a:gd name="connsiteY0" fmla="*/ 0 h 4495800"/>
              <a:gd name="connsiteX1" fmla="*/ 7227465 w 7227465"/>
              <a:gd name="connsiteY1" fmla="*/ 0 h 4495800"/>
              <a:gd name="connsiteX2" fmla="*/ 5246256 w 7227465"/>
              <a:gd name="connsiteY2" fmla="*/ 4495800 h 4495800"/>
              <a:gd name="connsiteX3" fmla="*/ 0 w 7227465"/>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7227465" h="4495800">
                <a:moveTo>
                  <a:pt x="0" y="0"/>
                </a:moveTo>
                <a:lnTo>
                  <a:pt x="7227465" y="0"/>
                </a:lnTo>
                <a:lnTo>
                  <a:pt x="5246256" y="4495800"/>
                </a:lnTo>
                <a:lnTo>
                  <a:pt x="0" y="4495800"/>
                </a:lnTo>
                <a:close/>
              </a:path>
            </a:pathLst>
          </a:custGeom>
          <a:solidFill>
            <a:schemeClr val="accent4">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7" name="Shape 4967">
            <a:extLst>
              <a:ext uri="{FF2B5EF4-FFF2-40B4-BE49-F238E27FC236}">
                <a16:creationId xmlns:a16="http://schemas.microsoft.com/office/drawing/2014/main" id="{8157265A-676A-4545-BBFD-5A6397597D8A}"/>
              </a:ext>
            </a:extLst>
          </p:cNvPr>
          <p:cNvSpPr/>
          <p:nvPr/>
        </p:nvSpPr>
        <p:spPr>
          <a:xfrm>
            <a:off x="8508038" y="-1717846"/>
            <a:ext cx="905478" cy="733821"/>
          </a:xfrm>
          <a:custGeom>
            <a:avLst/>
            <a:gdLst/>
            <a:ahLst/>
            <a:cxnLst/>
            <a:rect l="0" t="0" r="0" b="0"/>
            <a:pathLst>
              <a:path w="120000" h="120000" extrusionOk="0">
                <a:moveTo>
                  <a:pt x="114219" y="119754"/>
                </a:moveTo>
                <a:lnTo>
                  <a:pt x="114219" y="119754"/>
                </a:lnTo>
                <a:cubicBezTo>
                  <a:pt x="5581" y="119754"/>
                  <a:pt x="5581" y="119754"/>
                  <a:pt x="5581" y="119754"/>
                </a:cubicBezTo>
                <a:cubicBezTo>
                  <a:pt x="1395" y="119754"/>
                  <a:pt x="0" y="118032"/>
                  <a:pt x="0" y="112868"/>
                </a:cubicBezTo>
                <a:cubicBezTo>
                  <a:pt x="0" y="20901"/>
                  <a:pt x="0" y="20901"/>
                  <a:pt x="0" y="20901"/>
                </a:cubicBezTo>
                <a:cubicBezTo>
                  <a:pt x="0" y="17459"/>
                  <a:pt x="1395" y="13770"/>
                  <a:pt x="5581" y="13770"/>
                </a:cubicBezTo>
                <a:cubicBezTo>
                  <a:pt x="29501" y="13770"/>
                  <a:pt x="29501" y="13770"/>
                  <a:pt x="29501" y="13770"/>
                </a:cubicBezTo>
                <a:cubicBezTo>
                  <a:pt x="38073" y="3442"/>
                  <a:pt x="38073" y="3442"/>
                  <a:pt x="38073" y="3442"/>
                </a:cubicBezTo>
                <a:cubicBezTo>
                  <a:pt x="39468" y="1721"/>
                  <a:pt x="40863" y="0"/>
                  <a:pt x="42259" y="0"/>
                </a:cubicBezTo>
                <a:cubicBezTo>
                  <a:pt x="76146" y="0"/>
                  <a:pt x="76146" y="0"/>
                  <a:pt x="76146" y="0"/>
                </a:cubicBezTo>
                <a:cubicBezTo>
                  <a:pt x="77541" y="0"/>
                  <a:pt x="78936" y="0"/>
                  <a:pt x="80332" y="1721"/>
                </a:cubicBezTo>
                <a:lnTo>
                  <a:pt x="80332" y="1721"/>
                </a:lnTo>
                <a:cubicBezTo>
                  <a:pt x="90099" y="13770"/>
                  <a:pt x="90099" y="13770"/>
                  <a:pt x="90099" y="13770"/>
                </a:cubicBezTo>
                <a:cubicBezTo>
                  <a:pt x="114219" y="13770"/>
                  <a:pt x="114219" y="13770"/>
                  <a:pt x="114219" y="13770"/>
                </a:cubicBezTo>
                <a:cubicBezTo>
                  <a:pt x="117009" y="13770"/>
                  <a:pt x="119800" y="17459"/>
                  <a:pt x="119800" y="20901"/>
                </a:cubicBezTo>
                <a:cubicBezTo>
                  <a:pt x="119800" y="112868"/>
                  <a:pt x="119800" y="112868"/>
                  <a:pt x="119800" y="112868"/>
                </a:cubicBezTo>
                <a:cubicBezTo>
                  <a:pt x="119800" y="118032"/>
                  <a:pt x="117009" y="119754"/>
                  <a:pt x="114219" y="119754"/>
                </a:cubicBezTo>
                <a:close/>
                <a:moveTo>
                  <a:pt x="59202" y="22622"/>
                </a:moveTo>
                <a:lnTo>
                  <a:pt x="59202" y="22622"/>
                </a:lnTo>
                <a:cubicBezTo>
                  <a:pt x="40863" y="22622"/>
                  <a:pt x="25315" y="41557"/>
                  <a:pt x="25315" y="64180"/>
                </a:cubicBezTo>
                <a:cubicBezTo>
                  <a:pt x="25315" y="88524"/>
                  <a:pt x="40863" y="105983"/>
                  <a:pt x="59202" y="105983"/>
                </a:cubicBezTo>
                <a:cubicBezTo>
                  <a:pt x="78936" y="105983"/>
                  <a:pt x="92890" y="88524"/>
                  <a:pt x="92890" y="64180"/>
                </a:cubicBezTo>
                <a:cubicBezTo>
                  <a:pt x="92890" y="41557"/>
                  <a:pt x="78936" y="22622"/>
                  <a:pt x="59202" y="22622"/>
                </a:cubicBezTo>
                <a:close/>
                <a:moveTo>
                  <a:pt x="59202" y="91967"/>
                </a:moveTo>
                <a:lnTo>
                  <a:pt x="59202" y="91967"/>
                </a:lnTo>
                <a:cubicBezTo>
                  <a:pt x="46445" y="91967"/>
                  <a:pt x="36677" y="79918"/>
                  <a:pt x="36677" y="64180"/>
                </a:cubicBezTo>
                <a:cubicBezTo>
                  <a:pt x="36677" y="48688"/>
                  <a:pt x="46445" y="36393"/>
                  <a:pt x="59202" y="36393"/>
                </a:cubicBezTo>
                <a:cubicBezTo>
                  <a:pt x="71960" y="36393"/>
                  <a:pt x="81727" y="48688"/>
                  <a:pt x="81727" y="64180"/>
                </a:cubicBezTo>
                <a:cubicBezTo>
                  <a:pt x="81727" y="79918"/>
                  <a:pt x="71960" y="91967"/>
                  <a:pt x="59202" y="91967"/>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grpSp>
        <p:nvGrpSpPr>
          <p:cNvPr id="26" name="Group 25">
            <a:extLst>
              <a:ext uri="{FF2B5EF4-FFF2-40B4-BE49-F238E27FC236}">
                <a16:creationId xmlns:a16="http://schemas.microsoft.com/office/drawing/2014/main" id="{76539DF7-43F8-456B-B150-E9D5752CAAEA}"/>
              </a:ext>
            </a:extLst>
          </p:cNvPr>
          <p:cNvGrpSpPr/>
          <p:nvPr/>
        </p:nvGrpSpPr>
        <p:grpSpPr>
          <a:xfrm>
            <a:off x="7024919" y="2921028"/>
            <a:ext cx="4256078" cy="1009806"/>
            <a:chOff x="6794681" y="4296938"/>
            <a:chExt cx="4256078" cy="1009806"/>
          </a:xfrm>
        </p:grpSpPr>
        <p:sp>
          <p:nvSpPr>
            <p:cNvPr id="15" name="Shape 4962">
              <a:extLst>
                <a:ext uri="{FF2B5EF4-FFF2-40B4-BE49-F238E27FC236}">
                  <a16:creationId xmlns:a16="http://schemas.microsoft.com/office/drawing/2014/main" id="{7970FDD4-20BD-4218-82E3-E27F94ADCD3F}"/>
                </a:ext>
              </a:extLst>
            </p:cNvPr>
            <p:cNvSpPr/>
            <p:nvPr/>
          </p:nvSpPr>
          <p:spPr>
            <a:xfrm>
              <a:off x="6794681" y="4334112"/>
              <a:ext cx="774520" cy="684899"/>
            </a:xfrm>
            <a:custGeom>
              <a:avLst/>
              <a:gdLst/>
              <a:ahLst/>
              <a:cxnLst/>
              <a:rect l="0" t="0" r="0" b="0"/>
              <a:pathLst>
                <a:path w="120000" h="120000" extrusionOk="0">
                  <a:moveTo>
                    <a:pt x="94778" y="53531"/>
                  </a:moveTo>
                  <a:lnTo>
                    <a:pt x="94778" y="53531"/>
                  </a:lnTo>
                  <a:cubicBezTo>
                    <a:pt x="82167" y="53531"/>
                    <a:pt x="71133" y="42602"/>
                    <a:pt x="71133" y="26765"/>
                  </a:cubicBezTo>
                  <a:cubicBezTo>
                    <a:pt x="71133" y="10929"/>
                    <a:pt x="82167" y="0"/>
                    <a:pt x="94778" y="0"/>
                  </a:cubicBezTo>
                  <a:cubicBezTo>
                    <a:pt x="108768" y="0"/>
                    <a:pt x="119802" y="10929"/>
                    <a:pt x="119802" y="26765"/>
                  </a:cubicBezTo>
                  <a:cubicBezTo>
                    <a:pt x="119802" y="42602"/>
                    <a:pt x="108768" y="53531"/>
                    <a:pt x="94778" y="53531"/>
                  </a:cubicBezTo>
                  <a:close/>
                  <a:moveTo>
                    <a:pt x="87881" y="12490"/>
                  </a:moveTo>
                  <a:lnTo>
                    <a:pt x="87881" y="12490"/>
                  </a:lnTo>
                  <a:close/>
                  <a:moveTo>
                    <a:pt x="103054" y="12490"/>
                  </a:moveTo>
                  <a:lnTo>
                    <a:pt x="103054" y="12490"/>
                  </a:lnTo>
                  <a:close/>
                  <a:moveTo>
                    <a:pt x="108768" y="18736"/>
                  </a:moveTo>
                  <a:lnTo>
                    <a:pt x="108768" y="18736"/>
                  </a:lnTo>
                  <a:lnTo>
                    <a:pt x="108768" y="18736"/>
                  </a:lnTo>
                  <a:cubicBezTo>
                    <a:pt x="108768" y="14052"/>
                    <a:pt x="105812" y="12490"/>
                    <a:pt x="103054" y="12490"/>
                  </a:cubicBezTo>
                  <a:cubicBezTo>
                    <a:pt x="101674" y="12490"/>
                    <a:pt x="100295" y="12490"/>
                    <a:pt x="98916" y="14052"/>
                  </a:cubicBezTo>
                  <a:lnTo>
                    <a:pt x="98916" y="14052"/>
                  </a:lnTo>
                  <a:cubicBezTo>
                    <a:pt x="94778" y="17174"/>
                    <a:pt x="94778" y="17174"/>
                    <a:pt x="94778" y="17174"/>
                  </a:cubicBezTo>
                  <a:cubicBezTo>
                    <a:pt x="92019" y="14052"/>
                    <a:pt x="92019" y="14052"/>
                    <a:pt x="92019" y="14052"/>
                  </a:cubicBezTo>
                  <a:lnTo>
                    <a:pt x="92019" y="14052"/>
                  </a:lnTo>
                  <a:cubicBezTo>
                    <a:pt x="90640" y="12490"/>
                    <a:pt x="89261" y="12490"/>
                    <a:pt x="87881" y="12490"/>
                  </a:cubicBezTo>
                  <a:cubicBezTo>
                    <a:pt x="85123" y="12490"/>
                    <a:pt x="82167" y="14052"/>
                    <a:pt x="82167" y="18736"/>
                  </a:cubicBezTo>
                  <a:cubicBezTo>
                    <a:pt x="82167" y="20297"/>
                    <a:pt x="82167" y="21858"/>
                    <a:pt x="83546" y="21858"/>
                  </a:cubicBezTo>
                  <a:lnTo>
                    <a:pt x="83546" y="21858"/>
                  </a:lnTo>
                  <a:cubicBezTo>
                    <a:pt x="87881" y="26765"/>
                    <a:pt x="87881" y="26765"/>
                    <a:pt x="87881" y="26765"/>
                  </a:cubicBezTo>
                  <a:cubicBezTo>
                    <a:pt x="83546" y="31449"/>
                    <a:pt x="83546" y="31449"/>
                    <a:pt x="83546" y="31449"/>
                  </a:cubicBezTo>
                  <a:lnTo>
                    <a:pt x="83546" y="31449"/>
                  </a:lnTo>
                  <a:cubicBezTo>
                    <a:pt x="82167" y="31449"/>
                    <a:pt x="82167" y="33011"/>
                    <a:pt x="82167" y="34572"/>
                  </a:cubicBezTo>
                  <a:cubicBezTo>
                    <a:pt x="82167" y="39256"/>
                    <a:pt x="85123" y="40817"/>
                    <a:pt x="87881" y="40817"/>
                  </a:cubicBezTo>
                  <a:cubicBezTo>
                    <a:pt x="89261" y="40817"/>
                    <a:pt x="90640" y="40817"/>
                    <a:pt x="92019" y="39256"/>
                  </a:cubicBezTo>
                  <a:lnTo>
                    <a:pt x="92019" y="39256"/>
                  </a:lnTo>
                  <a:cubicBezTo>
                    <a:pt x="94778" y="36133"/>
                    <a:pt x="94778" y="36133"/>
                    <a:pt x="94778" y="36133"/>
                  </a:cubicBezTo>
                  <a:cubicBezTo>
                    <a:pt x="98916" y="39256"/>
                    <a:pt x="98916" y="39256"/>
                    <a:pt x="98916" y="39256"/>
                  </a:cubicBezTo>
                  <a:lnTo>
                    <a:pt x="98916" y="39256"/>
                  </a:lnTo>
                  <a:cubicBezTo>
                    <a:pt x="100295" y="40817"/>
                    <a:pt x="101674" y="40817"/>
                    <a:pt x="103054" y="40817"/>
                  </a:cubicBezTo>
                  <a:cubicBezTo>
                    <a:pt x="105812" y="40817"/>
                    <a:pt x="108768" y="39256"/>
                    <a:pt x="108768" y="34572"/>
                  </a:cubicBezTo>
                  <a:cubicBezTo>
                    <a:pt x="108768" y="33011"/>
                    <a:pt x="107389" y="31449"/>
                    <a:pt x="105812" y="31449"/>
                  </a:cubicBezTo>
                  <a:lnTo>
                    <a:pt x="105812" y="31449"/>
                  </a:lnTo>
                  <a:cubicBezTo>
                    <a:pt x="103054" y="26765"/>
                    <a:pt x="103054" y="26765"/>
                    <a:pt x="103054" y="26765"/>
                  </a:cubicBezTo>
                  <a:cubicBezTo>
                    <a:pt x="105812" y="21858"/>
                    <a:pt x="105812" y="21858"/>
                    <a:pt x="105812" y="21858"/>
                  </a:cubicBezTo>
                  <a:lnTo>
                    <a:pt x="105812" y="21858"/>
                  </a:lnTo>
                  <a:cubicBezTo>
                    <a:pt x="107389" y="21858"/>
                    <a:pt x="108768" y="20297"/>
                    <a:pt x="108768" y="18736"/>
                  </a:cubicBezTo>
                  <a:close/>
                  <a:moveTo>
                    <a:pt x="108768" y="37695"/>
                  </a:moveTo>
                  <a:lnTo>
                    <a:pt x="108768" y="37695"/>
                  </a:lnTo>
                  <a:close/>
                  <a:moveTo>
                    <a:pt x="46108" y="72490"/>
                  </a:moveTo>
                  <a:lnTo>
                    <a:pt x="46108" y="72490"/>
                  </a:lnTo>
                  <a:cubicBezTo>
                    <a:pt x="93399" y="69368"/>
                    <a:pt x="93399" y="69368"/>
                    <a:pt x="93399" y="69368"/>
                  </a:cubicBezTo>
                  <a:cubicBezTo>
                    <a:pt x="97536" y="59776"/>
                    <a:pt x="97536" y="59776"/>
                    <a:pt x="97536" y="59776"/>
                  </a:cubicBezTo>
                  <a:cubicBezTo>
                    <a:pt x="101674" y="59776"/>
                    <a:pt x="107389" y="58215"/>
                    <a:pt x="111527" y="55092"/>
                  </a:cubicBezTo>
                  <a:cubicBezTo>
                    <a:pt x="101674" y="77174"/>
                    <a:pt x="101674" y="77174"/>
                    <a:pt x="101674" y="77174"/>
                  </a:cubicBezTo>
                  <a:lnTo>
                    <a:pt x="101674" y="77174"/>
                  </a:lnTo>
                  <a:cubicBezTo>
                    <a:pt x="101674" y="80297"/>
                    <a:pt x="98916" y="81858"/>
                    <a:pt x="97536" y="81858"/>
                  </a:cubicBezTo>
                  <a:lnTo>
                    <a:pt x="97536" y="81858"/>
                  </a:lnTo>
                  <a:cubicBezTo>
                    <a:pt x="48866" y="84981"/>
                    <a:pt x="48866" y="84981"/>
                    <a:pt x="48866" y="84981"/>
                  </a:cubicBezTo>
                  <a:cubicBezTo>
                    <a:pt x="51625" y="94572"/>
                    <a:pt x="51625" y="94572"/>
                    <a:pt x="51625" y="94572"/>
                  </a:cubicBezTo>
                  <a:cubicBezTo>
                    <a:pt x="104433" y="94572"/>
                    <a:pt x="104433" y="94572"/>
                    <a:pt x="104433" y="94572"/>
                  </a:cubicBezTo>
                  <a:cubicBezTo>
                    <a:pt x="110147" y="94572"/>
                    <a:pt x="115665" y="99256"/>
                    <a:pt x="115665" y="107063"/>
                  </a:cubicBezTo>
                  <a:cubicBezTo>
                    <a:pt x="115665" y="113531"/>
                    <a:pt x="110147" y="119776"/>
                    <a:pt x="104433" y="119776"/>
                  </a:cubicBezTo>
                  <a:cubicBezTo>
                    <a:pt x="98916" y="119776"/>
                    <a:pt x="93399" y="113531"/>
                    <a:pt x="93399" y="107063"/>
                  </a:cubicBezTo>
                  <a:cubicBezTo>
                    <a:pt x="41773" y="107063"/>
                    <a:pt x="41773" y="107063"/>
                    <a:pt x="41773" y="107063"/>
                  </a:cubicBezTo>
                  <a:cubicBezTo>
                    <a:pt x="41773" y="113531"/>
                    <a:pt x="36256" y="119776"/>
                    <a:pt x="30738" y="119776"/>
                  </a:cubicBezTo>
                  <a:cubicBezTo>
                    <a:pt x="23842" y="119776"/>
                    <a:pt x="19507" y="113531"/>
                    <a:pt x="19507" y="107063"/>
                  </a:cubicBezTo>
                  <a:cubicBezTo>
                    <a:pt x="19507" y="99256"/>
                    <a:pt x="23842" y="94572"/>
                    <a:pt x="30738" y="94572"/>
                  </a:cubicBezTo>
                  <a:cubicBezTo>
                    <a:pt x="40394" y="94572"/>
                    <a:pt x="40394" y="94572"/>
                    <a:pt x="40394" y="94572"/>
                  </a:cubicBezTo>
                  <a:cubicBezTo>
                    <a:pt x="18128" y="25204"/>
                    <a:pt x="18128" y="25204"/>
                    <a:pt x="18128" y="25204"/>
                  </a:cubicBezTo>
                  <a:cubicBezTo>
                    <a:pt x="5714" y="25204"/>
                    <a:pt x="5714" y="25204"/>
                    <a:pt x="5714" y="25204"/>
                  </a:cubicBezTo>
                  <a:cubicBezTo>
                    <a:pt x="2955" y="25204"/>
                    <a:pt x="0" y="21858"/>
                    <a:pt x="0" y="18736"/>
                  </a:cubicBezTo>
                  <a:cubicBezTo>
                    <a:pt x="0" y="14052"/>
                    <a:pt x="2955" y="12490"/>
                    <a:pt x="5714" y="12490"/>
                  </a:cubicBezTo>
                  <a:cubicBezTo>
                    <a:pt x="22266" y="12490"/>
                    <a:pt x="22266" y="12490"/>
                    <a:pt x="22266" y="12490"/>
                  </a:cubicBezTo>
                  <a:cubicBezTo>
                    <a:pt x="25221" y="12490"/>
                    <a:pt x="27980" y="14052"/>
                    <a:pt x="27980" y="15613"/>
                  </a:cubicBezTo>
                  <a:lnTo>
                    <a:pt x="27980" y="15613"/>
                  </a:lnTo>
                  <a:cubicBezTo>
                    <a:pt x="30738" y="26765"/>
                    <a:pt x="30738" y="26765"/>
                    <a:pt x="30738" y="26765"/>
                  </a:cubicBezTo>
                  <a:cubicBezTo>
                    <a:pt x="65615" y="26765"/>
                    <a:pt x="65615" y="26765"/>
                    <a:pt x="65615" y="26765"/>
                  </a:cubicBezTo>
                  <a:cubicBezTo>
                    <a:pt x="65615" y="31449"/>
                    <a:pt x="66995" y="36133"/>
                    <a:pt x="68374" y="39256"/>
                  </a:cubicBezTo>
                  <a:cubicBezTo>
                    <a:pt x="34876" y="39256"/>
                    <a:pt x="34876" y="39256"/>
                    <a:pt x="34876" y="39256"/>
                  </a:cubicBezTo>
                  <a:lnTo>
                    <a:pt x="46108" y="72490"/>
                  </a:lnTo>
                  <a:close/>
                </a:path>
              </a:pathLst>
            </a:custGeom>
            <a:solidFill>
              <a:schemeClr val="accent4">
                <a:lumMod val="75000"/>
              </a:schemeClr>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23" name="TextBox 22">
              <a:extLst>
                <a:ext uri="{FF2B5EF4-FFF2-40B4-BE49-F238E27FC236}">
                  <a16:creationId xmlns:a16="http://schemas.microsoft.com/office/drawing/2014/main" id="{4968F114-5E0F-4573-8A30-5D1B7829E2A8}"/>
                </a:ext>
              </a:extLst>
            </p:cNvPr>
            <p:cNvSpPr txBox="1"/>
            <p:nvPr/>
          </p:nvSpPr>
          <p:spPr>
            <a:xfrm>
              <a:off x="7776274" y="4296938"/>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7C8B1B9B-B6F8-4343-B280-AE49D7276389}"/>
                </a:ext>
              </a:extLst>
            </p:cNvPr>
            <p:cNvSpPr/>
            <p:nvPr/>
          </p:nvSpPr>
          <p:spPr>
            <a:xfrm>
              <a:off x="7776274" y="4694845"/>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27" name="Group 26">
            <a:extLst>
              <a:ext uri="{FF2B5EF4-FFF2-40B4-BE49-F238E27FC236}">
                <a16:creationId xmlns:a16="http://schemas.microsoft.com/office/drawing/2014/main" id="{242B975C-6BF5-4503-9832-85ECE237419C}"/>
              </a:ext>
            </a:extLst>
          </p:cNvPr>
          <p:cNvGrpSpPr/>
          <p:nvPr/>
        </p:nvGrpSpPr>
        <p:grpSpPr>
          <a:xfrm>
            <a:off x="7749565" y="1144511"/>
            <a:ext cx="4058900" cy="1009806"/>
            <a:chOff x="2037100" y="4296938"/>
            <a:chExt cx="4058900" cy="1009806"/>
          </a:xfrm>
        </p:grpSpPr>
        <p:sp>
          <p:nvSpPr>
            <p:cNvPr id="13" name="Shape 4952">
              <a:extLst>
                <a:ext uri="{FF2B5EF4-FFF2-40B4-BE49-F238E27FC236}">
                  <a16:creationId xmlns:a16="http://schemas.microsoft.com/office/drawing/2014/main" id="{9CCA354C-7708-4645-94AB-AD30B169526E}"/>
                </a:ext>
              </a:extLst>
            </p:cNvPr>
            <p:cNvSpPr/>
            <p:nvPr/>
          </p:nvSpPr>
          <p:spPr>
            <a:xfrm>
              <a:off x="2037100" y="4334112"/>
              <a:ext cx="634820" cy="574725"/>
            </a:xfrm>
            <a:custGeom>
              <a:avLst/>
              <a:gdLst/>
              <a:ahLst/>
              <a:cxnLst/>
              <a:rect l="0" t="0" r="0" b="0"/>
              <a:pathLst>
                <a:path w="120000" h="120000" extrusionOk="0">
                  <a:moveTo>
                    <a:pt x="114219" y="119779"/>
                  </a:moveTo>
                  <a:lnTo>
                    <a:pt x="114219" y="119779"/>
                  </a:lnTo>
                  <a:cubicBezTo>
                    <a:pt x="104252" y="119779"/>
                    <a:pt x="104252" y="119779"/>
                    <a:pt x="104252" y="119779"/>
                  </a:cubicBezTo>
                  <a:cubicBezTo>
                    <a:pt x="104252" y="70018"/>
                    <a:pt x="104252" y="70018"/>
                    <a:pt x="104252" y="70018"/>
                  </a:cubicBezTo>
                  <a:cubicBezTo>
                    <a:pt x="104252" y="31045"/>
                    <a:pt x="104252" y="31045"/>
                    <a:pt x="104252" y="31045"/>
                  </a:cubicBezTo>
                  <a:cubicBezTo>
                    <a:pt x="114219" y="31045"/>
                    <a:pt x="114219" y="31045"/>
                    <a:pt x="114219" y="31045"/>
                  </a:cubicBezTo>
                  <a:cubicBezTo>
                    <a:pt x="117009" y="31045"/>
                    <a:pt x="119800" y="32587"/>
                    <a:pt x="119800" y="37431"/>
                  </a:cubicBezTo>
                  <a:cubicBezTo>
                    <a:pt x="119800" y="76183"/>
                    <a:pt x="119800" y="76183"/>
                    <a:pt x="119800" y="76183"/>
                  </a:cubicBezTo>
                  <a:cubicBezTo>
                    <a:pt x="119800" y="101064"/>
                    <a:pt x="119800" y="101064"/>
                    <a:pt x="119800" y="101064"/>
                  </a:cubicBezTo>
                  <a:cubicBezTo>
                    <a:pt x="119800" y="113614"/>
                    <a:pt x="119800" y="113614"/>
                    <a:pt x="119800" y="113614"/>
                  </a:cubicBezTo>
                  <a:cubicBezTo>
                    <a:pt x="119800" y="116697"/>
                    <a:pt x="117009" y="119779"/>
                    <a:pt x="114219" y="119779"/>
                  </a:cubicBezTo>
                  <a:close/>
                  <a:moveTo>
                    <a:pt x="19734" y="119779"/>
                  </a:moveTo>
                  <a:lnTo>
                    <a:pt x="19734" y="119779"/>
                  </a:lnTo>
                  <a:cubicBezTo>
                    <a:pt x="19734" y="70018"/>
                    <a:pt x="19734" y="70018"/>
                    <a:pt x="19734" y="70018"/>
                  </a:cubicBezTo>
                  <a:cubicBezTo>
                    <a:pt x="19734" y="68477"/>
                    <a:pt x="19734" y="68477"/>
                    <a:pt x="19734" y="68477"/>
                  </a:cubicBezTo>
                  <a:cubicBezTo>
                    <a:pt x="19734" y="31045"/>
                    <a:pt x="19734" y="31045"/>
                    <a:pt x="19734" y="31045"/>
                  </a:cubicBezTo>
                  <a:cubicBezTo>
                    <a:pt x="31096" y="31045"/>
                    <a:pt x="31096" y="31045"/>
                    <a:pt x="31096" y="31045"/>
                  </a:cubicBezTo>
                  <a:cubicBezTo>
                    <a:pt x="31096" y="14091"/>
                    <a:pt x="43654" y="0"/>
                    <a:pt x="59202" y="0"/>
                  </a:cubicBezTo>
                  <a:cubicBezTo>
                    <a:pt x="74750" y="0"/>
                    <a:pt x="87308" y="14091"/>
                    <a:pt x="87308" y="31045"/>
                  </a:cubicBezTo>
                  <a:cubicBezTo>
                    <a:pt x="98671" y="31045"/>
                    <a:pt x="98671" y="31045"/>
                    <a:pt x="98671" y="31045"/>
                  </a:cubicBezTo>
                  <a:cubicBezTo>
                    <a:pt x="98671" y="70018"/>
                    <a:pt x="98671" y="70018"/>
                    <a:pt x="98671" y="70018"/>
                  </a:cubicBezTo>
                  <a:cubicBezTo>
                    <a:pt x="98671" y="119779"/>
                    <a:pt x="98671" y="119779"/>
                    <a:pt x="98671" y="119779"/>
                  </a:cubicBezTo>
                  <a:lnTo>
                    <a:pt x="19734" y="119779"/>
                  </a:lnTo>
                  <a:close/>
                  <a:moveTo>
                    <a:pt x="59202" y="12550"/>
                  </a:moveTo>
                  <a:lnTo>
                    <a:pt x="59202" y="12550"/>
                  </a:lnTo>
                  <a:cubicBezTo>
                    <a:pt x="50830" y="12550"/>
                    <a:pt x="42259" y="20256"/>
                    <a:pt x="42259" y="31045"/>
                  </a:cubicBezTo>
                  <a:cubicBezTo>
                    <a:pt x="76146" y="31045"/>
                    <a:pt x="76146" y="31045"/>
                    <a:pt x="76146" y="31045"/>
                  </a:cubicBezTo>
                  <a:cubicBezTo>
                    <a:pt x="76146" y="20256"/>
                    <a:pt x="69169" y="12550"/>
                    <a:pt x="59202" y="12550"/>
                  </a:cubicBezTo>
                  <a:close/>
                  <a:moveTo>
                    <a:pt x="0" y="113614"/>
                  </a:moveTo>
                  <a:lnTo>
                    <a:pt x="0" y="113614"/>
                  </a:lnTo>
                  <a:cubicBezTo>
                    <a:pt x="0" y="101064"/>
                    <a:pt x="0" y="101064"/>
                    <a:pt x="0" y="101064"/>
                  </a:cubicBezTo>
                  <a:cubicBezTo>
                    <a:pt x="0" y="76183"/>
                    <a:pt x="0" y="76183"/>
                    <a:pt x="0" y="76183"/>
                  </a:cubicBezTo>
                  <a:cubicBezTo>
                    <a:pt x="0" y="37431"/>
                    <a:pt x="0" y="37431"/>
                    <a:pt x="0" y="37431"/>
                  </a:cubicBezTo>
                  <a:cubicBezTo>
                    <a:pt x="0" y="32587"/>
                    <a:pt x="1395" y="31045"/>
                    <a:pt x="5780" y="31045"/>
                  </a:cubicBezTo>
                  <a:cubicBezTo>
                    <a:pt x="14152" y="31045"/>
                    <a:pt x="14152" y="31045"/>
                    <a:pt x="14152" y="31045"/>
                  </a:cubicBezTo>
                  <a:cubicBezTo>
                    <a:pt x="14152" y="68477"/>
                    <a:pt x="14152" y="68477"/>
                    <a:pt x="14152" y="68477"/>
                  </a:cubicBezTo>
                  <a:cubicBezTo>
                    <a:pt x="14152" y="70018"/>
                    <a:pt x="14152" y="70018"/>
                    <a:pt x="14152" y="70018"/>
                  </a:cubicBezTo>
                  <a:cubicBezTo>
                    <a:pt x="14152" y="119779"/>
                    <a:pt x="14152" y="119779"/>
                    <a:pt x="14152" y="119779"/>
                  </a:cubicBezTo>
                  <a:cubicBezTo>
                    <a:pt x="5780" y="119779"/>
                    <a:pt x="5780" y="119779"/>
                    <a:pt x="5780" y="119779"/>
                  </a:cubicBezTo>
                  <a:cubicBezTo>
                    <a:pt x="1395" y="119779"/>
                    <a:pt x="0" y="116697"/>
                    <a:pt x="0" y="113614"/>
                  </a:cubicBezTo>
                  <a:close/>
                </a:path>
              </a:pathLst>
            </a:custGeom>
            <a:solidFill>
              <a:schemeClr val="accent4">
                <a:lumMod val="75000"/>
              </a:schemeClr>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19" name="TextBox 18">
              <a:extLst>
                <a:ext uri="{FF2B5EF4-FFF2-40B4-BE49-F238E27FC236}">
                  <a16:creationId xmlns:a16="http://schemas.microsoft.com/office/drawing/2014/main" id="{6AC16E1F-96D1-41CF-B9D7-A3140B6E368B}"/>
                </a:ext>
              </a:extLst>
            </p:cNvPr>
            <p:cNvSpPr txBox="1"/>
            <p:nvPr/>
          </p:nvSpPr>
          <p:spPr>
            <a:xfrm>
              <a:off x="2821515" y="4296938"/>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75C1AAA5-61AF-40DB-8521-B29B92F633B6}"/>
                </a:ext>
              </a:extLst>
            </p:cNvPr>
            <p:cNvSpPr/>
            <p:nvPr/>
          </p:nvSpPr>
          <p:spPr>
            <a:xfrm>
              <a:off x="2821515" y="4694845"/>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7" name="Group 36">
            <a:extLst>
              <a:ext uri="{FF2B5EF4-FFF2-40B4-BE49-F238E27FC236}">
                <a16:creationId xmlns:a16="http://schemas.microsoft.com/office/drawing/2014/main" id="{4D97B365-BA97-441C-AABC-49241BB89B66}"/>
              </a:ext>
            </a:extLst>
          </p:cNvPr>
          <p:cNvGrpSpPr/>
          <p:nvPr/>
        </p:nvGrpSpPr>
        <p:grpSpPr>
          <a:xfrm>
            <a:off x="6438051" y="4495697"/>
            <a:ext cx="3733171" cy="1211655"/>
            <a:chOff x="7511452" y="2856094"/>
            <a:chExt cx="3733171" cy="1211655"/>
          </a:xfrm>
        </p:grpSpPr>
        <p:sp>
          <p:nvSpPr>
            <p:cNvPr id="30" name="TextBox 29">
              <a:extLst>
                <a:ext uri="{FF2B5EF4-FFF2-40B4-BE49-F238E27FC236}">
                  <a16:creationId xmlns:a16="http://schemas.microsoft.com/office/drawing/2014/main" id="{A8696D2E-2327-4C42-B881-6FD0F799B478}"/>
                </a:ext>
              </a:extLst>
            </p:cNvPr>
            <p:cNvSpPr txBox="1"/>
            <p:nvPr/>
          </p:nvSpPr>
          <p:spPr>
            <a:xfrm>
              <a:off x="7511452" y="2856094"/>
              <a:ext cx="1925108" cy="432792"/>
            </a:xfrm>
            <a:prstGeom prst="roundRect">
              <a:avLst>
                <a:gd name="adj" fmla="val 50000"/>
              </a:avLst>
            </a:prstGeom>
            <a:solidFill>
              <a:schemeClr val="accent4">
                <a:lumMod val="75000"/>
              </a:schemeClr>
            </a:solidFill>
          </p:spPr>
          <p:txBody>
            <a:bodyPr wrap="square">
              <a:spAutoFit/>
            </a:bodyPr>
            <a:lstStyle/>
            <a:p>
              <a:r>
                <a:rPr lang="id-ID" sz="1400" b="1">
                  <a:solidFill>
                    <a:schemeClr val="tx1">
                      <a:lumMod val="95000"/>
                      <a:lumOff val="5000"/>
                    </a:schemeClr>
                  </a:solidFill>
                  <a:latin typeface="Poppins" panose="00000500000000000000" pitchFamily="2" charset="0"/>
                  <a:cs typeface="Poppins" panose="00000500000000000000" pitchFamily="2" charset="0"/>
                </a:rPr>
                <a:t>WORK SERVICES</a:t>
              </a:r>
            </a:p>
          </p:txBody>
        </p:sp>
        <p:sp>
          <p:nvSpPr>
            <p:cNvPr id="36" name="Rectangle 35">
              <a:extLst>
                <a:ext uri="{FF2B5EF4-FFF2-40B4-BE49-F238E27FC236}">
                  <a16:creationId xmlns:a16="http://schemas.microsoft.com/office/drawing/2014/main" id="{DE4659AA-84C1-41FD-94B3-B34CC6F1A290}"/>
                </a:ext>
              </a:extLst>
            </p:cNvPr>
            <p:cNvSpPr/>
            <p:nvPr/>
          </p:nvSpPr>
          <p:spPr>
            <a:xfrm>
              <a:off x="7511452" y="3455850"/>
              <a:ext cx="3733171" cy="611899"/>
            </a:xfrm>
            <a:prstGeom prst="rect">
              <a:avLst/>
            </a:prstGeom>
          </p:spPr>
          <p:txBody>
            <a:bodyPr wrap="square">
              <a:spAutoFit/>
            </a:bodyPr>
            <a:lstStyle/>
            <a:p>
              <a:pPr>
                <a:lnSpc>
                  <a:spcPct val="150000"/>
                </a:lnSpc>
              </a:pPr>
              <a:r>
                <a:rPr lang="id-ID" sz="1200">
                  <a:solidFill>
                    <a:schemeClr val="tx1">
                      <a:lumMod val="95000"/>
                      <a:lumOff val="5000"/>
                    </a:schemeClr>
                  </a:solidFill>
                  <a:latin typeface="Lato" panose="020F0502020204030203"/>
                </a:rPr>
                <a:t>Lorem ipsum dolor sit amet, consectetur adipiscing elit, sed do eiusmod tempor</a:t>
              </a:r>
            </a:p>
          </p:txBody>
        </p:sp>
      </p:grpSp>
      <p:grpSp>
        <p:nvGrpSpPr>
          <p:cNvPr id="41" name="Group 40">
            <a:extLst>
              <a:ext uri="{FF2B5EF4-FFF2-40B4-BE49-F238E27FC236}">
                <a16:creationId xmlns:a16="http://schemas.microsoft.com/office/drawing/2014/main" id="{1F1494E3-D357-41EB-831B-2E713CF96BBD}"/>
              </a:ext>
            </a:extLst>
          </p:cNvPr>
          <p:cNvGrpSpPr/>
          <p:nvPr/>
        </p:nvGrpSpPr>
        <p:grpSpPr>
          <a:xfrm>
            <a:off x="836516" y="1950627"/>
            <a:ext cx="5433501" cy="2956747"/>
            <a:chOff x="836516" y="1654314"/>
            <a:chExt cx="5433501" cy="2956747"/>
          </a:xfrm>
        </p:grpSpPr>
        <p:sp>
          <p:nvSpPr>
            <p:cNvPr id="4" name="TextBox 3">
              <a:extLst>
                <a:ext uri="{FF2B5EF4-FFF2-40B4-BE49-F238E27FC236}">
                  <a16:creationId xmlns:a16="http://schemas.microsoft.com/office/drawing/2014/main" id="{C0B32F2F-6B05-45AA-BFFB-95FDA9051C4D}"/>
                </a:ext>
              </a:extLst>
            </p:cNvPr>
            <p:cNvSpPr txBox="1"/>
            <p:nvPr/>
          </p:nvSpPr>
          <p:spPr>
            <a:xfrm>
              <a:off x="843226" y="1654314"/>
              <a:ext cx="5426791" cy="1323439"/>
            </a:xfrm>
            <a:prstGeom prst="rect">
              <a:avLst/>
            </a:prstGeom>
            <a:noFill/>
          </p:spPr>
          <p:txBody>
            <a:bodyPr wrap="square">
              <a:spAutoFit/>
            </a:bodyPr>
            <a:lstStyle/>
            <a:p>
              <a:r>
                <a:rPr lang="id-ID" sz="4000" b="1">
                  <a:solidFill>
                    <a:schemeClr val="bg1">
                      <a:lumMod val="95000"/>
                    </a:schemeClr>
                  </a:solidFill>
                  <a:latin typeface="Poppins" panose="00000500000000000000" pitchFamily="2" charset="0"/>
                  <a:cs typeface="Poppins" panose="00000500000000000000" pitchFamily="2" charset="0"/>
                </a:rPr>
                <a:t>Company Operational Work</a:t>
              </a:r>
            </a:p>
          </p:txBody>
        </p:sp>
        <p:sp>
          <p:nvSpPr>
            <p:cNvPr id="5" name="Oval 4">
              <a:extLst>
                <a:ext uri="{FF2B5EF4-FFF2-40B4-BE49-F238E27FC236}">
                  <a16:creationId xmlns:a16="http://schemas.microsoft.com/office/drawing/2014/main" id="{0212D6F1-E7A4-4E1F-A0E1-B618737BDEA1}"/>
                </a:ext>
              </a:extLst>
            </p:cNvPr>
            <p:cNvSpPr/>
            <p:nvPr/>
          </p:nvSpPr>
          <p:spPr>
            <a:xfrm>
              <a:off x="4625803" y="3166104"/>
              <a:ext cx="133078" cy="13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endParaRPr>
            </a:p>
          </p:txBody>
        </p:sp>
        <p:sp>
          <p:nvSpPr>
            <p:cNvPr id="6" name="Oval 5">
              <a:extLst>
                <a:ext uri="{FF2B5EF4-FFF2-40B4-BE49-F238E27FC236}">
                  <a16:creationId xmlns:a16="http://schemas.microsoft.com/office/drawing/2014/main" id="{F0C1CC3B-FB42-4451-A4BA-DBB259445BD6}"/>
                </a:ext>
              </a:extLst>
            </p:cNvPr>
            <p:cNvSpPr/>
            <p:nvPr/>
          </p:nvSpPr>
          <p:spPr>
            <a:xfrm>
              <a:off x="5034005" y="3166104"/>
              <a:ext cx="133078" cy="13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endParaRPr>
            </a:p>
          </p:txBody>
        </p:sp>
        <p:sp>
          <p:nvSpPr>
            <p:cNvPr id="7" name="Oval 6">
              <a:extLst>
                <a:ext uri="{FF2B5EF4-FFF2-40B4-BE49-F238E27FC236}">
                  <a16:creationId xmlns:a16="http://schemas.microsoft.com/office/drawing/2014/main" id="{506D97DD-113B-4E83-AE55-D81A018A179F}"/>
                </a:ext>
              </a:extLst>
            </p:cNvPr>
            <p:cNvSpPr/>
            <p:nvPr/>
          </p:nvSpPr>
          <p:spPr>
            <a:xfrm>
              <a:off x="5442207" y="3166104"/>
              <a:ext cx="133078" cy="13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endParaRPr>
            </a:p>
          </p:txBody>
        </p:sp>
        <p:cxnSp>
          <p:nvCxnSpPr>
            <p:cNvPr id="8" name="Straight Connector 7">
              <a:extLst>
                <a:ext uri="{FF2B5EF4-FFF2-40B4-BE49-F238E27FC236}">
                  <a16:creationId xmlns:a16="http://schemas.microsoft.com/office/drawing/2014/main" id="{26002F40-69FD-42CE-AE54-A8D640CFA29A}"/>
                </a:ext>
              </a:extLst>
            </p:cNvPr>
            <p:cNvCxnSpPr>
              <a:cxnSpLocks/>
            </p:cNvCxnSpPr>
            <p:nvPr/>
          </p:nvCxnSpPr>
          <p:spPr>
            <a:xfrm>
              <a:off x="947377" y="3232643"/>
              <a:ext cx="34956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BDE413-4552-49CF-A6C3-340630DA9384}"/>
                </a:ext>
              </a:extLst>
            </p:cNvPr>
            <p:cNvSpPr txBox="1"/>
            <p:nvPr/>
          </p:nvSpPr>
          <p:spPr>
            <a:xfrm>
              <a:off x="836516" y="3722163"/>
              <a:ext cx="4605691" cy="888898"/>
            </a:xfrm>
            <a:prstGeom prst="rect">
              <a:avLst/>
            </a:prstGeom>
            <a:noFill/>
          </p:spPr>
          <p:txBody>
            <a:bodyPr wrap="square" rtlCol="0">
              <a:spAutoFit/>
            </a:bodyPr>
            <a:lstStyle/>
            <a:p>
              <a:pPr>
                <a:lnSpc>
                  <a:spcPct val="150000"/>
                </a:lnSpc>
              </a:pPr>
              <a:r>
                <a:rPr lang="en-US" sz="1200">
                  <a:solidFill>
                    <a:schemeClr val="bg1">
                      <a:lumMod val="95000"/>
                    </a:schemeClr>
                  </a:solidFill>
                  <a:latin typeface="Lato" panose="020F0502020204030203" pitchFamily="34" charset="0"/>
                </a:rPr>
                <a:t>Lorem Ipsum is simply dummy text of the printing and typesetting industry. Lorem Ipsum has been the industry's standard dummy text ever since the 1500s, when an unknown</a:t>
              </a:r>
            </a:p>
          </p:txBody>
        </p:sp>
      </p:grpSp>
    </p:spTree>
    <p:extLst>
      <p:ext uri="{BB962C8B-B14F-4D97-AF65-F5344CB8AC3E}">
        <p14:creationId xmlns:p14="http://schemas.microsoft.com/office/powerpoint/2010/main" val="206386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5BA5F5D-EBA5-4BDF-A4F5-93BF68E9B406}"/>
              </a:ext>
            </a:extLst>
          </p:cNvPr>
          <p:cNvSpPr/>
          <p:nvPr/>
        </p:nvSpPr>
        <p:spPr>
          <a:xfrm>
            <a:off x="3648075" y="723900"/>
            <a:ext cx="489585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5" name="Group 24">
            <a:extLst>
              <a:ext uri="{FF2B5EF4-FFF2-40B4-BE49-F238E27FC236}">
                <a16:creationId xmlns:a16="http://schemas.microsoft.com/office/drawing/2014/main" id="{FF1FC634-D57C-4E56-A1BA-E4EA5300ED03}"/>
              </a:ext>
            </a:extLst>
          </p:cNvPr>
          <p:cNvGrpSpPr/>
          <p:nvPr/>
        </p:nvGrpSpPr>
        <p:grpSpPr>
          <a:xfrm>
            <a:off x="4160093" y="1030940"/>
            <a:ext cx="3871814" cy="4796121"/>
            <a:chOff x="7653431" y="1248061"/>
            <a:chExt cx="3871814" cy="4796121"/>
          </a:xfrm>
        </p:grpSpPr>
        <p:sp>
          <p:nvSpPr>
            <p:cNvPr id="4" name="TextBox 3">
              <a:extLst>
                <a:ext uri="{FF2B5EF4-FFF2-40B4-BE49-F238E27FC236}">
                  <a16:creationId xmlns:a16="http://schemas.microsoft.com/office/drawing/2014/main" id="{977AE050-D541-4BE8-9729-7CFBC6AD8D13}"/>
                </a:ext>
              </a:extLst>
            </p:cNvPr>
            <p:cNvSpPr txBox="1"/>
            <p:nvPr/>
          </p:nvSpPr>
          <p:spPr>
            <a:xfrm>
              <a:off x="7847786" y="1248061"/>
              <a:ext cx="3259521" cy="707886"/>
            </a:xfrm>
            <a:prstGeom prst="rect">
              <a:avLst/>
            </a:prstGeom>
            <a:noFill/>
          </p:spPr>
          <p:txBody>
            <a:bodyPr wrap="square">
              <a:spAutoFit/>
            </a:bodyPr>
            <a:lstStyle/>
            <a:p>
              <a:r>
                <a:rPr lang="id-ID" sz="4000" b="1">
                  <a:latin typeface="Poppins" panose="00000500000000000000" pitchFamily="2" charset="0"/>
                  <a:cs typeface="Poppins" panose="00000500000000000000" pitchFamily="2" charset="0"/>
                </a:rPr>
                <a:t>Our Project</a:t>
              </a:r>
            </a:p>
          </p:txBody>
        </p:sp>
        <p:grpSp>
          <p:nvGrpSpPr>
            <p:cNvPr id="5" name="Group 4">
              <a:extLst>
                <a:ext uri="{FF2B5EF4-FFF2-40B4-BE49-F238E27FC236}">
                  <a16:creationId xmlns:a16="http://schemas.microsoft.com/office/drawing/2014/main" id="{33CC3E3E-8E76-46CF-8E7F-FE02B0730C6D}"/>
                </a:ext>
              </a:extLst>
            </p:cNvPr>
            <p:cNvGrpSpPr/>
            <p:nvPr/>
          </p:nvGrpSpPr>
          <p:grpSpPr>
            <a:xfrm>
              <a:off x="7653431" y="2437362"/>
              <a:ext cx="3871814" cy="3606820"/>
              <a:chOff x="6444060" y="2295468"/>
              <a:chExt cx="3871814" cy="3606820"/>
            </a:xfrm>
          </p:grpSpPr>
          <p:sp>
            <p:nvSpPr>
              <p:cNvPr id="6" name="Shape 4907">
                <a:extLst>
                  <a:ext uri="{FF2B5EF4-FFF2-40B4-BE49-F238E27FC236}">
                    <a16:creationId xmlns:a16="http://schemas.microsoft.com/office/drawing/2014/main" id="{6E59FE5D-9112-4608-80A9-7F703160E723}"/>
                  </a:ext>
                </a:extLst>
              </p:cNvPr>
              <p:cNvSpPr/>
              <p:nvPr/>
            </p:nvSpPr>
            <p:spPr>
              <a:xfrm flipH="1">
                <a:off x="6444062" y="2383896"/>
                <a:ext cx="388707" cy="388807"/>
              </a:xfrm>
              <a:custGeom>
                <a:avLst/>
                <a:gdLst/>
                <a:ahLst/>
                <a:cxnLst/>
                <a:rect l="0" t="0" r="0" b="0"/>
                <a:pathLst>
                  <a:path w="120000" h="120000" extrusionOk="0">
                    <a:moveTo>
                      <a:pt x="98671" y="119800"/>
                    </a:moveTo>
                    <a:lnTo>
                      <a:pt x="98671" y="119800"/>
                    </a:lnTo>
                    <a:cubicBezTo>
                      <a:pt x="98671" y="64784"/>
                      <a:pt x="55016" y="19734"/>
                      <a:pt x="0" y="19734"/>
                    </a:cubicBezTo>
                    <a:cubicBezTo>
                      <a:pt x="0" y="0"/>
                      <a:pt x="0" y="0"/>
                      <a:pt x="0" y="0"/>
                    </a:cubicBezTo>
                    <a:cubicBezTo>
                      <a:pt x="66179" y="0"/>
                      <a:pt x="119800" y="53621"/>
                      <a:pt x="119800" y="119800"/>
                    </a:cubicBezTo>
                    <a:lnTo>
                      <a:pt x="98671" y="119800"/>
                    </a:lnTo>
                    <a:close/>
                    <a:moveTo>
                      <a:pt x="76146" y="119800"/>
                    </a:moveTo>
                    <a:lnTo>
                      <a:pt x="76146" y="119800"/>
                    </a:lnTo>
                    <a:cubicBezTo>
                      <a:pt x="56411" y="119800"/>
                      <a:pt x="56411" y="119800"/>
                      <a:pt x="56411" y="119800"/>
                    </a:cubicBezTo>
                    <a:cubicBezTo>
                      <a:pt x="56411" y="88903"/>
                      <a:pt x="30897" y="63388"/>
                      <a:pt x="0" y="63388"/>
                    </a:cubicBezTo>
                    <a:cubicBezTo>
                      <a:pt x="0" y="42259"/>
                      <a:pt x="0" y="42259"/>
                      <a:pt x="0" y="42259"/>
                    </a:cubicBezTo>
                    <a:cubicBezTo>
                      <a:pt x="42259" y="42259"/>
                      <a:pt x="76146" y="77541"/>
                      <a:pt x="76146" y="119800"/>
                    </a:cubicBezTo>
                    <a:close/>
                    <a:moveTo>
                      <a:pt x="14152" y="90299"/>
                    </a:moveTo>
                    <a:lnTo>
                      <a:pt x="14152" y="90299"/>
                    </a:lnTo>
                    <a:cubicBezTo>
                      <a:pt x="22524" y="90299"/>
                      <a:pt x="29501" y="95880"/>
                      <a:pt x="29501" y="104252"/>
                    </a:cubicBezTo>
                    <a:cubicBezTo>
                      <a:pt x="29501" y="112823"/>
                      <a:pt x="22524" y="119800"/>
                      <a:pt x="14152" y="119800"/>
                    </a:cubicBezTo>
                    <a:cubicBezTo>
                      <a:pt x="5581" y="119800"/>
                      <a:pt x="0" y="112823"/>
                      <a:pt x="0" y="104252"/>
                    </a:cubicBezTo>
                    <a:cubicBezTo>
                      <a:pt x="0" y="95880"/>
                      <a:pt x="5581" y="90299"/>
                      <a:pt x="14152" y="90299"/>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7" name="Shape 4953">
                <a:extLst>
                  <a:ext uri="{FF2B5EF4-FFF2-40B4-BE49-F238E27FC236}">
                    <a16:creationId xmlns:a16="http://schemas.microsoft.com/office/drawing/2014/main" id="{E51DEEDF-FC8A-4635-A69B-B7B1754B4EF5}"/>
                  </a:ext>
                </a:extLst>
              </p:cNvPr>
              <p:cNvSpPr/>
              <p:nvPr/>
            </p:nvSpPr>
            <p:spPr>
              <a:xfrm>
                <a:off x="6444060" y="3680286"/>
                <a:ext cx="388710" cy="425494"/>
              </a:xfrm>
              <a:custGeom>
                <a:avLst/>
                <a:gdLst/>
                <a:ahLst/>
                <a:cxnLst/>
                <a:rect l="0" t="0" r="0" b="0"/>
                <a:pathLst>
                  <a:path w="120000" h="120000" extrusionOk="0">
                    <a:moveTo>
                      <a:pt x="117944" y="58117"/>
                    </a:moveTo>
                    <a:lnTo>
                      <a:pt x="117944" y="58117"/>
                    </a:lnTo>
                    <a:lnTo>
                      <a:pt x="117944" y="58117"/>
                    </a:lnTo>
                    <a:lnTo>
                      <a:pt x="117944" y="58117"/>
                    </a:lnTo>
                    <a:cubicBezTo>
                      <a:pt x="59871" y="6588"/>
                      <a:pt x="59871" y="6588"/>
                      <a:pt x="59871" y="6588"/>
                    </a:cubicBezTo>
                    <a:cubicBezTo>
                      <a:pt x="16188" y="6588"/>
                      <a:pt x="16188" y="6588"/>
                      <a:pt x="16188" y="6588"/>
                    </a:cubicBezTo>
                    <a:cubicBezTo>
                      <a:pt x="7194" y="6588"/>
                      <a:pt x="7194" y="6588"/>
                      <a:pt x="7194" y="6588"/>
                    </a:cubicBezTo>
                    <a:cubicBezTo>
                      <a:pt x="7194" y="3294"/>
                      <a:pt x="8993" y="0"/>
                      <a:pt x="14389" y="0"/>
                    </a:cubicBezTo>
                    <a:lnTo>
                      <a:pt x="14389" y="0"/>
                    </a:lnTo>
                    <a:cubicBezTo>
                      <a:pt x="59871" y="0"/>
                      <a:pt x="59871" y="0"/>
                      <a:pt x="59871" y="0"/>
                    </a:cubicBezTo>
                    <a:lnTo>
                      <a:pt x="59871" y="0"/>
                    </a:lnTo>
                    <a:lnTo>
                      <a:pt x="59871" y="0"/>
                    </a:lnTo>
                    <a:cubicBezTo>
                      <a:pt x="61670" y="0"/>
                      <a:pt x="63468" y="1647"/>
                      <a:pt x="65267" y="3294"/>
                    </a:cubicBezTo>
                    <a:cubicBezTo>
                      <a:pt x="105353" y="38352"/>
                      <a:pt x="105353" y="38352"/>
                      <a:pt x="105353" y="38352"/>
                    </a:cubicBezTo>
                    <a:lnTo>
                      <a:pt x="105353" y="38352"/>
                    </a:lnTo>
                    <a:cubicBezTo>
                      <a:pt x="117944" y="48235"/>
                      <a:pt x="117944" y="48235"/>
                      <a:pt x="117944" y="48235"/>
                    </a:cubicBezTo>
                    <a:cubicBezTo>
                      <a:pt x="119743" y="49882"/>
                      <a:pt x="119743" y="51529"/>
                      <a:pt x="119743" y="53176"/>
                    </a:cubicBezTo>
                    <a:cubicBezTo>
                      <a:pt x="119743" y="54823"/>
                      <a:pt x="119743" y="56470"/>
                      <a:pt x="117944" y="58117"/>
                    </a:cubicBezTo>
                    <a:close/>
                    <a:moveTo>
                      <a:pt x="52676" y="13411"/>
                    </a:moveTo>
                    <a:lnTo>
                      <a:pt x="52676" y="13411"/>
                    </a:lnTo>
                    <a:lnTo>
                      <a:pt x="52676" y="13411"/>
                    </a:lnTo>
                    <a:lnTo>
                      <a:pt x="52676" y="13411"/>
                    </a:lnTo>
                    <a:cubicBezTo>
                      <a:pt x="54475" y="13411"/>
                      <a:pt x="56274" y="15058"/>
                      <a:pt x="58072" y="16705"/>
                    </a:cubicBezTo>
                    <a:cubicBezTo>
                      <a:pt x="112548" y="64941"/>
                      <a:pt x="112548" y="64941"/>
                      <a:pt x="112548" y="64941"/>
                    </a:cubicBezTo>
                    <a:cubicBezTo>
                      <a:pt x="114346" y="64941"/>
                      <a:pt x="114346" y="66588"/>
                      <a:pt x="116145" y="68235"/>
                    </a:cubicBezTo>
                    <a:lnTo>
                      <a:pt x="116145" y="68235"/>
                    </a:lnTo>
                    <a:lnTo>
                      <a:pt x="116145" y="68235"/>
                    </a:lnTo>
                    <a:lnTo>
                      <a:pt x="116145" y="68235"/>
                    </a:lnTo>
                    <a:cubicBezTo>
                      <a:pt x="116145" y="68235"/>
                      <a:pt x="116145" y="68235"/>
                      <a:pt x="116145" y="69882"/>
                    </a:cubicBezTo>
                    <a:lnTo>
                      <a:pt x="116145" y="69882"/>
                    </a:lnTo>
                    <a:lnTo>
                      <a:pt x="116145" y="69882"/>
                    </a:lnTo>
                    <a:lnTo>
                      <a:pt x="116145" y="69882"/>
                    </a:lnTo>
                    <a:cubicBezTo>
                      <a:pt x="116145" y="71529"/>
                      <a:pt x="114346" y="73176"/>
                      <a:pt x="114346" y="73176"/>
                    </a:cubicBezTo>
                    <a:lnTo>
                      <a:pt x="114346" y="73176"/>
                    </a:lnTo>
                    <a:cubicBezTo>
                      <a:pt x="72719" y="118117"/>
                      <a:pt x="72719" y="118117"/>
                      <a:pt x="72719" y="118117"/>
                    </a:cubicBezTo>
                    <a:lnTo>
                      <a:pt x="72719" y="118117"/>
                    </a:lnTo>
                    <a:cubicBezTo>
                      <a:pt x="70663" y="119764"/>
                      <a:pt x="68865" y="119764"/>
                      <a:pt x="67066" y="119764"/>
                    </a:cubicBezTo>
                    <a:lnTo>
                      <a:pt x="67066" y="119764"/>
                    </a:lnTo>
                    <a:lnTo>
                      <a:pt x="67066" y="119764"/>
                    </a:lnTo>
                    <a:lnTo>
                      <a:pt x="67066" y="119764"/>
                    </a:lnTo>
                    <a:lnTo>
                      <a:pt x="65267" y="119764"/>
                    </a:lnTo>
                    <a:lnTo>
                      <a:pt x="65267" y="119764"/>
                    </a:lnTo>
                    <a:cubicBezTo>
                      <a:pt x="65267" y="119764"/>
                      <a:pt x="63468" y="119764"/>
                      <a:pt x="61670" y="118117"/>
                    </a:cubicBezTo>
                    <a:lnTo>
                      <a:pt x="61670" y="118117"/>
                    </a:lnTo>
                    <a:cubicBezTo>
                      <a:pt x="1798" y="68235"/>
                      <a:pt x="1798" y="68235"/>
                      <a:pt x="1798" y="68235"/>
                    </a:cubicBezTo>
                    <a:lnTo>
                      <a:pt x="1798" y="68235"/>
                    </a:lnTo>
                    <a:cubicBezTo>
                      <a:pt x="0" y="66588"/>
                      <a:pt x="0" y="64941"/>
                      <a:pt x="0" y="63294"/>
                    </a:cubicBezTo>
                    <a:lnTo>
                      <a:pt x="0" y="63294"/>
                    </a:lnTo>
                    <a:cubicBezTo>
                      <a:pt x="0" y="26588"/>
                      <a:pt x="0" y="26588"/>
                      <a:pt x="0" y="26588"/>
                    </a:cubicBezTo>
                    <a:cubicBezTo>
                      <a:pt x="0" y="20000"/>
                      <a:pt x="0" y="20000"/>
                      <a:pt x="0" y="20000"/>
                    </a:cubicBezTo>
                    <a:lnTo>
                      <a:pt x="0" y="20000"/>
                    </a:lnTo>
                    <a:lnTo>
                      <a:pt x="0" y="20000"/>
                    </a:lnTo>
                    <a:cubicBezTo>
                      <a:pt x="0" y="16705"/>
                      <a:pt x="1798" y="13411"/>
                      <a:pt x="7194" y="13411"/>
                    </a:cubicBezTo>
                    <a:lnTo>
                      <a:pt x="7194" y="13411"/>
                    </a:lnTo>
                    <a:lnTo>
                      <a:pt x="52676" y="13411"/>
                    </a:lnTo>
                    <a:close/>
                    <a:moveTo>
                      <a:pt x="17987" y="40000"/>
                    </a:moveTo>
                    <a:lnTo>
                      <a:pt x="17987" y="40000"/>
                    </a:lnTo>
                    <a:cubicBezTo>
                      <a:pt x="23640" y="40000"/>
                      <a:pt x="29036" y="36705"/>
                      <a:pt x="29036" y="31529"/>
                    </a:cubicBezTo>
                    <a:cubicBezTo>
                      <a:pt x="29036" y="26588"/>
                      <a:pt x="23640" y="23294"/>
                      <a:pt x="17987" y="23294"/>
                    </a:cubicBezTo>
                    <a:cubicBezTo>
                      <a:pt x="12591" y="23294"/>
                      <a:pt x="8993" y="26588"/>
                      <a:pt x="8993" y="31529"/>
                    </a:cubicBezTo>
                    <a:cubicBezTo>
                      <a:pt x="8993" y="36705"/>
                      <a:pt x="12591" y="40000"/>
                      <a:pt x="17987" y="40000"/>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sp>
            <p:nvSpPr>
              <p:cNvPr id="8" name="Shape 4967">
                <a:extLst>
                  <a:ext uri="{FF2B5EF4-FFF2-40B4-BE49-F238E27FC236}">
                    <a16:creationId xmlns:a16="http://schemas.microsoft.com/office/drawing/2014/main" id="{2352A42E-AB52-4318-ACA9-BCE143E064F9}"/>
                  </a:ext>
                </a:extLst>
              </p:cNvPr>
              <p:cNvSpPr/>
              <p:nvPr/>
            </p:nvSpPr>
            <p:spPr>
              <a:xfrm>
                <a:off x="6444060" y="4975369"/>
                <a:ext cx="388710" cy="315020"/>
              </a:xfrm>
              <a:custGeom>
                <a:avLst/>
                <a:gdLst/>
                <a:ahLst/>
                <a:cxnLst/>
                <a:rect l="0" t="0" r="0" b="0"/>
                <a:pathLst>
                  <a:path w="120000" h="120000" extrusionOk="0">
                    <a:moveTo>
                      <a:pt x="114219" y="119754"/>
                    </a:moveTo>
                    <a:lnTo>
                      <a:pt x="114219" y="119754"/>
                    </a:lnTo>
                    <a:cubicBezTo>
                      <a:pt x="5581" y="119754"/>
                      <a:pt x="5581" y="119754"/>
                      <a:pt x="5581" y="119754"/>
                    </a:cubicBezTo>
                    <a:cubicBezTo>
                      <a:pt x="1395" y="119754"/>
                      <a:pt x="0" y="118032"/>
                      <a:pt x="0" y="112868"/>
                    </a:cubicBezTo>
                    <a:cubicBezTo>
                      <a:pt x="0" y="20901"/>
                      <a:pt x="0" y="20901"/>
                      <a:pt x="0" y="20901"/>
                    </a:cubicBezTo>
                    <a:cubicBezTo>
                      <a:pt x="0" y="17459"/>
                      <a:pt x="1395" y="13770"/>
                      <a:pt x="5581" y="13770"/>
                    </a:cubicBezTo>
                    <a:cubicBezTo>
                      <a:pt x="29501" y="13770"/>
                      <a:pt x="29501" y="13770"/>
                      <a:pt x="29501" y="13770"/>
                    </a:cubicBezTo>
                    <a:cubicBezTo>
                      <a:pt x="38073" y="3442"/>
                      <a:pt x="38073" y="3442"/>
                      <a:pt x="38073" y="3442"/>
                    </a:cubicBezTo>
                    <a:cubicBezTo>
                      <a:pt x="39468" y="1721"/>
                      <a:pt x="40863" y="0"/>
                      <a:pt x="42259" y="0"/>
                    </a:cubicBezTo>
                    <a:cubicBezTo>
                      <a:pt x="76146" y="0"/>
                      <a:pt x="76146" y="0"/>
                      <a:pt x="76146" y="0"/>
                    </a:cubicBezTo>
                    <a:cubicBezTo>
                      <a:pt x="77541" y="0"/>
                      <a:pt x="78936" y="0"/>
                      <a:pt x="80332" y="1721"/>
                    </a:cubicBezTo>
                    <a:lnTo>
                      <a:pt x="80332" y="1721"/>
                    </a:lnTo>
                    <a:cubicBezTo>
                      <a:pt x="90099" y="13770"/>
                      <a:pt x="90099" y="13770"/>
                      <a:pt x="90099" y="13770"/>
                    </a:cubicBezTo>
                    <a:cubicBezTo>
                      <a:pt x="114219" y="13770"/>
                      <a:pt x="114219" y="13770"/>
                      <a:pt x="114219" y="13770"/>
                    </a:cubicBezTo>
                    <a:cubicBezTo>
                      <a:pt x="117009" y="13770"/>
                      <a:pt x="119800" y="17459"/>
                      <a:pt x="119800" y="20901"/>
                    </a:cubicBezTo>
                    <a:cubicBezTo>
                      <a:pt x="119800" y="112868"/>
                      <a:pt x="119800" y="112868"/>
                      <a:pt x="119800" y="112868"/>
                    </a:cubicBezTo>
                    <a:cubicBezTo>
                      <a:pt x="119800" y="118032"/>
                      <a:pt x="117009" y="119754"/>
                      <a:pt x="114219" y="119754"/>
                    </a:cubicBezTo>
                    <a:close/>
                    <a:moveTo>
                      <a:pt x="59202" y="22622"/>
                    </a:moveTo>
                    <a:lnTo>
                      <a:pt x="59202" y="22622"/>
                    </a:lnTo>
                    <a:cubicBezTo>
                      <a:pt x="40863" y="22622"/>
                      <a:pt x="25315" y="41557"/>
                      <a:pt x="25315" y="64180"/>
                    </a:cubicBezTo>
                    <a:cubicBezTo>
                      <a:pt x="25315" y="88524"/>
                      <a:pt x="40863" y="105983"/>
                      <a:pt x="59202" y="105983"/>
                    </a:cubicBezTo>
                    <a:cubicBezTo>
                      <a:pt x="78936" y="105983"/>
                      <a:pt x="92890" y="88524"/>
                      <a:pt x="92890" y="64180"/>
                    </a:cubicBezTo>
                    <a:cubicBezTo>
                      <a:pt x="92890" y="41557"/>
                      <a:pt x="78936" y="22622"/>
                      <a:pt x="59202" y="22622"/>
                    </a:cubicBezTo>
                    <a:close/>
                    <a:moveTo>
                      <a:pt x="59202" y="91967"/>
                    </a:moveTo>
                    <a:lnTo>
                      <a:pt x="59202" y="91967"/>
                    </a:lnTo>
                    <a:cubicBezTo>
                      <a:pt x="46445" y="91967"/>
                      <a:pt x="36677" y="79918"/>
                      <a:pt x="36677" y="64180"/>
                    </a:cubicBezTo>
                    <a:cubicBezTo>
                      <a:pt x="36677" y="48688"/>
                      <a:pt x="46445" y="36393"/>
                      <a:pt x="59202" y="36393"/>
                    </a:cubicBezTo>
                    <a:cubicBezTo>
                      <a:pt x="71960" y="36393"/>
                      <a:pt x="81727" y="48688"/>
                      <a:pt x="81727" y="64180"/>
                    </a:cubicBezTo>
                    <a:cubicBezTo>
                      <a:pt x="81727" y="79918"/>
                      <a:pt x="71960" y="91967"/>
                      <a:pt x="59202" y="91967"/>
                    </a:cubicBezTo>
                    <a:close/>
                  </a:path>
                </a:pathLst>
              </a:custGeom>
              <a:solidFill>
                <a:srgbClr val="5B9BD5"/>
              </a:solidFill>
              <a:ln>
                <a:noFill/>
              </a:ln>
            </p:spPr>
            <p:txBody>
              <a:bodyPr lIns="45713" tIns="22850" rIns="45713" bIns="22850" anchor="ctr" anchorCtr="0">
                <a:noAutofit/>
              </a:bodyPr>
              <a:lstStyle/>
              <a:p>
                <a:endParaRPr sz="3600">
                  <a:solidFill>
                    <a:srgbClr val="2287B4"/>
                  </a:solidFill>
                  <a:latin typeface="Roboto"/>
                  <a:ea typeface="Roboto"/>
                  <a:cs typeface="Roboto"/>
                  <a:sym typeface="Roboto"/>
                </a:endParaRPr>
              </a:p>
            </p:txBody>
          </p:sp>
          <p:grpSp>
            <p:nvGrpSpPr>
              <p:cNvPr id="9" name="Group 8">
                <a:extLst>
                  <a:ext uri="{FF2B5EF4-FFF2-40B4-BE49-F238E27FC236}">
                    <a16:creationId xmlns:a16="http://schemas.microsoft.com/office/drawing/2014/main" id="{A519329D-EEB1-48F4-8C02-307E6269E3A8}"/>
                  </a:ext>
                </a:extLst>
              </p:cNvPr>
              <p:cNvGrpSpPr/>
              <p:nvPr/>
            </p:nvGrpSpPr>
            <p:grpSpPr>
              <a:xfrm>
                <a:off x="7041389" y="4892482"/>
                <a:ext cx="3274485" cy="1009806"/>
                <a:chOff x="3709683" y="4476277"/>
                <a:chExt cx="3274485" cy="1009806"/>
              </a:xfrm>
            </p:grpSpPr>
            <p:sp>
              <p:nvSpPr>
                <p:cNvPr id="16" name="TextBox 15">
                  <a:extLst>
                    <a:ext uri="{FF2B5EF4-FFF2-40B4-BE49-F238E27FC236}">
                      <a16:creationId xmlns:a16="http://schemas.microsoft.com/office/drawing/2014/main" id="{9C4FC8AC-8115-4C75-956E-BD04B553B72D}"/>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A9AAAF48-6D3C-4F58-ADFD-595CF2728548}"/>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0" name="Group 9">
                <a:extLst>
                  <a:ext uri="{FF2B5EF4-FFF2-40B4-BE49-F238E27FC236}">
                    <a16:creationId xmlns:a16="http://schemas.microsoft.com/office/drawing/2014/main" id="{EE588337-CD5A-4C6E-B03E-7D1938A4CD37}"/>
                  </a:ext>
                </a:extLst>
              </p:cNvPr>
              <p:cNvGrpSpPr/>
              <p:nvPr/>
            </p:nvGrpSpPr>
            <p:grpSpPr>
              <a:xfrm>
                <a:off x="7041388" y="3573995"/>
                <a:ext cx="3274485" cy="1009806"/>
                <a:chOff x="3709683" y="4476277"/>
                <a:chExt cx="3274485" cy="1009806"/>
              </a:xfrm>
            </p:grpSpPr>
            <p:sp>
              <p:nvSpPr>
                <p:cNvPr id="14" name="TextBox 13">
                  <a:extLst>
                    <a:ext uri="{FF2B5EF4-FFF2-40B4-BE49-F238E27FC236}">
                      <a16:creationId xmlns:a16="http://schemas.microsoft.com/office/drawing/2014/main" id="{1C2EF109-D9C1-455F-BC97-62A6689961EB}"/>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B0A1905-B047-4CF4-920D-8E00A42D657A}"/>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1" name="Group 10">
                <a:extLst>
                  <a:ext uri="{FF2B5EF4-FFF2-40B4-BE49-F238E27FC236}">
                    <a16:creationId xmlns:a16="http://schemas.microsoft.com/office/drawing/2014/main" id="{6DD07F5C-4E91-4648-B9DE-4B5F362C2A96}"/>
                  </a:ext>
                </a:extLst>
              </p:cNvPr>
              <p:cNvGrpSpPr/>
              <p:nvPr/>
            </p:nvGrpSpPr>
            <p:grpSpPr>
              <a:xfrm>
                <a:off x="7014491" y="2295468"/>
                <a:ext cx="3274485" cy="1009806"/>
                <a:chOff x="3709683" y="4476277"/>
                <a:chExt cx="3274485" cy="1009806"/>
              </a:xfrm>
            </p:grpSpPr>
            <p:sp>
              <p:nvSpPr>
                <p:cNvPr id="12" name="TextBox 11">
                  <a:extLst>
                    <a:ext uri="{FF2B5EF4-FFF2-40B4-BE49-F238E27FC236}">
                      <a16:creationId xmlns:a16="http://schemas.microsoft.com/office/drawing/2014/main" id="{6E13A33A-3494-4F73-85D0-5D007228FD21}"/>
                    </a:ext>
                  </a:extLst>
                </p:cNvPr>
                <p:cNvSpPr txBox="1"/>
                <p:nvPr/>
              </p:nvSpPr>
              <p:spPr>
                <a:xfrm>
                  <a:off x="3709683" y="4476277"/>
                  <a:ext cx="2777476" cy="307777"/>
                </a:xfrm>
                <a:prstGeom prst="rect">
                  <a:avLst/>
                </a:prstGeom>
                <a:noFill/>
              </p:spPr>
              <p:txBody>
                <a:bodyPr wrap="square" lIns="0" tIns="0" rIns="0" bIns="0" rtlCol="0">
                  <a:spAutoFit/>
                </a:bodyPr>
                <a:lstStyle/>
                <a:p>
                  <a:pPr algn="ctr" defTabSz="1828754">
                    <a:defRPr/>
                  </a:pPr>
                  <a:r>
                    <a:rPr lang="id-ID"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services Here</a:t>
                  </a:r>
                  <a:endPar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D0CF8792-E963-4CC6-B597-71D7CA780E45}"/>
                    </a:ext>
                  </a:extLst>
                </p:cNvPr>
                <p:cNvSpPr/>
                <p:nvPr/>
              </p:nvSpPr>
              <p:spPr>
                <a:xfrm>
                  <a:off x="3709683" y="4874184"/>
                  <a:ext cx="3274485" cy="611899"/>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grpSp>
          <p:nvGrpSpPr>
            <p:cNvPr id="24" name="Group 23">
              <a:extLst>
                <a:ext uri="{FF2B5EF4-FFF2-40B4-BE49-F238E27FC236}">
                  <a16:creationId xmlns:a16="http://schemas.microsoft.com/office/drawing/2014/main" id="{A48865C1-5F01-4CC3-AB16-34C1070FEABA}"/>
                </a:ext>
              </a:extLst>
            </p:cNvPr>
            <p:cNvGrpSpPr/>
            <p:nvPr/>
          </p:nvGrpSpPr>
          <p:grpSpPr>
            <a:xfrm>
              <a:off x="9002805" y="1977209"/>
              <a:ext cx="949482" cy="133078"/>
              <a:chOff x="7434355" y="2113151"/>
              <a:chExt cx="949482" cy="133078"/>
            </a:xfrm>
          </p:grpSpPr>
          <p:sp>
            <p:nvSpPr>
              <p:cNvPr id="19" name="Oval 18">
                <a:extLst>
                  <a:ext uri="{FF2B5EF4-FFF2-40B4-BE49-F238E27FC236}">
                    <a16:creationId xmlns:a16="http://schemas.microsoft.com/office/drawing/2014/main" id="{1644672D-BC6C-4493-A610-02372DB68837}"/>
                  </a:ext>
                </a:extLst>
              </p:cNvPr>
              <p:cNvSpPr/>
              <p:nvPr/>
            </p:nvSpPr>
            <p:spPr>
              <a:xfrm>
                <a:off x="7434355" y="2113151"/>
                <a:ext cx="133078" cy="1330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a:extLst>
                  <a:ext uri="{FF2B5EF4-FFF2-40B4-BE49-F238E27FC236}">
                    <a16:creationId xmlns:a16="http://schemas.microsoft.com/office/drawing/2014/main" id="{846FED19-D8C2-459F-907F-110784A7918F}"/>
                  </a:ext>
                </a:extLst>
              </p:cNvPr>
              <p:cNvSpPr/>
              <p:nvPr/>
            </p:nvSpPr>
            <p:spPr>
              <a:xfrm>
                <a:off x="7842557" y="2113151"/>
                <a:ext cx="133078" cy="1330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a:extLst>
                  <a:ext uri="{FF2B5EF4-FFF2-40B4-BE49-F238E27FC236}">
                    <a16:creationId xmlns:a16="http://schemas.microsoft.com/office/drawing/2014/main" id="{ECDCE6A1-D80B-4AF2-AADD-BA3B33F8E713}"/>
                  </a:ext>
                </a:extLst>
              </p:cNvPr>
              <p:cNvSpPr/>
              <p:nvPr/>
            </p:nvSpPr>
            <p:spPr>
              <a:xfrm>
                <a:off x="8250759" y="2113151"/>
                <a:ext cx="133078" cy="1330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3" name="Picture Placeholder 2">
            <a:extLst>
              <a:ext uri="{FF2B5EF4-FFF2-40B4-BE49-F238E27FC236}">
                <a16:creationId xmlns:a16="http://schemas.microsoft.com/office/drawing/2014/main" id="{1209CA9E-B0B6-4BD7-9561-BE70A911DD5F}"/>
              </a:ext>
            </a:extLst>
          </p:cNvPr>
          <p:cNvSpPr>
            <a:spLocks noGrp="1"/>
          </p:cNvSpPr>
          <p:nvPr>
            <p:ph type="pic" sz="quarter" idx="10"/>
          </p:nvPr>
        </p:nvSpPr>
        <p:spPr/>
      </p:sp>
      <p:sp>
        <p:nvSpPr>
          <p:cNvPr id="20" name="Picture Placeholder 19">
            <a:extLst>
              <a:ext uri="{FF2B5EF4-FFF2-40B4-BE49-F238E27FC236}">
                <a16:creationId xmlns:a16="http://schemas.microsoft.com/office/drawing/2014/main" id="{D81C3D52-6446-4C1A-A917-ED441A6A9248}"/>
              </a:ext>
            </a:extLst>
          </p:cNvPr>
          <p:cNvSpPr>
            <a:spLocks noGrp="1"/>
          </p:cNvSpPr>
          <p:nvPr>
            <p:ph type="pic" sz="quarter" idx="11"/>
          </p:nvPr>
        </p:nvSpPr>
        <p:spPr/>
      </p:sp>
    </p:spTree>
    <p:extLst>
      <p:ext uri="{BB962C8B-B14F-4D97-AF65-F5344CB8AC3E}">
        <p14:creationId xmlns:p14="http://schemas.microsoft.com/office/powerpoint/2010/main" val="347213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5D1002F-65AD-4904-803C-0A2DD5E7C84F}"/>
              </a:ext>
            </a:extLst>
          </p:cNvPr>
          <p:cNvSpPr>
            <a:spLocks noGrp="1"/>
          </p:cNvSpPr>
          <p:nvPr>
            <p:ph type="pic" sz="quarter" idx="10"/>
          </p:nvPr>
        </p:nvSpPr>
        <p:spPr/>
      </p:sp>
      <p:sp>
        <p:nvSpPr>
          <p:cNvPr id="31" name="Rectangle 30">
            <a:extLst>
              <a:ext uri="{FF2B5EF4-FFF2-40B4-BE49-F238E27FC236}">
                <a16:creationId xmlns:a16="http://schemas.microsoft.com/office/drawing/2014/main" id="{B4118FD2-5F45-4B51-98B1-0F5F7C360098}"/>
              </a:ext>
            </a:extLst>
          </p:cNvPr>
          <p:cNvSpPr/>
          <p:nvPr/>
        </p:nvSpPr>
        <p:spPr>
          <a:xfrm>
            <a:off x="0" y="0"/>
            <a:ext cx="12192000" cy="6858000"/>
          </a:xfrm>
          <a:prstGeom prst="rect">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8" name="Group 17">
            <a:extLst>
              <a:ext uri="{FF2B5EF4-FFF2-40B4-BE49-F238E27FC236}">
                <a16:creationId xmlns:a16="http://schemas.microsoft.com/office/drawing/2014/main" id="{C9E28869-D5AB-4AD4-A619-2E3C03C3AA69}"/>
              </a:ext>
            </a:extLst>
          </p:cNvPr>
          <p:cNvGrpSpPr/>
          <p:nvPr/>
        </p:nvGrpSpPr>
        <p:grpSpPr>
          <a:xfrm rot="1800000">
            <a:off x="4808013" y="34164"/>
            <a:ext cx="2575975" cy="5922256"/>
            <a:chOff x="4768505" y="467872"/>
            <a:chExt cx="2575975" cy="5922256"/>
          </a:xfrm>
          <a:solidFill>
            <a:srgbClr val="E3C34C"/>
          </a:solidFill>
          <a:effectLst>
            <a:outerShdw blurRad="63500" sx="102000" sy="102000" algn="ctr" rotWithShape="0">
              <a:prstClr val="black">
                <a:alpha val="40000"/>
              </a:prstClr>
            </a:outerShdw>
          </a:effectLst>
        </p:grpSpPr>
        <p:sp>
          <p:nvSpPr>
            <p:cNvPr id="12" name="Rectangle: Rounded Corners 11">
              <a:extLst>
                <a:ext uri="{FF2B5EF4-FFF2-40B4-BE49-F238E27FC236}">
                  <a16:creationId xmlns:a16="http://schemas.microsoft.com/office/drawing/2014/main" id="{AB30B898-E41A-4EDF-98E7-07EDA08528BF}"/>
                </a:ext>
              </a:extLst>
            </p:cNvPr>
            <p:cNvSpPr/>
            <p:nvPr/>
          </p:nvSpPr>
          <p:spPr>
            <a:xfrm>
              <a:off x="5704067" y="1179122"/>
              <a:ext cx="704850" cy="44997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Rounded Corners 13">
              <a:extLst>
                <a:ext uri="{FF2B5EF4-FFF2-40B4-BE49-F238E27FC236}">
                  <a16:creationId xmlns:a16="http://schemas.microsoft.com/office/drawing/2014/main" id="{887BF5A8-D90E-42BC-873F-1925A1D7BC5D}"/>
                </a:ext>
              </a:extLst>
            </p:cNvPr>
            <p:cNvSpPr/>
            <p:nvPr/>
          </p:nvSpPr>
          <p:spPr>
            <a:xfrm>
              <a:off x="6639630" y="467872"/>
              <a:ext cx="704850" cy="592225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Rounded Corners 15">
              <a:extLst>
                <a:ext uri="{FF2B5EF4-FFF2-40B4-BE49-F238E27FC236}">
                  <a16:creationId xmlns:a16="http://schemas.microsoft.com/office/drawing/2014/main" id="{7B646DFE-55F4-4C16-8442-41D35C867005}"/>
                </a:ext>
              </a:extLst>
            </p:cNvPr>
            <p:cNvSpPr/>
            <p:nvPr/>
          </p:nvSpPr>
          <p:spPr>
            <a:xfrm>
              <a:off x="4768505" y="2171401"/>
              <a:ext cx="704850" cy="2515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a:extLst>
              <a:ext uri="{FF2B5EF4-FFF2-40B4-BE49-F238E27FC236}">
                <a16:creationId xmlns:a16="http://schemas.microsoft.com/office/drawing/2014/main" id="{AB059107-A39C-457D-9CC0-B614CB7DDF48}"/>
              </a:ext>
            </a:extLst>
          </p:cNvPr>
          <p:cNvGrpSpPr/>
          <p:nvPr/>
        </p:nvGrpSpPr>
        <p:grpSpPr>
          <a:xfrm>
            <a:off x="1691366" y="2718295"/>
            <a:ext cx="8809269" cy="1421411"/>
            <a:chOff x="1691366" y="2476720"/>
            <a:chExt cx="8809269" cy="1421411"/>
          </a:xfrm>
        </p:grpSpPr>
        <p:sp>
          <p:nvSpPr>
            <p:cNvPr id="4" name="TextBox 3">
              <a:extLst>
                <a:ext uri="{FF2B5EF4-FFF2-40B4-BE49-F238E27FC236}">
                  <a16:creationId xmlns:a16="http://schemas.microsoft.com/office/drawing/2014/main" id="{840AB599-CCEA-4080-B8E1-88686342E0E6}"/>
                </a:ext>
              </a:extLst>
            </p:cNvPr>
            <p:cNvSpPr txBox="1"/>
            <p:nvPr/>
          </p:nvSpPr>
          <p:spPr>
            <a:xfrm>
              <a:off x="1691366" y="2476720"/>
              <a:ext cx="8809269" cy="1323439"/>
            </a:xfrm>
            <a:prstGeom prst="rect">
              <a:avLst/>
            </a:prstGeom>
            <a:noFill/>
          </p:spPr>
          <p:txBody>
            <a:bodyPr wrap="square" rtlCol="0">
              <a:spAutoFit/>
            </a:bodyPr>
            <a:lstStyle/>
            <a:p>
              <a:pPr algn="ctr"/>
              <a:r>
                <a:rPr lang="id-ID" sz="8000" spc="600">
                  <a:solidFill>
                    <a:schemeClr val="bg1">
                      <a:lumMod val="95000"/>
                    </a:schemeClr>
                  </a:solidFill>
                  <a:latin typeface="Montserrat ExtraBold" panose="00000900000000000000" pitchFamily="2" charset="0"/>
                </a:rPr>
                <a:t>BREAKSLIDE</a:t>
              </a:r>
            </a:p>
          </p:txBody>
        </p:sp>
        <p:sp>
          <p:nvSpPr>
            <p:cNvPr id="6" name="TextBox 5">
              <a:extLst>
                <a:ext uri="{FF2B5EF4-FFF2-40B4-BE49-F238E27FC236}">
                  <a16:creationId xmlns:a16="http://schemas.microsoft.com/office/drawing/2014/main" id="{D447998C-E4C8-4D4C-AAA0-1F923D55C738}"/>
                </a:ext>
              </a:extLst>
            </p:cNvPr>
            <p:cNvSpPr txBox="1"/>
            <p:nvPr/>
          </p:nvSpPr>
          <p:spPr>
            <a:xfrm>
              <a:off x="6557783" y="3621132"/>
              <a:ext cx="3483449" cy="276999"/>
            </a:xfrm>
            <a:prstGeom prst="rect">
              <a:avLst/>
            </a:prstGeom>
            <a:noFill/>
          </p:spPr>
          <p:txBody>
            <a:bodyPr wrap="square" rtlCol="0">
              <a:spAutoFit/>
            </a:bodyPr>
            <a:lstStyle/>
            <a:p>
              <a:r>
                <a:rPr lang="id-ID" sz="1200" spc="200">
                  <a:solidFill>
                    <a:schemeClr val="accent4">
                      <a:lumMod val="50000"/>
                    </a:schemeClr>
                  </a:solidFill>
                  <a:latin typeface="Montserrat ExtraBold" panose="00000900000000000000" pitchFamily="2" charset="0"/>
                </a:rPr>
                <a:t>LET’S TAKE 15 – MINUTE BREAK</a:t>
              </a:r>
            </a:p>
          </p:txBody>
        </p:sp>
        <p:cxnSp>
          <p:nvCxnSpPr>
            <p:cNvPr id="7" name="Straight Connector 6">
              <a:extLst>
                <a:ext uri="{FF2B5EF4-FFF2-40B4-BE49-F238E27FC236}">
                  <a16:creationId xmlns:a16="http://schemas.microsoft.com/office/drawing/2014/main" id="{447DA3F4-BF62-4643-BCED-02028DB760BE}"/>
                </a:ext>
              </a:extLst>
            </p:cNvPr>
            <p:cNvCxnSpPr>
              <a:cxnSpLocks/>
            </p:cNvCxnSpPr>
            <p:nvPr/>
          </p:nvCxnSpPr>
          <p:spPr>
            <a:xfrm>
              <a:off x="2324100" y="3767252"/>
              <a:ext cx="4195583"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C9BE294-774A-4BC6-97C0-DF6C34D1DFAB}"/>
              </a:ext>
            </a:extLst>
          </p:cNvPr>
          <p:cNvSpPr txBox="1"/>
          <p:nvPr/>
        </p:nvSpPr>
        <p:spPr>
          <a:xfrm>
            <a:off x="451635" y="357805"/>
            <a:ext cx="2353529" cy="276999"/>
          </a:xfrm>
          <a:prstGeom prst="rect">
            <a:avLst/>
          </a:prstGeom>
          <a:noFill/>
        </p:spPr>
        <p:txBody>
          <a:bodyPr wrap="none" rtlCol="0">
            <a:spAutoFit/>
          </a:bodyPr>
          <a:lstStyle/>
          <a:p>
            <a:r>
              <a:rPr lang="id-ID" sz="1200">
                <a:solidFill>
                  <a:schemeClr val="bg1">
                    <a:lumMod val="95000"/>
                  </a:schemeClr>
                </a:solidFill>
                <a:latin typeface="Montserrat" panose="00000500000000000000" pitchFamily="2" charset="0"/>
              </a:rPr>
              <a:t>www.corporate@gmail.com</a:t>
            </a:r>
          </a:p>
        </p:txBody>
      </p:sp>
      <p:sp>
        <p:nvSpPr>
          <p:cNvPr id="22" name="TextBox 21">
            <a:extLst>
              <a:ext uri="{FF2B5EF4-FFF2-40B4-BE49-F238E27FC236}">
                <a16:creationId xmlns:a16="http://schemas.microsoft.com/office/drawing/2014/main" id="{3ED56533-6861-418D-904D-63781DEB6DC7}"/>
              </a:ext>
            </a:extLst>
          </p:cNvPr>
          <p:cNvSpPr txBox="1"/>
          <p:nvPr/>
        </p:nvSpPr>
        <p:spPr>
          <a:xfrm>
            <a:off x="9845825" y="6277217"/>
            <a:ext cx="1861151" cy="276999"/>
          </a:xfrm>
          <a:prstGeom prst="rect">
            <a:avLst/>
          </a:prstGeom>
          <a:noFill/>
        </p:spPr>
        <p:txBody>
          <a:bodyPr wrap="none" rtlCol="0">
            <a:spAutoFit/>
          </a:bodyPr>
          <a:lstStyle/>
          <a:p>
            <a:r>
              <a:rPr lang="id-ID" sz="1200" i="1" spc="100">
                <a:solidFill>
                  <a:schemeClr val="bg1">
                    <a:lumMod val="95000"/>
                  </a:schemeClr>
                </a:solidFill>
                <a:latin typeface="Lato"/>
              </a:rPr>
              <a:t>LEKKERS</a:t>
            </a:r>
            <a:r>
              <a:rPr lang="id-ID" sz="1200" spc="100">
                <a:solidFill>
                  <a:schemeClr val="bg1">
                    <a:lumMod val="95000"/>
                  </a:schemeClr>
                </a:solidFill>
                <a:latin typeface="Lato"/>
              </a:rPr>
              <a:t> CORPORATE</a:t>
            </a:r>
          </a:p>
        </p:txBody>
      </p:sp>
    </p:spTree>
    <p:extLst>
      <p:ext uri="{BB962C8B-B14F-4D97-AF65-F5344CB8AC3E}">
        <p14:creationId xmlns:p14="http://schemas.microsoft.com/office/powerpoint/2010/main" val="272137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8BCFCD0-6650-4F42-B4CC-A6623B1950BB}"/>
              </a:ext>
            </a:extLst>
          </p:cNvPr>
          <p:cNvGrpSpPr/>
          <p:nvPr/>
        </p:nvGrpSpPr>
        <p:grpSpPr>
          <a:xfrm>
            <a:off x="5163222" y="436761"/>
            <a:ext cx="7430052" cy="1357165"/>
            <a:chOff x="2879249" y="294913"/>
            <a:chExt cx="7430052" cy="1357165"/>
          </a:xfrm>
        </p:grpSpPr>
        <p:sp>
          <p:nvSpPr>
            <p:cNvPr id="38" name="TextBox 37">
              <a:extLst>
                <a:ext uri="{FF2B5EF4-FFF2-40B4-BE49-F238E27FC236}">
                  <a16:creationId xmlns:a16="http://schemas.microsoft.com/office/drawing/2014/main" id="{FE24E76A-F8F8-40F9-8C54-D27BE6DC563D}"/>
                </a:ext>
              </a:extLst>
            </p:cNvPr>
            <p:cNvSpPr txBox="1"/>
            <p:nvPr/>
          </p:nvSpPr>
          <p:spPr>
            <a:xfrm>
              <a:off x="2879249" y="294913"/>
              <a:ext cx="7430052" cy="707886"/>
            </a:xfrm>
            <a:prstGeom prst="rect">
              <a:avLst/>
            </a:prstGeom>
            <a:noFill/>
          </p:spPr>
          <p:txBody>
            <a:bodyPr wrap="square" rtlCol="0">
              <a:spAutoFit/>
            </a:bodyPr>
            <a:lstStyle/>
            <a:p>
              <a:r>
                <a:rPr lang="en-US" sz="4000" b="1">
                  <a:solidFill>
                    <a:schemeClr val="tx1">
                      <a:lumMod val="95000"/>
                      <a:lumOff val="5000"/>
                    </a:schemeClr>
                  </a:solidFill>
                  <a:latin typeface="Montserrat" panose="00000500000000000000" pitchFamily="50" charset="0"/>
                </a:rPr>
                <a:t>OUR PORTFOLIO</a:t>
              </a:r>
              <a:endParaRPr lang="en-US" sz="4000" b="1" dirty="0">
                <a:solidFill>
                  <a:schemeClr val="tx1">
                    <a:lumMod val="95000"/>
                    <a:lumOff val="5000"/>
                  </a:schemeClr>
                </a:solidFill>
                <a:latin typeface="Montserrat" panose="00000500000000000000" pitchFamily="50" charset="0"/>
              </a:endParaRPr>
            </a:p>
          </p:txBody>
        </p:sp>
        <p:sp>
          <p:nvSpPr>
            <p:cNvPr id="39" name="TextBox 38">
              <a:extLst>
                <a:ext uri="{FF2B5EF4-FFF2-40B4-BE49-F238E27FC236}">
                  <a16:creationId xmlns:a16="http://schemas.microsoft.com/office/drawing/2014/main" id="{7428D7E0-C137-4692-B194-64A222716A7E}"/>
                </a:ext>
              </a:extLst>
            </p:cNvPr>
            <p:cNvSpPr txBox="1"/>
            <p:nvPr/>
          </p:nvSpPr>
          <p:spPr>
            <a:xfrm>
              <a:off x="2879249" y="1040179"/>
              <a:ext cx="6314864" cy="611899"/>
            </a:xfrm>
            <a:prstGeom prst="rect">
              <a:avLst/>
            </a:prstGeom>
            <a:noFill/>
          </p:spPr>
          <p:txBody>
            <a:bodyPr wrap="square" rtlCol="0">
              <a:spAutoFit/>
            </a:bodyPr>
            <a:lstStyle/>
            <a:p>
              <a:pP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Lorem Ipsum has been the industry's standard dummy has been the industry's </a:t>
              </a:r>
            </a:p>
          </p:txBody>
        </p:sp>
      </p:grpSp>
      <p:grpSp>
        <p:nvGrpSpPr>
          <p:cNvPr id="46" name="Group 45">
            <a:extLst>
              <a:ext uri="{FF2B5EF4-FFF2-40B4-BE49-F238E27FC236}">
                <a16:creationId xmlns:a16="http://schemas.microsoft.com/office/drawing/2014/main" id="{ABFC8DFA-8694-4E0F-9748-4CC5B7F7FAED}"/>
              </a:ext>
            </a:extLst>
          </p:cNvPr>
          <p:cNvGrpSpPr/>
          <p:nvPr/>
        </p:nvGrpSpPr>
        <p:grpSpPr>
          <a:xfrm>
            <a:off x="8721212" y="2888344"/>
            <a:ext cx="3070449" cy="3175078"/>
            <a:chOff x="8759312" y="2601986"/>
            <a:chExt cx="3070449" cy="3175078"/>
          </a:xfrm>
        </p:grpSpPr>
        <p:sp>
          <p:nvSpPr>
            <p:cNvPr id="41" name="TextBox 40">
              <a:extLst>
                <a:ext uri="{FF2B5EF4-FFF2-40B4-BE49-F238E27FC236}">
                  <a16:creationId xmlns:a16="http://schemas.microsoft.com/office/drawing/2014/main" id="{D153AFF7-D4DA-4CA1-9F25-050719AC4652}"/>
                </a:ext>
              </a:extLst>
            </p:cNvPr>
            <p:cNvSpPr txBox="1"/>
            <p:nvPr/>
          </p:nvSpPr>
          <p:spPr>
            <a:xfrm>
              <a:off x="8759313" y="2601986"/>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42" name="Rectangle 41">
              <a:extLst>
                <a:ext uri="{FF2B5EF4-FFF2-40B4-BE49-F238E27FC236}">
                  <a16:creationId xmlns:a16="http://schemas.microsoft.com/office/drawing/2014/main" id="{4FB0B6D9-B5EC-4FFD-BCDB-54CEC3C0EA49}"/>
                </a:ext>
              </a:extLst>
            </p:cNvPr>
            <p:cNvSpPr/>
            <p:nvPr/>
          </p:nvSpPr>
          <p:spPr>
            <a:xfrm>
              <a:off x="8759314" y="2846051"/>
              <a:ext cx="3070447" cy="1165897"/>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sp>
          <p:nvSpPr>
            <p:cNvPr id="44" name="TextBox 43">
              <a:extLst>
                <a:ext uri="{FF2B5EF4-FFF2-40B4-BE49-F238E27FC236}">
                  <a16:creationId xmlns:a16="http://schemas.microsoft.com/office/drawing/2014/main" id="{14B5D2CF-D4C5-4925-86D3-90438CCF3EA8}"/>
                </a:ext>
              </a:extLst>
            </p:cNvPr>
            <p:cNvSpPr txBox="1"/>
            <p:nvPr/>
          </p:nvSpPr>
          <p:spPr>
            <a:xfrm>
              <a:off x="8759312" y="4367102"/>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45" name="Rectangle 44">
              <a:extLst>
                <a:ext uri="{FF2B5EF4-FFF2-40B4-BE49-F238E27FC236}">
                  <a16:creationId xmlns:a16="http://schemas.microsoft.com/office/drawing/2014/main" id="{73E8E060-E014-455A-829A-9432D9A1F79E}"/>
                </a:ext>
              </a:extLst>
            </p:cNvPr>
            <p:cNvSpPr/>
            <p:nvPr/>
          </p:nvSpPr>
          <p:spPr>
            <a:xfrm>
              <a:off x="8759313" y="4611167"/>
              <a:ext cx="3070447" cy="1165897"/>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grpSp>
      <p:sp>
        <p:nvSpPr>
          <p:cNvPr id="3" name="Picture Placeholder 2">
            <a:extLst>
              <a:ext uri="{FF2B5EF4-FFF2-40B4-BE49-F238E27FC236}">
                <a16:creationId xmlns:a16="http://schemas.microsoft.com/office/drawing/2014/main" id="{BFAAE722-39E9-45B6-B8A0-B69C51B97F44}"/>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45B37B06-45E5-48C1-A596-D2B5541E906B}"/>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027C1D4B-1DFA-4F51-824A-ED65AB76F195}"/>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2E5EC670-DCA7-43AC-A6C0-7562E3125227}"/>
              </a:ext>
            </a:extLst>
          </p:cNvPr>
          <p:cNvSpPr>
            <a:spLocks noGrp="1"/>
          </p:cNvSpPr>
          <p:nvPr>
            <p:ph type="pic" sz="quarter" idx="13"/>
          </p:nvPr>
        </p:nvSpPr>
        <p:spPr/>
      </p:sp>
    </p:spTree>
    <p:extLst>
      <p:ext uri="{BB962C8B-B14F-4D97-AF65-F5344CB8AC3E}">
        <p14:creationId xmlns:p14="http://schemas.microsoft.com/office/powerpoint/2010/main" val="277500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21E4CDE-34C2-4565-81F9-C6E7B416C354}"/>
              </a:ext>
            </a:extLst>
          </p:cNvPr>
          <p:cNvSpPr>
            <a:spLocks noGrp="1"/>
          </p:cNvSpPr>
          <p:nvPr>
            <p:ph type="pic" sz="quarter" idx="10"/>
          </p:nvPr>
        </p:nvSpPr>
        <p:spPr/>
      </p:sp>
      <p:sp>
        <p:nvSpPr>
          <p:cNvPr id="39" name="Oval 38">
            <a:extLst>
              <a:ext uri="{FF2B5EF4-FFF2-40B4-BE49-F238E27FC236}">
                <a16:creationId xmlns:a16="http://schemas.microsoft.com/office/drawing/2014/main" id="{7114A98D-AD36-423D-8844-B7FF69BBDC25}"/>
              </a:ext>
            </a:extLst>
          </p:cNvPr>
          <p:cNvSpPr/>
          <p:nvPr/>
        </p:nvSpPr>
        <p:spPr>
          <a:xfrm>
            <a:off x="5747326" y="1473487"/>
            <a:ext cx="3911024" cy="3911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a:extLst>
              <a:ext uri="{FF2B5EF4-FFF2-40B4-BE49-F238E27FC236}">
                <a16:creationId xmlns:a16="http://schemas.microsoft.com/office/drawing/2014/main" id="{A619A295-1C83-458F-8EA3-872184540373}"/>
              </a:ext>
            </a:extLst>
          </p:cNvPr>
          <p:cNvSpPr>
            <a:spLocks noGrp="1"/>
          </p:cNvSpPr>
          <p:nvPr>
            <p:ph type="pic" sz="quarter" idx="12"/>
          </p:nvPr>
        </p:nvSpPr>
        <p:spPr/>
      </p:sp>
      <p:sp>
        <p:nvSpPr>
          <p:cNvPr id="8" name="Oval 7">
            <a:extLst>
              <a:ext uri="{FF2B5EF4-FFF2-40B4-BE49-F238E27FC236}">
                <a16:creationId xmlns:a16="http://schemas.microsoft.com/office/drawing/2014/main" id="{D8639F0C-AA4A-4318-92AE-0FA609DF1E56}"/>
              </a:ext>
            </a:extLst>
          </p:cNvPr>
          <p:cNvSpPr/>
          <p:nvPr/>
        </p:nvSpPr>
        <p:spPr>
          <a:xfrm>
            <a:off x="5107789" y="2354323"/>
            <a:ext cx="2149354" cy="214935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a:extLst>
              <a:ext uri="{FF2B5EF4-FFF2-40B4-BE49-F238E27FC236}">
                <a16:creationId xmlns:a16="http://schemas.microsoft.com/office/drawing/2014/main" id="{BC89BFBE-6A42-42AD-9335-437C764C35DD}"/>
              </a:ext>
            </a:extLst>
          </p:cNvPr>
          <p:cNvGrpSpPr/>
          <p:nvPr/>
        </p:nvGrpSpPr>
        <p:grpSpPr>
          <a:xfrm>
            <a:off x="-1190149" y="693559"/>
            <a:ext cx="7430052" cy="5470882"/>
            <a:chOff x="-1190149" y="691610"/>
            <a:chExt cx="7430052" cy="5470882"/>
          </a:xfrm>
        </p:grpSpPr>
        <p:grpSp>
          <p:nvGrpSpPr>
            <p:cNvPr id="12" name="Group 11">
              <a:extLst>
                <a:ext uri="{FF2B5EF4-FFF2-40B4-BE49-F238E27FC236}">
                  <a16:creationId xmlns:a16="http://schemas.microsoft.com/office/drawing/2014/main" id="{4AC048DB-DF7A-4DD9-AD99-B8E6EF0DCC60}"/>
                </a:ext>
              </a:extLst>
            </p:cNvPr>
            <p:cNvGrpSpPr/>
            <p:nvPr/>
          </p:nvGrpSpPr>
          <p:grpSpPr>
            <a:xfrm>
              <a:off x="1045648" y="2561771"/>
              <a:ext cx="3765218" cy="1535832"/>
              <a:chOff x="1782868" y="2471727"/>
              <a:chExt cx="3765218" cy="1535832"/>
            </a:xfrm>
          </p:grpSpPr>
          <p:sp>
            <p:nvSpPr>
              <p:cNvPr id="10" name="TextBox 9">
                <a:extLst>
                  <a:ext uri="{FF2B5EF4-FFF2-40B4-BE49-F238E27FC236}">
                    <a16:creationId xmlns:a16="http://schemas.microsoft.com/office/drawing/2014/main" id="{3DC8BD70-0D3C-4CE1-9E1B-CD96AB0051FE}"/>
                  </a:ext>
                </a:extLst>
              </p:cNvPr>
              <p:cNvSpPr txBox="1"/>
              <p:nvPr/>
            </p:nvSpPr>
            <p:spPr>
              <a:xfrm>
                <a:off x="2599843" y="2471727"/>
                <a:ext cx="2948243" cy="761234"/>
              </a:xfrm>
              <a:prstGeom prst="rect">
                <a:avLst/>
              </a:prstGeom>
              <a:noFill/>
            </p:spPr>
            <p:txBody>
              <a:bodyPr wrap="none" rtlCol="0">
                <a:spAutoFit/>
              </a:bodyPr>
              <a:lstStyle/>
              <a:p>
                <a:pPr algn="r" defTabSz="1828754">
                  <a:lnSpc>
                    <a:spcPct val="150000"/>
                  </a:lnSpc>
                  <a:defRPr/>
                </a:pPr>
                <a:r>
                  <a:rPr lang="en-US" sz="3200" b="1">
                    <a:latin typeface="Poppins" panose="00000500000000000000" pitchFamily="2" charset="0"/>
                    <a:ea typeface="Open Sans" panose="020B0606030504020204" pitchFamily="34" charset="0"/>
                    <a:cs typeface="Poppins" panose="00000500000000000000" pitchFamily="2" charset="0"/>
                  </a:rPr>
                  <a:t>EVANS SMITH</a:t>
                </a:r>
                <a:endParaRPr lang="en-US" sz="3200" b="1" dirty="0">
                  <a:latin typeface="Poppins"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F1A07291-4CD3-4E82-83AC-6C8950B2AD44}"/>
                  </a:ext>
                </a:extLst>
              </p:cNvPr>
              <p:cNvSpPr/>
              <p:nvPr/>
            </p:nvSpPr>
            <p:spPr>
              <a:xfrm>
                <a:off x="1782868" y="3118661"/>
                <a:ext cx="3765218"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grpSp>
        <p:sp>
          <p:nvSpPr>
            <p:cNvPr id="19" name="TextBox 18">
              <a:extLst>
                <a:ext uri="{FF2B5EF4-FFF2-40B4-BE49-F238E27FC236}">
                  <a16:creationId xmlns:a16="http://schemas.microsoft.com/office/drawing/2014/main" id="{B0160DDF-365B-479B-B510-A89FB8AAC539}"/>
                </a:ext>
              </a:extLst>
            </p:cNvPr>
            <p:cNvSpPr txBox="1"/>
            <p:nvPr/>
          </p:nvSpPr>
          <p:spPr>
            <a:xfrm>
              <a:off x="2654504" y="4752530"/>
              <a:ext cx="2156360"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20" name="Rectangle 19">
              <a:extLst>
                <a:ext uri="{FF2B5EF4-FFF2-40B4-BE49-F238E27FC236}">
                  <a16:creationId xmlns:a16="http://schemas.microsoft.com/office/drawing/2014/main" id="{3C4F26BE-FA76-4456-92B9-BE90AD43D539}"/>
                </a:ext>
              </a:extLst>
            </p:cNvPr>
            <p:cNvSpPr/>
            <p:nvPr/>
          </p:nvSpPr>
          <p:spPr>
            <a:xfrm>
              <a:off x="1862623" y="4996595"/>
              <a:ext cx="2948242" cy="1165897"/>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grpSp>
          <p:nvGrpSpPr>
            <p:cNvPr id="26" name="Group 25">
              <a:extLst>
                <a:ext uri="{FF2B5EF4-FFF2-40B4-BE49-F238E27FC236}">
                  <a16:creationId xmlns:a16="http://schemas.microsoft.com/office/drawing/2014/main" id="{03BB8F3B-35C1-473D-B0EE-D6CB928C72FD}"/>
                </a:ext>
              </a:extLst>
            </p:cNvPr>
            <p:cNvGrpSpPr/>
            <p:nvPr/>
          </p:nvGrpSpPr>
          <p:grpSpPr>
            <a:xfrm>
              <a:off x="-1190149" y="691610"/>
              <a:ext cx="7430052" cy="1319065"/>
              <a:chOff x="-923126" y="619740"/>
              <a:chExt cx="7430052" cy="1319065"/>
            </a:xfrm>
          </p:grpSpPr>
          <p:sp>
            <p:nvSpPr>
              <p:cNvPr id="24" name="TextBox 23">
                <a:extLst>
                  <a:ext uri="{FF2B5EF4-FFF2-40B4-BE49-F238E27FC236}">
                    <a16:creationId xmlns:a16="http://schemas.microsoft.com/office/drawing/2014/main" id="{00E3979A-A97C-484E-8BD3-C33D3DB1530E}"/>
                  </a:ext>
                </a:extLst>
              </p:cNvPr>
              <p:cNvSpPr txBox="1"/>
              <p:nvPr/>
            </p:nvSpPr>
            <p:spPr>
              <a:xfrm>
                <a:off x="-923126" y="619740"/>
                <a:ext cx="7430052" cy="707886"/>
              </a:xfrm>
              <a:prstGeom prst="rect">
                <a:avLst/>
              </a:prstGeom>
              <a:noFill/>
            </p:spPr>
            <p:txBody>
              <a:bodyPr wrap="square" rtlCol="0">
                <a:spAutoFit/>
              </a:bodyPr>
              <a:lstStyle/>
              <a:p>
                <a:pPr algn="r"/>
                <a:r>
                  <a:rPr lang="en-US" sz="4000" b="1">
                    <a:solidFill>
                      <a:schemeClr val="tx1">
                        <a:lumMod val="95000"/>
                        <a:lumOff val="5000"/>
                      </a:schemeClr>
                    </a:solidFill>
                    <a:latin typeface="Montserrat" panose="00000500000000000000" pitchFamily="50" charset="0"/>
                  </a:rPr>
                  <a:t>OUR PORTFOLIO</a:t>
                </a:r>
                <a:endParaRPr lang="en-US" sz="4000" b="1" dirty="0">
                  <a:solidFill>
                    <a:schemeClr val="tx1">
                      <a:lumMod val="95000"/>
                      <a:lumOff val="5000"/>
                    </a:schemeClr>
                  </a:solidFill>
                  <a:latin typeface="Montserrat" panose="00000500000000000000" pitchFamily="50" charset="0"/>
                </a:endParaRPr>
              </a:p>
            </p:txBody>
          </p:sp>
          <p:sp>
            <p:nvSpPr>
              <p:cNvPr id="25" name="TextBox 24">
                <a:extLst>
                  <a:ext uri="{FF2B5EF4-FFF2-40B4-BE49-F238E27FC236}">
                    <a16:creationId xmlns:a16="http://schemas.microsoft.com/office/drawing/2014/main" id="{53731416-7AFF-483C-BBB3-A1CEEC824BA8}"/>
                  </a:ext>
                </a:extLst>
              </p:cNvPr>
              <p:cNvSpPr txBox="1"/>
              <p:nvPr/>
            </p:nvSpPr>
            <p:spPr>
              <a:xfrm>
                <a:off x="804668" y="1326906"/>
                <a:ext cx="5702257" cy="611899"/>
              </a:xfrm>
              <a:prstGeom prst="rect">
                <a:avLst/>
              </a:prstGeom>
              <a:noFill/>
            </p:spPr>
            <p:txBody>
              <a:bodyPr wrap="square" rtlCol="0">
                <a:spAutoFit/>
              </a:bodyPr>
              <a:lstStyle/>
              <a:p>
                <a:pPr algn="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Lorem Ipsum has been the industry's standard dummy has been the industry's </a:t>
                </a:r>
              </a:p>
            </p:txBody>
          </p:sp>
        </p:grpSp>
      </p:grpSp>
      <p:sp>
        <p:nvSpPr>
          <p:cNvPr id="3" name="Picture Placeholder 2">
            <a:extLst>
              <a:ext uri="{FF2B5EF4-FFF2-40B4-BE49-F238E27FC236}">
                <a16:creationId xmlns:a16="http://schemas.microsoft.com/office/drawing/2014/main" id="{13F210E0-C25A-404E-826B-4FDD0E2442C7}"/>
              </a:ext>
            </a:extLst>
          </p:cNvPr>
          <p:cNvSpPr>
            <a:spLocks noGrp="1"/>
          </p:cNvSpPr>
          <p:nvPr>
            <p:ph type="pic" sz="quarter" idx="11"/>
          </p:nvPr>
        </p:nvSpPr>
        <p:spPr/>
      </p:sp>
    </p:spTree>
    <p:extLst>
      <p:ext uri="{BB962C8B-B14F-4D97-AF65-F5344CB8AC3E}">
        <p14:creationId xmlns:p14="http://schemas.microsoft.com/office/powerpoint/2010/main" val="379997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9DAC70-051A-454F-B4DD-BBFF10CD2761}"/>
              </a:ext>
            </a:extLst>
          </p:cNvPr>
          <p:cNvSpPr/>
          <p:nvPr/>
        </p:nvSpPr>
        <p:spPr>
          <a:xfrm>
            <a:off x="10077451" y="3733800"/>
            <a:ext cx="1809750" cy="2819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a:extLst>
              <a:ext uri="{FF2B5EF4-FFF2-40B4-BE49-F238E27FC236}">
                <a16:creationId xmlns:a16="http://schemas.microsoft.com/office/drawing/2014/main" id="{2A816C53-043B-4D15-AE39-C012E9558CB6}"/>
              </a:ext>
            </a:extLst>
          </p:cNvPr>
          <p:cNvSpPr/>
          <p:nvPr/>
        </p:nvSpPr>
        <p:spPr>
          <a:xfrm>
            <a:off x="5276850" y="304798"/>
            <a:ext cx="1436370" cy="3124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0" name="Group 29">
            <a:extLst>
              <a:ext uri="{FF2B5EF4-FFF2-40B4-BE49-F238E27FC236}">
                <a16:creationId xmlns:a16="http://schemas.microsoft.com/office/drawing/2014/main" id="{5A535734-5441-4690-8AF9-B6BE6473CEE1}"/>
              </a:ext>
            </a:extLst>
          </p:cNvPr>
          <p:cNvGrpSpPr/>
          <p:nvPr/>
        </p:nvGrpSpPr>
        <p:grpSpPr>
          <a:xfrm>
            <a:off x="0" y="1437967"/>
            <a:ext cx="4658904" cy="3982067"/>
            <a:chOff x="179252" y="1377956"/>
            <a:chExt cx="4658904" cy="3982067"/>
          </a:xfrm>
        </p:grpSpPr>
        <p:grpSp>
          <p:nvGrpSpPr>
            <p:cNvPr id="16" name="Group 15">
              <a:extLst>
                <a:ext uri="{FF2B5EF4-FFF2-40B4-BE49-F238E27FC236}">
                  <a16:creationId xmlns:a16="http://schemas.microsoft.com/office/drawing/2014/main" id="{F6CB3DFE-2D86-43E2-ABBD-B4F996D14A00}"/>
                </a:ext>
              </a:extLst>
            </p:cNvPr>
            <p:cNvGrpSpPr/>
            <p:nvPr/>
          </p:nvGrpSpPr>
          <p:grpSpPr>
            <a:xfrm>
              <a:off x="179252" y="1377956"/>
              <a:ext cx="4556397" cy="1381340"/>
              <a:chOff x="179252" y="1377956"/>
              <a:chExt cx="4556397" cy="1381340"/>
            </a:xfrm>
          </p:grpSpPr>
          <p:sp>
            <p:nvSpPr>
              <p:cNvPr id="12" name="TextBox 11">
                <a:extLst>
                  <a:ext uri="{FF2B5EF4-FFF2-40B4-BE49-F238E27FC236}">
                    <a16:creationId xmlns:a16="http://schemas.microsoft.com/office/drawing/2014/main" id="{D1238658-3522-4302-A474-3977382ECBF5}"/>
                  </a:ext>
                </a:extLst>
              </p:cNvPr>
              <p:cNvSpPr txBox="1"/>
              <p:nvPr/>
            </p:nvSpPr>
            <p:spPr>
              <a:xfrm>
                <a:off x="179252" y="1377956"/>
                <a:ext cx="4556397" cy="584775"/>
              </a:xfrm>
              <a:prstGeom prst="rect">
                <a:avLst/>
              </a:prstGeom>
              <a:noFill/>
            </p:spPr>
            <p:txBody>
              <a:bodyPr wrap="square" rtlCol="0">
                <a:spAutoFit/>
              </a:bodyPr>
              <a:lstStyle/>
              <a:p>
                <a:pPr algn="r"/>
                <a:r>
                  <a:rPr lang="en-US" sz="3200" b="1">
                    <a:latin typeface="Montserrat" panose="00000500000000000000" pitchFamily="50" charset="0"/>
                  </a:rPr>
                  <a:t>OUR PORTFOLIO</a:t>
                </a:r>
                <a:endParaRPr lang="en-US" sz="3200" b="1" dirty="0">
                  <a:latin typeface="Montserrat" panose="00000500000000000000" pitchFamily="50" charset="0"/>
                </a:endParaRPr>
              </a:p>
            </p:txBody>
          </p:sp>
          <p:sp>
            <p:nvSpPr>
              <p:cNvPr id="15" name="TextBox 14">
                <a:extLst>
                  <a:ext uri="{FF2B5EF4-FFF2-40B4-BE49-F238E27FC236}">
                    <a16:creationId xmlns:a16="http://schemas.microsoft.com/office/drawing/2014/main" id="{CA7B1644-B07E-4723-8161-7713C83BA313}"/>
                  </a:ext>
                </a:extLst>
              </p:cNvPr>
              <p:cNvSpPr txBox="1"/>
              <p:nvPr/>
            </p:nvSpPr>
            <p:spPr>
              <a:xfrm>
                <a:off x="990164" y="1962731"/>
                <a:ext cx="3745485" cy="796565"/>
              </a:xfrm>
              <a:prstGeom prst="rect">
                <a:avLst/>
              </a:prstGeom>
              <a:noFill/>
            </p:spPr>
            <p:txBody>
              <a:bodyPr wrap="square" lIns="0" tIns="0" rIns="121920" bIns="0" rtlCol="0">
                <a:spAutoFit/>
              </a:bodyPr>
              <a:lstStyle/>
              <a:p>
                <a:pPr algn="r">
                  <a:lnSpc>
                    <a:spcPct val="150000"/>
                  </a:lnSpc>
                </a:pPr>
                <a:r>
                  <a:rPr lang="en-ID" sz="1200" dirty="0">
                    <a:solidFill>
                      <a:schemeClr val="bg1">
                        <a:lumMod val="50000"/>
                      </a:schemeClr>
                    </a:solidFill>
                    <a:latin typeface="Lato" panose="020F0502020204030203" pitchFamily="34" charset="0"/>
                  </a:rPr>
                  <a:t>Lorem ipsum </a:t>
                </a:r>
                <a:r>
                  <a:rPr lang="en-ID" sz="1200" dirty="0" err="1">
                    <a:solidFill>
                      <a:schemeClr val="bg1">
                        <a:lumMod val="50000"/>
                      </a:schemeClr>
                    </a:solidFill>
                    <a:latin typeface="Lato" panose="020F0502020204030203" pitchFamily="34" charset="0"/>
                  </a:rPr>
                  <a:t>dolor</a:t>
                </a:r>
                <a:r>
                  <a:rPr lang="en-ID" sz="1200" dirty="0">
                    <a:solidFill>
                      <a:schemeClr val="bg1">
                        <a:lumMod val="50000"/>
                      </a:schemeClr>
                    </a:solidFill>
                    <a:latin typeface="Lato" panose="020F0502020204030203" pitchFamily="34" charset="0"/>
                  </a:rPr>
                  <a:t> sit </a:t>
                </a:r>
                <a:r>
                  <a:rPr lang="en-ID" sz="1200" dirty="0" err="1">
                    <a:solidFill>
                      <a:schemeClr val="bg1">
                        <a:lumMod val="50000"/>
                      </a:schemeClr>
                    </a:solidFill>
                    <a:latin typeface="Lato" panose="020F0502020204030203" pitchFamily="34" charset="0"/>
                  </a:rPr>
                  <a:t>amet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consectetuer</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adipiscing</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elit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Aenean</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commodo</a:t>
                </a:r>
                <a:r>
                  <a:rPr lang="en-ID" sz="1200" dirty="0">
                    <a:solidFill>
                      <a:schemeClr val="bg1">
                        <a:lumMod val="50000"/>
                      </a:schemeClr>
                    </a:solidFill>
                    <a:latin typeface="Lato" panose="020F0502020204030203" pitchFamily="34" charset="0"/>
                  </a:rPr>
                  <a:t> ligula </a:t>
                </a:r>
                <a:r>
                  <a:rPr lang="en-ID" sz="1200" dirty="0" err="1">
                    <a:solidFill>
                      <a:schemeClr val="bg1">
                        <a:lumMod val="50000"/>
                      </a:schemeClr>
                    </a:solidFill>
                    <a:latin typeface="Lato" panose="020F0502020204030203" pitchFamily="34" charset="0"/>
                  </a:rPr>
                  <a:t>eget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dolor</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Aenean</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massa</a:t>
                </a:r>
                <a:r>
                  <a:rPr lang="en-ID" sz="1200" dirty="0">
                    <a:solidFill>
                      <a:schemeClr val="bg1">
                        <a:lumMod val="50000"/>
                      </a:schemeClr>
                    </a:solidFill>
                    <a:latin typeface="Lato" panose="020F0502020204030203" pitchFamily="34" charset="0"/>
                  </a:rPr>
                  <a:t>. Cum sociis </a:t>
                </a:r>
                <a:r>
                  <a:rPr lang="en-ID" sz="1200" dirty="0" err="1">
                    <a:solidFill>
                      <a:schemeClr val="bg1">
                        <a:lumMod val="50000"/>
                      </a:schemeClr>
                    </a:solidFill>
                    <a:latin typeface="Lato" panose="020F0502020204030203" pitchFamily="34" charset="0"/>
                  </a:rPr>
                  <a:t>natoque</a:t>
                </a:r>
                <a:r>
                  <a:rPr lang="en-ID" sz="1200" dirty="0">
                    <a:solidFill>
                      <a:schemeClr val="bg1">
                        <a:lumMod val="50000"/>
                      </a:schemeClr>
                    </a:solidFill>
                    <a:latin typeface="Lato" panose="020F0502020204030203" pitchFamily="34" charset="0"/>
                  </a:rPr>
                  <a:t> </a:t>
                </a:r>
                <a:r>
                  <a:rPr lang="en-ID" sz="1200" err="1">
                    <a:solidFill>
                      <a:schemeClr val="bg1">
                        <a:lumMod val="50000"/>
                      </a:schemeClr>
                    </a:solidFill>
                    <a:latin typeface="Lato" panose="020F0502020204030203" pitchFamily="34" charset="0"/>
                  </a:rPr>
                  <a:t>penatibus</a:t>
                </a:r>
                <a:r>
                  <a:rPr lang="en-ID" sz="1200">
                    <a:solidFill>
                      <a:schemeClr val="bg1">
                        <a:lumMod val="50000"/>
                      </a:schemeClr>
                    </a:solidFill>
                    <a:latin typeface="Lato" panose="020F0502020204030203" pitchFamily="34" charset="0"/>
                  </a:rPr>
                  <a:t> et magni </a:t>
                </a:r>
                <a:endParaRPr lang="en-ID" sz="1200" dirty="0">
                  <a:solidFill>
                    <a:schemeClr val="bg1">
                      <a:lumMod val="50000"/>
                    </a:schemeClr>
                  </a:solidFill>
                  <a:latin typeface="Lato" panose="020F0502020204030203" pitchFamily="34" charset="0"/>
                </a:endParaRPr>
              </a:p>
            </p:txBody>
          </p:sp>
        </p:grpSp>
        <p:grpSp>
          <p:nvGrpSpPr>
            <p:cNvPr id="29" name="Group 28">
              <a:extLst>
                <a:ext uri="{FF2B5EF4-FFF2-40B4-BE49-F238E27FC236}">
                  <a16:creationId xmlns:a16="http://schemas.microsoft.com/office/drawing/2014/main" id="{CB9C4B68-164B-46F6-8ACB-C8EFCC2F780F}"/>
                </a:ext>
              </a:extLst>
            </p:cNvPr>
            <p:cNvGrpSpPr/>
            <p:nvPr/>
          </p:nvGrpSpPr>
          <p:grpSpPr>
            <a:xfrm>
              <a:off x="1163068" y="3344071"/>
              <a:ext cx="3675088" cy="2015952"/>
              <a:chOff x="1276873" y="3344071"/>
              <a:chExt cx="3675088" cy="2015952"/>
            </a:xfrm>
          </p:grpSpPr>
          <p:grpSp>
            <p:nvGrpSpPr>
              <p:cNvPr id="17" name="Group 16">
                <a:extLst>
                  <a:ext uri="{FF2B5EF4-FFF2-40B4-BE49-F238E27FC236}">
                    <a16:creationId xmlns:a16="http://schemas.microsoft.com/office/drawing/2014/main" id="{E1CC9607-AB10-4561-9173-3A773854A562}"/>
                  </a:ext>
                </a:extLst>
              </p:cNvPr>
              <p:cNvGrpSpPr/>
              <p:nvPr/>
            </p:nvGrpSpPr>
            <p:grpSpPr>
              <a:xfrm>
                <a:off x="1276873" y="3344071"/>
                <a:ext cx="3675088" cy="874327"/>
                <a:chOff x="7367784" y="4048385"/>
                <a:chExt cx="3675088" cy="874327"/>
              </a:xfrm>
            </p:grpSpPr>
            <p:sp>
              <p:nvSpPr>
                <p:cNvPr id="18" name="TextBox 17">
                  <a:extLst>
                    <a:ext uri="{FF2B5EF4-FFF2-40B4-BE49-F238E27FC236}">
                      <a16:creationId xmlns:a16="http://schemas.microsoft.com/office/drawing/2014/main" id="{4598A23E-8BD4-4205-B215-B84945BB249C}"/>
                    </a:ext>
                  </a:extLst>
                </p:cNvPr>
                <p:cNvSpPr txBox="1"/>
                <p:nvPr/>
              </p:nvSpPr>
              <p:spPr>
                <a:xfrm>
                  <a:off x="8186353" y="4048385"/>
                  <a:ext cx="2399503" cy="338554"/>
                </a:xfrm>
                <a:prstGeom prst="rect">
                  <a:avLst/>
                </a:prstGeom>
                <a:noFill/>
              </p:spPr>
              <p:txBody>
                <a:bodyPr wrap="none" rtlCol="0">
                  <a:spAutoFit/>
                </a:bodyPr>
                <a:lstStyle/>
                <a:p>
                  <a:r>
                    <a:rPr lang="en-US" sz="16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TITLE COMPANY</a:t>
                  </a:r>
                </a:p>
              </p:txBody>
            </p:sp>
            <p:sp>
              <p:nvSpPr>
                <p:cNvPr id="19" name="TextBox 18">
                  <a:extLst>
                    <a:ext uri="{FF2B5EF4-FFF2-40B4-BE49-F238E27FC236}">
                      <a16:creationId xmlns:a16="http://schemas.microsoft.com/office/drawing/2014/main" id="{18A261DC-1952-4AC0-A47D-79A223BFBF58}"/>
                    </a:ext>
                  </a:extLst>
                </p:cNvPr>
                <p:cNvSpPr txBox="1"/>
                <p:nvPr/>
              </p:nvSpPr>
              <p:spPr>
                <a:xfrm>
                  <a:off x="8184948" y="4310813"/>
                  <a:ext cx="2857924" cy="611899"/>
                </a:xfrm>
                <a:prstGeom prst="rect">
                  <a:avLst/>
                </a:prstGeom>
                <a:noFill/>
              </p:spPr>
              <p:txBody>
                <a:bodyPr wrap="square" rtlCol="0">
                  <a:spAutoFit/>
                </a:bodyPr>
                <a:lstStyle/>
                <a:p>
                  <a:pP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a:t>
                  </a:r>
                </a:p>
              </p:txBody>
            </p:sp>
            <p:grpSp>
              <p:nvGrpSpPr>
                <p:cNvPr id="20" name="Group 19">
                  <a:extLst>
                    <a:ext uri="{FF2B5EF4-FFF2-40B4-BE49-F238E27FC236}">
                      <a16:creationId xmlns:a16="http://schemas.microsoft.com/office/drawing/2014/main" id="{8F76BE43-A64E-4DE4-BE47-0DC15D339FA3}"/>
                    </a:ext>
                  </a:extLst>
                </p:cNvPr>
                <p:cNvGrpSpPr/>
                <p:nvPr/>
              </p:nvGrpSpPr>
              <p:grpSpPr>
                <a:xfrm>
                  <a:off x="7367784" y="4127930"/>
                  <a:ext cx="720295" cy="720295"/>
                  <a:chOff x="7070216" y="4084943"/>
                  <a:chExt cx="952500" cy="952500"/>
                </a:xfrm>
              </p:grpSpPr>
              <p:sp>
                <p:nvSpPr>
                  <p:cNvPr id="21" name="Rectangle: Rounded Corners 20">
                    <a:extLst>
                      <a:ext uri="{FF2B5EF4-FFF2-40B4-BE49-F238E27FC236}">
                        <a16:creationId xmlns:a16="http://schemas.microsoft.com/office/drawing/2014/main" id="{3BD1211C-0CD6-4517-98A6-36FA403AF427}"/>
                      </a:ext>
                    </a:extLst>
                  </p:cNvPr>
                  <p:cNvSpPr/>
                  <p:nvPr/>
                </p:nvSpPr>
                <p:spPr>
                  <a:xfrm>
                    <a:off x="7070216" y="4084943"/>
                    <a:ext cx="952500" cy="952500"/>
                  </a:xfrm>
                  <a:prstGeom prst="roundRect">
                    <a:avLst>
                      <a:gd name="adj" fmla="val 1007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3C6CF3A-75AF-4F4F-B394-EC03F9F01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1317" y="4257583"/>
                    <a:ext cx="550296" cy="607223"/>
                  </a:xfrm>
                  <a:prstGeom prst="rect">
                    <a:avLst/>
                  </a:prstGeom>
                </p:spPr>
              </p:pic>
            </p:grpSp>
          </p:grpSp>
          <p:grpSp>
            <p:nvGrpSpPr>
              <p:cNvPr id="23" name="Group 22">
                <a:extLst>
                  <a:ext uri="{FF2B5EF4-FFF2-40B4-BE49-F238E27FC236}">
                    <a16:creationId xmlns:a16="http://schemas.microsoft.com/office/drawing/2014/main" id="{C127BB48-42E9-4B97-9F1E-29DC2C159B94}"/>
                  </a:ext>
                </a:extLst>
              </p:cNvPr>
              <p:cNvGrpSpPr/>
              <p:nvPr/>
            </p:nvGrpSpPr>
            <p:grpSpPr>
              <a:xfrm>
                <a:off x="1276873" y="4485696"/>
                <a:ext cx="3675088" cy="874327"/>
                <a:chOff x="7367784" y="4181735"/>
                <a:chExt cx="3675088" cy="874327"/>
              </a:xfrm>
            </p:grpSpPr>
            <p:sp>
              <p:nvSpPr>
                <p:cNvPr id="24" name="TextBox 23">
                  <a:extLst>
                    <a:ext uri="{FF2B5EF4-FFF2-40B4-BE49-F238E27FC236}">
                      <a16:creationId xmlns:a16="http://schemas.microsoft.com/office/drawing/2014/main" id="{6A3996CA-E78A-4FF0-89F8-EB64A0FBF083}"/>
                    </a:ext>
                  </a:extLst>
                </p:cNvPr>
                <p:cNvSpPr txBox="1"/>
                <p:nvPr/>
              </p:nvSpPr>
              <p:spPr>
                <a:xfrm>
                  <a:off x="8186353" y="4181735"/>
                  <a:ext cx="2399503" cy="338554"/>
                </a:xfrm>
                <a:prstGeom prst="rect">
                  <a:avLst/>
                </a:prstGeom>
                <a:noFill/>
              </p:spPr>
              <p:txBody>
                <a:bodyPr wrap="none" rtlCol="0">
                  <a:spAutoFit/>
                </a:bodyPr>
                <a:lstStyle/>
                <a:p>
                  <a:r>
                    <a:rPr lang="en-US" sz="16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YOUR TITLE COMPANY</a:t>
                  </a:r>
                </a:p>
              </p:txBody>
            </p:sp>
            <p:sp>
              <p:nvSpPr>
                <p:cNvPr id="25" name="TextBox 24">
                  <a:extLst>
                    <a:ext uri="{FF2B5EF4-FFF2-40B4-BE49-F238E27FC236}">
                      <a16:creationId xmlns:a16="http://schemas.microsoft.com/office/drawing/2014/main" id="{669182B1-A8AB-4DE2-BE0E-8B3C06560CE4}"/>
                    </a:ext>
                  </a:extLst>
                </p:cNvPr>
                <p:cNvSpPr txBox="1"/>
                <p:nvPr/>
              </p:nvSpPr>
              <p:spPr>
                <a:xfrm>
                  <a:off x="8184948" y="4444163"/>
                  <a:ext cx="2857924" cy="611899"/>
                </a:xfrm>
                <a:prstGeom prst="rect">
                  <a:avLst/>
                </a:prstGeom>
                <a:noFill/>
              </p:spPr>
              <p:txBody>
                <a:bodyPr wrap="square" rtlCol="0">
                  <a:spAutoFit/>
                </a:bodyPr>
                <a:lstStyle/>
                <a:p>
                  <a:pP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a:t>
                  </a:r>
                </a:p>
              </p:txBody>
            </p:sp>
            <p:grpSp>
              <p:nvGrpSpPr>
                <p:cNvPr id="26" name="Group 25">
                  <a:extLst>
                    <a:ext uri="{FF2B5EF4-FFF2-40B4-BE49-F238E27FC236}">
                      <a16:creationId xmlns:a16="http://schemas.microsoft.com/office/drawing/2014/main" id="{AFDB00A4-AEA0-4AA3-BDD4-5993332923E9}"/>
                    </a:ext>
                  </a:extLst>
                </p:cNvPr>
                <p:cNvGrpSpPr/>
                <p:nvPr/>
              </p:nvGrpSpPr>
              <p:grpSpPr>
                <a:xfrm>
                  <a:off x="7367784" y="4261280"/>
                  <a:ext cx="720295" cy="720295"/>
                  <a:chOff x="7070216" y="4261280"/>
                  <a:chExt cx="952500" cy="952500"/>
                </a:xfrm>
              </p:grpSpPr>
              <p:sp>
                <p:nvSpPr>
                  <p:cNvPr id="27" name="Rectangle: Rounded Corners 26">
                    <a:extLst>
                      <a:ext uri="{FF2B5EF4-FFF2-40B4-BE49-F238E27FC236}">
                        <a16:creationId xmlns:a16="http://schemas.microsoft.com/office/drawing/2014/main" id="{685EEDD1-172B-479B-A94B-36EC50AACEA4}"/>
                      </a:ext>
                    </a:extLst>
                  </p:cNvPr>
                  <p:cNvSpPr/>
                  <p:nvPr/>
                </p:nvSpPr>
                <p:spPr>
                  <a:xfrm>
                    <a:off x="7070216" y="4261280"/>
                    <a:ext cx="952500" cy="952500"/>
                  </a:xfrm>
                  <a:prstGeom prst="roundRect">
                    <a:avLst>
                      <a:gd name="adj" fmla="val 1007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B01B7038-5AFF-44F5-BC0F-E7CC094E83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1318" y="4433920"/>
                    <a:ext cx="550296" cy="607222"/>
                  </a:xfrm>
                  <a:prstGeom prst="rect">
                    <a:avLst/>
                  </a:prstGeom>
                </p:spPr>
              </p:pic>
            </p:grpSp>
          </p:grpSp>
        </p:grpSp>
      </p:grpSp>
      <p:sp>
        <p:nvSpPr>
          <p:cNvPr id="3" name="Picture Placeholder 2">
            <a:extLst>
              <a:ext uri="{FF2B5EF4-FFF2-40B4-BE49-F238E27FC236}">
                <a16:creationId xmlns:a16="http://schemas.microsoft.com/office/drawing/2014/main" id="{8D8E95AA-26A8-44FC-8B7A-94A077BCD15E}"/>
              </a:ext>
            </a:extLst>
          </p:cNvPr>
          <p:cNvSpPr>
            <a:spLocks noGrp="1"/>
          </p:cNvSpPr>
          <p:nvPr>
            <p:ph type="pic" sz="quarter" idx="16"/>
          </p:nvPr>
        </p:nvSpPr>
        <p:spPr/>
      </p:sp>
      <p:sp>
        <p:nvSpPr>
          <p:cNvPr id="6" name="Picture Placeholder 5">
            <a:extLst>
              <a:ext uri="{FF2B5EF4-FFF2-40B4-BE49-F238E27FC236}">
                <a16:creationId xmlns:a16="http://schemas.microsoft.com/office/drawing/2014/main" id="{74C86311-B77C-43DC-9572-56A5D0E1640E}"/>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D5563957-1153-47A4-8F49-40399E6BA271}"/>
              </a:ext>
            </a:extLst>
          </p:cNvPr>
          <p:cNvSpPr>
            <a:spLocks noGrp="1"/>
          </p:cNvSpPr>
          <p:nvPr>
            <p:ph type="pic" sz="quarter" idx="17"/>
          </p:nvPr>
        </p:nvSpPr>
        <p:spPr/>
      </p:sp>
    </p:spTree>
    <p:extLst>
      <p:ext uri="{BB962C8B-B14F-4D97-AF65-F5344CB8AC3E}">
        <p14:creationId xmlns:p14="http://schemas.microsoft.com/office/powerpoint/2010/main" val="103181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95ACE5-A95D-4982-AA77-AECCB1F4CFBA}"/>
              </a:ext>
            </a:extLst>
          </p:cNvPr>
          <p:cNvSpPr>
            <a:spLocks noGrp="1"/>
          </p:cNvSpPr>
          <p:nvPr>
            <p:ph type="pic" sz="quarter" idx="11"/>
          </p:nvPr>
        </p:nvSpPr>
        <p:spPr/>
      </p:sp>
      <p:grpSp>
        <p:nvGrpSpPr>
          <p:cNvPr id="48" name="Group 47">
            <a:extLst>
              <a:ext uri="{FF2B5EF4-FFF2-40B4-BE49-F238E27FC236}">
                <a16:creationId xmlns:a16="http://schemas.microsoft.com/office/drawing/2014/main" id="{26C69AAA-2DD9-4BFB-964E-73F0BD7A07C6}"/>
              </a:ext>
            </a:extLst>
          </p:cNvPr>
          <p:cNvGrpSpPr/>
          <p:nvPr/>
        </p:nvGrpSpPr>
        <p:grpSpPr>
          <a:xfrm>
            <a:off x="7103335" y="3752686"/>
            <a:ext cx="1068255" cy="1137030"/>
            <a:chOff x="8104285" y="935722"/>
            <a:chExt cx="1068255" cy="1137030"/>
          </a:xfrm>
          <a:solidFill>
            <a:schemeClr val="bg1">
              <a:lumMod val="95000"/>
            </a:schemeClr>
          </a:solidFill>
        </p:grpSpPr>
        <p:grpSp>
          <p:nvGrpSpPr>
            <p:cNvPr id="32" name="Group 31">
              <a:extLst>
                <a:ext uri="{FF2B5EF4-FFF2-40B4-BE49-F238E27FC236}">
                  <a16:creationId xmlns:a16="http://schemas.microsoft.com/office/drawing/2014/main" id="{092CEBD6-07FB-4A96-8551-2DBDBBE5B3E7}"/>
                </a:ext>
              </a:extLst>
            </p:cNvPr>
            <p:cNvGrpSpPr/>
            <p:nvPr/>
          </p:nvGrpSpPr>
          <p:grpSpPr>
            <a:xfrm>
              <a:off x="8104285" y="935722"/>
              <a:ext cx="172296" cy="1137030"/>
              <a:chOff x="8104285" y="935722"/>
              <a:chExt cx="172296" cy="1137030"/>
            </a:xfrm>
            <a:grpFill/>
          </p:grpSpPr>
          <p:sp>
            <p:nvSpPr>
              <p:cNvPr id="28" name="Oval 27">
                <a:extLst>
                  <a:ext uri="{FF2B5EF4-FFF2-40B4-BE49-F238E27FC236}">
                    <a16:creationId xmlns:a16="http://schemas.microsoft.com/office/drawing/2014/main" id="{18E84A59-79A3-46D6-B059-2466F6FF47F7}"/>
                  </a:ext>
                </a:extLst>
              </p:cNvPr>
              <p:cNvSpPr/>
              <p:nvPr/>
            </p:nvSpPr>
            <p:spPr>
              <a:xfrm>
                <a:off x="8104285" y="935722"/>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a:extLst>
                  <a:ext uri="{FF2B5EF4-FFF2-40B4-BE49-F238E27FC236}">
                    <a16:creationId xmlns:a16="http://schemas.microsoft.com/office/drawing/2014/main" id="{BFB836A8-21F6-4B74-BA19-8970F8449065}"/>
                  </a:ext>
                </a:extLst>
              </p:cNvPr>
              <p:cNvSpPr/>
              <p:nvPr/>
            </p:nvSpPr>
            <p:spPr>
              <a:xfrm>
                <a:off x="8104285" y="1257300"/>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29">
                <a:extLst>
                  <a:ext uri="{FF2B5EF4-FFF2-40B4-BE49-F238E27FC236}">
                    <a16:creationId xmlns:a16="http://schemas.microsoft.com/office/drawing/2014/main" id="{F3077D4E-EF1E-4EF5-B015-A179BAE9B83F}"/>
                  </a:ext>
                </a:extLst>
              </p:cNvPr>
              <p:cNvSpPr/>
              <p:nvPr/>
            </p:nvSpPr>
            <p:spPr>
              <a:xfrm>
                <a:off x="8104285" y="1578878"/>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a:extLst>
                  <a:ext uri="{FF2B5EF4-FFF2-40B4-BE49-F238E27FC236}">
                    <a16:creationId xmlns:a16="http://schemas.microsoft.com/office/drawing/2014/main" id="{BAD5EB86-AEA5-4509-932A-35A321186413}"/>
                  </a:ext>
                </a:extLst>
              </p:cNvPr>
              <p:cNvSpPr/>
              <p:nvPr/>
            </p:nvSpPr>
            <p:spPr>
              <a:xfrm>
                <a:off x="8104285" y="1900456"/>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32">
              <a:extLst>
                <a:ext uri="{FF2B5EF4-FFF2-40B4-BE49-F238E27FC236}">
                  <a16:creationId xmlns:a16="http://schemas.microsoft.com/office/drawing/2014/main" id="{DEB971DF-2E68-4DE8-9AEB-92CFF3EA84D6}"/>
                </a:ext>
              </a:extLst>
            </p:cNvPr>
            <p:cNvGrpSpPr/>
            <p:nvPr/>
          </p:nvGrpSpPr>
          <p:grpSpPr>
            <a:xfrm>
              <a:off x="8402938" y="935722"/>
              <a:ext cx="172296" cy="1137030"/>
              <a:chOff x="8104285" y="935722"/>
              <a:chExt cx="172296" cy="1137030"/>
            </a:xfrm>
            <a:grpFill/>
          </p:grpSpPr>
          <p:sp>
            <p:nvSpPr>
              <p:cNvPr id="34" name="Oval 33">
                <a:extLst>
                  <a:ext uri="{FF2B5EF4-FFF2-40B4-BE49-F238E27FC236}">
                    <a16:creationId xmlns:a16="http://schemas.microsoft.com/office/drawing/2014/main" id="{EC7DE7C8-5384-47A4-8B88-61D2CE740E33}"/>
                  </a:ext>
                </a:extLst>
              </p:cNvPr>
              <p:cNvSpPr/>
              <p:nvPr/>
            </p:nvSpPr>
            <p:spPr>
              <a:xfrm>
                <a:off x="8104285" y="935722"/>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a:extLst>
                  <a:ext uri="{FF2B5EF4-FFF2-40B4-BE49-F238E27FC236}">
                    <a16:creationId xmlns:a16="http://schemas.microsoft.com/office/drawing/2014/main" id="{992E44CE-C5AA-4163-81A7-992DC820581A}"/>
                  </a:ext>
                </a:extLst>
              </p:cNvPr>
              <p:cNvSpPr/>
              <p:nvPr/>
            </p:nvSpPr>
            <p:spPr>
              <a:xfrm>
                <a:off x="8104285" y="1257300"/>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a:extLst>
                  <a:ext uri="{FF2B5EF4-FFF2-40B4-BE49-F238E27FC236}">
                    <a16:creationId xmlns:a16="http://schemas.microsoft.com/office/drawing/2014/main" id="{3CD0C68C-F491-4268-AEB7-5F53901E1926}"/>
                  </a:ext>
                </a:extLst>
              </p:cNvPr>
              <p:cNvSpPr/>
              <p:nvPr/>
            </p:nvSpPr>
            <p:spPr>
              <a:xfrm>
                <a:off x="8104285" y="1578878"/>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a:extLst>
                  <a:ext uri="{FF2B5EF4-FFF2-40B4-BE49-F238E27FC236}">
                    <a16:creationId xmlns:a16="http://schemas.microsoft.com/office/drawing/2014/main" id="{EAF5D44C-1ACB-4D96-95CD-B827CCE3290F}"/>
                  </a:ext>
                </a:extLst>
              </p:cNvPr>
              <p:cNvSpPr/>
              <p:nvPr/>
            </p:nvSpPr>
            <p:spPr>
              <a:xfrm>
                <a:off x="8104285" y="1900456"/>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8" name="Group 37">
              <a:extLst>
                <a:ext uri="{FF2B5EF4-FFF2-40B4-BE49-F238E27FC236}">
                  <a16:creationId xmlns:a16="http://schemas.microsoft.com/office/drawing/2014/main" id="{5486B672-9B43-4926-B45E-8F5D9C821514}"/>
                </a:ext>
              </a:extLst>
            </p:cNvPr>
            <p:cNvGrpSpPr/>
            <p:nvPr/>
          </p:nvGrpSpPr>
          <p:grpSpPr>
            <a:xfrm>
              <a:off x="8701591" y="935722"/>
              <a:ext cx="172296" cy="1137030"/>
              <a:chOff x="8104285" y="935722"/>
              <a:chExt cx="172296" cy="1137030"/>
            </a:xfrm>
            <a:grpFill/>
          </p:grpSpPr>
          <p:sp>
            <p:nvSpPr>
              <p:cNvPr id="39" name="Oval 38">
                <a:extLst>
                  <a:ext uri="{FF2B5EF4-FFF2-40B4-BE49-F238E27FC236}">
                    <a16:creationId xmlns:a16="http://schemas.microsoft.com/office/drawing/2014/main" id="{58C4E906-BF5D-4800-8F93-C653A3DF1FFF}"/>
                  </a:ext>
                </a:extLst>
              </p:cNvPr>
              <p:cNvSpPr/>
              <p:nvPr/>
            </p:nvSpPr>
            <p:spPr>
              <a:xfrm>
                <a:off x="8104285" y="935722"/>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a:extLst>
                  <a:ext uri="{FF2B5EF4-FFF2-40B4-BE49-F238E27FC236}">
                    <a16:creationId xmlns:a16="http://schemas.microsoft.com/office/drawing/2014/main" id="{628D488F-34E0-4F3A-9428-6D43C6C39B09}"/>
                  </a:ext>
                </a:extLst>
              </p:cNvPr>
              <p:cNvSpPr/>
              <p:nvPr/>
            </p:nvSpPr>
            <p:spPr>
              <a:xfrm>
                <a:off x="8104285" y="1257300"/>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a:extLst>
                  <a:ext uri="{FF2B5EF4-FFF2-40B4-BE49-F238E27FC236}">
                    <a16:creationId xmlns:a16="http://schemas.microsoft.com/office/drawing/2014/main" id="{7B6A9C69-FB51-41E4-89E4-A99824A160E3}"/>
                  </a:ext>
                </a:extLst>
              </p:cNvPr>
              <p:cNvSpPr/>
              <p:nvPr/>
            </p:nvSpPr>
            <p:spPr>
              <a:xfrm>
                <a:off x="8104285" y="1578878"/>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96954507-B86A-410D-BA77-B88CEEFAB8F3}"/>
                  </a:ext>
                </a:extLst>
              </p:cNvPr>
              <p:cNvSpPr/>
              <p:nvPr/>
            </p:nvSpPr>
            <p:spPr>
              <a:xfrm>
                <a:off x="8104285" y="1900456"/>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A51DBDE5-FAAF-4511-8356-A6DB9191D5D5}"/>
                </a:ext>
              </a:extLst>
            </p:cNvPr>
            <p:cNvGrpSpPr/>
            <p:nvPr/>
          </p:nvGrpSpPr>
          <p:grpSpPr>
            <a:xfrm>
              <a:off x="9000244" y="935722"/>
              <a:ext cx="172296" cy="1137030"/>
              <a:chOff x="8104285" y="935722"/>
              <a:chExt cx="172296" cy="1137030"/>
            </a:xfrm>
            <a:grpFill/>
          </p:grpSpPr>
          <p:sp>
            <p:nvSpPr>
              <p:cNvPr id="44" name="Oval 43">
                <a:extLst>
                  <a:ext uri="{FF2B5EF4-FFF2-40B4-BE49-F238E27FC236}">
                    <a16:creationId xmlns:a16="http://schemas.microsoft.com/office/drawing/2014/main" id="{4B8A5016-F59C-487D-B2B8-5B98D69B0487}"/>
                  </a:ext>
                </a:extLst>
              </p:cNvPr>
              <p:cNvSpPr/>
              <p:nvPr/>
            </p:nvSpPr>
            <p:spPr>
              <a:xfrm>
                <a:off x="8104285" y="935722"/>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AC44AF05-0025-43D3-AE70-45044A6EE97D}"/>
                  </a:ext>
                </a:extLst>
              </p:cNvPr>
              <p:cNvSpPr/>
              <p:nvPr/>
            </p:nvSpPr>
            <p:spPr>
              <a:xfrm>
                <a:off x="8104285" y="1257300"/>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6E2B51D8-171B-466E-BBE3-12007A6CB39B}"/>
                  </a:ext>
                </a:extLst>
              </p:cNvPr>
              <p:cNvSpPr/>
              <p:nvPr/>
            </p:nvSpPr>
            <p:spPr>
              <a:xfrm>
                <a:off x="8104285" y="1578878"/>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a:extLst>
                  <a:ext uri="{FF2B5EF4-FFF2-40B4-BE49-F238E27FC236}">
                    <a16:creationId xmlns:a16="http://schemas.microsoft.com/office/drawing/2014/main" id="{C58AF9A5-72F2-437F-BDFA-7AA2C640516A}"/>
                  </a:ext>
                </a:extLst>
              </p:cNvPr>
              <p:cNvSpPr/>
              <p:nvPr/>
            </p:nvSpPr>
            <p:spPr>
              <a:xfrm>
                <a:off x="8104285" y="1900456"/>
                <a:ext cx="172296" cy="172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17" name="Rectangle 16">
            <a:extLst>
              <a:ext uri="{FF2B5EF4-FFF2-40B4-BE49-F238E27FC236}">
                <a16:creationId xmlns:a16="http://schemas.microsoft.com/office/drawing/2014/main" id="{5D68DF86-6E83-4843-BF30-6E2758D5C2F6}"/>
              </a:ext>
            </a:extLst>
          </p:cNvPr>
          <p:cNvSpPr/>
          <p:nvPr/>
        </p:nvSpPr>
        <p:spPr>
          <a:xfrm>
            <a:off x="5750770" y="3526575"/>
            <a:ext cx="1879700" cy="166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DA3E6EDF-E076-410B-8EDD-301A3D74417D}"/>
              </a:ext>
            </a:extLst>
          </p:cNvPr>
          <p:cNvSpPr txBox="1"/>
          <p:nvPr/>
        </p:nvSpPr>
        <p:spPr>
          <a:xfrm>
            <a:off x="5860308" y="1816366"/>
            <a:ext cx="4695370" cy="1323439"/>
          </a:xfrm>
          <a:prstGeom prst="rect">
            <a:avLst/>
          </a:prstGeom>
          <a:noFill/>
        </p:spPr>
        <p:txBody>
          <a:bodyPr wrap="square" rtlCol="0">
            <a:spAutoFit/>
          </a:bodyPr>
          <a:lstStyle/>
          <a:p>
            <a:r>
              <a:rPr lang="id-ID" sz="4000" b="1">
                <a:latin typeface="Poppins" panose="00000500000000000000" pitchFamily="2" charset="0"/>
                <a:cs typeface="Poppins" panose="00000500000000000000" pitchFamily="2" charset="0"/>
              </a:rPr>
              <a:t>Welcome to Our Corporation</a:t>
            </a:r>
          </a:p>
        </p:txBody>
      </p:sp>
      <p:grpSp>
        <p:nvGrpSpPr>
          <p:cNvPr id="8" name="Group 7">
            <a:extLst>
              <a:ext uri="{FF2B5EF4-FFF2-40B4-BE49-F238E27FC236}">
                <a16:creationId xmlns:a16="http://schemas.microsoft.com/office/drawing/2014/main" id="{D77351A3-8C79-4A57-BE35-A73ED049A9A7}"/>
              </a:ext>
            </a:extLst>
          </p:cNvPr>
          <p:cNvGrpSpPr/>
          <p:nvPr/>
        </p:nvGrpSpPr>
        <p:grpSpPr>
          <a:xfrm>
            <a:off x="7828808" y="3526575"/>
            <a:ext cx="4020292" cy="1515059"/>
            <a:chOff x="5873008" y="4268352"/>
            <a:chExt cx="4020292" cy="1515059"/>
          </a:xfrm>
        </p:grpSpPr>
        <p:sp>
          <p:nvSpPr>
            <p:cNvPr id="5" name="TextBox 4">
              <a:extLst>
                <a:ext uri="{FF2B5EF4-FFF2-40B4-BE49-F238E27FC236}">
                  <a16:creationId xmlns:a16="http://schemas.microsoft.com/office/drawing/2014/main" id="{96412728-3E56-42F9-8A81-D62065305F8D}"/>
                </a:ext>
              </a:extLst>
            </p:cNvPr>
            <p:cNvSpPr txBox="1"/>
            <p:nvPr/>
          </p:nvSpPr>
          <p:spPr>
            <a:xfrm>
              <a:off x="5987308" y="4268352"/>
              <a:ext cx="2347067" cy="432792"/>
            </a:xfrm>
            <a:prstGeom prst="roundRect">
              <a:avLst>
                <a:gd name="adj" fmla="val 50000"/>
              </a:avLst>
            </a:prstGeom>
            <a:solidFill>
              <a:schemeClr val="accent4">
                <a:lumMod val="75000"/>
              </a:schemeClr>
            </a:solidFill>
            <a:ln>
              <a:noFill/>
            </a:ln>
          </p:spPr>
          <p:txBody>
            <a:bodyPr wrap="square" rtlCol="0">
              <a:spAutoFit/>
            </a:bodyPr>
            <a:lstStyle/>
            <a:p>
              <a:pPr algn="ctr"/>
              <a:r>
                <a:rPr lang="id-ID" sz="1400" b="1">
                  <a:solidFill>
                    <a:schemeClr val="bg1"/>
                  </a:solidFill>
                  <a:latin typeface="Poppins" panose="00000500000000000000" pitchFamily="2" charset="0"/>
                  <a:cs typeface="Poppins" panose="00000500000000000000" pitchFamily="2" charset="0"/>
                </a:rPr>
                <a:t>ABOUT COMPANY</a:t>
              </a:r>
            </a:p>
          </p:txBody>
        </p:sp>
        <p:sp>
          <p:nvSpPr>
            <p:cNvPr id="7" name="Rectangle 6">
              <a:extLst>
                <a:ext uri="{FF2B5EF4-FFF2-40B4-BE49-F238E27FC236}">
                  <a16:creationId xmlns:a16="http://schemas.microsoft.com/office/drawing/2014/main" id="{FBBE23F2-469D-4D40-9437-6E31768822C3}"/>
                </a:ext>
              </a:extLst>
            </p:cNvPr>
            <p:cNvSpPr/>
            <p:nvPr/>
          </p:nvSpPr>
          <p:spPr>
            <a:xfrm>
              <a:off x="5873008" y="4894513"/>
              <a:ext cx="4020292" cy="888898"/>
            </a:xfrm>
            <a:prstGeom prst="rect">
              <a:avLst/>
            </a:prstGeom>
          </p:spPr>
          <p:txBody>
            <a:bodyPr wrap="square">
              <a:spAutoFit/>
            </a:bodyPr>
            <a:lstStyle/>
            <a:p>
              <a:pPr>
                <a:lnSpc>
                  <a:spcPct val="150000"/>
                </a:lnSpc>
              </a:pPr>
              <a:r>
                <a:rPr lang="en-US" sz="1200" i="0">
                  <a:effectLst/>
                  <a:latin typeface="Lato" panose="020F0502020204030203"/>
                </a:rPr>
                <a:t>Lorem Ipsum is simply dummy text of the printing and typesetting industry. Lorem Ipsum has been the industry's standard dummy text ever since</a:t>
              </a:r>
              <a:endParaRPr lang="id-ID" sz="1200">
                <a:latin typeface="Lato" panose="020F0502020204030203"/>
              </a:endParaRPr>
            </a:p>
          </p:txBody>
        </p:sp>
      </p:grpSp>
      <p:sp>
        <p:nvSpPr>
          <p:cNvPr id="4" name="Picture Placeholder 3">
            <a:extLst>
              <a:ext uri="{FF2B5EF4-FFF2-40B4-BE49-F238E27FC236}">
                <a16:creationId xmlns:a16="http://schemas.microsoft.com/office/drawing/2014/main" id="{6DC092AF-49CE-461E-B6BE-E718586E0547}"/>
              </a:ext>
            </a:extLst>
          </p:cNvPr>
          <p:cNvSpPr>
            <a:spLocks noGrp="1"/>
          </p:cNvSpPr>
          <p:nvPr>
            <p:ph type="pic" sz="quarter" idx="10"/>
          </p:nvPr>
        </p:nvSpPr>
        <p:spPr/>
      </p:sp>
      <p:sp>
        <p:nvSpPr>
          <p:cNvPr id="11" name="Picture Placeholder 10">
            <a:extLst>
              <a:ext uri="{FF2B5EF4-FFF2-40B4-BE49-F238E27FC236}">
                <a16:creationId xmlns:a16="http://schemas.microsoft.com/office/drawing/2014/main" id="{AFA54468-9C30-4B59-82C4-F0214877F85E}"/>
              </a:ext>
            </a:extLst>
          </p:cNvPr>
          <p:cNvSpPr>
            <a:spLocks noGrp="1"/>
          </p:cNvSpPr>
          <p:nvPr>
            <p:ph type="pic" sz="quarter" idx="12"/>
          </p:nvPr>
        </p:nvSpPr>
        <p:spPr/>
      </p:sp>
    </p:spTree>
    <p:extLst>
      <p:ext uri="{BB962C8B-B14F-4D97-AF65-F5344CB8AC3E}">
        <p14:creationId xmlns:p14="http://schemas.microsoft.com/office/powerpoint/2010/main" val="161413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4EA7E6-B14E-4E3D-9831-3AAEF1051BEC}"/>
              </a:ext>
            </a:extLst>
          </p:cNvPr>
          <p:cNvSpPr/>
          <p:nvPr/>
        </p:nvSpPr>
        <p:spPr>
          <a:xfrm>
            <a:off x="457200" y="5372100"/>
            <a:ext cx="3524250" cy="11239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1" name="Picture Placeholder 30">
            <a:extLst>
              <a:ext uri="{FF2B5EF4-FFF2-40B4-BE49-F238E27FC236}">
                <a16:creationId xmlns:a16="http://schemas.microsoft.com/office/drawing/2014/main" id="{0D8CC582-3BE2-4C3C-8CCD-E9081F78E66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4402" r="14402"/>
          <a:stretch/>
        </p:blipFill>
        <p:spPr>
          <a:xfrm>
            <a:off x="4365524" y="361950"/>
            <a:ext cx="2911578" cy="6134100"/>
          </a:xfrm>
        </p:spPr>
      </p:pic>
      <p:pic>
        <p:nvPicPr>
          <p:cNvPr id="27" name="Picture Placeholder 26">
            <a:extLst>
              <a:ext uri="{FF2B5EF4-FFF2-40B4-BE49-F238E27FC236}">
                <a16:creationId xmlns:a16="http://schemas.microsoft.com/office/drawing/2014/main" id="{8F47C644-F0A1-4633-8E0C-33B70D1B27D8}"/>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8305" r="8305"/>
          <a:stretch/>
        </p:blipFill>
        <p:spPr>
          <a:xfrm>
            <a:off x="457200" y="361950"/>
            <a:ext cx="2590800" cy="4667250"/>
          </a:xfrm>
        </p:spPr>
      </p:pic>
      <p:sp>
        <p:nvSpPr>
          <p:cNvPr id="12" name="Rectangle 11">
            <a:extLst>
              <a:ext uri="{FF2B5EF4-FFF2-40B4-BE49-F238E27FC236}">
                <a16:creationId xmlns:a16="http://schemas.microsoft.com/office/drawing/2014/main" id="{66C866FD-2F37-4543-97FF-B38F437E9F70}"/>
              </a:ext>
            </a:extLst>
          </p:cNvPr>
          <p:cNvSpPr/>
          <p:nvPr/>
        </p:nvSpPr>
        <p:spPr>
          <a:xfrm>
            <a:off x="3409949" y="361950"/>
            <a:ext cx="571501" cy="4667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2" name="Group 21">
            <a:extLst>
              <a:ext uri="{FF2B5EF4-FFF2-40B4-BE49-F238E27FC236}">
                <a16:creationId xmlns:a16="http://schemas.microsoft.com/office/drawing/2014/main" id="{76DBA189-DD43-48A8-AAA4-1DD5F334B19F}"/>
              </a:ext>
            </a:extLst>
          </p:cNvPr>
          <p:cNvGrpSpPr/>
          <p:nvPr/>
        </p:nvGrpSpPr>
        <p:grpSpPr>
          <a:xfrm>
            <a:off x="7907642" y="1532215"/>
            <a:ext cx="4182760" cy="3793571"/>
            <a:chOff x="7907642" y="1736417"/>
            <a:chExt cx="4182760" cy="3793571"/>
          </a:xfrm>
        </p:grpSpPr>
        <p:sp>
          <p:nvSpPr>
            <p:cNvPr id="15" name="TextBox 14">
              <a:extLst>
                <a:ext uri="{FF2B5EF4-FFF2-40B4-BE49-F238E27FC236}">
                  <a16:creationId xmlns:a16="http://schemas.microsoft.com/office/drawing/2014/main" id="{1956335C-D915-4EA3-90E0-6AA654D2FC01}"/>
                </a:ext>
              </a:extLst>
            </p:cNvPr>
            <p:cNvSpPr txBox="1"/>
            <p:nvPr/>
          </p:nvSpPr>
          <p:spPr>
            <a:xfrm>
              <a:off x="7907642" y="1736417"/>
              <a:ext cx="4182760" cy="584775"/>
            </a:xfrm>
            <a:prstGeom prst="rect">
              <a:avLst/>
            </a:prstGeom>
            <a:noFill/>
          </p:spPr>
          <p:txBody>
            <a:bodyPr wrap="square" rtlCol="0">
              <a:spAutoFit/>
            </a:bodyPr>
            <a:lstStyle/>
            <a:p>
              <a:r>
                <a:rPr lang="en-US" sz="3200" b="1">
                  <a:latin typeface="Montserrat" panose="00000500000000000000" pitchFamily="50" charset="0"/>
                </a:rPr>
                <a:t>OUR PORTFOLIO</a:t>
              </a:r>
              <a:endParaRPr lang="en-US" sz="3200" b="1" dirty="0">
                <a:latin typeface="Montserrat" panose="00000500000000000000" pitchFamily="50" charset="0"/>
              </a:endParaRPr>
            </a:p>
          </p:txBody>
        </p:sp>
        <p:sp>
          <p:nvSpPr>
            <p:cNvPr id="17" name="TextBox 16">
              <a:extLst>
                <a:ext uri="{FF2B5EF4-FFF2-40B4-BE49-F238E27FC236}">
                  <a16:creationId xmlns:a16="http://schemas.microsoft.com/office/drawing/2014/main" id="{E18686AC-A2D6-474C-BD24-E9174C37B472}"/>
                </a:ext>
              </a:extLst>
            </p:cNvPr>
            <p:cNvSpPr txBox="1"/>
            <p:nvPr/>
          </p:nvSpPr>
          <p:spPr>
            <a:xfrm>
              <a:off x="8001002" y="2251342"/>
              <a:ext cx="3745485" cy="796565"/>
            </a:xfrm>
            <a:prstGeom prst="rect">
              <a:avLst/>
            </a:prstGeom>
            <a:noFill/>
          </p:spPr>
          <p:txBody>
            <a:bodyPr wrap="square" lIns="0" tIns="0" rIns="121920" bIns="0" rtlCol="0">
              <a:spAutoFit/>
            </a:bodyPr>
            <a:lstStyle/>
            <a:p>
              <a:pPr>
                <a:lnSpc>
                  <a:spcPct val="150000"/>
                </a:lnSpc>
              </a:pPr>
              <a:r>
                <a:rPr lang="en-ID" sz="1200" dirty="0">
                  <a:solidFill>
                    <a:schemeClr val="bg1">
                      <a:lumMod val="50000"/>
                    </a:schemeClr>
                  </a:solidFill>
                  <a:latin typeface="Lato" panose="020F0502020204030203" pitchFamily="34" charset="0"/>
                </a:rPr>
                <a:t>Lorem ipsum </a:t>
              </a:r>
              <a:r>
                <a:rPr lang="en-ID" sz="1200" dirty="0" err="1">
                  <a:solidFill>
                    <a:schemeClr val="bg1">
                      <a:lumMod val="50000"/>
                    </a:schemeClr>
                  </a:solidFill>
                  <a:latin typeface="Lato" panose="020F0502020204030203" pitchFamily="34" charset="0"/>
                </a:rPr>
                <a:t>dolor</a:t>
              </a:r>
              <a:r>
                <a:rPr lang="en-ID" sz="1200" dirty="0">
                  <a:solidFill>
                    <a:schemeClr val="bg1">
                      <a:lumMod val="50000"/>
                    </a:schemeClr>
                  </a:solidFill>
                  <a:latin typeface="Lato" panose="020F0502020204030203" pitchFamily="34" charset="0"/>
                </a:rPr>
                <a:t> sit </a:t>
              </a:r>
              <a:r>
                <a:rPr lang="en-ID" sz="1200" dirty="0" err="1">
                  <a:solidFill>
                    <a:schemeClr val="bg1">
                      <a:lumMod val="50000"/>
                    </a:schemeClr>
                  </a:solidFill>
                  <a:latin typeface="Lato" panose="020F0502020204030203" pitchFamily="34" charset="0"/>
                </a:rPr>
                <a:t>amet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consectetuer</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adipiscing</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elit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Aenean</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commodo</a:t>
              </a:r>
              <a:r>
                <a:rPr lang="en-ID" sz="1200" dirty="0">
                  <a:solidFill>
                    <a:schemeClr val="bg1">
                      <a:lumMod val="50000"/>
                    </a:schemeClr>
                  </a:solidFill>
                  <a:latin typeface="Lato" panose="020F0502020204030203" pitchFamily="34" charset="0"/>
                </a:rPr>
                <a:t> ligula </a:t>
              </a:r>
              <a:r>
                <a:rPr lang="en-ID" sz="1200" dirty="0" err="1">
                  <a:solidFill>
                    <a:schemeClr val="bg1">
                      <a:lumMod val="50000"/>
                    </a:schemeClr>
                  </a:solidFill>
                  <a:latin typeface="Lato" panose="020F0502020204030203" pitchFamily="34" charset="0"/>
                </a:rPr>
                <a:t>eget</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dolor</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Aenean</a:t>
              </a:r>
              <a:r>
                <a:rPr lang="en-ID" sz="1200" dirty="0">
                  <a:solidFill>
                    <a:schemeClr val="bg1">
                      <a:lumMod val="50000"/>
                    </a:schemeClr>
                  </a:solidFill>
                  <a:latin typeface="Lato" panose="020F0502020204030203" pitchFamily="34" charset="0"/>
                </a:rPr>
                <a:t> </a:t>
              </a:r>
              <a:r>
                <a:rPr lang="en-ID" sz="1200" dirty="0" err="1">
                  <a:solidFill>
                    <a:schemeClr val="bg1">
                      <a:lumMod val="50000"/>
                    </a:schemeClr>
                  </a:solidFill>
                  <a:latin typeface="Lato" panose="020F0502020204030203" pitchFamily="34" charset="0"/>
                </a:rPr>
                <a:t>massa</a:t>
              </a:r>
              <a:r>
                <a:rPr lang="en-ID" sz="1200" dirty="0">
                  <a:solidFill>
                    <a:schemeClr val="bg1">
                      <a:lumMod val="50000"/>
                    </a:schemeClr>
                  </a:solidFill>
                  <a:latin typeface="Lato" panose="020F0502020204030203" pitchFamily="34" charset="0"/>
                </a:rPr>
                <a:t>. Cum sociis </a:t>
              </a:r>
              <a:r>
                <a:rPr lang="en-ID" sz="1200" dirty="0" err="1">
                  <a:solidFill>
                    <a:schemeClr val="bg1">
                      <a:lumMod val="50000"/>
                    </a:schemeClr>
                  </a:solidFill>
                  <a:latin typeface="Lato" panose="020F0502020204030203" pitchFamily="34" charset="0"/>
                </a:rPr>
                <a:t>natoque</a:t>
              </a:r>
              <a:r>
                <a:rPr lang="en-ID" sz="1200" dirty="0">
                  <a:solidFill>
                    <a:schemeClr val="bg1">
                      <a:lumMod val="50000"/>
                    </a:schemeClr>
                  </a:solidFill>
                  <a:latin typeface="Lato" panose="020F0502020204030203" pitchFamily="34" charset="0"/>
                </a:rPr>
                <a:t> </a:t>
              </a:r>
              <a:r>
                <a:rPr lang="en-ID" sz="1200" err="1">
                  <a:solidFill>
                    <a:schemeClr val="bg1">
                      <a:lumMod val="50000"/>
                    </a:schemeClr>
                  </a:solidFill>
                  <a:latin typeface="Lato" panose="020F0502020204030203" pitchFamily="34" charset="0"/>
                </a:rPr>
                <a:t>penatibus</a:t>
              </a:r>
              <a:r>
                <a:rPr lang="en-ID" sz="1200">
                  <a:solidFill>
                    <a:schemeClr val="bg1">
                      <a:lumMod val="50000"/>
                    </a:schemeClr>
                  </a:solidFill>
                  <a:latin typeface="Lato" panose="020F0502020204030203" pitchFamily="34" charset="0"/>
                </a:rPr>
                <a:t> et magni </a:t>
              </a:r>
              <a:endParaRPr lang="en-ID" sz="1200" dirty="0">
                <a:solidFill>
                  <a:schemeClr val="bg1">
                    <a:lumMod val="50000"/>
                  </a:schemeClr>
                </a:solidFill>
                <a:latin typeface="Lato" panose="020F0502020204030203" pitchFamily="34" charset="0"/>
              </a:endParaRPr>
            </a:p>
          </p:txBody>
        </p:sp>
        <p:sp>
          <p:nvSpPr>
            <p:cNvPr id="19" name="Rectangle 18">
              <a:extLst>
                <a:ext uri="{FF2B5EF4-FFF2-40B4-BE49-F238E27FC236}">
                  <a16:creationId xmlns:a16="http://schemas.microsoft.com/office/drawing/2014/main" id="{4B38D8F8-8300-48D3-BCF2-BFD1858364B7}"/>
                </a:ext>
              </a:extLst>
            </p:cNvPr>
            <p:cNvSpPr/>
            <p:nvPr/>
          </p:nvSpPr>
          <p:spPr>
            <a:xfrm>
              <a:off x="7907642" y="3810094"/>
              <a:ext cx="3745485" cy="1719894"/>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 malesuada bibendum arcu vitae. Sed sed risus pretium quam vulputate dignissim suspendisse in. Eleifend mi in nulla posuere sollicitudin</a:t>
              </a:r>
            </a:p>
          </p:txBody>
        </p:sp>
        <p:sp>
          <p:nvSpPr>
            <p:cNvPr id="21" name="TextBox 20">
              <a:extLst>
                <a:ext uri="{FF2B5EF4-FFF2-40B4-BE49-F238E27FC236}">
                  <a16:creationId xmlns:a16="http://schemas.microsoft.com/office/drawing/2014/main" id="{DD9642DD-D7E0-427A-8ADF-3F441B7E85A4}"/>
                </a:ext>
              </a:extLst>
            </p:cNvPr>
            <p:cNvSpPr txBox="1"/>
            <p:nvPr/>
          </p:nvSpPr>
          <p:spPr>
            <a:xfrm>
              <a:off x="7907642" y="3572358"/>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grpSp>
    </p:spTree>
    <p:extLst>
      <p:ext uri="{BB962C8B-B14F-4D97-AF65-F5344CB8AC3E}">
        <p14:creationId xmlns:p14="http://schemas.microsoft.com/office/powerpoint/2010/main" val="91542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E54A5E-6D5A-4338-9C82-2F9D980D64BA}"/>
              </a:ext>
            </a:extLst>
          </p:cNvPr>
          <p:cNvSpPr>
            <a:spLocks noGrp="1"/>
          </p:cNvSpPr>
          <p:nvPr>
            <p:ph type="pic" sz="quarter" idx="18"/>
          </p:nvPr>
        </p:nvSpPr>
        <p:spPr/>
      </p:sp>
      <p:sp>
        <p:nvSpPr>
          <p:cNvPr id="7" name="Rectangle 6">
            <a:extLst>
              <a:ext uri="{FF2B5EF4-FFF2-40B4-BE49-F238E27FC236}">
                <a16:creationId xmlns:a16="http://schemas.microsoft.com/office/drawing/2014/main" id="{6809D8B5-B898-4098-97F3-8F9D55498D20}"/>
              </a:ext>
            </a:extLst>
          </p:cNvPr>
          <p:cNvSpPr/>
          <p:nvPr/>
        </p:nvSpPr>
        <p:spPr>
          <a:xfrm>
            <a:off x="2266950" y="1675880"/>
            <a:ext cx="4260271" cy="35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a:extLst>
              <a:ext uri="{FF2B5EF4-FFF2-40B4-BE49-F238E27FC236}">
                <a16:creationId xmlns:a16="http://schemas.microsoft.com/office/drawing/2014/main" id="{4C275159-B53A-49E0-9ECA-3646DB41A84C}"/>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C05554FE-839D-403A-BA71-032F7E0456D5}"/>
              </a:ext>
            </a:extLst>
          </p:cNvPr>
          <p:cNvSpPr>
            <a:spLocks noGrp="1"/>
          </p:cNvSpPr>
          <p:nvPr>
            <p:ph type="pic" sz="quarter" idx="17"/>
          </p:nvPr>
        </p:nvSpPr>
        <p:spPr/>
      </p:sp>
      <p:grpSp>
        <p:nvGrpSpPr>
          <p:cNvPr id="2" name="Group 1">
            <a:extLst>
              <a:ext uri="{FF2B5EF4-FFF2-40B4-BE49-F238E27FC236}">
                <a16:creationId xmlns:a16="http://schemas.microsoft.com/office/drawing/2014/main" id="{570252BA-DD61-46DC-88FA-1F51BC5798F1}"/>
              </a:ext>
            </a:extLst>
          </p:cNvPr>
          <p:cNvGrpSpPr/>
          <p:nvPr/>
        </p:nvGrpSpPr>
        <p:grpSpPr>
          <a:xfrm>
            <a:off x="5853694" y="274292"/>
            <a:ext cx="6091081" cy="6157768"/>
            <a:chOff x="11706565" y="274292"/>
            <a:chExt cx="6091081" cy="6157768"/>
          </a:xfrm>
        </p:grpSpPr>
        <p:grpSp>
          <p:nvGrpSpPr>
            <p:cNvPr id="28" name="Group 27"/>
            <p:cNvGrpSpPr/>
            <p:nvPr/>
          </p:nvGrpSpPr>
          <p:grpSpPr>
            <a:xfrm>
              <a:off x="11706565" y="274292"/>
              <a:ext cx="6091081" cy="6157768"/>
              <a:chOff x="379968" y="288233"/>
              <a:chExt cx="6091081" cy="6157768"/>
            </a:xfrm>
          </p:grpSpPr>
          <p:sp>
            <p:nvSpPr>
              <p:cNvPr id="21" name="TextBox 20"/>
              <p:cNvSpPr txBox="1"/>
              <p:nvPr/>
            </p:nvSpPr>
            <p:spPr>
              <a:xfrm>
                <a:off x="390898" y="288233"/>
                <a:ext cx="3940690" cy="1077218"/>
              </a:xfrm>
              <a:prstGeom prst="rect">
                <a:avLst/>
              </a:prstGeom>
              <a:noFill/>
            </p:spPr>
            <p:txBody>
              <a:bodyPr wrap="square" rtlCol="0">
                <a:spAutoFit/>
              </a:bodyPr>
              <a:lstStyle/>
              <a:p>
                <a:r>
                  <a:rPr lang="id-ID" sz="3200" b="1">
                    <a:latin typeface="Poppin"/>
                  </a:rPr>
                  <a:t>MULTI CONCEP OROJECT</a:t>
                </a:r>
              </a:p>
            </p:txBody>
          </p:sp>
          <p:sp>
            <p:nvSpPr>
              <p:cNvPr id="22" name="Rectangle 21"/>
              <p:cNvSpPr/>
              <p:nvPr/>
            </p:nvSpPr>
            <p:spPr>
              <a:xfrm>
                <a:off x="379968" y="1332766"/>
                <a:ext cx="4430490" cy="461665"/>
              </a:xfrm>
              <a:prstGeom prst="rect">
                <a:avLst/>
              </a:prstGeom>
            </p:spPr>
            <p:txBody>
              <a:bodyPr wrap="square">
                <a:spAutoFit/>
              </a:bodyPr>
              <a:lstStyle/>
              <a:p>
                <a:r>
                  <a:rPr lang="id-ID" sz="1200">
                    <a:solidFill>
                      <a:schemeClr val="tx1">
                        <a:lumMod val="75000"/>
                        <a:lumOff val="25000"/>
                      </a:schemeClr>
                    </a:solidFill>
                    <a:latin typeface="Poppin"/>
                  </a:rPr>
                  <a:t>Lorem ipsum dolor sit amet, consecteturf adipiscing gelit, sed do eiusmod tempor incididunt ut labore et dolore magna</a:t>
                </a:r>
              </a:p>
            </p:txBody>
          </p:sp>
          <p:sp>
            <p:nvSpPr>
              <p:cNvPr id="23" name="TextBox 22">
                <a:extLst>
                  <a:ext uri="{FF2B5EF4-FFF2-40B4-BE49-F238E27FC236}">
                    <a16:creationId xmlns:a16="http://schemas.microsoft.com/office/drawing/2014/main" id="{00DE17C4-E945-4AE7-9050-2AFAA3373FCB}"/>
                  </a:ext>
                </a:extLst>
              </p:cNvPr>
              <p:cNvSpPr txBox="1"/>
              <p:nvPr/>
            </p:nvSpPr>
            <p:spPr>
              <a:xfrm>
                <a:off x="379968" y="5313038"/>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24" name="Rectangle 23"/>
              <p:cNvSpPr/>
              <p:nvPr/>
            </p:nvSpPr>
            <p:spPr>
              <a:xfrm>
                <a:off x="379969" y="5557103"/>
                <a:ext cx="2880323"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a:t>
                </a:r>
              </a:p>
            </p:txBody>
          </p:sp>
          <p:sp>
            <p:nvSpPr>
              <p:cNvPr id="25" name="TextBox 24">
                <a:extLst>
                  <a:ext uri="{FF2B5EF4-FFF2-40B4-BE49-F238E27FC236}">
                    <a16:creationId xmlns:a16="http://schemas.microsoft.com/office/drawing/2014/main" id="{00DE17C4-E945-4AE7-9050-2AFAA3373FCB}"/>
                  </a:ext>
                </a:extLst>
              </p:cNvPr>
              <p:cNvSpPr txBox="1"/>
              <p:nvPr/>
            </p:nvSpPr>
            <p:spPr>
              <a:xfrm>
                <a:off x="3588898" y="5313038"/>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26" name="Rectangle 25"/>
              <p:cNvSpPr/>
              <p:nvPr/>
            </p:nvSpPr>
            <p:spPr>
              <a:xfrm>
                <a:off x="3590726" y="5557103"/>
                <a:ext cx="2880323"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a:t>
                </a:r>
              </a:p>
            </p:txBody>
          </p:sp>
        </p:grpSp>
        <p:sp>
          <p:nvSpPr>
            <p:cNvPr id="27" name="Rectangle 26"/>
            <p:cNvSpPr/>
            <p:nvPr/>
          </p:nvSpPr>
          <p:spPr>
            <a:xfrm>
              <a:off x="12882999" y="2594404"/>
              <a:ext cx="4260271" cy="1447512"/>
            </a:xfrm>
            <a:prstGeom prst="rect">
              <a:avLst/>
            </a:prstGeom>
          </p:spPr>
          <p:txBody>
            <a:bodyPr wrap="square">
              <a:spAutoFit/>
            </a:bodyPr>
            <a:lstStyle/>
            <a:p>
              <a:pPr algn="just">
                <a:lnSpc>
                  <a:spcPct val="150000"/>
                </a:lnSpc>
              </a:pPr>
              <a:r>
                <a:rPr lang="id-ID" sz="1200">
                  <a:solidFill>
                    <a:schemeClr val="tx1">
                      <a:lumMod val="75000"/>
                      <a:lumOff val="25000"/>
                    </a:schemeClr>
                  </a:solidFill>
                  <a:latin typeface="Poppin"/>
                </a:rPr>
                <a:t>Lorem ipsum dolor sit amet, consecteturf adipiscing gelit, sed do eiusmod tempor incididunt ut labore et dolore magna aliqua. Ut enim ad minim hjjfff veniam, quis nostrud exercitation ullamco laboris nisi ut aliquip ex ea commodo consequat. Duis aute irure dolor in reprehenderit in voluptate velit esse </a:t>
              </a:r>
              <a:r>
                <a:rPr lang="id-ID" sz="1200">
                  <a:solidFill>
                    <a:schemeClr val="tx1">
                      <a:lumMod val="75000"/>
                      <a:lumOff val="25000"/>
                    </a:schemeClr>
                  </a:solidFill>
                  <a:latin typeface="Lato" panose="020F0502020204030203"/>
                </a:rPr>
                <a:t>cillumg</a:t>
              </a:r>
              <a:endParaRPr lang="id-ID" sz="1200">
                <a:solidFill>
                  <a:schemeClr val="tx1">
                    <a:lumMod val="75000"/>
                    <a:lumOff val="25000"/>
                  </a:schemeClr>
                </a:solidFill>
                <a:latin typeface="Poppin"/>
              </a:endParaRPr>
            </a:p>
          </p:txBody>
        </p:sp>
      </p:grpSp>
      <p:sp>
        <p:nvSpPr>
          <p:cNvPr id="11" name="Picture Placeholder 10">
            <a:extLst>
              <a:ext uri="{FF2B5EF4-FFF2-40B4-BE49-F238E27FC236}">
                <a16:creationId xmlns:a16="http://schemas.microsoft.com/office/drawing/2014/main" id="{1ECE64BB-B212-48A1-A857-FC88EE338EAC}"/>
              </a:ext>
            </a:extLst>
          </p:cNvPr>
          <p:cNvSpPr>
            <a:spLocks noGrp="1"/>
          </p:cNvSpPr>
          <p:nvPr>
            <p:ph type="pic" sz="quarter" idx="16"/>
          </p:nvPr>
        </p:nvSpPr>
        <p:spPr/>
      </p:sp>
    </p:spTree>
    <p:extLst>
      <p:ext uri="{BB962C8B-B14F-4D97-AF65-F5344CB8AC3E}">
        <p14:creationId xmlns:p14="http://schemas.microsoft.com/office/powerpoint/2010/main" val="293168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5079" r="25079"/>
          <a:stretch>
            <a:fillRect/>
          </a:stretch>
        </p:blipFill>
        <p:spPr/>
      </p:pic>
      <p:sp>
        <p:nvSpPr>
          <p:cNvPr id="17" name="Rectangle 16"/>
          <p:cNvSpPr/>
          <p:nvPr/>
        </p:nvSpPr>
        <p:spPr>
          <a:xfrm>
            <a:off x="464458" y="418356"/>
            <a:ext cx="4501242" cy="602128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464456" y="3256688"/>
            <a:ext cx="2690133" cy="3182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2743201" y="418355"/>
            <a:ext cx="2569030" cy="302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p:cNvGrpSpPr/>
          <p:nvPr/>
        </p:nvGrpSpPr>
        <p:grpSpPr>
          <a:xfrm>
            <a:off x="6290430" y="1375909"/>
            <a:ext cx="4923369" cy="4106178"/>
            <a:chOff x="6684268" y="1375911"/>
            <a:chExt cx="4923369" cy="4106178"/>
          </a:xfrm>
        </p:grpSpPr>
        <p:grpSp>
          <p:nvGrpSpPr>
            <p:cNvPr id="20" name="Group 19"/>
            <p:cNvGrpSpPr/>
            <p:nvPr/>
          </p:nvGrpSpPr>
          <p:grpSpPr>
            <a:xfrm>
              <a:off x="6993254" y="1375911"/>
              <a:ext cx="4301493" cy="1343953"/>
              <a:chOff x="7053444" y="1493276"/>
              <a:chExt cx="4301493" cy="1343953"/>
            </a:xfrm>
          </p:grpSpPr>
          <p:sp>
            <p:nvSpPr>
              <p:cNvPr id="21" name="TextBox 20">
                <a:extLst>
                  <a:ext uri="{FF2B5EF4-FFF2-40B4-BE49-F238E27FC236}">
                    <a16:creationId xmlns:a16="http://schemas.microsoft.com/office/drawing/2014/main" id="{91233CB1-7AE1-4DF3-8180-EE2C19F2AA6F}"/>
                  </a:ext>
                </a:extLst>
              </p:cNvPr>
              <p:cNvSpPr txBox="1"/>
              <p:nvPr/>
            </p:nvSpPr>
            <p:spPr>
              <a:xfrm>
                <a:off x="7139387" y="1493276"/>
                <a:ext cx="4129606" cy="584775"/>
              </a:xfrm>
              <a:prstGeom prst="rect">
                <a:avLst/>
              </a:prstGeom>
              <a:noFill/>
            </p:spPr>
            <p:txBody>
              <a:bodyPr wrap="square" rtlCol="0">
                <a:spAutoFit/>
              </a:bodyPr>
              <a:lstStyle/>
              <a:p>
                <a:pPr algn="ctr"/>
                <a:r>
                  <a:rPr lang="en-US" sz="3200" b="1">
                    <a:solidFill>
                      <a:schemeClr val="tx1">
                        <a:lumMod val="95000"/>
                        <a:lumOff val="5000"/>
                      </a:schemeClr>
                    </a:solidFill>
                    <a:latin typeface="Montserrat" panose="00000500000000000000" pitchFamily="50" charset="0"/>
                  </a:rPr>
                  <a:t>OUR PORTFOLIO</a:t>
                </a:r>
                <a:endParaRPr lang="en-US" sz="3200" b="1" dirty="0">
                  <a:solidFill>
                    <a:schemeClr val="tx1">
                      <a:lumMod val="95000"/>
                      <a:lumOff val="5000"/>
                    </a:schemeClr>
                  </a:solidFill>
                  <a:latin typeface="Montserrat" panose="00000500000000000000" pitchFamily="50" charset="0"/>
                </a:endParaRPr>
              </a:p>
            </p:txBody>
          </p:sp>
          <p:sp>
            <p:nvSpPr>
              <p:cNvPr id="22" name="TextBox 21">
                <a:extLst>
                  <a:ext uri="{FF2B5EF4-FFF2-40B4-BE49-F238E27FC236}">
                    <a16:creationId xmlns:a16="http://schemas.microsoft.com/office/drawing/2014/main" id="{5EE81FE4-12B2-4A1D-B194-C168F0E051F1}"/>
                  </a:ext>
                </a:extLst>
              </p:cNvPr>
              <p:cNvSpPr txBox="1"/>
              <p:nvPr/>
            </p:nvSpPr>
            <p:spPr>
              <a:xfrm>
                <a:off x="7053444" y="1913899"/>
                <a:ext cx="4301493" cy="923330"/>
              </a:xfrm>
              <a:prstGeom prst="rect">
                <a:avLst/>
              </a:prstGeom>
              <a:noFill/>
            </p:spPr>
            <p:txBody>
              <a:bodyPr wrap="square" rtlCol="0">
                <a:spAutoFit/>
              </a:bodyPr>
              <a:lstStyle/>
              <a:p>
                <a:pPr algn="ct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Lorem Ipsum has been the industry's standard dummy has been the industry's </a:t>
                </a:r>
              </a:p>
            </p:txBody>
          </p:sp>
        </p:grpSp>
        <p:sp>
          <p:nvSpPr>
            <p:cNvPr id="23" name="TextBox 22">
              <a:extLst>
                <a:ext uri="{FF2B5EF4-FFF2-40B4-BE49-F238E27FC236}">
                  <a16:creationId xmlns:a16="http://schemas.microsoft.com/office/drawing/2014/main" id="{00DE17C4-E945-4AE7-9050-2AFAA3373FCB}"/>
                </a:ext>
              </a:extLst>
            </p:cNvPr>
            <p:cNvSpPr txBox="1"/>
            <p:nvPr/>
          </p:nvSpPr>
          <p:spPr>
            <a:xfrm>
              <a:off x="6684268" y="4037695"/>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24" name="Rectangle 23"/>
            <p:cNvSpPr/>
            <p:nvPr/>
          </p:nvSpPr>
          <p:spPr>
            <a:xfrm>
              <a:off x="6684269" y="4281760"/>
              <a:ext cx="2156359" cy="1200329"/>
            </a:xfrm>
            <a:prstGeom prst="rect">
              <a:avLst/>
            </a:prstGeom>
          </p:spPr>
          <p:txBody>
            <a:bodyPr wrap="square">
              <a:spAutoFit/>
            </a:bodyPr>
            <a:lstStyle/>
            <a:p>
              <a:pPr algn="just"/>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 malesuada bibendum a</a:t>
              </a:r>
            </a:p>
          </p:txBody>
        </p:sp>
        <p:sp>
          <p:nvSpPr>
            <p:cNvPr id="25" name="TextBox 24">
              <a:extLst>
                <a:ext uri="{FF2B5EF4-FFF2-40B4-BE49-F238E27FC236}">
                  <a16:creationId xmlns:a16="http://schemas.microsoft.com/office/drawing/2014/main" id="{00DE17C4-E945-4AE7-9050-2AFAA3373FCB}"/>
                </a:ext>
              </a:extLst>
            </p:cNvPr>
            <p:cNvSpPr txBox="1"/>
            <p:nvPr/>
          </p:nvSpPr>
          <p:spPr>
            <a:xfrm>
              <a:off x="9451277" y="3972141"/>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26" name="Rectangle 25"/>
            <p:cNvSpPr/>
            <p:nvPr/>
          </p:nvSpPr>
          <p:spPr>
            <a:xfrm>
              <a:off x="9451278" y="4216206"/>
              <a:ext cx="2156359" cy="1200329"/>
            </a:xfrm>
            <a:prstGeom prst="rect">
              <a:avLst/>
            </a:prstGeom>
          </p:spPr>
          <p:txBody>
            <a:bodyPr wrap="square">
              <a:spAutoFit/>
            </a:bodyPr>
            <a:lstStyle/>
            <a:p>
              <a:pPr algn="just"/>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 malesuada bibendum </a:t>
              </a:r>
            </a:p>
          </p:txBody>
        </p:sp>
      </p:grpSp>
      <p:sp>
        <p:nvSpPr>
          <p:cNvPr id="28" name="Rectangle 27"/>
          <p:cNvSpPr/>
          <p:nvPr/>
        </p:nvSpPr>
        <p:spPr>
          <a:xfrm>
            <a:off x="5762171" y="418355"/>
            <a:ext cx="5979886" cy="602128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2">
            <a:extLst>
              <a:ext uri="{FF2B5EF4-FFF2-40B4-BE49-F238E27FC236}">
                <a16:creationId xmlns:a16="http://schemas.microsoft.com/office/drawing/2014/main" id="{6FCA5CEE-D8FE-4AFF-A3FF-8DEA4223201A}"/>
              </a:ext>
            </a:extLst>
          </p:cNvPr>
          <p:cNvSpPr>
            <a:spLocks noGrp="1"/>
          </p:cNvSpPr>
          <p:nvPr>
            <p:ph type="pic" sz="quarter" idx="17"/>
          </p:nvPr>
        </p:nvSpPr>
        <p:spPr/>
      </p:sp>
      <p:sp>
        <p:nvSpPr>
          <p:cNvPr id="5" name="Picture Placeholder 4">
            <a:extLst>
              <a:ext uri="{FF2B5EF4-FFF2-40B4-BE49-F238E27FC236}">
                <a16:creationId xmlns:a16="http://schemas.microsoft.com/office/drawing/2014/main" id="{A5D38F50-25D6-497C-A7A7-E23B4A299529}"/>
              </a:ext>
            </a:extLst>
          </p:cNvPr>
          <p:cNvSpPr>
            <a:spLocks noGrp="1"/>
          </p:cNvSpPr>
          <p:nvPr>
            <p:ph type="pic" sz="quarter" idx="16"/>
          </p:nvPr>
        </p:nvSpPr>
        <p:spPr/>
      </p:sp>
    </p:spTree>
    <p:extLst>
      <p:ext uri="{BB962C8B-B14F-4D97-AF65-F5344CB8AC3E}">
        <p14:creationId xmlns:p14="http://schemas.microsoft.com/office/powerpoint/2010/main" val="186627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5AABA-8ABF-4377-B555-5EBE36143361}"/>
              </a:ext>
            </a:extLst>
          </p:cNvPr>
          <p:cNvSpPr txBox="1"/>
          <p:nvPr/>
        </p:nvSpPr>
        <p:spPr>
          <a:xfrm>
            <a:off x="1440705" y="1016640"/>
            <a:ext cx="4755874" cy="584775"/>
          </a:xfrm>
          <a:prstGeom prst="rect">
            <a:avLst/>
          </a:prstGeom>
          <a:noFill/>
        </p:spPr>
        <p:txBody>
          <a:bodyPr wrap="square" rtlCol="0">
            <a:spAutoFit/>
          </a:bodyPr>
          <a:lstStyle/>
          <a:p>
            <a:r>
              <a:rPr lang="en-US" sz="3200" b="1">
                <a:solidFill>
                  <a:schemeClr val="tx1">
                    <a:lumMod val="95000"/>
                    <a:lumOff val="5000"/>
                  </a:schemeClr>
                </a:solidFill>
                <a:latin typeface="Montserrat" panose="00000500000000000000" pitchFamily="50" charset="0"/>
              </a:rPr>
              <a:t>MACBOOK MOCK UP</a:t>
            </a:r>
            <a:endParaRPr lang="en-US" sz="3200" b="1" dirty="0">
              <a:solidFill>
                <a:schemeClr val="tx1">
                  <a:lumMod val="95000"/>
                  <a:lumOff val="5000"/>
                </a:schemeClr>
              </a:solidFill>
              <a:latin typeface="Montserrat" panose="00000500000000000000" pitchFamily="50" charset="0"/>
            </a:endParaRPr>
          </a:p>
        </p:txBody>
      </p:sp>
      <p:sp>
        <p:nvSpPr>
          <p:cNvPr id="9" name="Rectangle 8"/>
          <p:cNvSpPr/>
          <p:nvPr/>
        </p:nvSpPr>
        <p:spPr>
          <a:xfrm>
            <a:off x="1440706" y="1729665"/>
            <a:ext cx="6459330"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quis nostrud exercitation ullamco laboris nisi ut aliquip ex ea commodo consequat. Duis aute irure dolor in</a:t>
            </a:r>
          </a:p>
        </p:txBody>
      </p:sp>
      <p:grpSp>
        <p:nvGrpSpPr>
          <p:cNvPr id="12" name="Group 11"/>
          <p:cNvGrpSpPr/>
          <p:nvPr/>
        </p:nvGrpSpPr>
        <p:grpSpPr>
          <a:xfrm>
            <a:off x="6504205" y="4394633"/>
            <a:ext cx="2791661" cy="1075062"/>
            <a:chOff x="9057439" y="3972139"/>
            <a:chExt cx="2791661" cy="1075062"/>
          </a:xfrm>
        </p:grpSpPr>
        <p:sp>
          <p:nvSpPr>
            <p:cNvPr id="10" name="TextBox 9">
              <a:extLst>
                <a:ext uri="{FF2B5EF4-FFF2-40B4-BE49-F238E27FC236}">
                  <a16:creationId xmlns:a16="http://schemas.microsoft.com/office/drawing/2014/main" id="{00DE17C4-E945-4AE7-9050-2AFAA3373FCB}"/>
                </a:ext>
              </a:extLst>
            </p:cNvPr>
            <p:cNvSpPr txBox="1"/>
            <p:nvPr/>
          </p:nvSpPr>
          <p:spPr>
            <a:xfrm>
              <a:off x="9057439" y="3972139"/>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11" name="Rectangle 10"/>
            <p:cNvSpPr/>
            <p:nvPr/>
          </p:nvSpPr>
          <p:spPr>
            <a:xfrm>
              <a:off x="9057440" y="4216204"/>
              <a:ext cx="2791660" cy="830997"/>
            </a:xfrm>
            <a:prstGeom prst="rect">
              <a:avLst/>
            </a:prstGeom>
          </p:spPr>
          <p:txBody>
            <a:bodyPr wrap="square">
              <a:spAutoFit/>
            </a:bodyPr>
            <a:lstStyle/>
            <a:p>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 male</a:t>
              </a:r>
            </a:p>
          </p:txBody>
        </p:sp>
      </p:grpSp>
      <p:sp>
        <p:nvSpPr>
          <p:cNvPr id="14" name="TextBox 13">
            <a:extLst>
              <a:ext uri="{FF2B5EF4-FFF2-40B4-BE49-F238E27FC236}">
                <a16:creationId xmlns:a16="http://schemas.microsoft.com/office/drawing/2014/main" id="{00DE17C4-E945-4AE7-9050-2AFAA3373FCB}"/>
              </a:ext>
            </a:extLst>
          </p:cNvPr>
          <p:cNvSpPr txBox="1"/>
          <p:nvPr/>
        </p:nvSpPr>
        <p:spPr>
          <a:xfrm>
            <a:off x="6504205" y="2796633"/>
            <a:ext cx="2156360"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COMPANY</a:t>
            </a:r>
          </a:p>
        </p:txBody>
      </p:sp>
      <p:sp>
        <p:nvSpPr>
          <p:cNvPr id="15" name="Rectangle 14"/>
          <p:cNvSpPr/>
          <p:nvPr/>
        </p:nvSpPr>
        <p:spPr>
          <a:xfrm>
            <a:off x="6504206" y="3040698"/>
            <a:ext cx="2791660" cy="1015663"/>
          </a:xfrm>
          <a:prstGeom prst="rect">
            <a:avLst/>
          </a:prstGeom>
        </p:spPr>
        <p:txBody>
          <a:bodyPr wrap="square">
            <a:spAutoFit/>
          </a:bodyPr>
          <a:lstStyle/>
          <a:p>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 male</a:t>
            </a:r>
          </a:p>
        </p:txBody>
      </p:sp>
      <p:grpSp>
        <p:nvGrpSpPr>
          <p:cNvPr id="22" name="Group 21">
            <a:extLst>
              <a:ext uri="{FF2B5EF4-FFF2-40B4-BE49-F238E27FC236}">
                <a16:creationId xmlns:a16="http://schemas.microsoft.com/office/drawing/2014/main" id="{8AA758FB-FF94-4DE3-9096-B88D89679A5D}"/>
              </a:ext>
            </a:extLst>
          </p:cNvPr>
          <p:cNvGrpSpPr/>
          <p:nvPr/>
        </p:nvGrpSpPr>
        <p:grpSpPr>
          <a:xfrm>
            <a:off x="10310900" y="730809"/>
            <a:ext cx="1159223" cy="5396383"/>
            <a:chOff x="10310900" y="491527"/>
            <a:chExt cx="1159223" cy="5396383"/>
          </a:xfrm>
          <a:solidFill>
            <a:schemeClr val="bg1">
              <a:lumMod val="95000"/>
            </a:schemeClr>
          </a:solidFill>
        </p:grpSpPr>
        <p:grpSp>
          <p:nvGrpSpPr>
            <p:cNvPr id="24" name="Group 23">
              <a:extLst>
                <a:ext uri="{FF2B5EF4-FFF2-40B4-BE49-F238E27FC236}">
                  <a16:creationId xmlns:a16="http://schemas.microsoft.com/office/drawing/2014/main" id="{09D1D9CD-8FC4-4E57-A5F9-A11DFD898F55}"/>
                </a:ext>
              </a:extLst>
            </p:cNvPr>
            <p:cNvGrpSpPr/>
            <p:nvPr/>
          </p:nvGrpSpPr>
          <p:grpSpPr>
            <a:xfrm>
              <a:off x="10310900" y="491527"/>
              <a:ext cx="1159223" cy="1940181"/>
              <a:chOff x="10377715" y="1364344"/>
              <a:chExt cx="1159223" cy="1940181"/>
            </a:xfrm>
            <a:grpFill/>
          </p:grpSpPr>
          <p:grpSp>
            <p:nvGrpSpPr>
              <p:cNvPr id="54" name="Group 53">
                <a:extLst>
                  <a:ext uri="{FF2B5EF4-FFF2-40B4-BE49-F238E27FC236}">
                    <a16:creationId xmlns:a16="http://schemas.microsoft.com/office/drawing/2014/main" id="{6F54E230-6B95-4942-A932-5099A2809219}"/>
                  </a:ext>
                </a:extLst>
              </p:cNvPr>
              <p:cNvGrpSpPr/>
              <p:nvPr/>
            </p:nvGrpSpPr>
            <p:grpSpPr>
              <a:xfrm>
                <a:off x="10377715" y="1364344"/>
                <a:ext cx="176576" cy="1940181"/>
                <a:chOff x="10377715" y="1364344"/>
                <a:chExt cx="176576" cy="1940181"/>
              </a:xfrm>
              <a:grpFill/>
            </p:grpSpPr>
            <p:sp>
              <p:nvSpPr>
                <p:cNvPr id="76" name="Oval 75">
                  <a:extLst>
                    <a:ext uri="{FF2B5EF4-FFF2-40B4-BE49-F238E27FC236}">
                      <a16:creationId xmlns:a16="http://schemas.microsoft.com/office/drawing/2014/main" id="{B9814DAE-9AD4-44E4-BF9D-FED6DDD26731}"/>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76">
                  <a:extLst>
                    <a:ext uri="{FF2B5EF4-FFF2-40B4-BE49-F238E27FC236}">
                      <a16:creationId xmlns:a16="http://schemas.microsoft.com/office/drawing/2014/main" id="{3718A8F3-8C13-4FF5-9776-4825E0008B2F}"/>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a:extLst>
                    <a:ext uri="{FF2B5EF4-FFF2-40B4-BE49-F238E27FC236}">
                      <a16:creationId xmlns:a16="http://schemas.microsoft.com/office/drawing/2014/main" id="{8C36AC39-7143-418F-978D-4FC51AC6FDBF}"/>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a:extLst>
                    <a:ext uri="{FF2B5EF4-FFF2-40B4-BE49-F238E27FC236}">
                      <a16:creationId xmlns:a16="http://schemas.microsoft.com/office/drawing/2014/main" id="{76CF54CE-7D7C-48E2-9DB1-A7B8D0E4501D}"/>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a:extLst>
                    <a:ext uri="{FF2B5EF4-FFF2-40B4-BE49-F238E27FC236}">
                      <a16:creationId xmlns:a16="http://schemas.microsoft.com/office/drawing/2014/main" id="{67F14A6E-060E-4282-9F37-87F8A91D80DC}"/>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a:extLst>
                    <a:ext uri="{FF2B5EF4-FFF2-40B4-BE49-F238E27FC236}">
                      <a16:creationId xmlns:a16="http://schemas.microsoft.com/office/drawing/2014/main" id="{72CAAD25-37C5-4974-8BC0-F369BF52AFEE}"/>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5" name="Group 54">
                <a:extLst>
                  <a:ext uri="{FF2B5EF4-FFF2-40B4-BE49-F238E27FC236}">
                    <a16:creationId xmlns:a16="http://schemas.microsoft.com/office/drawing/2014/main" id="{CDD73FC6-0C77-49BF-9672-1D4B6F4C0F1F}"/>
                  </a:ext>
                </a:extLst>
              </p:cNvPr>
              <p:cNvGrpSpPr/>
              <p:nvPr/>
            </p:nvGrpSpPr>
            <p:grpSpPr>
              <a:xfrm>
                <a:off x="10705264" y="1364344"/>
                <a:ext cx="176576" cy="1940181"/>
                <a:chOff x="10377715" y="1364344"/>
                <a:chExt cx="176576" cy="1940181"/>
              </a:xfrm>
              <a:grpFill/>
            </p:grpSpPr>
            <p:sp>
              <p:nvSpPr>
                <p:cNvPr id="70" name="Oval 69">
                  <a:extLst>
                    <a:ext uri="{FF2B5EF4-FFF2-40B4-BE49-F238E27FC236}">
                      <a16:creationId xmlns:a16="http://schemas.microsoft.com/office/drawing/2014/main" id="{78596C3B-D2DB-438A-8DF9-1F087BDC6442}"/>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a:extLst>
                    <a:ext uri="{FF2B5EF4-FFF2-40B4-BE49-F238E27FC236}">
                      <a16:creationId xmlns:a16="http://schemas.microsoft.com/office/drawing/2014/main" id="{D58A94BC-63E1-49DA-ACD2-88CB74E9C22E}"/>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a:extLst>
                    <a:ext uri="{FF2B5EF4-FFF2-40B4-BE49-F238E27FC236}">
                      <a16:creationId xmlns:a16="http://schemas.microsoft.com/office/drawing/2014/main" id="{6C2550F4-8000-4E41-BFB0-9E5087A6F829}"/>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a:extLst>
                    <a:ext uri="{FF2B5EF4-FFF2-40B4-BE49-F238E27FC236}">
                      <a16:creationId xmlns:a16="http://schemas.microsoft.com/office/drawing/2014/main" id="{2B1B0F8E-E8D7-4A7C-A2E1-E821CB8893B7}"/>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a:extLst>
                    <a:ext uri="{FF2B5EF4-FFF2-40B4-BE49-F238E27FC236}">
                      <a16:creationId xmlns:a16="http://schemas.microsoft.com/office/drawing/2014/main" id="{6F7753E3-2E44-48A5-8AD7-C0B8AB0FDFE3}"/>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a:extLst>
                    <a:ext uri="{FF2B5EF4-FFF2-40B4-BE49-F238E27FC236}">
                      <a16:creationId xmlns:a16="http://schemas.microsoft.com/office/drawing/2014/main" id="{90AACE43-C206-4BA2-94F2-B2D0D6906FC4}"/>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6" name="Group 55">
                <a:extLst>
                  <a:ext uri="{FF2B5EF4-FFF2-40B4-BE49-F238E27FC236}">
                    <a16:creationId xmlns:a16="http://schemas.microsoft.com/office/drawing/2014/main" id="{C1344E70-3466-4D19-88EE-F741407A4BCF}"/>
                  </a:ext>
                </a:extLst>
              </p:cNvPr>
              <p:cNvGrpSpPr/>
              <p:nvPr/>
            </p:nvGrpSpPr>
            <p:grpSpPr>
              <a:xfrm>
                <a:off x="11032813" y="1364344"/>
                <a:ext cx="176576" cy="1940181"/>
                <a:chOff x="10377715" y="1364344"/>
                <a:chExt cx="176576" cy="1940181"/>
              </a:xfrm>
              <a:grpFill/>
            </p:grpSpPr>
            <p:sp>
              <p:nvSpPr>
                <p:cNvPr id="64" name="Oval 63">
                  <a:extLst>
                    <a:ext uri="{FF2B5EF4-FFF2-40B4-BE49-F238E27FC236}">
                      <a16:creationId xmlns:a16="http://schemas.microsoft.com/office/drawing/2014/main" id="{A72D0F2F-565E-4F00-80C0-7D6C1B4E1ED7}"/>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a:extLst>
                    <a:ext uri="{FF2B5EF4-FFF2-40B4-BE49-F238E27FC236}">
                      <a16:creationId xmlns:a16="http://schemas.microsoft.com/office/drawing/2014/main" id="{25D49BF6-6AE0-48D5-93E4-015D19AF68B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a:extLst>
                    <a:ext uri="{FF2B5EF4-FFF2-40B4-BE49-F238E27FC236}">
                      <a16:creationId xmlns:a16="http://schemas.microsoft.com/office/drawing/2014/main" id="{AA9A21CD-2364-4351-AF64-D9626A10FCAE}"/>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a:extLst>
                    <a:ext uri="{FF2B5EF4-FFF2-40B4-BE49-F238E27FC236}">
                      <a16:creationId xmlns:a16="http://schemas.microsoft.com/office/drawing/2014/main" id="{3BD70B50-83DC-49AA-8343-91C81FC0E29C}"/>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a:extLst>
                    <a:ext uri="{FF2B5EF4-FFF2-40B4-BE49-F238E27FC236}">
                      <a16:creationId xmlns:a16="http://schemas.microsoft.com/office/drawing/2014/main" id="{0BDCBC08-52FD-499F-99C3-99AA709C00DA}"/>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a:extLst>
                    <a:ext uri="{FF2B5EF4-FFF2-40B4-BE49-F238E27FC236}">
                      <a16:creationId xmlns:a16="http://schemas.microsoft.com/office/drawing/2014/main" id="{73F34F5B-897B-44E6-AE05-7F38C20EBD5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7" name="Group 56">
                <a:extLst>
                  <a:ext uri="{FF2B5EF4-FFF2-40B4-BE49-F238E27FC236}">
                    <a16:creationId xmlns:a16="http://schemas.microsoft.com/office/drawing/2014/main" id="{E58CDA2E-B7B7-4F23-805C-2954D556AD2C}"/>
                  </a:ext>
                </a:extLst>
              </p:cNvPr>
              <p:cNvGrpSpPr/>
              <p:nvPr/>
            </p:nvGrpSpPr>
            <p:grpSpPr>
              <a:xfrm>
                <a:off x="11360362" y="1364344"/>
                <a:ext cx="176576" cy="1940181"/>
                <a:chOff x="10377715" y="1364344"/>
                <a:chExt cx="176576" cy="1940181"/>
              </a:xfrm>
              <a:grpFill/>
            </p:grpSpPr>
            <p:sp>
              <p:nvSpPr>
                <p:cNvPr id="58" name="Oval 57">
                  <a:extLst>
                    <a:ext uri="{FF2B5EF4-FFF2-40B4-BE49-F238E27FC236}">
                      <a16:creationId xmlns:a16="http://schemas.microsoft.com/office/drawing/2014/main" id="{01673931-19E0-4F61-BB06-2629D5B458A6}"/>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a:extLst>
                    <a:ext uri="{FF2B5EF4-FFF2-40B4-BE49-F238E27FC236}">
                      <a16:creationId xmlns:a16="http://schemas.microsoft.com/office/drawing/2014/main" id="{33DC4702-7854-4AC3-BA2A-A0D8A9E93B8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a:extLst>
                    <a:ext uri="{FF2B5EF4-FFF2-40B4-BE49-F238E27FC236}">
                      <a16:creationId xmlns:a16="http://schemas.microsoft.com/office/drawing/2014/main" id="{18AB5BDC-FDE9-4FDB-A655-B8977F4C4344}"/>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a:extLst>
                    <a:ext uri="{FF2B5EF4-FFF2-40B4-BE49-F238E27FC236}">
                      <a16:creationId xmlns:a16="http://schemas.microsoft.com/office/drawing/2014/main" id="{CE8EF586-1BC6-4394-BB1B-655153CDC00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a:extLst>
                    <a:ext uri="{FF2B5EF4-FFF2-40B4-BE49-F238E27FC236}">
                      <a16:creationId xmlns:a16="http://schemas.microsoft.com/office/drawing/2014/main" id="{61300AAE-56E5-4825-8FDA-55F3D54180AA}"/>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a:extLst>
                    <a:ext uri="{FF2B5EF4-FFF2-40B4-BE49-F238E27FC236}">
                      <a16:creationId xmlns:a16="http://schemas.microsoft.com/office/drawing/2014/main" id="{B8C74D7E-BE87-48BA-8150-A5086B57C272}"/>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25" name="Group 24">
              <a:extLst>
                <a:ext uri="{FF2B5EF4-FFF2-40B4-BE49-F238E27FC236}">
                  <a16:creationId xmlns:a16="http://schemas.microsoft.com/office/drawing/2014/main" id="{6F86E22C-8AC2-471B-A7E8-3DA2F5054F44}"/>
                </a:ext>
              </a:extLst>
            </p:cNvPr>
            <p:cNvGrpSpPr/>
            <p:nvPr/>
          </p:nvGrpSpPr>
          <p:grpSpPr>
            <a:xfrm>
              <a:off x="10310900" y="3947729"/>
              <a:ext cx="1159223" cy="1940181"/>
              <a:chOff x="10377715" y="1364344"/>
              <a:chExt cx="1159223" cy="1940181"/>
            </a:xfrm>
            <a:grpFill/>
          </p:grpSpPr>
          <p:grpSp>
            <p:nvGrpSpPr>
              <p:cNvPr id="26" name="Group 25">
                <a:extLst>
                  <a:ext uri="{FF2B5EF4-FFF2-40B4-BE49-F238E27FC236}">
                    <a16:creationId xmlns:a16="http://schemas.microsoft.com/office/drawing/2014/main" id="{7EB93AD0-94E6-40D3-8FD8-1BCF37E3F343}"/>
                  </a:ext>
                </a:extLst>
              </p:cNvPr>
              <p:cNvGrpSpPr/>
              <p:nvPr/>
            </p:nvGrpSpPr>
            <p:grpSpPr>
              <a:xfrm>
                <a:off x="10377715" y="1364344"/>
                <a:ext cx="176576" cy="1940181"/>
                <a:chOff x="10377715" y="1364344"/>
                <a:chExt cx="176576" cy="1940181"/>
              </a:xfrm>
              <a:grpFill/>
            </p:grpSpPr>
            <p:sp>
              <p:nvSpPr>
                <p:cNvPr id="48" name="Oval 47">
                  <a:extLst>
                    <a:ext uri="{FF2B5EF4-FFF2-40B4-BE49-F238E27FC236}">
                      <a16:creationId xmlns:a16="http://schemas.microsoft.com/office/drawing/2014/main" id="{A43214EF-37D8-45E9-828E-1BDC69A76C14}"/>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48">
                  <a:extLst>
                    <a:ext uri="{FF2B5EF4-FFF2-40B4-BE49-F238E27FC236}">
                      <a16:creationId xmlns:a16="http://schemas.microsoft.com/office/drawing/2014/main" id="{96F64960-2BDD-4607-A157-7E3C47575AAD}"/>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BA0FFCA2-A6D6-416B-B470-113ED2085C35}"/>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B7111731-715C-40B1-AB9E-278AC0C50D2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BE6E76A9-5DDC-409F-A70F-488361E359FB}"/>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a:extLst>
                    <a:ext uri="{FF2B5EF4-FFF2-40B4-BE49-F238E27FC236}">
                      <a16:creationId xmlns:a16="http://schemas.microsoft.com/office/drawing/2014/main" id="{6A643368-9EE9-413F-A9F0-B686E77980D8}"/>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7" name="Group 26">
                <a:extLst>
                  <a:ext uri="{FF2B5EF4-FFF2-40B4-BE49-F238E27FC236}">
                    <a16:creationId xmlns:a16="http://schemas.microsoft.com/office/drawing/2014/main" id="{4B93F1E7-9ED7-4245-8CCC-A61B9A7F2020}"/>
                  </a:ext>
                </a:extLst>
              </p:cNvPr>
              <p:cNvGrpSpPr/>
              <p:nvPr/>
            </p:nvGrpSpPr>
            <p:grpSpPr>
              <a:xfrm>
                <a:off x="10705264" y="1364344"/>
                <a:ext cx="176576" cy="1940181"/>
                <a:chOff x="10377715" y="1364344"/>
                <a:chExt cx="176576" cy="1940181"/>
              </a:xfrm>
              <a:grpFill/>
            </p:grpSpPr>
            <p:sp>
              <p:nvSpPr>
                <p:cNvPr id="42" name="Oval 41">
                  <a:extLst>
                    <a:ext uri="{FF2B5EF4-FFF2-40B4-BE49-F238E27FC236}">
                      <a16:creationId xmlns:a16="http://schemas.microsoft.com/office/drawing/2014/main" id="{98EDDC23-0D9E-43F2-91CB-A9F646CCD046}"/>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a:extLst>
                    <a:ext uri="{FF2B5EF4-FFF2-40B4-BE49-F238E27FC236}">
                      <a16:creationId xmlns:a16="http://schemas.microsoft.com/office/drawing/2014/main" id="{AB3D5BF6-CD3F-4392-AD3D-5737835C4D22}"/>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53B53A38-ADE0-4880-AEC5-A156D24C91B2}"/>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33B39E49-1C84-4E8D-BBE9-5EE2C96403B1}"/>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F7F764C7-68B7-4565-8F6C-B1578DA47529}"/>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a:extLst>
                    <a:ext uri="{FF2B5EF4-FFF2-40B4-BE49-F238E27FC236}">
                      <a16:creationId xmlns:a16="http://schemas.microsoft.com/office/drawing/2014/main" id="{E6A7D2E4-1FC1-4C9A-9778-67867AFFDE74}"/>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a:extLst>
                  <a:ext uri="{FF2B5EF4-FFF2-40B4-BE49-F238E27FC236}">
                    <a16:creationId xmlns:a16="http://schemas.microsoft.com/office/drawing/2014/main" id="{BA912403-D923-4E42-B17A-02F865767DD7}"/>
                  </a:ext>
                </a:extLst>
              </p:cNvPr>
              <p:cNvGrpSpPr/>
              <p:nvPr/>
            </p:nvGrpSpPr>
            <p:grpSpPr>
              <a:xfrm>
                <a:off x="11032813" y="1364344"/>
                <a:ext cx="176576" cy="1940181"/>
                <a:chOff x="10377715" y="1364344"/>
                <a:chExt cx="176576" cy="1940181"/>
              </a:xfrm>
              <a:grpFill/>
            </p:grpSpPr>
            <p:sp>
              <p:nvSpPr>
                <p:cNvPr id="36" name="Oval 35">
                  <a:extLst>
                    <a:ext uri="{FF2B5EF4-FFF2-40B4-BE49-F238E27FC236}">
                      <a16:creationId xmlns:a16="http://schemas.microsoft.com/office/drawing/2014/main" id="{5E6C5D02-8E99-4428-A567-B32D5607961F}"/>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a:extLst>
                    <a:ext uri="{FF2B5EF4-FFF2-40B4-BE49-F238E27FC236}">
                      <a16:creationId xmlns:a16="http://schemas.microsoft.com/office/drawing/2014/main" id="{2D03284F-106A-4BA2-B1FA-10175FF8964D}"/>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a:extLst>
                    <a:ext uri="{FF2B5EF4-FFF2-40B4-BE49-F238E27FC236}">
                      <a16:creationId xmlns:a16="http://schemas.microsoft.com/office/drawing/2014/main" id="{78D1C540-A1CA-4E7E-B812-736E901B04B1}"/>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D029A0CC-8C90-4892-9B30-A324E407F00C}"/>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a:extLst>
                    <a:ext uri="{FF2B5EF4-FFF2-40B4-BE49-F238E27FC236}">
                      <a16:creationId xmlns:a16="http://schemas.microsoft.com/office/drawing/2014/main" id="{759852D1-1586-4D13-9DBF-057BE940265B}"/>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a:extLst>
                    <a:ext uri="{FF2B5EF4-FFF2-40B4-BE49-F238E27FC236}">
                      <a16:creationId xmlns:a16="http://schemas.microsoft.com/office/drawing/2014/main" id="{DE963233-A255-4A45-A532-723C34CF4A6D}"/>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9" name="Group 28">
                <a:extLst>
                  <a:ext uri="{FF2B5EF4-FFF2-40B4-BE49-F238E27FC236}">
                    <a16:creationId xmlns:a16="http://schemas.microsoft.com/office/drawing/2014/main" id="{D0BD40FD-AEF0-4A79-AEBB-BFCD94AED8BC}"/>
                  </a:ext>
                </a:extLst>
              </p:cNvPr>
              <p:cNvGrpSpPr/>
              <p:nvPr/>
            </p:nvGrpSpPr>
            <p:grpSpPr>
              <a:xfrm>
                <a:off x="11360362" y="1364344"/>
                <a:ext cx="176576" cy="1940181"/>
                <a:chOff x="10377715" y="1364344"/>
                <a:chExt cx="176576" cy="1940181"/>
              </a:xfrm>
              <a:grpFill/>
            </p:grpSpPr>
            <p:sp>
              <p:nvSpPr>
                <p:cNvPr id="30" name="Oval 29">
                  <a:extLst>
                    <a:ext uri="{FF2B5EF4-FFF2-40B4-BE49-F238E27FC236}">
                      <a16:creationId xmlns:a16="http://schemas.microsoft.com/office/drawing/2014/main" id="{22162791-B210-4B1F-BD59-4B4CB116B6F2}"/>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a:extLst>
                    <a:ext uri="{FF2B5EF4-FFF2-40B4-BE49-F238E27FC236}">
                      <a16:creationId xmlns:a16="http://schemas.microsoft.com/office/drawing/2014/main" id="{E89F8119-997F-4929-8818-449FC8DB9E72}"/>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a:extLst>
                    <a:ext uri="{FF2B5EF4-FFF2-40B4-BE49-F238E27FC236}">
                      <a16:creationId xmlns:a16="http://schemas.microsoft.com/office/drawing/2014/main" id="{3A9A2C2C-D2AA-4925-826F-5BE4C7BC55B8}"/>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a:extLst>
                    <a:ext uri="{FF2B5EF4-FFF2-40B4-BE49-F238E27FC236}">
                      <a16:creationId xmlns:a16="http://schemas.microsoft.com/office/drawing/2014/main" id="{8FF2491C-9114-45A8-9EDE-A035D7D79BDB}"/>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a:extLst>
                    <a:ext uri="{FF2B5EF4-FFF2-40B4-BE49-F238E27FC236}">
                      <a16:creationId xmlns:a16="http://schemas.microsoft.com/office/drawing/2014/main" id="{425E1036-3D1D-43F1-8836-9F2DA23B599E}"/>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a:extLst>
                    <a:ext uri="{FF2B5EF4-FFF2-40B4-BE49-F238E27FC236}">
                      <a16:creationId xmlns:a16="http://schemas.microsoft.com/office/drawing/2014/main" id="{1A90AF03-878C-481F-9D89-09B9DA736041}"/>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grpSp>
        <p:nvGrpSpPr>
          <p:cNvPr id="3" name="Group 2">
            <a:extLst>
              <a:ext uri="{FF2B5EF4-FFF2-40B4-BE49-F238E27FC236}">
                <a16:creationId xmlns:a16="http://schemas.microsoft.com/office/drawing/2014/main" id="{D8E81397-3180-4BAC-B751-8FD63B4356A7}"/>
              </a:ext>
            </a:extLst>
          </p:cNvPr>
          <p:cNvGrpSpPr/>
          <p:nvPr/>
        </p:nvGrpSpPr>
        <p:grpSpPr>
          <a:xfrm>
            <a:off x="669051" y="2796633"/>
            <a:ext cx="5563303" cy="3044728"/>
            <a:chOff x="529397" y="1830630"/>
            <a:chExt cx="6250138" cy="3420624"/>
          </a:xfrm>
        </p:grpSpPr>
        <p:pic>
          <p:nvPicPr>
            <p:cNvPr id="4" name="Picture 3">
              <a:extLst>
                <a:ext uri="{FF2B5EF4-FFF2-40B4-BE49-F238E27FC236}">
                  <a16:creationId xmlns:a16="http://schemas.microsoft.com/office/drawing/2014/main" id="{3900A6AE-901F-4D98-A9A4-DDCC53CF9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97" y="1830630"/>
              <a:ext cx="6250138" cy="3420624"/>
            </a:xfrm>
            <a:prstGeom prst="rect">
              <a:avLst/>
            </a:prstGeom>
          </p:spPr>
        </p:pic>
        <p:sp>
          <p:nvSpPr>
            <p:cNvPr id="5" name="Rectangle 4">
              <a:extLst>
                <a:ext uri="{FF2B5EF4-FFF2-40B4-BE49-F238E27FC236}">
                  <a16:creationId xmlns:a16="http://schemas.microsoft.com/office/drawing/2014/main" id="{43C964EC-16EE-4D8F-8ECD-C7B6271CF152}"/>
                </a:ext>
              </a:extLst>
            </p:cNvPr>
            <p:cNvSpPr/>
            <p:nvPr/>
          </p:nvSpPr>
          <p:spPr>
            <a:xfrm>
              <a:off x="1396319" y="1985572"/>
              <a:ext cx="4521408" cy="28481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sp>
        <p:nvSpPr>
          <p:cNvPr id="6" name="Picture Placeholder 5">
            <a:extLst>
              <a:ext uri="{FF2B5EF4-FFF2-40B4-BE49-F238E27FC236}">
                <a16:creationId xmlns:a16="http://schemas.microsoft.com/office/drawing/2014/main" id="{BF8979FA-7032-4FF3-B683-DCD755F92ECD}"/>
              </a:ext>
            </a:extLst>
          </p:cNvPr>
          <p:cNvSpPr>
            <a:spLocks noGrp="1"/>
          </p:cNvSpPr>
          <p:nvPr>
            <p:ph type="pic" sz="quarter" idx="17"/>
          </p:nvPr>
        </p:nvSpPr>
        <p:spPr/>
      </p:sp>
    </p:spTree>
    <p:extLst>
      <p:ext uri="{BB962C8B-B14F-4D97-AF65-F5344CB8AC3E}">
        <p14:creationId xmlns:p14="http://schemas.microsoft.com/office/powerpoint/2010/main" val="416246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CA13A24-C3C8-4FDC-8124-EE32EE19BBF9}"/>
              </a:ext>
            </a:extLst>
          </p:cNvPr>
          <p:cNvGrpSpPr>
            <a:grpSpLocks/>
          </p:cNvGrpSpPr>
          <p:nvPr/>
        </p:nvGrpSpPr>
        <p:grpSpPr>
          <a:xfrm>
            <a:off x="715973" y="1019586"/>
            <a:ext cx="4246542" cy="3459128"/>
            <a:chOff x="4300539" y="1984376"/>
            <a:chExt cx="3589338" cy="2890838"/>
          </a:xfrm>
        </p:grpSpPr>
        <p:sp>
          <p:nvSpPr>
            <p:cNvPr id="4" name="Freeform 5">
              <a:extLst>
                <a:ext uri="{FF2B5EF4-FFF2-40B4-BE49-F238E27FC236}">
                  <a16:creationId xmlns:a16="http://schemas.microsoft.com/office/drawing/2014/main" id="{C3C4DFE5-D7AF-41C6-BCF7-C4130B890398}"/>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5" name="Freeform 6">
              <a:extLst>
                <a:ext uri="{FF2B5EF4-FFF2-40B4-BE49-F238E27FC236}">
                  <a16:creationId xmlns:a16="http://schemas.microsoft.com/office/drawing/2014/main" id="{01156431-F15A-4EFE-88A8-23B6A0CBD6E5}"/>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6" name="Freeform 7">
              <a:extLst>
                <a:ext uri="{FF2B5EF4-FFF2-40B4-BE49-F238E27FC236}">
                  <a16:creationId xmlns:a16="http://schemas.microsoft.com/office/drawing/2014/main" id="{9D134D87-CCD9-4922-BF91-07631CCD7016}"/>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7" name="Rectangle 8">
              <a:extLst>
                <a:ext uri="{FF2B5EF4-FFF2-40B4-BE49-F238E27FC236}">
                  <a16:creationId xmlns:a16="http://schemas.microsoft.com/office/drawing/2014/main" id="{B49522A6-B519-4EE3-9205-253CD96D7AA6}"/>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8" name="Freeform 9">
              <a:extLst>
                <a:ext uri="{FF2B5EF4-FFF2-40B4-BE49-F238E27FC236}">
                  <a16:creationId xmlns:a16="http://schemas.microsoft.com/office/drawing/2014/main" id="{0AF0CECB-4256-4034-939B-BD787A1DDA24}"/>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9" name="Freeform 10">
              <a:extLst>
                <a:ext uri="{FF2B5EF4-FFF2-40B4-BE49-F238E27FC236}">
                  <a16:creationId xmlns:a16="http://schemas.microsoft.com/office/drawing/2014/main" id="{403A66CA-A8A7-4036-B62F-DA69D1CB6BE2}"/>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0" name="Oval 11">
              <a:extLst>
                <a:ext uri="{FF2B5EF4-FFF2-40B4-BE49-F238E27FC236}">
                  <a16:creationId xmlns:a16="http://schemas.microsoft.com/office/drawing/2014/main" id="{A50EF224-3738-413D-919F-1AABD46038F4}"/>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1" name="Oval 12">
              <a:extLst>
                <a:ext uri="{FF2B5EF4-FFF2-40B4-BE49-F238E27FC236}">
                  <a16:creationId xmlns:a16="http://schemas.microsoft.com/office/drawing/2014/main" id="{07B6EE5B-9510-46E3-ACA1-E198837A7E7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2" name="Oval 13">
              <a:extLst>
                <a:ext uri="{FF2B5EF4-FFF2-40B4-BE49-F238E27FC236}">
                  <a16:creationId xmlns:a16="http://schemas.microsoft.com/office/drawing/2014/main" id="{A7FA619C-258D-4E4C-9D14-C52E09026F86}"/>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3" name="Oval 14">
              <a:extLst>
                <a:ext uri="{FF2B5EF4-FFF2-40B4-BE49-F238E27FC236}">
                  <a16:creationId xmlns:a16="http://schemas.microsoft.com/office/drawing/2014/main" id="{8FC61F17-2F53-484D-A5A9-17112B0AC52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4" name="Oval 15">
              <a:extLst>
                <a:ext uri="{FF2B5EF4-FFF2-40B4-BE49-F238E27FC236}">
                  <a16:creationId xmlns:a16="http://schemas.microsoft.com/office/drawing/2014/main" id="{B84744A5-02F8-4607-B097-75A74C578B4D}"/>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5" name="Freeform 16">
              <a:extLst>
                <a:ext uri="{FF2B5EF4-FFF2-40B4-BE49-F238E27FC236}">
                  <a16:creationId xmlns:a16="http://schemas.microsoft.com/office/drawing/2014/main" id="{C3AD3A9F-F9E0-4DDB-BEA3-C01F367389C9}"/>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sp>
          <p:nvSpPr>
            <p:cNvPr id="16" name="Freeform 17">
              <a:extLst>
                <a:ext uri="{FF2B5EF4-FFF2-40B4-BE49-F238E27FC236}">
                  <a16:creationId xmlns:a16="http://schemas.microsoft.com/office/drawing/2014/main" id="{225AB2E5-5606-47EC-B455-07744C8B7A75}"/>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7200" dirty="0">
                <a:latin typeface="Calibri Light"/>
              </a:endParaRPr>
            </a:p>
          </p:txBody>
        </p:sp>
      </p:grpSp>
      <p:pic>
        <p:nvPicPr>
          <p:cNvPr id="17" name="Picture 16" descr="iPhone6_mockup_front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5428" y="812245"/>
            <a:ext cx="2540599" cy="3991618"/>
          </a:xfrm>
          <a:prstGeom prst="rect">
            <a:avLst/>
          </a:prstGeom>
        </p:spPr>
      </p:pic>
      <p:sp>
        <p:nvSpPr>
          <p:cNvPr id="22" name="Rectangle 21"/>
          <p:cNvSpPr/>
          <p:nvPr/>
        </p:nvSpPr>
        <p:spPr>
          <a:xfrm>
            <a:off x="5717584" y="1017239"/>
            <a:ext cx="2903359" cy="461665"/>
          </a:xfrm>
          <a:prstGeom prst="rect">
            <a:avLst/>
          </a:prstGeom>
        </p:spPr>
        <p:txBody>
          <a:bodyPr wrap="none">
            <a:spAutoFit/>
          </a:bodyPr>
          <a:lstStyle/>
          <a:p>
            <a:r>
              <a:rPr lang="id-ID" sz="2400" b="1">
                <a:latin typeface="Poppins" panose="00000500000000000000" pitchFamily="2" charset="0"/>
                <a:cs typeface="Poppins" panose="00000500000000000000" pitchFamily="2" charset="0"/>
              </a:rPr>
              <a:t>MUCKUP DEVICES</a:t>
            </a:r>
          </a:p>
        </p:txBody>
      </p:sp>
      <p:sp>
        <p:nvSpPr>
          <p:cNvPr id="23" name="TextBox 22">
            <a:extLst>
              <a:ext uri="{FF2B5EF4-FFF2-40B4-BE49-F238E27FC236}">
                <a16:creationId xmlns:a16="http://schemas.microsoft.com/office/drawing/2014/main" id="{0EC5AABA-8ABF-4377-B555-5EBE36143361}"/>
              </a:ext>
            </a:extLst>
          </p:cNvPr>
          <p:cNvSpPr txBox="1"/>
          <p:nvPr/>
        </p:nvSpPr>
        <p:spPr>
          <a:xfrm>
            <a:off x="4852152" y="5064982"/>
            <a:ext cx="2371585" cy="584775"/>
          </a:xfrm>
          <a:prstGeom prst="rect">
            <a:avLst/>
          </a:prstGeom>
          <a:noFill/>
        </p:spPr>
        <p:txBody>
          <a:bodyPr wrap="square" rtlCol="0">
            <a:spAutoFit/>
          </a:bodyPr>
          <a:lstStyle/>
          <a:p>
            <a:pPr algn="ctr"/>
            <a:r>
              <a:rPr lang="en-US" sz="3200" b="1">
                <a:solidFill>
                  <a:schemeClr val="tx1">
                    <a:lumMod val="95000"/>
                    <a:lumOff val="5000"/>
                  </a:schemeClr>
                </a:solidFill>
                <a:latin typeface="Montserrat" panose="00000500000000000000" pitchFamily="50" charset="0"/>
              </a:rPr>
              <a:t>MOCK UP</a:t>
            </a:r>
            <a:endParaRPr lang="en-US" sz="3200" b="1" dirty="0">
              <a:solidFill>
                <a:schemeClr val="tx1">
                  <a:lumMod val="95000"/>
                  <a:lumOff val="5000"/>
                </a:schemeClr>
              </a:solidFill>
              <a:latin typeface="Montserrat" panose="00000500000000000000" pitchFamily="50" charset="0"/>
            </a:endParaRPr>
          </a:p>
        </p:txBody>
      </p:sp>
      <p:sp>
        <p:nvSpPr>
          <p:cNvPr id="24" name="Rectangle 23"/>
          <p:cNvSpPr/>
          <p:nvPr/>
        </p:nvSpPr>
        <p:spPr>
          <a:xfrm>
            <a:off x="474208" y="5584091"/>
            <a:ext cx="11161266" cy="461665"/>
          </a:xfrm>
          <a:prstGeom prst="rect">
            <a:avLst/>
          </a:prstGeom>
        </p:spPr>
        <p:txBody>
          <a:bodyPr wrap="square">
            <a:spAutoFit/>
          </a:bodyPr>
          <a:lstStyle/>
          <a:p>
            <a:pPr algn="ctr"/>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quis nostrud exercitation ullamco laboris nisi ut aliquip ex ea commodo consequat. Duis aute irure dolor in</a:t>
            </a:r>
          </a:p>
        </p:txBody>
      </p:sp>
      <p:sp>
        <p:nvSpPr>
          <p:cNvPr id="25" name="Rectangle 24"/>
          <p:cNvSpPr/>
          <p:nvPr/>
        </p:nvSpPr>
        <p:spPr>
          <a:xfrm>
            <a:off x="5717584" y="1448355"/>
            <a:ext cx="2903359" cy="2677656"/>
          </a:xfrm>
          <a:prstGeom prst="rect">
            <a:avLst/>
          </a:prstGeom>
        </p:spPr>
        <p:txBody>
          <a:bodyPr wrap="square">
            <a:spAutoFit/>
          </a:bodyPr>
          <a:lstStyle/>
          <a:p>
            <a:pPr algn="just"/>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Sagittis aliquam malesuada bibendum arcu vitae. Sed sed risus pretium quam vulputate dignissim suspendisse in. Eleifend mi in nulla posuere sollicitudin aliquam ultrices sagittis. A erat nam at lectus urna duis convallis convallis. Egestas quis ipsum suspendisse ultrices gravida dictum fusce ut placerat. Pharetra diam sit amet nisl suscipit adipiscing bibendum est ultricies. Blandit volutpat maecenas volutpat blandit aliquam etiam erat velit scelerisque. Tortor</a:t>
            </a:r>
          </a:p>
        </p:txBody>
      </p:sp>
      <p:sp>
        <p:nvSpPr>
          <p:cNvPr id="18" name="Picture Placeholder 17">
            <a:extLst>
              <a:ext uri="{FF2B5EF4-FFF2-40B4-BE49-F238E27FC236}">
                <a16:creationId xmlns:a16="http://schemas.microsoft.com/office/drawing/2014/main" id="{BE5AA7E3-BCA4-45B2-8F37-B7E496C27722}"/>
              </a:ext>
            </a:extLst>
          </p:cNvPr>
          <p:cNvSpPr>
            <a:spLocks noGrp="1"/>
          </p:cNvSpPr>
          <p:nvPr>
            <p:ph type="pic" sz="quarter" idx="17"/>
          </p:nvPr>
        </p:nvSpPr>
        <p:spPr/>
      </p:sp>
      <p:sp>
        <p:nvSpPr>
          <p:cNvPr id="20" name="Picture Placeholder 19">
            <a:extLst>
              <a:ext uri="{FF2B5EF4-FFF2-40B4-BE49-F238E27FC236}">
                <a16:creationId xmlns:a16="http://schemas.microsoft.com/office/drawing/2014/main" id="{4639DEA8-0BB2-4A6B-B4B9-3EAAA044D47D}"/>
              </a:ext>
            </a:extLst>
          </p:cNvPr>
          <p:cNvSpPr>
            <a:spLocks noGrp="1"/>
          </p:cNvSpPr>
          <p:nvPr>
            <p:ph type="pic" sz="quarter" idx="18"/>
          </p:nvPr>
        </p:nvSpPr>
        <p:spPr/>
      </p:sp>
    </p:spTree>
    <p:extLst>
      <p:ext uri="{BB962C8B-B14F-4D97-AF65-F5344CB8AC3E}">
        <p14:creationId xmlns:p14="http://schemas.microsoft.com/office/powerpoint/2010/main" val="120089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Phone6_mockup_front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206" y="265117"/>
            <a:ext cx="4099262" cy="6440483"/>
          </a:xfrm>
          <a:prstGeom prst="rect">
            <a:avLst/>
          </a:prstGeom>
        </p:spPr>
      </p:pic>
      <p:grpSp>
        <p:nvGrpSpPr>
          <p:cNvPr id="5" name="Group 4">
            <a:extLst>
              <a:ext uri="{FF2B5EF4-FFF2-40B4-BE49-F238E27FC236}">
                <a16:creationId xmlns:a16="http://schemas.microsoft.com/office/drawing/2014/main" id="{04061FCA-25AC-4612-AE6B-7FA6FEF6183D}"/>
              </a:ext>
            </a:extLst>
          </p:cNvPr>
          <p:cNvGrpSpPr/>
          <p:nvPr/>
        </p:nvGrpSpPr>
        <p:grpSpPr>
          <a:xfrm>
            <a:off x="990910" y="1595761"/>
            <a:ext cx="6559549" cy="3666478"/>
            <a:chOff x="990910" y="1595761"/>
            <a:chExt cx="6559549" cy="3666478"/>
          </a:xfrm>
        </p:grpSpPr>
        <p:sp>
          <p:nvSpPr>
            <p:cNvPr id="6" name="Rectangle 5"/>
            <p:cNvSpPr/>
            <p:nvPr/>
          </p:nvSpPr>
          <p:spPr>
            <a:xfrm>
              <a:off x="3744609" y="1595761"/>
              <a:ext cx="3805850" cy="584775"/>
            </a:xfrm>
            <a:prstGeom prst="rect">
              <a:avLst/>
            </a:prstGeom>
          </p:spPr>
          <p:txBody>
            <a:bodyPr wrap="square">
              <a:spAutoFit/>
            </a:bodyPr>
            <a:lstStyle/>
            <a:p>
              <a:pPr algn="r"/>
              <a:r>
                <a:rPr lang="id-ID" sz="3200" b="1">
                  <a:latin typeface="Poppins" panose="00000500000000000000" pitchFamily="2" charset="0"/>
                  <a:cs typeface="Poppins" panose="00000500000000000000" pitchFamily="2" charset="0"/>
                </a:rPr>
                <a:t>MUCKUP DEVICES</a:t>
              </a:r>
            </a:p>
          </p:txBody>
        </p:sp>
        <p:sp>
          <p:nvSpPr>
            <p:cNvPr id="7" name="Rectangle 6"/>
            <p:cNvSpPr/>
            <p:nvPr/>
          </p:nvSpPr>
          <p:spPr>
            <a:xfrm>
              <a:off x="990910" y="2247926"/>
              <a:ext cx="6559549" cy="830997"/>
            </a:xfrm>
            <a:prstGeom prst="rect">
              <a:avLst/>
            </a:prstGeom>
          </p:spPr>
          <p:txBody>
            <a:bodyPr wrap="square">
              <a:spAutoFit/>
            </a:bodyPr>
            <a:lstStyle/>
            <a:p>
              <a:pPr algn="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Sagittis aliquam malesuada bibendum arcu vitae. Sed sed risus pretium quam vulputate dignissim suspendisse in. Eleifend mi in nulla posuere sollicitudin aliquam ultrices sagittis. A erat nam at lectus urna duis convallis convallis. Egestas quis </a:t>
              </a:r>
            </a:p>
          </p:txBody>
        </p:sp>
        <p:grpSp>
          <p:nvGrpSpPr>
            <p:cNvPr id="8" name="Group 7"/>
            <p:cNvGrpSpPr/>
            <p:nvPr/>
          </p:nvGrpSpPr>
          <p:grpSpPr>
            <a:xfrm>
              <a:off x="4519811" y="4187177"/>
              <a:ext cx="3030648" cy="1075062"/>
              <a:chOff x="8818452" y="3972139"/>
              <a:chExt cx="3030648" cy="1075062"/>
            </a:xfrm>
          </p:grpSpPr>
          <p:sp>
            <p:nvSpPr>
              <p:cNvPr id="9" name="TextBox 8">
                <a:extLst>
                  <a:ext uri="{FF2B5EF4-FFF2-40B4-BE49-F238E27FC236}">
                    <a16:creationId xmlns:a16="http://schemas.microsoft.com/office/drawing/2014/main" id="{00DE17C4-E945-4AE7-9050-2AFAA3373FCB}"/>
                  </a:ext>
                </a:extLst>
              </p:cNvPr>
              <p:cNvSpPr txBox="1"/>
              <p:nvPr/>
            </p:nvSpPr>
            <p:spPr>
              <a:xfrm>
                <a:off x="10163733" y="3972139"/>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0" name="Rectangle 9"/>
              <p:cNvSpPr/>
              <p:nvPr/>
            </p:nvSpPr>
            <p:spPr>
              <a:xfrm>
                <a:off x="8818452" y="4216204"/>
                <a:ext cx="3030648" cy="830997"/>
              </a:xfrm>
              <a:prstGeom prst="rect">
                <a:avLst/>
              </a:prstGeom>
            </p:spPr>
            <p:txBody>
              <a:bodyPr wrap="square">
                <a:spAutoFit/>
              </a:bodyPr>
              <a:lstStyle/>
              <a:p>
                <a:pPr algn="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 male</a:t>
                </a:r>
              </a:p>
            </p:txBody>
          </p:sp>
        </p:grpSp>
        <p:grpSp>
          <p:nvGrpSpPr>
            <p:cNvPr id="14" name="Group 13">
              <a:extLst>
                <a:ext uri="{FF2B5EF4-FFF2-40B4-BE49-F238E27FC236}">
                  <a16:creationId xmlns:a16="http://schemas.microsoft.com/office/drawing/2014/main" id="{98A8825A-AC44-4C60-93AE-38D8EF1EA3C6}"/>
                </a:ext>
              </a:extLst>
            </p:cNvPr>
            <p:cNvGrpSpPr/>
            <p:nvPr/>
          </p:nvGrpSpPr>
          <p:grpSpPr>
            <a:xfrm>
              <a:off x="1197019" y="4187177"/>
              <a:ext cx="3030648" cy="1075062"/>
              <a:chOff x="8818452" y="3972139"/>
              <a:chExt cx="3030648" cy="1075062"/>
            </a:xfrm>
          </p:grpSpPr>
          <p:sp>
            <p:nvSpPr>
              <p:cNvPr id="15" name="TextBox 14">
                <a:extLst>
                  <a:ext uri="{FF2B5EF4-FFF2-40B4-BE49-F238E27FC236}">
                    <a16:creationId xmlns:a16="http://schemas.microsoft.com/office/drawing/2014/main" id="{C9B2990D-C8B9-4318-B5B8-7DCA12D017E0}"/>
                  </a:ext>
                </a:extLst>
              </p:cNvPr>
              <p:cNvSpPr txBox="1"/>
              <p:nvPr/>
            </p:nvSpPr>
            <p:spPr>
              <a:xfrm>
                <a:off x="10163733" y="3972139"/>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9979D95A-EF4B-483A-9531-A53CD085D29A}"/>
                  </a:ext>
                </a:extLst>
              </p:cNvPr>
              <p:cNvSpPr/>
              <p:nvPr/>
            </p:nvSpPr>
            <p:spPr>
              <a:xfrm>
                <a:off x="8818452" y="4216204"/>
                <a:ext cx="3030648" cy="830997"/>
              </a:xfrm>
              <a:prstGeom prst="rect">
                <a:avLst/>
              </a:prstGeom>
            </p:spPr>
            <p:txBody>
              <a:bodyPr wrap="square">
                <a:spAutoFit/>
              </a:bodyPr>
              <a:lstStyle/>
              <a:p>
                <a:pPr algn="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 male</a:t>
                </a:r>
              </a:p>
            </p:txBody>
          </p:sp>
        </p:grpSp>
      </p:grpSp>
      <p:sp>
        <p:nvSpPr>
          <p:cNvPr id="3" name="Picture Placeholder 2">
            <a:extLst>
              <a:ext uri="{FF2B5EF4-FFF2-40B4-BE49-F238E27FC236}">
                <a16:creationId xmlns:a16="http://schemas.microsoft.com/office/drawing/2014/main" id="{5EB5A25F-D6CD-43CF-B003-91CCD6B69D51}"/>
              </a:ext>
            </a:extLst>
          </p:cNvPr>
          <p:cNvSpPr>
            <a:spLocks noGrp="1"/>
          </p:cNvSpPr>
          <p:nvPr>
            <p:ph type="pic" sz="quarter" idx="18"/>
          </p:nvPr>
        </p:nvSpPr>
        <p:spPr/>
      </p:sp>
    </p:spTree>
    <p:extLst>
      <p:ext uri="{BB962C8B-B14F-4D97-AF65-F5344CB8AC3E}">
        <p14:creationId xmlns:p14="http://schemas.microsoft.com/office/powerpoint/2010/main" val="402104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C312135-EC4C-417D-A04B-72C25891CBF3}"/>
              </a:ext>
            </a:extLst>
          </p:cNvPr>
          <p:cNvSpPr txBox="1"/>
          <p:nvPr/>
        </p:nvSpPr>
        <p:spPr>
          <a:xfrm>
            <a:off x="937147" y="1317827"/>
            <a:ext cx="2780942" cy="584775"/>
          </a:xfrm>
          <a:prstGeom prst="rect">
            <a:avLst/>
          </a:prstGeom>
          <a:noFill/>
        </p:spPr>
        <p:txBody>
          <a:bodyPr wrap="square" rtlCol="0">
            <a:spAutoFit/>
          </a:bodyPr>
          <a:lstStyle/>
          <a:p>
            <a:r>
              <a:rPr lang="en-US" sz="3200" b="1">
                <a:latin typeface="Poppins" panose="00000500000000000000" pitchFamily="2" charset="0"/>
                <a:cs typeface="Poppins" panose="00000500000000000000" pitchFamily="2" charset="0"/>
              </a:rPr>
              <a:t>STRENGHTS</a:t>
            </a:r>
            <a:endParaRPr lang="en-US" sz="3200" b="1" dirty="0">
              <a:latin typeface="Poppins" panose="00000500000000000000" pitchFamily="2" charset="0"/>
              <a:cs typeface="Poppins" panose="00000500000000000000" pitchFamily="2" charset="0"/>
            </a:endParaRPr>
          </a:p>
        </p:txBody>
      </p:sp>
      <p:sp>
        <p:nvSpPr>
          <p:cNvPr id="29" name="Rectangle 28">
            <a:extLst>
              <a:ext uri="{FF2B5EF4-FFF2-40B4-BE49-F238E27FC236}">
                <a16:creationId xmlns:a16="http://schemas.microsoft.com/office/drawing/2014/main" id="{3D98C0C1-F422-4A27-8A7F-56067B006D1E}"/>
              </a:ext>
            </a:extLst>
          </p:cNvPr>
          <p:cNvSpPr/>
          <p:nvPr/>
        </p:nvSpPr>
        <p:spPr>
          <a:xfrm>
            <a:off x="937147" y="1902602"/>
            <a:ext cx="3959609" cy="1165897"/>
          </a:xfrm>
          <a:prstGeom prst="rect">
            <a:avLst/>
          </a:prstGeom>
        </p:spPr>
        <p:txBody>
          <a:bodyPr wrap="square">
            <a:spAutoFit/>
          </a:bodyPr>
          <a:lstStyle/>
          <a:p>
            <a:pPr>
              <a:lnSpc>
                <a:spcPct val="150000"/>
              </a:lnSpc>
            </a:pPr>
            <a:r>
              <a:rPr lang="id-ID" sz="1200">
                <a:solidFill>
                  <a:schemeClr val="tx1">
                    <a:lumMod val="50000"/>
                    <a:lumOff val="50000"/>
                  </a:schemeClr>
                </a:solidFill>
                <a:latin typeface="Lato" panose="020F0502020204030203"/>
              </a:rPr>
              <a:t>Lorem ipsum dolor sit amet, consectetur adipiscing elit, sed do eiusmod tempor incididunt ut labore et dolore magna aliqua. Sagittis aliquam malesuada bibendum arcu vitae. Sed sed risus pretium quam vulputate</a:t>
            </a:r>
          </a:p>
        </p:txBody>
      </p:sp>
      <p:grpSp>
        <p:nvGrpSpPr>
          <p:cNvPr id="30" name="Group 29">
            <a:extLst>
              <a:ext uri="{FF2B5EF4-FFF2-40B4-BE49-F238E27FC236}">
                <a16:creationId xmlns:a16="http://schemas.microsoft.com/office/drawing/2014/main" id="{AD750FF0-63E5-4DC5-9D00-66134378E46E}"/>
              </a:ext>
            </a:extLst>
          </p:cNvPr>
          <p:cNvGrpSpPr/>
          <p:nvPr/>
        </p:nvGrpSpPr>
        <p:grpSpPr>
          <a:xfrm>
            <a:off x="3467684" y="4762813"/>
            <a:ext cx="3358176" cy="777360"/>
            <a:chOff x="0" y="2361516"/>
            <a:chExt cx="3358176" cy="777360"/>
          </a:xfrm>
        </p:grpSpPr>
        <p:sp>
          <p:nvSpPr>
            <p:cNvPr id="35" name="TextBox 34">
              <a:extLst>
                <a:ext uri="{FF2B5EF4-FFF2-40B4-BE49-F238E27FC236}">
                  <a16:creationId xmlns:a16="http://schemas.microsoft.com/office/drawing/2014/main" id="{0916BC64-7655-4893-AE76-34CBBA21E65E}"/>
                </a:ext>
              </a:extLst>
            </p:cNvPr>
            <p:cNvSpPr txBox="1"/>
            <p:nvPr/>
          </p:nvSpPr>
          <p:spPr>
            <a:xfrm>
              <a:off x="316497" y="2361516"/>
              <a:ext cx="2725183" cy="307777"/>
            </a:xfrm>
            <a:prstGeom prst="rect">
              <a:avLst/>
            </a:prstGeom>
            <a:noFill/>
          </p:spPr>
          <p:txBody>
            <a:bodyPr wrap="square" rtlCol="0">
              <a:spAutoFit/>
            </a:bodyPr>
            <a:lstStyle/>
            <a:p>
              <a:r>
                <a:rPr lang="id-ID" sz="1400" b="1">
                  <a:latin typeface="Poppins" panose="00000500000000000000" pitchFamily="2" charset="0"/>
                  <a:cs typeface="Poppins" panose="00000500000000000000" pitchFamily="2" charset="0"/>
                </a:rPr>
                <a:t>YOUR TITLE</a:t>
              </a:r>
            </a:p>
          </p:txBody>
        </p:sp>
        <p:sp>
          <p:nvSpPr>
            <p:cNvPr id="36" name="Rounded Rectangle 173">
              <a:extLst>
                <a:ext uri="{FF2B5EF4-FFF2-40B4-BE49-F238E27FC236}">
                  <a16:creationId xmlns:a16="http://schemas.microsoft.com/office/drawing/2014/main" id="{E7F38A96-74FB-402C-B412-A0D8A8CDC7FE}"/>
                </a:ext>
              </a:extLst>
            </p:cNvPr>
            <p:cNvSpPr/>
            <p:nvPr/>
          </p:nvSpPr>
          <p:spPr>
            <a:xfrm>
              <a:off x="0" y="2763763"/>
              <a:ext cx="3358176" cy="375113"/>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70%</a:t>
              </a:r>
            </a:p>
          </p:txBody>
        </p:sp>
        <p:sp>
          <p:nvSpPr>
            <p:cNvPr id="37" name="Rounded Rectangle 174">
              <a:extLst>
                <a:ext uri="{FF2B5EF4-FFF2-40B4-BE49-F238E27FC236}">
                  <a16:creationId xmlns:a16="http://schemas.microsoft.com/office/drawing/2014/main" id="{5A345179-81E7-448D-A293-94CAA1C6ED47}"/>
                </a:ext>
              </a:extLst>
            </p:cNvPr>
            <p:cNvSpPr/>
            <p:nvPr/>
          </p:nvSpPr>
          <p:spPr>
            <a:xfrm>
              <a:off x="179128" y="2862875"/>
              <a:ext cx="2156213" cy="1575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grpSp>
        <p:nvGrpSpPr>
          <p:cNvPr id="31" name="Group 30">
            <a:extLst>
              <a:ext uri="{FF2B5EF4-FFF2-40B4-BE49-F238E27FC236}">
                <a16:creationId xmlns:a16="http://schemas.microsoft.com/office/drawing/2014/main" id="{FC9756A5-A952-4578-AAE1-F216AD911B08}"/>
              </a:ext>
            </a:extLst>
          </p:cNvPr>
          <p:cNvGrpSpPr/>
          <p:nvPr/>
        </p:nvGrpSpPr>
        <p:grpSpPr>
          <a:xfrm>
            <a:off x="3467684" y="3491020"/>
            <a:ext cx="3645966" cy="777940"/>
            <a:chOff x="7427859" y="2360936"/>
            <a:chExt cx="3645966" cy="777940"/>
          </a:xfrm>
        </p:grpSpPr>
        <p:sp>
          <p:nvSpPr>
            <p:cNvPr id="32" name="TextBox 31">
              <a:extLst>
                <a:ext uri="{FF2B5EF4-FFF2-40B4-BE49-F238E27FC236}">
                  <a16:creationId xmlns:a16="http://schemas.microsoft.com/office/drawing/2014/main" id="{FACCAC76-C299-487A-B764-780D5AC4CD86}"/>
                </a:ext>
              </a:extLst>
            </p:cNvPr>
            <p:cNvSpPr txBox="1"/>
            <p:nvPr/>
          </p:nvSpPr>
          <p:spPr>
            <a:xfrm>
              <a:off x="7735846" y="2360936"/>
              <a:ext cx="2725183" cy="307777"/>
            </a:xfrm>
            <a:prstGeom prst="rect">
              <a:avLst/>
            </a:prstGeom>
            <a:noFill/>
          </p:spPr>
          <p:txBody>
            <a:bodyPr wrap="square" rtlCol="0">
              <a:spAutoFit/>
            </a:bodyPr>
            <a:lstStyle/>
            <a:p>
              <a:r>
                <a:rPr lang="id-ID" sz="1400" b="1">
                  <a:latin typeface="Poppins" panose="00000500000000000000" pitchFamily="2" charset="0"/>
                  <a:cs typeface="Poppins" panose="00000500000000000000" pitchFamily="2" charset="0"/>
                </a:rPr>
                <a:t>YOUR TITLE</a:t>
              </a:r>
            </a:p>
          </p:txBody>
        </p:sp>
        <p:sp>
          <p:nvSpPr>
            <p:cNvPr id="33" name="Rounded Rectangle 173">
              <a:extLst>
                <a:ext uri="{FF2B5EF4-FFF2-40B4-BE49-F238E27FC236}">
                  <a16:creationId xmlns:a16="http://schemas.microsoft.com/office/drawing/2014/main" id="{E1355061-57D9-44E1-B69E-81384FE0F7E1}"/>
                </a:ext>
              </a:extLst>
            </p:cNvPr>
            <p:cNvSpPr/>
            <p:nvPr/>
          </p:nvSpPr>
          <p:spPr>
            <a:xfrm>
              <a:off x="7427859" y="2766057"/>
              <a:ext cx="3645966" cy="372819"/>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92%</a:t>
              </a:r>
            </a:p>
          </p:txBody>
        </p:sp>
        <p:sp>
          <p:nvSpPr>
            <p:cNvPr id="34" name="Rounded Rectangle 174">
              <a:extLst>
                <a:ext uri="{FF2B5EF4-FFF2-40B4-BE49-F238E27FC236}">
                  <a16:creationId xmlns:a16="http://schemas.microsoft.com/office/drawing/2014/main" id="{64CA6AE4-F8BE-4E1B-8C52-1C4E862ED05B}"/>
                </a:ext>
              </a:extLst>
            </p:cNvPr>
            <p:cNvSpPr/>
            <p:nvPr/>
          </p:nvSpPr>
          <p:spPr>
            <a:xfrm>
              <a:off x="7640669" y="2864563"/>
              <a:ext cx="2646331" cy="15663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sp>
        <p:nvSpPr>
          <p:cNvPr id="3" name="Picture Placeholder 2">
            <a:extLst>
              <a:ext uri="{FF2B5EF4-FFF2-40B4-BE49-F238E27FC236}">
                <a16:creationId xmlns:a16="http://schemas.microsoft.com/office/drawing/2014/main" id="{2112C0F5-9770-4F21-B3C8-D9FE2AF2AB43}"/>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BE483EAD-A2F4-4986-A7E8-7549C6996E44}"/>
              </a:ext>
            </a:extLst>
          </p:cNvPr>
          <p:cNvSpPr>
            <a:spLocks noGrp="1"/>
          </p:cNvSpPr>
          <p:nvPr>
            <p:ph type="pic" sz="quarter" idx="11"/>
          </p:nvPr>
        </p:nvSpPr>
        <p:spPr/>
      </p:sp>
    </p:spTree>
    <p:extLst>
      <p:ext uri="{BB962C8B-B14F-4D97-AF65-F5344CB8AC3E}">
        <p14:creationId xmlns:p14="http://schemas.microsoft.com/office/powerpoint/2010/main" val="3294588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1A4CC44-AC84-46A0-AEE9-B6A801E3189E}"/>
              </a:ext>
            </a:extLst>
          </p:cNvPr>
          <p:cNvSpPr/>
          <p:nvPr/>
        </p:nvSpPr>
        <p:spPr>
          <a:xfrm>
            <a:off x="0" y="0"/>
            <a:ext cx="7635356" cy="6858000"/>
          </a:xfrm>
          <a:custGeom>
            <a:avLst/>
            <a:gdLst>
              <a:gd name="connsiteX0" fmla="*/ 2479834 w 7635356"/>
              <a:gd name="connsiteY0" fmla="*/ 0 h 6858000"/>
              <a:gd name="connsiteX1" fmla="*/ 2967809 w 7635356"/>
              <a:gd name="connsiteY1" fmla="*/ 0 h 6858000"/>
              <a:gd name="connsiteX2" fmla="*/ 2972508 w 7635356"/>
              <a:gd name="connsiteY2" fmla="*/ 8877 h 6858000"/>
              <a:gd name="connsiteX3" fmla="*/ 3060993 w 7635356"/>
              <a:gd name="connsiteY3" fmla="*/ 209656 h 6858000"/>
              <a:gd name="connsiteX4" fmla="*/ 5066540 w 7635356"/>
              <a:gd name="connsiteY4" fmla="*/ 4996198 h 6858000"/>
              <a:gd name="connsiteX5" fmla="*/ 5100727 w 7635356"/>
              <a:gd name="connsiteY5" fmla="*/ 4996198 h 6858000"/>
              <a:gd name="connsiteX6" fmla="*/ 5337531 w 7635356"/>
              <a:gd name="connsiteY6" fmla="*/ 4256845 h 6858000"/>
              <a:gd name="connsiteX7" fmla="*/ 5696115 w 7635356"/>
              <a:gd name="connsiteY7" fmla="*/ 3090121 h 6858000"/>
              <a:gd name="connsiteX8" fmla="*/ 6084624 w 7635356"/>
              <a:gd name="connsiteY8" fmla="*/ 1816562 h 6858000"/>
              <a:gd name="connsiteX9" fmla="*/ 6411165 w 7635356"/>
              <a:gd name="connsiteY9" fmla="*/ 756687 h 6858000"/>
              <a:gd name="connsiteX10" fmla="*/ 6488077 w 7635356"/>
              <a:gd name="connsiteY10" fmla="*/ 443282 h 6858000"/>
              <a:gd name="connsiteX11" fmla="*/ 6513727 w 7635356"/>
              <a:gd name="connsiteY11" fmla="*/ 198252 h 6858000"/>
              <a:gd name="connsiteX12" fmla="*/ 6418282 w 7635356"/>
              <a:gd name="connsiteY12" fmla="*/ 1667 h 6858000"/>
              <a:gd name="connsiteX13" fmla="*/ 6415087 w 7635356"/>
              <a:gd name="connsiteY13" fmla="*/ 0 h 6858000"/>
              <a:gd name="connsiteX14" fmla="*/ 7635356 w 7635356"/>
              <a:gd name="connsiteY14" fmla="*/ 0 h 6858000"/>
              <a:gd name="connsiteX15" fmla="*/ 7604404 w 7635356"/>
              <a:gd name="connsiteY15" fmla="*/ 17645 h 6858000"/>
              <a:gd name="connsiteX16" fmla="*/ 7395425 w 7635356"/>
              <a:gd name="connsiteY16" fmla="*/ 302246 h 6858000"/>
              <a:gd name="connsiteX17" fmla="*/ 7129057 w 7635356"/>
              <a:gd name="connsiteY17" fmla="*/ 984618 h 6858000"/>
              <a:gd name="connsiteX18" fmla="*/ 6691056 w 7635356"/>
              <a:gd name="connsiteY18" fmla="*/ 2193006 h 6858000"/>
              <a:gd name="connsiteX19" fmla="*/ 6146231 w 7635356"/>
              <a:gd name="connsiteY19" fmla="*/ 3771071 h 6858000"/>
              <a:gd name="connsiteX20" fmla="*/ 5597131 w 7635356"/>
              <a:gd name="connsiteY20" fmla="*/ 5391874 h 6858000"/>
              <a:gd name="connsiteX21" fmla="*/ 5146306 w 7635356"/>
              <a:gd name="connsiteY21" fmla="*/ 6728473 h 6858000"/>
              <a:gd name="connsiteX22" fmla="*/ 5106822 w 7635356"/>
              <a:gd name="connsiteY22" fmla="*/ 6845552 h 6858000"/>
              <a:gd name="connsiteX23" fmla="*/ 5102063 w 7635356"/>
              <a:gd name="connsiteY23" fmla="*/ 6858000 h 6858000"/>
              <a:gd name="connsiteX24" fmla="*/ 4534622 w 7635356"/>
              <a:gd name="connsiteY24" fmla="*/ 6858000 h 6858000"/>
              <a:gd name="connsiteX25" fmla="*/ 4525225 w 7635356"/>
              <a:gd name="connsiteY25" fmla="*/ 6837847 h 6858000"/>
              <a:gd name="connsiteX26" fmla="*/ 4473993 w 7635356"/>
              <a:gd name="connsiteY26" fmla="*/ 6717069 h 6858000"/>
              <a:gd name="connsiteX27" fmla="*/ 2434258 w 7635356"/>
              <a:gd name="connsiteY27" fmla="*/ 1930527 h 6858000"/>
              <a:gd name="connsiteX28" fmla="*/ 2411475 w 7635356"/>
              <a:gd name="connsiteY28" fmla="*/ 1930527 h 6858000"/>
              <a:gd name="connsiteX29" fmla="*/ 2096151 w 7635356"/>
              <a:gd name="connsiteY29" fmla="*/ 2719385 h 6858000"/>
              <a:gd name="connsiteX30" fmla="*/ 1538315 w 7635356"/>
              <a:gd name="connsiteY30" fmla="*/ 4121505 h 6858000"/>
              <a:gd name="connsiteX31" fmla="*/ 935622 w 7635356"/>
              <a:gd name="connsiteY31" fmla="*/ 5613386 h 6858000"/>
              <a:gd name="connsiteX32" fmla="*/ 485694 w 7635356"/>
              <a:gd name="connsiteY32" fmla="*/ 6671491 h 6858000"/>
              <a:gd name="connsiteX33" fmla="*/ 424047 w 7635356"/>
              <a:gd name="connsiteY33" fmla="*/ 6807045 h 6858000"/>
              <a:gd name="connsiteX34" fmla="*/ 399225 w 7635356"/>
              <a:gd name="connsiteY34" fmla="*/ 6858000 h 6858000"/>
              <a:gd name="connsiteX35" fmla="*/ 0 w 7635356"/>
              <a:gd name="connsiteY35" fmla="*/ 6858000 h 6858000"/>
              <a:gd name="connsiteX36" fmla="*/ 0 w 7635356"/>
              <a:gd name="connsiteY36" fmla="*/ 3523271 h 6858000"/>
              <a:gd name="connsiteX37" fmla="*/ 76271 w 7635356"/>
              <a:gd name="connsiteY37" fmla="*/ 3768815 h 6858000"/>
              <a:gd name="connsiteX38" fmla="*/ 254946 w 7635356"/>
              <a:gd name="connsiteY38" fmla="*/ 4340387 h 6858000"/>
              <a:gd name="connsiteX39" fmla="*/ 485694 w 7635356"/>
              <a:gd name="connsiteY39" fmla="*/ 5064573 h 6858000"/>
              <a:gd name="connsiteX40" fmla="*/ 519881 w 7635356"/>
              <a:gd name="connsiteY40" fmla="*/ 5064573 h 6858000"/>
              <a:gd name="connsiteX41" fmla="*/ 2434258 w 7635356"/>
              <a:gd name="connsiteY41" fmla="*/ 107082 h 6858000"/>
              <a:gd name="connsiteX42" fmla="*/ 2472766 w 7635356"/>
              <a:gd name="connsiteY42" fmla="*/ 142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35356" h="6858000">
                <a:moveTo>
                  <a:pt x="2479834" y="0"/>
                </a:moveTo>
                <a:lnTo>
                  <a:pt x="2967809" y="0"/>
                </a:lnTo>
                <a:lnTo>
                  <a:pt x="2972508" y="8877"/>
                </a:lnTo>
                <a:cubicBezTo>
                  <a:pt x="3000758" y="65981"/>
                  <a:pt x="3030252" y="132907"/>
                  <a:pt x="3060993" y="209656"/>
                </a:cubicBezTo>
                <a:lnTo>
                  <a:pt x="5066540" y="4996198"/>
                </a:lnTo>
                <a:lnTo>
                  <a:pt x="5100727" y="4996198"/>
                </a:lnTo>
                <a:cubicBezTo>
                  <a:pt x="5151702" y="4847685"/>
                  <a:pt x="5230645" y="4601233"/>
                  <a:pt x="5337531" y="4256845"/>
                </a:cubicBezTo>
                <a:cubicBezTo>
                  <a:pt x="5444417" y="3912456"/>
                  <a:pt x="5563954" y="3523548"/>
                  <a:pt x="5696115" y="3090121"/>
                </a:cubicBezTo>
                <a:cubicBezTo>
                  <a:pt x="5828290" y="2656707"/>
                  <a:pt x="5957797" y="2232178"/>
                  <a:pt x="6084624" y="1816562"/>
                </a:cubicBezTo>
                <a:cubicBezTo>
                  <a:pt x="6211452" y="1400945"/>
                  <a:pt x="6320307" y="1047657"/>
                  <a:pt x="6411165" y="756687"/>
                </a:cubicBezTo>
                <a:cubicBezTo>
                  <a:pt x="6445352" y="642248"/>
                  <a:pt x="6470990" y="537780"/>
                  <a:pt x="6488077" y="443282"/>
                </a:cubicBezTo>
                <a:cubicBezTo>
                  <a:pt x="6505177" y="348785"/>
                  <a:pt x="6513727" y="267112"/>
                  <a:pt x="6513727" y="198252"/>
                </a:cubicBezTo>
                <a:cubicBezTo>
                  <a:pt x="6518238" y="117053"/>
                  <a:pt x="6486419" y="51520"/>
                  <a:pt x="6418282" y="1667"/>
                </a:cubicBezTo>
                <a:lnTo>
                  <a:pt x="6415087" y="0"/>
                </a:lnTo>
                <a:lnTo>
                  <a:pt x="7635356" y="0"/>
                </a:lnTo>
                <a:lnTo>
                  <a:pt x="7604404" y="17645"/>
                </a:lnTo>
                <a:cubicBezTo>
                  <a:pt x="7524730" y="76856"/>
                  <a:pt x="7455072" y="171727"/>
                  <a:pt x="7395425" y="302246"/>
                </a:cubicBezTo>
                <a:cubicBezTo>
                  <a:pt x="7315896" y="476285"/>
                  <a:pt x="7227106" y="703742"/>
                  <a:pt x="7129057" y="984618"/>
                </a:cubicBezTo>
                <a:cubicBezTo>
                  <a:pt x="7009408" y="1298558"/>
                  <a:pt x="6863412" y="1701350"/>
                  <a:pt x="6691056" y="2193006"/>
                </a:cubicBezTo>
                <a:cubicBezTo>
                  <a:pt x="6518712" y="2684662"/>
                  <a:pt x="6337095" y="3210680"/>
                  <a:pt x="6146231" y="3771071"/>
                </a:cubicBezTo>
                <a:cubicBezTo>
                  <a:pt x="5955367" y="4331451"/>
                  <a:pt x="5772329" y="4871726"/>
                  <a:pt x="5597131" y="5391874"/>
                </a:cubicBezTo>
                <a:cubicBezTo>
                  <a:pt x="5421921" y="5912009"/>
                  <a:pt x="5271650" y="6357550"/>
                  <a:pt x="5146306" y="6728473"/>
                </a:cubicBezTo>
                <a:cubicBezTo>
                  <a:pt x="5132833" y="6770615"/>
                  <a:pt x="5119672" y="6809641"/>
                  <a:pt x="5106822" y="6845552"/>
                </a:cubicBezTo>
                <a:lnTo>
                  <a:pt x="5102063" y="6858000"/>
                </a:lnTo>
                <a:lnTo>
                  <a:pt x="4534622" y="6858000"/>
                </a:lnTo>
                <a:lnTo>
                  <a:pt x="4525225" y="6837847"/>
                </a:lnTo>
                <a:cubicBezTo>
                  <a:pt x="4508815" y="6800838"/>
                  <a:pt x="4491738" y="6760579"/>
                  <a:pt x="4473993" y="6717069"/>
                </a:cubicBezTo>
                <a:lnTo>
                  <a:pt x="2434258" y="1930527"/>
                </a:lnTo>
                <a:lnTo>
                  <a:pt x="2411475" y="1930527"/>
                </a:lnTo>
                <a:cubicBezTo>
                  <a:pt x="2363254" y="2047645"/>
                  <a:pt x="2258138" y="2310586"/>
                  <a:pt x="2096151" y="2719385"/>
                </a:cubicBezTo>
                <a:cubicBezTo>
                  <a:pt x="1934152" y="3128172"/>
                  <a:pt x="1748211" y="3595549"/>
                  <a:pt x="1538315" y="4121505"/>
                </a:cubicBezTo>
                <a:cubicBezTo>
                  <a:pt x="1328431" y="4647473"/>
                  <a:pt x="1127534" y="5144762"/>
                  <a:pt x="935622" y="5613386"/>
                </a:cubicBezTo>
                <a:cubicBezTo>
                  <a:pt x="743723" y="6082009"/>
                  <a:pt x="593739" y="6434711"/>
                  <a:pt x="485694" y="6671491"/>
                </a:cubicBezTo>
                <a:cubicBezTo>
                  <a:pt x="464033" y="6720460"/>
                  <a:pt x="443484" y="6765644"/>
                  <a:pt x="424047" y="6807045"/>
                </a:cubicBezTo>
                <a:lnTo>
                  <a:pt x="399225" y="6858000"/>
                </a:lnTo>
                <a:lnTo>
                  <a:pt x="0" y="6858000"/>
                </a:lnTo>
                <a:lnTo>
                  <a:pt x="0" y="3523271"/>
                </a:lnTo>
                <a:lnTo>
                  <a:pt x="76271" y="3768815"/>
                </a:lnTo>
                <a:cubicBezTo>
                  <a:pt x="138946" y="3970183"/>
                  <a:pt x="198506" y="4160708"/>
                  <a:pt x="254946" y="4340387"/>
                </a:cubicBezTo>
                <a:cubicBezTo>
                  <a:pt x="367827" y="4699756"/>
                  <a:pt x="444739" y="4941148"/>
                  <a:pt x="485694" y="5064573"/>
                </a:cubicBezTo>
                <a:lnTo>
                  <a:pt x="519881" y="5064573"/>
                </a:lnTo>
                <a:lnTo>
                  <a:pt x="2434258" y="107082"/>
                </a:lnTo>
                <a:cubicBezTo>
                  <a:pt x="2447139" y="73574"/>
                  <a:pt x="2459975" y="42644"/>
                  <a:pt x="2472766" y="142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1" name="TextBox 10">
            <a:extLst>
              <a:ext uri="{FF2B5EF4-FFF2-40B4-BE49-F238E27FC236}">
                <a16:creationId xmlns:a16="http://schemas.microsoft.com/office/drawing/2014/main" id="{EEED8DE4-08F0-47A0-9E5B-10CDDA2A44A9}"/>
              </a:ext>
            </a:extLst>
          </p:cNvPr>
          <p:cNvSpPr txBox="1"/>
          <p:nvPr/>
        </p:nvSpPr>
        <p:spPr>
          <a:xfrm>
            <a:off x="7493911" y="1315136"/>
            <a:ext cx="3812857" cy="584775"/>
          </a:xfrm>
          <a:prstGeom prst="rect">
            <a:avLst/>
          </a:prstGeom>
          <a:noFill/>
        </p:spPr>
        <p:txBody>
          <a:bodyPr wrap="square" rtlCol="0">
            <a:spAutoFit/>
          </a:bodyPr>
          <a:lstStyle/>
          <a:p>
            <a:r>
              <a:rPr lang="en-US" sz="3200" b="1" spc="400">
                <a:latin typeface="Montserrat" panose="00000500000000000000" pitchFamily="50" charset="0"/>
              </a:rPr>
              <a:t>WEAKNESESS</a:t>
            </a:r>
            <a:endParaRPr lang="en-US" sz="3200" b="1" spc="400" dirty="0">
              <a:latin typeface="Montserrat" panose="00000500000000000000" pitchFamily="50" charset="0"/>
            </a:endParaRPr>
          </a:p>
        </p:txBody>
      </p:sp>
      <p:sp>
        <p:nvSpPr>
          <p:cNvPr id="12" name="Rectangle 11">
            <a:extLst>
              <a:ext uri="{FF2B5EF4-FFF2-40B4-BE49-F238E27FC236}">
                <a16:creationId xmlns:a16="http://schemas.microsoft.com/office/drawing/2014/main" id="{22F4ABD1-59A3-4797-9CB6-2B30A7E192BE}"/>
              </a:ext>
            </a:extLst>
          </p:cNvPr>
          <p:cNvSpPr/>
          <p:nvPr/>
        </p:nvSpPr>
        <p:spPr>
          <a:xfrm>
            <a:off x="7493911" y="1899911"/>
            <a:ext cx="3812857" cy="888898"/>
          </a:xfrm>
          <a:prstGeom prst="rect">
            <a:avLst/>
          </a:prstGeom>
        </p:spPr>
        <p:txBody>
          <a:bodyPr wrap="square">
            <a:spAutoFit/>
          </a:bodyPr>
          <a:lstStyle/>
          <a:p>
            <a:pPr>
              <a:lnSpc>
                <a:spcPct val="150000"/>
              </a:lnSpc>
            </a:pPr>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a:t>
            </a:r>
          </a:p>
        </p:txBody>
      </p:sp>
      <p:grpSp>
        <p:nvGrpSpPr>
          <p:cNvPr id="16" name="Group 15">
            <a:extLst>
              <a:ext uri="{FF2B5EF4-FFF2-40B4-BE49-F238E27FC236}">
                <a16:creationId xmlns:a16="http://schemas.microsoft.com/office/drawing/2014/main" id="{80DD4D45-5268-4F58-A40E-FBA3DC19D3A7}"/>
              </a:ext>
            </a:extLst>
          </p:cNvPr>
          <p:cNvGrpSpPr/>
          <p:nvPr/>
        </p:nvGrpSpPr>
        <p:grpSpPr>
          <a:xfrm>
            <a:off x="9400339" y="3032874"/>
            <a:ext cx="2124004" cy="1132963"/>
            <a:chOff x="9057439" y="4393045"/>
            <a:chExt cx="2124004" cy="1132963"/>
          </a:xfrm>
        </p:grpSpPr>
        <p:sp>
          <p:nvSpPr>
            <p:cNvPr id="17" name="TextBox 16">
              <a:extLst>
                <a:ext uri="{FF2B5EF4-FFF2-40B4-BE49-F238E27FC236}">
                  <a16:creationId xmlns:a16="http://schemas.microsoft.com/office/drawing/2014/main" id="{5DDD2E74-22B7-4391-83D7-E6E3A41BDCEA}"/>
                </a:ext>
              </a:extLst>
            </p:cNvPr>
            <p:cNvSpPr txBox="1"/>
            <p:nvPr/>
          </p:nvSpPr>
          <p:spPr>
            <a:xfrm>
              <a:off x="9057439" y="4393045"/>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8" name="Rectangle 17">
              <a:extLst>
                <a:ext uri="{FF2B5EF4-FFF2-40B4-BE49-F238E27FC236}">
                  <a16:creationId xmlns:a16="http://schemas.microsoft.com/office/drawing/2014/main" id="{64ADF90C-2127-4AAA-846A-566BDFA66EA1}"/>
                </a:ext>
              </a:extLst>
            </p:cNvPr>
            <p:cNvSpPr/>
            <p:nvPr/>
          </p:nvSpPr>
          <p:spPr>
            <a:xfrm>
              <a:off x="9057440" y="4637110"/>
              <a:ext cx="2124003"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9" name="Group 18">
            <a:extLst>
              <a:ext uri="{FF2B5EF4-FFF2-40B4-BE49-F238E27FC236}">
                <a16:creationId xmlns:a16="http://schemas.microsoft.com/office/drawing/2014/main" id="{52558F3D-9DF2-4D66-9FBB-EC38CF84ECCD}"/>
              </a:ext>
            </a:extLst>
          </p:cNvPr>
          <p:cNvGrpSpPr/>
          <p:nvPr/>
        </p:nvGrpSpPr>
        <p:grpSpPr>
          <a:xfrm>
            <a:off x="9400339" y="4409902"/>
            <a:ext cx="2124004" cy="1132963"/>
            <a:chOff x="9057439" y="4393045"/>
            <a:chExt cx="2124004" cy="1132963"/>
          </a:xfrm>
        </p:grpSpPr>
        <p:sp>
          <p:nvSpPr>
            <p:cNvPr id="20" name="TextBox 19">
              <a:extLst>
                <a:ext uri="{FF2B5EF4-FFF2-40B4-BE49-F238E27FC236}">
                  <a16:creationId xmlns:a16="http://schemas.microsoft.com/office/drawing/2014/main" id="{8DEC09D9-36A9-4E98-B0A5-6AABE024E58B}"/>
                </a:ext>
              </a:extLst>
            </p:cNvPr>
            <p:cNvSpPr txBox="1"/>
            <p:nvPr/>
          </p:nvSpPr>
          <p:spPr>
            <a:xfrm>
              <a:off x="9057439" y="4393045"/>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21" name="Rectangle 20">
              <a:extLst>
                <a:ext uri="{FF2B5EF4-FFF2-40B4-BE49-F238E27FC236}">
                  <a16:creationId xmlns:a16="http://schemas.microsoft.com/office/drawing/2014/main" id="{320311FD-B433-4C87-974F-8A0BCFA32ED0}"/>
                </a:ext>
              </a:extLst>
            </p:cNvPr>
            <p:cNvSpPr/>
            <p:nvPr/>
          </p:nvSpPr>
          <p:spPr>
            <a:xfrm>
              <a:off x="9057440" y="4637110"/>
              <a:ext cx="2124003"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sp>
        <p:nvSpPr>
          <p:cNvPr id="25" name="Freeform: Shape 24">
            <a:extLst>
              <a:ext uri="{FF2B5EF4-FFF2-40B4-BE49-F238E27FC236}">
                <a16:creationId xmlns:a16="http://schemas.microsoft.com/office/drawing/2014/main" id="{D3585929-80A9-4C47-918A-3E57475F2C76}"/>
              </a:ext>
            </a:extLst>
          </p:cNvPr>
          <p:cNvSpPr/>
          <p:nvPr/>
        </p:nvSpPr>
        <p:spPr>
          <a:xfrm>
            <a:off x="7643475" y="3152028"/>
            <a:ext cx="1356503" cy="888898"/>
          </a:xfrm>
          <a:custGeom>
            <a:avLst/>
            <a:gdLst/>
            <a:ahLst/>
            <a:cxnLst/>
            <a:rect l="l" t="t" r="r" b="b"/>
            <a:pathLst>
              <a:path w="228114" h="149480">
                <a:moveTo>
                  <a:pt x="4571" y="1"/>
                </a:moveTo>
                <a:cubicBezTo>
                  <a:pt x="9929" y="18"/>
                  <a:pt x="14871" y="90"/>
                  <a:pt x="19400" y="215"/>
                </a:cubicBezTo>
                <a:cubicBezTo>
                  <a:pt x="23929" y="340"/>
                  <a:pt x="26757" y="411"/>
                  <a:pt x="27886" y="429"/>
                </a:cubicBezTo>
                <a:cubicBezTo>
                  <a:pt x="28929" y="411"/>
                  <a:pt x="31586" y="340"/>
                  <a:pt x="35857" y="215"/>
                </a:cubicBezTo>
                <a:cubicBezTo>
                  <a:pt x="40129" y="90"/>
                  <a:pt x="45243" y="18"/>
                  <a:pt x="51200" y="1"/>
                </a:cubicBezTo>
                <a:cubicBezTo>
                  <a:pt x="52681" y="-9"/>
                  <a:pt x="53776" y="123"/>
                  <a:pt x="54486" y="398"/>
                </a:cubicBezTo>
                <a:cubicBezTo>
                  <a:pt x="55195" y="672"/>
                  <a:pt x="55548" y="1145"/>
                  <a:pt x="55543" y="1816"/>
                </a:cubicBezTo>
                <a:cubicBezTo>
                  <a:pt x="55519" y="2497"/>
                  <a:pt x="55167" y="3007"/>
                  <a:pt x="54486" y="3348"/>
                </a:cubicBezTo>
                <a:cubicBezTo>
                  <a:pt x="53805" y="3688"/>
                  <a:pt x="52938" y="3858"/>
                  <a:pt x="51886" y="3858"/>
                </a:cubicBezTo>
                <a:cubicBezTo>
                  <a:pt x="51076" y="3853"/>
                  <a:pt x="50238" y="3921"/>
                  <a:pt x="49372" y="4062"/>
                </a:cubicBezTo>
                <a:cubicBezTo>
                  <a:pt x="48505" y="4203"/>
                  <a:pt x="47667" y="4449"/>
                  <a:pt x="46857" y="4801"/>
                </a:cubicBezTo>
                <a:cubicBezTo>
                  <a:pt x="45971" y="5135"/>
                  <a:pt x="45400" y="5611"/>
                  <a:pt x="45143" y="6230"/>
                </a:cubicBezTo>
                <a:cubicBezTo>
                  <a:pt x="44886" y="6849"/>
                  <a:pt x="44771" y="7668"/>
                  <a:pt x="44800" y="8687"/>
                </a:cubicBezTo>
                <a:cubicBezTo>
                  <a:pt x="44824" y="9972"/>
                  <a:pt x="45233" y="12144"/>
                  <a:pt x="46029" y="15201"/>
                </a:cubicBezTo>
                <a:cubicBezTo>
                  <a:pt x="46824" y="18257"/>
                  <a:pt x="47862" y="22029"/>
                  <a:pt x="49143" y="26514"/>
                </a:cubicBezTo>
                <a:cubicBezTo>
                  <a:pt x="50079" y="29963"/>
                  <a:pt x="51707" y="35535"/>
                  <a:pt x="54029" y="43230"/>
                </a:cubicBezTo>
                <a:cubicBezTo>
                  <a:pt x="56350" y="50926"/>
                  <a:pt x="58893" y="59247"/>
                  <a:pt x="61657" y="68196"/>
                </a:cubicBezTo>
                <a:cubicBezTo>
                  <a:pt x="64422" y="77144"/>
                  <a:pt x="66936" y="85222"/>
                  <a:pt x="69200" y="92431"/>
                </a:cubicBezTo>
                <a:cubicBezTo>
                  <a:pt x="71464" y="99639"/>
                  <a:pt x="73007" y="104481"/>
                  <a:pt x="73829" y="106957"/>
                </a:cubicBezTo>
                <a:lnTo>
                  <a:pt x="74514" y="106957"/>
                </a:lnTo>
                <a:lnTo>
                  <a:pt x="112915" y="7516"/>
                </a:lnTo>
                <a:cubicBezTo>
                  <a:pt x="113948" y="4827"/>
                  <a:pt x="114967" y="2966"/>
                  <a:pt x="115972" y="1933"/>
                </a:cubicBezTo>
                <a:cubicBezTo>
                  <a:pt x="116976" y="899"/>
                  <a:pt x="117938" y="407"/>
                  <a:pt x="118857" y="454"/>
                </a:cubicBezTo>
                <a:cubicBezTo>
                  <a:pt x="119976" y="449"/>
                  <a:pt x="121053" y="1197"/>
                  <a:pt x="122086" y="2700"/>
                </a:cubicBezTo>
                <a:cubicBezTo>
                  <a:pt x="123119" y="4203"/>
                  <a:pt x="124253" y="6494"/>
                  <a:pt x="125486" y="9573"/>
                </a:cubicBezTo>
                <a:lnTo>
                  <a:pt x="165715" y="105585"/>
                </a:lnTo>
                <a:lnTo>
                  <a:pt x="166400" y="105585"/>
                </a:lnTo>
                <a:cubicBezTo>
                  <a:pt x="167423" y="102606"/>
                  <a:pt x="169006" y="97663"/>
                  <a:pt x="171150" y="90755"/>
                </a:cubicBezTo>
                <a:cubicBezTo>
                  <a:pt x="173294" y="83847"/>
                  <a:pt x="175692" y="76046"/>
                  <a:pt x="178343" y="67352"/>
                </a:cubicBezTo>
                <a:cubicBezTo>
                  <a:pt x="180994" y="58658"/>
                  <a:pt x="183592" y="50143"/>
                  <a:pt x="186136" y="41806"/>
                </a:cubicBezTo>
                <a:cubicBezTo>
                  <a:pt x="188680" y="33469"/>
                  <a:pt x="190864" y="26382"/>
                  <a:pt x="192686" y="20546"/>
                </a:cubicBezTo>
                <a:cubicBezTo>
                  <a:pt x="193372" y="18250"/>
                  <a:pt x="193886" y="16155"/>
                  <a:pt x="194229" y="14259"/>
                </a:cubicBezTo>
                <a:cubicBezTo>
                  <a:pt x="194572" y="12364"/>
                  <a:pt x="194743" y="10726"/>
                  <a:pt x="194743" y="9345"/>
                </a:cubicBezTo>
                <a:cubicBezTo>
                  <a:pt x="194834" y="7716"/>
                  <a:pt x="194196" y="6401"/>
                  <a:pt x="192829" y="5401"/>
                </a:cubicBezTo>
                <a:cubicBezTo>
                  <a:pt x="191462" y="4401"/>
                  <a:pt x="188824" y="3887"/>
                  <a:pt x="184915" y="3858"/>
                </a:cubicBezTo>
                <a:cubicBezTo>
                  <a:pt x="183972" y="3844"/>
                  <a:pt x="183172" y="3645"/>
                  <a:pt x="182515" y="3262"/>
                </a:cubicBezTo>
                <a:cubicBezTo>
                  <a:pt x="181858" y="2880"/>
                  <a:pt x="181515" y="2397"/>
                  <a:pt x="181486" y="1816"/>
                </a:cubicBezTo>
                <a:cubicBezTo>
                  <a:pt x="181486" y="1145"/>
                  <a:pt x="181886" y="672"/>
                  <a:pt x="182686" y="398"/>
                </a:cubicBezTo>
                <a:cubicBezTo>
                  <a:pt x="183486" y="123"/>
                  <a:pt x="184686" y="-9"/>
                  <a:pt x="186286" y="1"/>
                </a:cubicBezTo>
                <a:cubicBezTo>
                  <a:pt x="191667" y="18"/>
                  <a:pt x="196334" y="90"/>
                  <a:pt x="200286" y="215"/>
                </a:cubicBezTo>
                <a:cubicBezTo>
                  <a:pt x="204239" y="340"/>
                  <a:pt x="206734" y="411"/>
                  <a:pt x="207772" y="429"/>
                </a:cubicBezTo>
                <a:cubicBezTo>
                  <a:pt x="208653" y="411"/>
                  <a:pt x="210777" y="340"/>
                  <a:pt x="214143" y="215"/>
                </a:cubicBezTo>
                <a:cubicBezTo>
                  <a:pt x="217510" y="90"/>
                  <a:pt x="220948" y="18"/>
                  <a:pt x="224458" y="1"/>
                </a:cubicBezTo>
                <a:cubicBezTo>
                  <a:pt x="225610" y="-4"/>
                  <a:pt x="226505" y="119"/>
                  <a:pt x="227143" y="369"/>
                </a:cubicBezTo>
                <a:cubicBezTo>
                  <a:pt x="227781" y="620"/>
                  <a:pt x="228105" y="1026"/>
                  <a:pt x="228114" y="1589"/>
                </a:cubicBezTo>
                <a:cubicBezTo>
                  <a:pt x="228114" y="2279"/>
                  <a:pt x="227886" y="2828"/>
                  <a:pt x="227429" y="3234"/>
                </a:cubicBezTo>
                <a:cubicBezTo>
                  <a:pt x="226972" y="3641"/>
                  <a:pt x="226286" y="3849"/>
                  <a:pt x="225372" y="3858"/>
                </a:cubicBezTo>
                <a:cubicBezTo>
                  <a:pt x="224320" y="3853"/>
                  <a:pt x="223167" y="3920"/>
                  <a:pt x="221915" y="4058"/>
                </a:cubicBezTo>
                <a:cubicBezTo>
                  <a:pt x="220662" y="4196"/>
                  <a:pt x="219453" y="4434"/>
                  <a:pt x="218286" y="4773"/>
                </a:cubicBezTo>
                <a:cubicBezTo>
                  <a:pt x="215977" y="5720"/>
                  <a:pt x="214024" y="7940"/>
                  <a:pt x="212429" y="11431"/>
                </a:cubicBezTo>
                <a:cubicBezTo>
                  <a:pt x="210834" y="14921"/>
                  <a:pt x="209053" y="19484"/>
                  <a:pt x="207086" y="25118"/>
                </a:cubicBezTo>
                <a:cubicBezTo>
                  <a:pt x="204686" y="31415"/>
                  <a:pt x="201758" y="39495"/>
                  <a:pt x="198301" y="49357"/>
                </a:cubicBezTo>
                <a:cubicBezTo>
                  <a:pt x="194843" y="59219"/>
                  <a:pt x="191200" y="69770"/>
                  <a:pt x="187372" y="81011"/>
                </a:cubicBezTo>
                <a:cubicBezTo>
                  <a:pt x="183543" y="92251"/>
                  <a:pt x="179872" y="103088"/>
                  <a:pt x="176358" y="113522"/>
                </a:cubicBezTo>
                <a:cubicBezTo>
                  <a:pt x="172843" y="123955"/>
                  <a:pt x="169829" y="132892"/>
                  <a:pt x="167315" y="140332"/>
                </a:cubicBezTo>
                <a:cubicBezTo>
                  <a:pt x="166234" y="143714"/>
                  <a:pt x="165253" y="146095"/>
                  <a:pt x="164372" y="147476"/>
                </a:cubicBezTo>
                <a:cubicBezTo>
                  <a:pt x="163491" y="148857"/>
                  <a:pt x="162339" y="149524"/>
                  <a:pt x="160915" y="149476"/>
                </a:cubicBezTo>
                <a:cubicBezTo>
                  <a:pt x="159605" y="149529"/>
                  <a:pt x="158453" y="148852"/>
                  <a:pt x="157458" y="147448"/>
                </a:cubicBezTo>
                <a:cubicBezTo>
                  <a:pt x="156462" y="146043"/>
                  <a:pt x="155253" y="143595"/>
                  <a:pt x="153829" y="140104"/>
                </a:cubicBezTo>
                <a:lnTo>
                  <a:pt x="112915" y="44092"/>
                </a:lnTo>
                <a:lnTo>
                  <a:pt x="112457" y="44092"/>
                </a:lnTo>
                <a:cubicBezTo>
                  <a:pt x="111490" y="46441"/>
                  <a:pt x="109382" y="51715"/>
                  <a:pt x="106132" y="59915"/>
                </a:cubicBezTo>
                <a:cubicBezTo>
                  <a:pt x="102883" y="68115"/>
                  <a:pt x="99153" y="77490"/>
                  <a:pt x="94943" y="88040"/>
                </a:cubicBezTo>
                <a:cubicBezTo>
                  <a:pt x="90733" y="98590"/>
                  <a:pt x="86703" y="108565"/>
                  <a:pt x="82854" y="117965"/>
                </a:cubicBezTo>
                <a:cubicBezTo>
                  <a:pt x="79004" y="127365"/>
                  <a:pt x="75996" y="134440"/>
                  <a:pt x="73829" y="139189"/>
                </a:cubicBezTo>
                <a:cubicBezTo>
                  <a:pt x="72091" y="143118"/>
                  <a:pt x="70710" y="145833"/>
                  <a:pt x="69686" y="147333"/>
                </a:cubicBezTo>
                <a:cubicBezTo>
                  <a:pt x="68662" y="148833"/>
                  <a:pt x="67453" y="149548"/>
                  <a:pt x="66057" y="149476"/>
                </a:cubicBezTo>
                <a:cubicBezTo>
                  <a:pt x="64843" y="149495"/>
                  <a:pt x="63843" y="148943"/>
                  <a:pt x="63057" y="147819"/>
                </a:cubicBezTo>
                <a:cubicBezTo>
                  <a:pt x="62272" y="146695"/>
                  <a:pt x="61443" y="144885"/>
                  <a:pt x="60572" y="142390"/>
                </a:cubicBezTo>
                <a:lnTo>
                  <a:pt x="18057" y="18946"/>
                </a:lnTo>
                <a:cubicBezTo>
                  <a:pt x="16848" y="15398"/>
                  <a:pt x="15724" y="12493"/>
                  <a:pt x="14686" y="10230"/>
                </a:cubicBezTo>
                <a:cubicBezTo>
                  <a:pt x="13648" y="7968"/>
                  <a:pt x="12409" y="6378"/>
                  <a:pt x="10971" y="5458"/>
                </a:cubicBezTo>
                <a:cubicBezTo>
                  <a:pt x="9862" y="4792"/>
                  <a:pt x="8538" y="4353"/>
                  <a:pt x="7000" y="4144"/>
                </a:cubicBezTo>
                <a:cubicBezTo>
                  <a:pt x="5462" y="3934"/>
                  <a:pt x="4195" y="3839"/>
                  <a:pt x="3200" y="3858"/>
                </a:cubicBezTo>
                <a:cubicBezTo>
                  <a:pt x="1105" y="3858"/>
                  <a:pt x="38" y="3177"/>
                  <a:pt x="0" y="1816"/>
                </a:cubicBezTo>
                <a:cubicBezTo>
                  <a:pt x="5" y="1145"/>
                  <a:pt x="395" y="672"/>
                  <a:pt x="1171" y="398"/>
                </a:cubicBezTo>
                <a:cubicBezTo>
                  <a:pt x="1948" y="123"/>
                  <a:pt x="3081" y="-9"/>
                  <a:pt x="4571"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6" name="Freeform: Shape 25">
            <a:extLst>
              <a:ext uri="{FF2B5EF4-FFF2-40B4-BE49-F238E27FC236}">
                <a16:creationId xmlns:a16="http://schemas.microsoft.com/office/drawing/2014/main" id="{1D260869-63DB-4B8D-9C4D-767202A6A910}"/>
              </a:ext>
            </a:extLst>
          </p:cNvPr>
          <p:cNvSpPr/>
          <p:nvPr/>
        </p:nvSpPr>
        <p:spPr>
          <a:xfrm>
            <a:off x="7643475" y="4494872"/>
            <a:ext cx="1356503" cy="888898"/>
          </a:xfrm>
          <a:custGeom>
            <a:avLst/>
            <a:gdLst/>
            <a:ahLst/>
            <a:cxnLst/>
            <a:rect l="l" t="t" r="r" b="b"/>
            <a:pathLst>
              <a:path w="228114" h="149480">
                <a:moveTo>
                  <a:pt x="4571" y="1"/>
                </a:moveTo>
                <a:cubicBezTo>
                  <a:pt x="9929" y="18"/>
                  <a:pt x="14871" y="90"/>
                  <a:pt x="19400" y="215"/>
                </a:cubicBezTo>
                <a:cubicBezTo>
                  <a:pt x="23929" y="340"/>
                  <a:pt x="26757" y="411"/>
                  <a:pt x="27886" y="429"/>
                </a:cubicBezTo>
                <a:cubicBezTo>
                  <a:pt x="28929" y="411"/>
                  <a:pt x="31586" y="340"/>
                  <a:pt x="35857" y="215"/>
                </a:cubicBezTo>
                <a:cubicBezTo>
                  <a:pt x="40129" y="90"/>
                  <a:pt x="45243" y="18"/>
                  <a:pt x="51200" y="1"/>
                </a:cubicBezTo>
                <a:cubicBezTo>
                  <a:pt x="52681" y="-9"/>
                  <a:pt x="53776" y="123"/>
                  <a:pt x="54486" y="398"/>
                </a:cubicBezTo>
                <a:cubicBezTo>
                  <a:pt x="55195" y="672"/>
                  <a:pt x="55548" y="1145"/>
                  <a:pt x="55543" y="1816"/>
                </a:cubicBezTo>
                <a:cubicBezTo>
                  <a:pt x="55519" y="2497"/>
                  <a:pt x="55167" y="3007"/>
                  <a:pt x="54486" y="3348"/>
                </a:cubicBezTo>
                <a:cubicBezTo>
                  <a:pt x="53805" y="3688"/>
                  <a:pt x="52938" y="3858"/>
                  <a:pt x="51886" y="3858"/>
                </a:cubicBezTo>
                <a:cubicBezTo>
                  <a:pt x="51076" y="3853"/>
                  <a:pt x="50238" y="3921"/>
                  <a:pt x="49372" y="4062"/>
                </a:cubicBezTo>
                <a:cubicBezTo>
                  <a:pt x="48505" y="4203"/>
                  <a:pt x="47667" y="4449"/>
                  <a:pt x="46857" y="4801"/>
                </a:cubicBezTo>
                <a:cubicBezTo>
                  <a:pt x="45971" y="5135"/>
                  <a:pt x="45400" y="5611"/>
                  <a:pt x="45143" y="6230"/>
                </a:cubicBezTo>
                <a:cubicBezTo>
                  <a:pt x="44886" y="6849"/>
                  <a:pt x="44771" y="7668"/>
                  <a:pt x="44800" y="8687"/>
                </a:cubicBezTo>
                <a:cubicBezTo>
                  <a:pt x="44824" y="9972"/>
                  <a:pt x="45233" y="12144"/>
                  <a:pt x="46029" y="15201"/>
                </a:cubicBezTo>
                <a:cubicBezTo>
                  <a:pt x="46824" y="18257"/>
                  <a:pt x="47862" y="22029"/>
                  <a:pt x="49143" y="26514"/>
                </a:cubicBezTo>
                <a:cubicBezTo>
                  <a:pt x="50079" y="29963"/>
                  <a:pt x="51707" y="35535"/>
                  <a:pt x="54029" y="43230"/>
                </a:cubicBezTo>
                <a:cubicBezTo>
                  <a:pt x="56350" y="50926"/>
                  <a:pt x="58893" y="59247"/>
                  <a:pt x="61657" y="68196"/>
                </a:cubicBezTo>
                <a:cubicBezTo>
                  <a:pt x="64422" y="77144"/>
                  <a:pt x="66936" y="85222"/>
                  <a:pt x="69200" y="92431"/>
                </a:cubicBezTo>
                <a:cubicBezTo>
                  <a:pt x="71464" y="99639"/>
                  <a:pt x="73007" y="104481"/>
                  <a:pt x="73829" y="106957"/>
                </a:cubicBezTo>
                <a:lnTo>
                  <a:pt x="74514" y="106957"/>
                </a:lnTo>
                <a:lnTo>
                  <a:pt x="112915" y="7516"/>
                </a:lnTo>
                <a:cubicBezTo>
                  <a:pt x="113948" y="4827"/>
                  <a:pt x="114967" y="2966"/>
                  <a:pt x="115972" y="1933"/>
                </a:cubicBezTo>
                <a:cubicBezTo>
                  <a:pt x="116976" y="899"/>
                  <a:pt x="117938" y="407"/>
                  <a:pt x="118857" y="454"/>
                </a:cubicBezTo>
                <a:cubicBezTo>
                  <a:pt x="119976" y="449"/>
                  <a:pt x="121053" y="1197"/>
                  <a:pt x="122086" y="2700"/>
                </a:cubicBezTo>
                <a:cubicBezTo>
                  <a:pt x="123119" y="4203"/>
                  <a:pt x="124253" y="6494"/>
                  <a:pt x="125486" y="9573"/>
                </a:cubicBezTo>
                <a:lnTo>
                  <a:pt x="165715" y="105585"/>
                </a:lnTo>
                <a:lnTo>
                  <a:pt x="166400" y="105585"/>
                </a:lnTo>
                <a:cubicBezTo>
                  <a:pt x="167423" y="102606"/>
                  <a:pt x="169006" y="97663"/>
                  <a:pt x="171150" y="90755"/>
                </a:cubicBezTo>
                <a:cubicBezTo>
                  <a:pt x="173294" y="83847"/>
                  <a:pt x="175692" y="76046"/>
                  <a:pt x="178343" y="67352"/>
                </a:cubicBezTo>
                <a:cubicBezTo>
                  <a:pt x="180994" y="58658"/>
                  <a:pt x="183592" y="50143"/>
                  <a:pt x="186136" y="41806"/>
                </a:cubicBezTo>
                <a:cubicBezTo>
                  <a:pt x="188680" y="33469"/>
                  <a:pt x="190864" y="26382"/>
                  <a:pt x="192686" y="20546"/>
                </a:cubicBezTo>
                <a:cubicBezTo>
                  <a:pt x="193372" y="18250"/>
                  <a:pt x="193886" y="16155"/>
                  <a:pt x="194229" y="14259"/>
                </a:cubicBezTo>
                <a:cubicBezTo>
                  <a:pt x="194572" y="12364"/>
                  <a:pt x="194743" y="10726"/>
                  <a:pt x="194743" y="9345"/>
                </a:cubicBezTo>
                <a:cubicBezTo>
                  <a:pt x="194834" y="7716"/>
                  <a:pt x="194196" y="6401"/>
                  <a:pt x="192829" y="5401"/>
                </a:cubicBezTo>
                <a:cubicBezTo>
                  <a:pt x="191462" y="4401"/>
                  <a:pt x="188824" y="3887"/>
                  <a:pt x="184915" y="3858"/>
                </a:cubicBezTo>
                <a:cubicBezTo>
                  <a:pt x="183972" y="3844"/>
                  <a:pt x="183172" y="3645"/>
                  <a:pt x="182515" y="3262"/>
                </a:cubicBezTo>
                <a:cubicBezTo>
                  <a:pt x="181858" y="2880"/>
                  <a:pt x="181515" y="2397"/>
                  <a:pt x="181486" y="1816"/>
                </a:cubicBezTo>
                <a:cubicBezTo>
                  <a:pt x="181486" y="1145"/>
                  <a:pt x="181886" y="672"/>
                  <a:pt x="182686" y="398"/>
                </a:cubicBezTo>
                <a:cubicBezTo>
                  <a:pt x="183486" y="123"/>
                  <a:pt x="184686" y="-9"/>
                  <a:pt x="186286" y="1"/>
                </a:cubicBezTo>
                <a:cubicBezTo>
                  <a:pt x="191667" y="18"/>
                  <a:pt x="196334" y="90"/>
                  <a:pt x="200286" y="215"/>
                </a:cubicBezTo>
                <a:cubicBezTo>
                  <a:pt x="204239" y="340"/>
                  <a:pt x="206734" y="411"/>
                  <a:pt x="207772" y="429"/>
                </a:cubicBezTo>
                <a:cubicBezTo>
                  <a:pt x="208653" y="411"/>
                  <a:pt x="210777" y="340"/>
                  <a:pt x="214143" y="215"/>
                </a:cubicBezTo>
                <a:cubicBezTo>
                  <a:pt x="217510" y="90"/>
                  <a:pt x="220948" y="18"/>
                  <a:pt x="224458" y="1"/>
                </a:cubicBezTo>
                <a:cubicBezTo>
                  <a:pt x="225610" y="-4"/>
                  <a:pt x="226505" y="119"/>
                  <a:pt x="227143" y="369"/>
                </a:cubicBezTo>
                <a:cubicBezTo>
                  <a:pt x="227781" y="620"/>
                  <a:pt x="228105" y="1026"/>
                  <a:pt x="228114" y="1589"/>
                </a:cubicBezTo>
                <a:cubicBezTo>
                  <a:pt x="228114" y="2279"/>
                  <a:pt x="227886" y="2828"/>
                  <a:pt x="227429" y="3234"/>
                </a:cubicBezTo>
                <a:cubicBezTo>
                  <a:pt x="226972" y="3641"/>
                  <a:pt x="226286" y="3849"/>
                  <a:pt x="225372" y="3858"/>
                </a:cubicBezTo>
                <a:cubicBezTo>
                  <a:pt x="224320" y="3853"/>
                  <a:pt x="223167" y="3920"/>
                  <a:pt x="221915" y="4058"/>
                </a:cubicBezTo>
                <a:cubicBezTo>
                  <a:pt x="220662" y="4196"/>
                  <a:pt x="219453" y="4434"/>
                  <a:pt x="218286" y="4773"/>
                </a:cubicBezTo>
                <a:cubicBezTo>
                  <a:pt x="215977" y="5720"/>
                  <a:pt x="214024" y="7940"/>
                  <a:pt x="212429" y="11431"/>
                </a:cubicBezTo>
                <a:cubicBezTo>
                  <a:pt x="210834" y="14921"/>
                  <a:pt x="209053" y="19484"/>
                  <a:pt x="207086" y="25118"/>
                </a:cubicBezTo>
                <a:cubicBezTo>
                  <a:pt x="204686" y="31415"/>
                  <a:pt x="201758" y="39495"/>
                  <a:pt x="198301" y="49357"/>
                </a:cubicBezTo>
                <a:cubicBezTo>
                  <a:pt x="194843" y="59219"/>
                  <a:pt x="191200" y="69770"/>
                  <a:pt x="187372" y="81011"/>
                </a:cubicBezTo>
                <a:cubicBezTo>
                  <a:pt x="183543" y="92251"/>
                  <a:pt x="179872" y="103088"/>
                  <a:pt x="176358" y="113522"/>
                </a:cubicBezTo>
                <a:cubicBezTo>
                  <a:pt x="172843" y="123955"/>
                  <a:pt x="169829" y="132892"/>
                  <a:pt x="167315" y="140332"/>
                </a:cubicBezTo>
                <a:cubicBezTo>
                  <a:pt x="166234" y="143714"/>
                  <a:pt x="165253" y="146095"/>
                  <a:pt x="164372" y="147476"/>
                </a:cubicBezTo>
                <a:cubicBezTo>
                  <a:pt x="163491" y="148857"/>
                  <a:pt x="162339" y="149524"/>
                  <a:pt x="160915" y="149476"/>
                </a:cubicBezTo>
                <a:cubicBezTo>
                  <a:pt x="159605" y="149529"/>
                  <a:pt x="158453" y="148852"/>
                  <a:pt x="157458" y="147448"/>
                </a:cubicBezTo>
                <a:cubicBezTo>
                  <a:pt x="156462" y="146043"/>
                  <a:pt x="155253" y="143595"/>
                  <a:pt x="153829" y="140104"/>
                </a:cubicBezTo>
                <a:lnTo>
                  <a:pt x="112915" y="44092"/>
                </a:lnTo>
                <a:lnTo>
                  <a:pt x="112457" y="44092"/>
                </a:lnTo>
                <a:cubicBezTo>
                  <a:pt x="111490" y="46441"/>
                  <a:pt x="109382" y="51715"/>
                  <a:pt x="106132" y="59915"/>
                </a:cubicBezTo>
                <a:cubicBezTo>
                  <a:pt x="102883" y="68115"/>
                  <a:pt x="99153" y="77490"/>
                  <a:pt x="94943" y="88040"/>
                </a:cubicBezTo>
                <a:cubicBezTo>
                  <a:pt x="90733" y="98590"/>
                  <a:pt x="86703" y="108565"/>
                  <a:pt x="82854" y="117965"/>
                </a:cubicBezTo>
                <a:cubicBezTo>
                  <a:pt x="79004" y="127365"/>
                  <a:pt x="75996" y="134440"/>
                  <a:pt x="73829" y="139189"/>
                </a:cubicBezTo>
                <a:cubicBezTo>
                  <a:pt x="72091" y="143118"/>
                  <a:pt x="70710" y="145833"/>
                  <a:pt x="69686" y="147333"/>
                </a:cubicBezTo>
                <a:cubicBezTo>
                  <a:pt x="68662" y="148833"/>
                  <a:pt x="67453" y="149548"/>
                  <a:pt x="66057" y="149476"/>
                </a:cubicBezTo>
                <a:cubicBezTo>
                  <a:pt x="64843" y="149495"/>
                  <a:pt x="63843" y="148943"/>
                  <a:pt x="63057" y="147819"/>
                </a:cubicBezTo>
                <a:cubicBezTo>
                  <a:pt x="62272" y="146695"/>
                  <a:pt x="61443" y="144885"/>
                  <a:pt x="60572" y="142390"/>
                </a:cubicBezTo>
                <a:lnTo>
                  <a:pt x="18057" y="18946"/>
                </a:lnTo>
                <a:cubicBezTo>
                  <a:pt x="16848" y="15398"/>
                  <a:pt x="15724" y="12493"/>
                  <a:pt x="14686" y="10230"/>
                </a:cubicBezTo>
                <a:cubicBezTo>
                  <a:pt x="13648" y="7968"/>
                  <a:pt x="12409" y="6378"/>
                  <a:pt x="10971" y="5458"/>
                </a:cubicBezTo>
                <a:cubicBezTo>
                  <a:pt x="9862" y="4792"/>
                  <a:pt x="8538" y="4353"/>
                  <a:pt x="7000" y="4144"/>
                </a:cubicBezTo>
                <a:cubicBezTo>
                  <a:pt x="5462" y="3934"/>
                  <a:pt x="4195" y="3839"/>
                  <a:pt x="3200" y="3858"/>
                </a:cubicBezTo>
                <a:cubicBezTo>
                  <a:pt x="1105" y="3858"/>
                  <a:pt x="38" y="3177"/>
                  <a:pt x="0" y="1816"/>
                </a:cubicBezTo>
                <a:cubicBezTo>
                  <a:pt x="5" y="1145"/>
                  <a:pt x="395" y="672"/>
                  <a:pt x="1171" y="398"/>
                </a:cubicBezTo>
                <a:cubicBezTo>
                  <a:pt x="1948" y="123"/>
                  <a:pt x="3081" y="-9"/>
                  <a:pt x="4571"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Picture Placeholder 2">
            <a:extLst>
              <a:ext uri="{FF2B5EF4-FFF2-40B4-BE49-F238E27FC236}">
                <a16:creationId xmlns:a16="http://schemas.microsoft.com/office/drawing/2014/main" id="{132E28BC-937C-4AC9-8742-C5B08CA5763B}"/>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73F28A22-D6D7-447A-9E49-6138F19E321E}"/>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190F7A29-7ABA-4F8E-9A41-325A16449074}"/>
              </a:ext>
            </a:extLst>
          </p:cNvPr>
          <p:cNvSpPr>
            <a:spLocks noGrp="1"/>
          </p:cNvSpPr>
          <p:nvPr>
            <p:ph type="pic" sz="quarter" idx="12"/>
          </p:nvPr>
        </p:nvSpPr>
        <p:spPr/>
      </p:sp>
    </p:spTree>
    <p:extLst>
      <p:ext uri="{BB962C8B-B14F-4D97-AF65-F5344CB8AC3E}">
        <p14:creationId xmlns:p14="http://schemas.microsoft.com/office/powerpoint/2010/main" val="261666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B77FBDD-1C96-4BAB-AC31-2971A374CA0D}"/>
              </a:ext>
            </a:extLst>
          </p:cNvPr>
          <p:cNvSpPr txBox="1"/>
          <p:nvPr/>
        </p:nvSpPr>
        <p:spPr>
          <a:xfrm>
            <a:off x="1427783" y="1171383"/>
            <a:ext cx="3604159" cy="584775"/>
          </a:xfrm>
          <a:prstGeom prst="rect">
            <a:avLst/>
          </a:prstGeom>
          <a:noFill/>
        </p:spPr>
        <p:txBody>
          <a:bodyPr wrap="square" rtlCol="0">
            <a:spAutoFit/>
          </a:bodyPr>
          <a:lstStyle/>
          <a:p>
            <a:pPr algn="ctr"/>
            <a:r>
              <a:rPr lang="en-US" sz="3200" b="1" spc="100">
                <a:latin typeface="Poppins" panose="00000500000000000000" pitchFamily="2" charset="0"/>
                <a:cs typeface="Poppins" panose="00000500000000000000" pitchFamily="2" charset="0"/>
              </a:rPr>
              <a:t>OPPORTUNITIES</a:t>
            </a:r>
            <a:endParaRPr lang="en-US" sz="3200" b="1" spc="100" dirty="0">
              <a:latin typeface="Poppins" panose="00000500000000000000" pitchFamily="2" charset="0"/>
              <a:cs typeface="Poppins" panose="00000500000000000000" pitchFamily="2" charset="0"/>
            </a:endParaRPr>
          </a:p>
        </p:txBody>
      </p:sp>
      <p:sp>
        <p:nvSpPr>
          <p:cNvPr id="17" name="Rectangle 16">
            <a:extLst>
              <a:ext uri="{FF2B5EF4-FFF2-40B4-BE49-F238E27FC236}">
                <a16:creationId xmlns:a16="http://schemas.microsoft.com/office/drawing/2014/main" id="{ADC0F863-DFA1-4E8C-B00B-A582A07FCAF3}"/>
              </a:ext>
            </a:extLst>
          </p:cNvPr>
          <p:cNvSpPr/>
          <p:nvPr/>
        </p:nvSpPr>
        <p:spPr>
          <a:xfrm>
            <a:off x="1323434" y="1756158"/>
            <a:ext cx="3812857" cy="1165897"/>
          </a:xfrm>
          <a:prstGeom prst="rect">
            <a:avLst/>
          </a:prstGeom>
        </p:spPr>
        <p:txBody>
          <a:bodyPr wrap="square">
            <a:spAutoFit/>
          </a:bodyPr>
          <a:lstStyle/>
          <a:p>
            <a:pPr algn="ctr">
              <a:lnSpc>
                <a:spcPct val="150000"/>
              </a:lnSpc>
            </a:pPr>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quis nostrud exercitation ullamco laboris nisi ut quip</a:t>
            </a:r>
          </a:p>
        </p:txBody>
      </p:sp>
      <p:sp>
        <p:nvSpPr>
          <p:cNvPr id="18" name="TextBox 17">
            <a:extLst>
              <a:ext uri="{FF2B5EF4-FFF2-40B4-BE49-F238E27FC236}">
                <a16:creationId xmlns:a16="http://schemas.microsoft.com/office/drawing/2014/main" id="{D6E34CF1-3E81-4657-B87A-E9ACB213EB2C}"/>
              </a:ext>
            </a:extLst>
          </p:cNvPr>
          <p:cNvSpPr txBox="1"/>
          <p:nvPr/>
        </p:nvSpPr>
        <p:spPr>
          <a:xfrm>
            <a:off x="2400949" y="4553654"/>
            <a:ext cx="1657826"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9" name="Rectangle 18">
            <a:extLst>
              <a:ext uri="{FF2B5EF4-FFF2-40B4-BE49-F238E27FC236}">
                <a16:creationId xmlns:a16="http://schemas.microsoft.com/office/drawing/2014/main" id="{CF61B175-9E3D-4839-9666-614E4A052B1E}"/>
              </a:ext>
            </a:extLst>
          </p:cNvPr>
          <p:cNvSpPr/>
          <p:nvPr/>
        </p:nvSpPr>
        <p:spPr>
          <a:xfrm>
            <a:off x="1667671" y="4797719"/>
            <a:ext cx="3124382"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a:t>
            </a:r>
          </a:p>
        </p:txBody>
      </p:sp>
      <p:sp>
        <p:nvSpPr>
          <p:cNvPr id="3" name="Picture Placeholder 2">
            <a:extLst>
              <a:ext uri="{FF2B5EF4-FFF2-40B4-BE49-F238E27FC236}">
                <a16:creationId xmlns:a16="http://schemas.microsoft.com/office/drawing/2014/main" id="{A5877F72-BDC6-46D7-848C-ED4B1169AC02}"/>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A52EDF53-60FE-4B50-9CDB-E83731BF81CD}"/>
              </a:ext>
            </a:extLst>
          </p:cNvPr>
          <p:cNvSpPr>
            <a:spLocks noGrp="1"/>
          </p:cNvSpPr>
          <p:nvPr>
            <p:ph type="pic" sz="quarter" idx="11"/>
          </p:nvPr>
        </p:nvSpPr>
        <p:spPr/>
      </p:sp>
    </p:spTree>
    <p:extLst>
      <p:ext uri="{BB962C8B-B14F-4D97-AF65-F5344CB8AC3E}">
        <p14:creationId xmlns:p14="http://schemas.microsoft.com/office/powerpoint/2010/main" val="2857999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37221D8-7EA8-4EAB-BF8C-0B83EFCC1F5C}"/>
              </a:ext>
            </a:extLst>
          </p:cNvPr>
          <p:cNvGrpSpPr/>
          <p:nvPr/>
        </p:nvGrpSpPr>
        <p:grpSpPr>
          <a:xfrm>
            <a:off x="6096000" y="1234724"/>
            <a:ext cx="5151593" cy="4388552"/>
            <a:chOff x="5696516" y="1462625"/>
            <a:chExt cx="5151593" cy="4388552"/>
          </a:xfrm>
        </p:grpSpPr>
        <p:grpSp>
          <p:nvGrpSpPr>
            <p:cNvPr id="35" name="Group 34">
              <a:extLst>
                <a:ext uri="{FF2B5EF4-FFF2-40B4-BE49-F238E27FC236}">
                  <a16:creationId xmlns:a16="http://schemas.microsoft.com/office/drawing/2014/main" id="{A4954997-2535-4011-AC20-FCFE79252B96}"/>
                </a:ext>
              </a:extLst>
            </p:cNvPr>
            <p:cNvGrpSpPr/>
            <p:nvPr/>
          </p:nvGrpSpPr>
          <p:grpSpPr>
            <a:xfrm>
              <a:off x="5696516" y="1462625"/>
              <a:ext cx="5151593" cy="1636603"/>
              <a:chOff x="5696516" y="1462625"/>
              <a:chExt cx="5151593" cy="1636603"/>
            </a:xfrm>
          </p:grpSpPr>
          <p:sp>
            <p:nvSpPr>
              <p:cNvPr id="12" name="TextBox 11">
                <a:extLst>
                  <a:ext uri="{FF2B5EF4-FFF2-40B4-BE49-F238E27FC236}">
                    <a16:creationId xmlns:a16="http://schemas.microsoft.com/office/drawing/2014/main" id="{3763249B-0EA9-4D5F-B828-7F5EA0E05564}"/>
                  </a:ext>
                </a:extLst>
              </p:cNvPr>
              <p:cNvSpPr txBox="1"/>
              <p:nvPr/>
            </p:nvSpPr>
            <p:spPr>
              <a:xfrm>
                <a:off x="7067199" y="1462625"/>
                <a:ext cx="2539268" cy="747705"/>
              </a:xfrm>
              <a:prstGeom prst="rect">
                <a:avLst/>
              </a:prstGeom>
              <a:noFill/>
            </p:spPr>
            <p:txBody>
              <a:bodyPr wrap="square" rtlCol="0">
                <a:spAutoFit/>
              </a:bodyPr>
              <a:lstStyle/>
              <a:p>
                <a:pPr>
                  <a:lnSpc>
                    <a:spcPct val="150000"/>
                  </a:lnSpc>
                </a:pPr>
                <a:r>
                  <a:rPr lang="en-US" sz="3200" b="1" spc="400">
                    <a:latin typeface="Montserrat" panose="00000500000000000000" pitchFamily="50" charset="0"/>
                  </a:rPr>
                  <a:t>THREATS</a:t>
                </a:r>
                <a:endParaRPr lang="en-US" sz="3200" b="1" spc="400" dirty="0">
                  <a:latin typeface="Montserrat" panose="00000500000000000000" pitchFamily="50" charset="0"/>
                </a:endParaRPr>
              </a:p>
            </p:txBody>
          </p:sp>
          <p:sp>
            <p:nvSpPr>
              <p:cNvPr id="13" name="Rectangle 12">
                <a:extLst>
                  <a:ext uri="{FF2B5EF4-FFF2-40B4-BE49-F238E27FC236}">
                    <a16:creationId xmlns:a16="http://schemas.microsoft.com/office/drawing/2014/main" id="{FA97F403-1CC7-434B-9A15-E53DEA3E9772}"/>
                  </a:ext>
                </a:extLst>
              </p:cNvPr>
              <p:cNvSpPr/>
              <p:nvPr/>
            </p:nvSpPr>
            <p:spPr>
              <a:xfrm>
                <a:off x="5696516" y="2210330"/>
                <a:ext cx="5151593" cy="888898"/>
              </a:xfrm>
              <a:prstGeom prst="rect">
                <a:avLst/>
              </a:prstGeom>
            </p:spPr>
            <p:txBody>
              <a:bodyPr wrap="square">
                <a:spAutoFit/>
              </a:bodyPr>
              <a:lstStyle/>
              <a:p>
                <a:pPr algn="ctr">
                  <a:lnSpc>
                    <a:spcPct val="150000"/>
                  </a:lnSpc>
                </a:pPr>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quis nostrud exercitation ullamco laboris</a:t>
                </a:r>
              </a:p>
            </p:txBody>
          </p:sp>
        </p:grpSp>
        <p:grpSp>
          <p:nvGrpSpPr>
            <p:cNvPr id="36" name="Group 35">
              <a:extLst>
                <a:ext uri="{FF2B5EF4-FFF2-40B4-BE49-F238E27FC236}">
                  <a16:creationId xmlns:a16="http://schemas.microsoft.com/office/drawing/2014/main" id="{56D02959-71CE-4193-9D65-C8F169FC7277}"/>
                </a:ext>
              </a:extLst>
            </p:cNvPr>
            <p:cNvGrpSpPr/>
            <p:nvPr/>
          </p:nvGrpSpPr>
          <p:grpSpPr>
            <a:xfrm>
              <a:off x="5900357" y="3394825"/>
              <a:ext cx="4743910" cy="2456352"/>
              <a:chOff x="5696516" y="3394825"/>
              <a:chExt cx="4743910" cy="2456352"/>
            </a:xfrm>
          </p:grpSpPr>
          <p:grpSp>
            <p:nvGrpSpPr>
              <p:cNvPr id="14" name="Group 13">
                <a:extLst>
                  <a:ext uri="{FF2B5EF4-FFF2-40B4-BE49-F238E27FC236}">
                    <a16:creationId xmlns:a16="http://schemas.microsoft.com/office/drawing/2014/main" id="{2908D3FE-C851-4E46-8134-63E8C0AD17CF}"/>
                  </a:ext>
                </a:extLst>
              </p:cNvPr>
              <p:cNvGrpSpPr/>
              <p:nvPr/>
            </p:nvGrpSpPr>
            <p:grpSpPr>
              <a:xfrm>
                <a:off x="5696516" y="3394825"/>
                <a:ext cx="2103593" cy="1132963"/>
                <a:chOff x="9057439" y="3972139"/>
                <a:chExt cx="2103593" cy="1132963"/>
              </a:xfrm>
            </p:grpSpPr>
            <p:sp>
              <p:nvSpPr>
                <p:cNvPr id="15" name="TextBox 14">
                  <a:extLst>
                    <a:ext uri="{FF2B5EF4-FFF2-40B4-BE49-F238E27FC236}">
                      <a16:creationId xmlns:a16="http://schemas.microsoft.com/office/drawing/2014/main" id="{C65775CA-3435-4BD1-B0A6-CD7361990CBD}"/>
                    </a:ext>
                  </a:extLst>
                </p:cNvPr>
                <p:cNvSpPr txBox="1"/>
                <p:nvPr/>
              </p:nvSpPr>
              <p:spPr>
                <a:xfrm>
                  <a:off x="9057439" y="3972139"/>
                  <a:ext cx="1657826" cy="384977"/>
                </a:xfrm>
                <a:prstGeom prst="rect">
                  <a:avLst/>
                </a:prstGeom>
                <a:noFill/>
              </p:spPr>
              <p:txBody>
                <a:bodyPr wrap="none" rtlCol="0">
                  <a:spAutoFit/>
                </a:bodyPr>
                <a:lstStyle/>
                <a:p>
                  <a:pPr>
                    <a:lnSpc>
                      <a:spcPct val="150000"/>
                    </a:lnSpc>
                  </a:pP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18F4EEEE-4074-43E9-85BE-F6F0BBB3727D}"/>
                    </a:ext>
                  </a:extLst>
                </p:cNvPr>
                <p:cNvSpPr/>
                <p:nvPr/>
              </p:nvSpPr>
              <p:spPr>
                <a:xfrm>
                  <a:off x="9057440" y="4216204"/>
                  <a:ext cx="2103592"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26" name="Group 25">
                <a:extLst>
                  <a:ext uri="{FF2B5EF4-FFF2-40B4-BE49-F238E27FC236}">
                    <a16:creationId xmlns:a16="http://schemas.microsoft.com/office/drawing/2014/main" id="{EDF89723-BA67-4EC1-95DD-D08352C3C896}"/>
                  </a:ext>
                </a:extLst>
              </p:cNvPr>
              <p:cNvGrpSpPr/>
              <p:nvPr/>
            </p:nvGrpSpPr>
            <p:grpSpPr>
              <a:xfrm>
                <a:off x="5696516" y="4718214"/>
                <a:ext cx="2103593" cy="1132963"/>
                <a:chOff x="9057439" y="3972139"/>
                <a:chExt cx="2103593" cy="1132963"/>
              </a:xfrm>
            </p:grpSpPr>
            <p:sp>
              <p:nvSpPr>
                <p:cNvPr id="27" name="TextBox 26">
                  <a:extLst>
                    <a:ext uri="{FF2B5EF4-FFF2-40B4-BE49-F238E27FC236}">
                      <a16:creationId xmlns:a16="http://schemas.microsoft.com/office/drawing/2014/main" id="{2D45B5AF-9A1B-4D0E-9F45-1BCE219C8F4E}"/>
                    </a:ext>
                  </a:extLst>
                </p:cNvPr>
                <p:cNvSpPr txBox="1"/>
                <p:nvPr/>
              </p:nvSpPr>
              <p:spPr>
                <a:xfrm>
                  <a:off x="9057439" y="3972139"/>
                  <a:ext cx="1657826" cy="384977"/>
                </a:xfrm>
                <a:prstGeom prst="rect">
                  <a:avLst/>
                </a:prstGeom>
                <a:noFill/>
              </p:spPr>
              <p:txBody>
                <a:bodyPr wrap="none" rtlCol="0">
                  <a:spAutoFit/>
                </a:bodyPr>
                <a:lstStyle/>
                <a:p>
                  <a:pPr>
                    <a:lnSpc>
                      <a:spcPct val="150000"/>
                    </a:lnSpc>
                  </a:pP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28" name="Rectangle 27">
                  <a:extLst>
                    <a:ext uri="{FF2B5EF4-FFF2-40B4-BE49-F238E27FC236}">
                      <a16:creationId xmlns:a16="http://schemas.microsoft.com/office/drawing/2014/main" id="{A8A83C34-A334-4AF7-A78D-B21839689552}"/>
                    </a:ext>
                  </a:extLst>
                </p:cNvPr>
                <p:cNvSpPr/>
                <p:nvPr/>
              </p:nvSpPr>
              <p:spPr>
                <a:xfrm>
                  <a:off x="9057440" y="4216204"/>
                  <a:ext cx="2103592"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29" name="Group 28">
                <a:extLst>
                  <a:ext uri="{FF2B5EF4-FFF2-40B4-BE49-F238E27FC236}">
                    <a16:creationId xmlns:a16="http://schemas.microsoft.com/office/drawing/2014/main" id="{509FAD18-0761-49F3-B670-4E734B1077AA}"/>
                  </a:ext>
                </a:extLst>
              </p:cNvPr>
              <p:cNvGrpSpPr/>
              <p:nvPr/>
            </p:nvGrpSpPr>
            <p:grpSpPr>
              <a:xfrm>
                <a:off x="8336833" y="3394825"/>
                <a:ext cx="2103593" cy="1132963"/>
                <a:chOff x="9057439" y="3972139"/>
                <a:chExt cx="2103593" cy="1132963"/>
              </a:xfrm>
            </p:grpSpPr>
            <p:sp>
              <p:nvSpPr>
                <p:cNvPr id="30" name="TextBox 29">
                  <a:extLst>
                    <a:ext uri="{FF2B5EF4-FFF2-40B4-BE49-F238E27FC236}">
                      <a16:creationId xmlns:a16="http://schemas.microsoft.com/office/drawing/2014/main" id="{F7930F44-C35D-40DD-B69E-355A8791A92D}"/>
                    </a:ext>
                  </a:extLst>
                </p:cNvPr>
                <p:cNvSpPr txBox="1"/>
                <p:nvPr/>
              </p:nvSpPr>
              <p:spPr>
                <a:xfrm>
                  <a:off x="9057439" y="3972139"/>
                  <a:ext cx="1657826" cy="384977"/>
                </a:xfrm>
                <a:prstGeom prst="rect">
                  <a:avLst/>
                </a:prstGeom>
                <a:noFill/>
              </p:spPr>
              <p:txBody>
                <a:bodyPr wrap="none" rtlCol="0">
                  <a:spAutoFit/>
                </a:bodyPr>
                <a:lstStyle/>
                <a:p>
                  <a:pPr>
                    <a:lnSpc>
                      <a:spcPct val="150000"/>
                    </a:lnSpc>
                  </a:pP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31" name="Rectangle 30">
                  <a:extLst>
                    <a:ext uri="{FF2B5EF4-FFF2-40B4-BE49-F238E27FC236}">
                      <a16:creationId xmlns:a16="http://schemas.microsoft.com/office/drawing/2014/main" id="{6BA22A85-A303-4CAF-B70E-D849D8785B19}"/>
                    </a:ext>
                  </a:extLst>
                </p:cNvPr>
                <p:cNvSpPr/>
                <p:nvPr/>
              </p:nvSpPr>
              <p:spPr>
                <a:xfrm>
                  <a:off x="9057440" y="4216204"/>
                  <a:ext cx="2103592"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32" name="Group 31">
                <a:extLst>
                  <a:ext uri="{FF2B5EF4-FFF2-40B4-BE49-F238E27FC236}">
                    <a16:creationId xmlns:a16="http://schemas.microsoft.com/office/drawing/2014/main" id="{AC062CAE-F499-4356-868C-2220D82C9FC6}"/>
                  </a:ext>
                </a:extLst>
              </p:cNvPr>
              <p:cNvGrpSpPr/>
              <p:nvPr/>
            </p:nvGrpSpPr>
            <p:grpSpPr>
              <a:xfrm>
                <a:off x="8336833" y="4718214"/>
                <a:ext cx="2103593" cy="1132963"/>
                <a:chOff x="9057439" y="3972139"/>
                <a:chExt cx="2103593" cy="1132963"/>
              </a:xfrm>
            </p:grpSpPr>
            <p:sp>
              <p:nvSpPr>
                <p:cNvPr id="33" name="TextBox 32">
                  <a:extLst>
                    <a:ext uri="{FF2B5EF4-FFF2-40B4-BE49-F238E27FC236}">
                      <a16:creationId xmlns:a16="http://schemas.microsoft.com/office/drawing/2014/main" id="{444D5C86-5BA8-438B-BABC-437106563E39}"/>
                    </a:ext>
                  </a:extLst>
                </p:cNvPr>
                <p:cNvSpPr txBox="1"/>
                <p:nvPr/>
              </p:nvSpPr>
              <p:spPr>
                <a:xfrm>
                  <a:off x="9057439" y="3972139"/>
                  <a:ext cx="1657826" cy="384977"/>
                </a:xfrm>
                <a:prstGeom prst="rect">
                  <a:avLst/>
                </a:prstGeom>
                <a:noFill/>
              </p:spPr>
              <p:txBody>
                <a:bodyPr wrap="none" rtlCol="0">
                  <a:spAutoFit/>
                </a:bodyPr>
                <a:lstStyle/>
                <a:p>
                  <a:pPr>
                    <a:lnSpc>
                      <a:spcPct val="150000"/>
                    </a:lnSpc>
                  </a:pP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34" name="Rectangle 33">
                  <a:extLst>
                    <a:ext uri="{FF2B5EF4-FFF2-40B4-BE49-F238E27FC236}">
                      <a16:creationId xmlns:a16="http://schemas.microsoft.com/office/drawing/2014/main" id="{94ECF937-987E-47BA-BE90-D8C24F559034}"/>
                    </a:ext>
                  </a:extLst>
                </p:cNvPr>
                <p:cNvSpPr/>
                <p:nvPr/>
              </p:nvSpPr>
              <p:spPr>
                <a:xfrm>
                  <a:off x="9057440" y="4216204"/>
                  <a:ext cx="2103592"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grpSp>
      <p:sp>
        <p:nvSpPr>
          <p:cNvPr id="3" name="Picture Placeholder 2">
            <a:extLst>
              <a:ext uri="{FF2B5EF4-FFF2-40B4-BE49-F238E27FC236}">
                <a16:creationId xmlns:a16="http://schemas.microsoft.com/office/drawing/2014/main" id="{5A443BE8-717C-461F-8AF8-47CE6A30ABC1}"/>
              </a:ext>
            </a:extLst>
          </p:cNvPr>
          <p:cNvSpPr>
            <a:spLocks noGrp="1"/>
          </p:cNvSpPr>
          <p:nvPr>
            <p:ph type="pic" sz="quarter" idx="10"/>
          </p:nvPr>
        </p:nvSpPr>
        <p:spPr/>
      </p:sp>
    </p:spTree>
    <p:extLst>
      <p:ext uri="{BB962C8B-B14F-4D97-AF65-F5344CB8AC3E}">
        <p14:creationId xmlns:p14="http://schemas.microsoft.com/office/powerpoint/2010/main" val="7150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39A858CE-211F-4F73-8D94-8DC15108EA9B}"/>
              </a:ext>
            </a:extLst>
          </p:cNvPr>
          <p:cNvSpPr/>
          <p:nvPr/>
        </p:nvSpPr>
        <p:spPr>
          <a:xfrm>
            <a:off x="3116698" y="-1"/>
            <a:ext cx="9075302" cy="6858002"/>
          </a:xfrm>
          <a:custGeom>
            <a:avLst/>
            <a:gdLst>
              <a:gd name="connsiteX0" fmla="*/ 4231800 w 9075302"/>
              <a:gd name="connsiteY0" fmla="*/ 0 h 6858002"/>
              <a:gd name="connsiteX1" fmla="*/ 5954007 w 9075302"/>
              <a:gd name="connsiteY1" fmla="*/ 1 h 6858002"/>
              <a:gd name="connsiteX2" fmla="*/ 5954007 w 9075302"/>
              <a:gd name="connsiteY2" fmla="*/ 1 h 6858002"/>
              <a:gd name="connsiteX3" fmla="*/ 9075302 w 9075302"/>
              <a:gd name="connsiteY3" fmla="*/ 1 h 6858002"/>
              <a:gd name="connsiteX4" fmla="*/ 9075302 w 9075302"/>
              <a:gd name="connsiteY4" fmla="*/ 6858001 h 6858002"/>
              <a:gd name="connsiteX5" fmla="*/ 5954007 w 9075302"/>
              <a:gd name="connsiteY5" fmla="*/ 6858001 h 6858002"/>
              <a:gd name="connsiteX6" fmla="*/ 5954007 w 9075302"/>
              <a:gd name="connsiteY6" fmla="*/ 6858002 h 6858002"/>
              <a:gd name="connsiteX7" fmla="*/ 2342217 w 9075302"/>
              <a:gd name="connsiteY7" fmla="*/ 6858002 h 6858002"/>
              <a:gd name="connsiteX8" fmla="*/ 100404 w 9075302"/>
              <a:gd name="connsiteY8" fmla="*/ 4616189 h 6858002"/>
              <a:gd name="connsiteX9" fmla="*/ 100404 w 9075302"/>
              <a:gd name="connsiteY9" fmla="*/ 413139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302" h="6858002">
                <a:moveTo>
                  <a:pt x="4231800" y="0"/>
                </a:moveTo>
                <a:lnTo>
                  <a:pt x="5954007" y="1"/>
                </a:lnTo>
                <a:lnTo>
                  <a:pt x="5954007" y="1"/>
                </a:lnTo>
                <a:lnTo>
                  <a:pt x="9075302" y="1"/>
                </a:lnTo>
                <a:lnTo>
                  <a:pt x="9075302" y="6858001"/>
                </a:lnTo>
                <a:lnTo>
                  <a:pt x="5954007" y="6858001"/>
                </a:lnTo>
                <a:lnTo>
                  <a:pt x="5954007" y="6858002"/>
                </a:lnTo>
                <a:lnTo>
                  <a:pt x="2342217" y="6858002"/>
                </a:lnTo>
                <a:lnTo>
                  <a:pt x="100404" y="4616189"/>
                </a:lnTo>
                <a:cubicBezTo>
                  <a:pt x="-33468" y="4482318"/>
                  <a:pt x="-33468" y="4265268"/>
                  <a:pt x="100404" y="4131397"/>
                </a:cubicBezTo>
                <a:close/>
              </a:path>
            </a:pathLst>
          </a:custGeom>
          <a:solidFill>
            <a:srgbClr val="D7A2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 name="Picture Placeholder 4">
            <a:extLst>
              <a:ext uri="{FF2B5EF4-FFF2-40B4-BE49-F238E27FC236}">
                <a16:creationId xmlns:a16="http://schemas.microsoft.com/office/drawing/2014/main" id="{658FA770-09F8-443A-B62B-BFDFB83ACD28}"/>
              </a:ext>
            </a:extLst>
          </p:cNvPr>
          <p:cNvSpPr>
            <a:spLocks noGrp="1"/>
          </p:cNvSpPr>
          <p:nvPr>
            <p:ph type="pic" sz="quarter" idx="10"/>
          </p:nvPr>
        </p:nvSpPr>
        <p:spPr/>
      </p:sp>
      <p:sp>
        <p:nvSpPr>
          <p:cNvPr id="36" name="Rectangle 35">
            <a:extLst>
              <a:ext uri="{FF2B5EF4-FFF2-40B4-BE49-F238E27FC236}">
                <a16:creationId xmlns:a16="http://schemas.microsoft.com/office/drawing/2014/main" id="{042B8AF2-B12D-4AB3-863F-446AC3E4A5AB}"/>
              </a:ext>
            </a:extLst>
          </p:cNvPr>
          <p:cNvSpPr/>
          <p:nvPr/>
        </p:nvSpPr>
        <p:spPr>
          <a:xfrm>
            <a:off x="5963977" y="2796527"/>
            <a:ext cx="2986060" cy="298605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6F5BE31E-2351-41D4-90B0-95247E982D46}"/>
              </a:ext>
            </a:extLst>
          </p:cNvPr>
          <p:cNvSpPr txBox="1"/>
          <p:nvPr/>
        </p:nvSpPr>
        <p:spPr>
          <a:xfrm>
            <a:off x="1301488" y="1108269"/>
            <a:ext cx="7497289" cy="1323439"/>
          </a:xfrm>
          <a:prstGeom prst="rect">
            <a:avLst/>
          </a:prstGeom>
          <a:noFill/>
        </p:spPr>
        <p:txBody>
          <a:bodyPr wrap="square">
            <a:spAutoFit/>
          </a:bodyPr>
          <a:lstStyle/>
          <a:p>
            <a:pPr algn="r"/>
            <a:r>
              <a:rPr lang="id-ID" sz="4000" b="1">
                <a:latin typeface="Montserrat" panose="00000500000000000000" pitchFamily="2" charset="0"/>
              </a:rPr>
              <a:t>The best choice for you successful business</a:t>
            </a:r>
          </a:p>
        </p:txBody>
      </p:sp>
      <p:sp>
        <p:nvSpPr>
          <p:cNvPr id="19" name="Rectangle 18">
            <a:extLst>
              <a:ext uri="{FF2B5EF4-FFF2-40B4-BE49-F238E27FC236}">
                <a16:creationId xmlns:a16="http://schemas.microsoft.com/office/drawing/2014/main" id="{093CDA7E-EA14-4FFC-A328-8CFD4FCD1EAA}"/>
              </a:ext>
            </a:extLst>
          </p:cNvPr>
          <p:cNvSpPr/>
          <p:nvPr/>
        </p:nvSpPr>
        <p:spPr>
          <a:xfrm>
            <a:off x="1121922" y="3304524"/>
            <a:ext cx="4358929" cy="1165897"/>
          </a:xfrm>
          <a:prstGeom prst="rect">
            <a:avLst/>
          </a:prstGeom>
        </p:spPr>
        <p:txBody>
          <a:bodyPr wrap="square">
            <a:spAutoFit/>
          </a:bodyPr>
          <a:lstStyle/>
          <a:p>
            <a:pPr algn="r">
              <a:lnSpc>
                <a:spcPct val="150000"/>
              </a:lnSpc>
            </a:pPr>
            <a:r>
              <a:rPr lang="en-US" sz="1200" i="0" spc="100">
                <a:solidFill>
                  <a:schemeClr val="tx1">
                    <a:lumMod val="85000"/>
                    <a:lumOff val="15000"/>
                  </a:schemeClr>
                </a:solidFill>
                <a:effectLst/>
                <a:latin typeface="Lato" panose="020F0502020204030203"/>
              </a:rPr>
              <a:t>Lorem Ipsum </a:t>
            </a:r>
            <a:r>
              <a:rPr lang="en-US" sz="1200" b="0" i="0" spc="100">
                <a:solidFill>
                  <a:schemeClr val="tx1">
                    <a:lumMod val="85000"/>
                    <a:lumOff val="15000"/>
                  </a:schemeClr>
                </a:solidFill>
                <a:effectLst/>
                <a:latin typeface="Lato" panose="020F0502020204030203"/>
              </a:rPr>
              <a:t>is simply dummy text of the printing and typesetting industry. Lorem Ipsum has been the industry's standard dummy text ever since the 1500s, when an unknown printer took a</a:t>
            </a:r>
            <a:endParaRPr lang="id-ID" sz="1200" spc="100">
              <a:solidFill>
                <a:schemeClr val="tx1">
                  <a:lumMod val="85000"/>
                  <a:lumOff val="15000"/>
                </a:schemeClr>
              </a:solidFill>
              <a:latin typeface="Lato" panose="020F0502020204030203"/>
            </a:endParaRPr>
          </a:p>
        </p:txBody>
      </p:sp>
      <p:grpSp>
        <p:nvGrpSpPr>
          <p:cNvPr id="20" name="Group 19">
            <a:extLst>
              <a:ext uri="{FF2B5EF4-FFF2-40B4-BE49-F238E27FC236}">
                <a16:creationId xmlns:a16="http://schemas.microsoft.com/office/drawing/2014/main" id="{2DEAE082-D6A8-4A70-A087-E528419DB85A}"/>
              </a:ext>
            </a:extLst>
          </p:cNvPr>
          <p:cNvGrpSpPr/>
          <p:nvPr/>
        </p:nvGrpSpPr>
        <p:grpSpPr>
          <a:xfrm>
            <a:off x="1755401" y="5374618"/>
            <a:ext cx="3645966" cy="375113"/>
            <a:chOff x="6403673" y="4510324"/>
            <a:chExt cx="3645966" cy="375113"/>
          </a:xfrm>
        </p:grpSpPr>
        <p:sp>
          <p:nvSpPr>
            <p:cNvPr id="21" name="Rounded Rectangle 173">
              <a:extLst>
                <a:ext uri="{FF2B5EF4-FFF2-40B4-BE49-F238E27FC236}">
                  <a16:creationId xmlns:a16="http://schemas.microsoft.com/office/drawing/2014/main" id="{A9EF9360-8057-41CC-A7D7-36969DFC9940}"/>
                </a:ext>
              </a:extLst>
            </p:cNvPr>
            <p:cNvSpPr/>
            <p:nvPr/>
          </p:nvSpPr>
          <p:spPr>
            <a:xfrm>
              <a:off x="6403673" y="4510324"/>
              <a:ext cx="3645966" cy="375113"/>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70%</a:t>
              </a:r>
            </a:p>
          </p:txBody>
        </p:sp>
        <p:sp>
          <p:nvSpPr>
            <p:cNvPr id="22" name="Rounded Rectangle 174">
              <a:extLst>
                <a:ext uri="{FF2B5EF4-FFF2-40B4-BE49-F238E27FC236}">
                  <a16:creationId xmlns:a16="http://schemas.microsoft.com/office/drawing/2014/main" id="{89CEC202-D29D-4D59-8887-0C016B467B9D}"/>
                </a:ext>
              </a:extLst>
            </p:cNvPr>
            <p:cNvSpPr/>
            <p:nvPr/>
          </p:nvSpPr>
          <p:spPr>
            <a:xfrm>
              <a:off x="6582801" y="4609436"/>
              <a:ext cx="2156213" cy="157595"/>
            </a:xfrm>
            <a:prstGeom prst="roundRect">
              <a:avLst>
                <a:gd name="adj" fmla="val 50000"/>
              </a:avLst>
            </a:prstGeom>
            <a:solidFill>
              <a:srgbClr val="401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grpSp>
        <p:nvGrpSpPr>
          <p:cNvPr id="23" name="Group 22">
            <a:extLst>
              <a:ext uri="{FF2B5EF4-FFF2-40B4-BE49-F238E27FC236}">
                <a16:creationId xmlns:a16="http://schemas.microsoft.com/office/drawing/2014/main" id="{01C6F981-9B7E-4408-85B3-F3B81B117914}"/>
              </a:ext>
            </a:extLst>
          </p:cNvPr>
          <p:cNvGrpSpPr/>
          <p:nvPr/>
        </p:nvGrpSpPr>
        <p:grpSpPr>
          <a:xfrm>
            <a:off x="1755401" y="4647547"/>
            <a:ext cx="3645966" cy="372819"/>
            <a:chOff x="6689272" y="4996966"/>
            <a:chExt cx="6397479" cy="654175"/>
          </a:xfrm>
        </p:grpSpPr>
        <p:sp>
          <p:nvSpPr>
            <p:cNvPr id="24" name="Rounded Rectangle 173">
              <a:extLst>
                <a:ext uri="{FF2B5EF4-FFF2-40B4-BE49-F238E27FC236}">
                  <a16:creationId xmlns:a16="http://schemas.microsoft.com/office/drawing/2014/main" id="{ECCD67C7-6CA5-4CB5-A3AD-224166D1B07F}"/>
                </a:ext>
              </a:extLst>
            </p:cNvPr>
            <p:cNvSpPr/>
            <p:nvPr/>
          </p:nvSpPr>
          <p:spPr>
            <a:xfrm>
              <a:off x="6689272" y="4996966"/>
              <a:ext cx="6397479" cy="654175"/>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92%</a:t>
              </a:r>
            </a:p>
          </p:txBody>
        </p:sp>
        <p:sp>
          <p:nvSpPr>
            <p:cNvPr id="25" name="Rounded Rectangle 174">
              <a:extLst>
                <a:ext uri="{FF2B5EF4-FFF2-40B4-BE49-F238E27FC236}">
                  <a16:creationId xmlns:a16="http://schemas.microsoft.com/office/drawing/2014/main" id="{1D595385-68AC-4555-815C-7D84BE9C1037}"/>
                </a:ext>
              </a:extLst>
            </p:cNvPr>
            <p:cNvSpPr/>
            <p:nvPr/>
          </p:nvSpPr>
          <p:spPr>
            <a:xfrm>
              <a:off x="7062686" y="5169812"/>
              <a:ext cx="4618812" cy="27483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sp>
        <p:nvSpPr>
          <p:cNvPr id="26" name="TextBox 25">
            <a:extLst>
              <a:ext uri="{FF2B5EF4-FFF2-40B4-BE49-F238E27FC236}">
                <a16:creationId xmlns:a16="http://schemas.microsoft.com/office/drawing/2014/main" id="{989203B6-D8B7-4CF6-B737-CA34C4F3F684}"/>
              </a:ext>
            </a:extLst>
          </p:cNvPr>
          <p:cNvSpPr txBox="1"/>
          <p:nvPr/>
        </p:nvSpPr>
        <p:spPr>
          <a:xfrm>
            <a:off x="3189817" y="2842859"/>
            <a:ext cx="2257349" cy="461665"/>
          </a:xfrm>
          <a:prstGeom prst="rect">
            <a:avLst/>
          </a:prstGeom>
          <a:noFill/>
        </p:spPr>
        <p:txBody>
          <a:bodyPr wrap="none" rtlCol="0">
            <a:spAutoFit/>
          </a:bodyPr>
          <a:lstStyle/>
          <a:p>
            <a:pPr algn="r" defTabSz="1828754">
              <a:defRPr/>
            </a:pPr>
            <a:r>
              <a:rPr lang="en-US" sz="2400" b="1">
                <a:latin typeface="Poppins" panose="00000500000000000000" pitchFamily="2" charset="0"/>
                <a:ea typeface="Open Sans" panose="020B0606030504020204" pitchFamily="34" charset="0"/>
                <a:cs typeface="Poppins" panose="00000500000000000000" pitchFamily="2" charset="0"/>
              </a:rPr>
              <a:t>EVANS SMITH</a:t>
            </a:r>
            <a:endParaRPr lang="en-US" sz="2400" b="1" dirty="0">
              <a:latin typeface="Poppins" panose="00000500000000000000" pitchFamily="2" charset="0"/>
              <a:ea typeface="Open Sans" panose="020B0606030504020204" pitchFamily="34" charset="0"/>
              <a:cs typeface="Poppins" panose="00000500000000000000" pitchFamily="2" charset="0"/>
            </a:endParaRPr>
          </a:p>
        </p:txBody>
      </p:sp>
      <p:grpSp>
        <p:nvGrpSpPr>
          <p:cNvPr id="97" name="Group 96">
            <a:extLst>
              <a:ext uri="{FF2B5EF4-FFF2-40B4-BE49-F238E27FC236}">
                <a16:creationId xmlns:a16="http://schemas.microsoft.com/office/drawing/2014/main" id="{A4D80A6C-F70E-4920-ACA4-0E19A33AE2D8}"/>
              </a:ext>
            </a:extLst>
          </p:cNvPr>
          <p:cNvGrpSpPr/>
          <p:nvPr/>
        </p:nvGrpSpPr>
        <p:grpSpPr>
          <a:xfrm>
            <a:off x="10310900" y="730809"/>
            <a:ext cx="1159223" cy="5396383"/>
            <a:chOff x="10310900" y="491527"/>
            <a:chExt cx="1159223" cy="5396383"/>
          </a:xfrm>
        </p:grpSpPr>
        <p:grpSp>
          <p:nvGrpSpPr>
            <p:cNvPr id="67" name="Group 66">
              <a:extLst>
                <a:ext uri="{FF2B5EF4-FFF2-40B4-BE49-F238E27FC236}">
                  <a16:creationId xmlns:a16="http://schemas.microsoft.com/office/drawing/2014/main" id="{8FB0C9F6-A0BC-452B-A3BC-EABEB81D0B0F}"/>
                </a:ext>
              </a:extLst>
            </p:cNvPr>
            <p:cNvGrpSpPr/>
            <p:nvPr/>
          </p:nvGrpSpPr>
          <p:grpSpPr>
            <a:xfrm>
              <a:off x="10310900" y="491527"/>
              <a:ext cx="1159223" cy="1940181"/>
              <a:chOff x="10377715" y="1364344"/>
              <a:chExt cx="1159223" cy="1940181"/>
            </a:xfrm>
            <a:solidFill>
              <a:schemeClr val="accent1">
                <a:lumMod val="50000"/>
                <a:alpha val="20000"/>
              </a:schemeClr>
            </a:solidFill>
          </p:grpSpPr>
          <p:grpSp>
            <p:nvGrpSpPr>
              <p:cNvPr id="45" name="Group 44">
                <a:extLst>
                  <a:ext uri="{FF2B5EF4-FFF2-40B4-BE49-F238E27FC236}">
                    <a16:creationId xmlns:a16="http://schemas.microsoft.com/office/drawing/2014/main" id="{B5EE415A-3BD0-4053-8C9C-95644C3B5999}"/>
                  </a:ext>
                </a:extLst>
              </p:cNvPr>
              <p:cNvGrpSpPr/>
              <p:nvPr/>
            </p:nvGrpSpPr>
            <p:grpSpPr>
              <a:xfrm>
                <a:off x="10377715" y="1364344"/>
                <a:ext cx="176576" cy="1940181"/>
                <a:chOff x="10377715" y="1364344"/>
                <a:chExt cx="176576" cy="1940181"/>
              </a:xfrm>
              <a:grpFill/>
            </p:grpSpPr>
            <p:sp>
              <p:nvSpPr>
                <p:cNvPr id="37" name="Oval 36">
                  <a:extLst>
                    <a:ext uri="{FF2B5EF4-FFF2-40B4-BE49-F238E27FC236}">
                      <a16:creationId xmlns:a16="http://schemas.microsoft.com/office/drawing/2014/main" id="{4F4933BB-CB38-482F-AFF0-73B58583C938}"/>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a:extLst>
                    <a:ext uri="{FF2B5EF4-FFF2-40B4-BE49-F238E27FC236}">
                      <a16:creationId xmlns:a16="http://schemas.microsoft.com/office/drawing/2014/main" id="{AF4ACDF7-AB93-4EFD-82ED-2220A27DC4A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a:extLst>
                    <a:ext uri="{FF2B5EF4-FFF2-40B4-BE49-F238E27FC236}">
                      <a16:creationId xmlns:a16="http://schemas.microsoft.com/office/drawing/2014/main" id="{7117C81C-B4F9-47EF-8387-98AFB5557CC7}"/>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E85AD5B0-ACAF-4C00-985E-17C42AEF4B93}"/>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a:extLst>
                    <a:ext uri="{FF2B5EF4-FFF2-40B4-BE49-F238E27FC236}">
                      <a16:creationId xmlns:a16="http://schemas.microsoft.com/office/drawing/2014/main" id="{08521E65-FC70-4308-AA77-0EC947FA6CF5}"/>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4D68E0CF-688C-4ADD-B25A-4FCCD140FACD}"/>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6" name="Group 45">
                <a:extLst>
                  <a:ext uri="{FF2B5EF4-FFF2-40B4-BE49-F238E27FC236}">
                    <a16:creationId xmlns:a16="http://schemas.microsoft.com/office/drawing/2014/main" id="{7C7DEF5F-3F64-4F9B-9CE5-5A76732DCDC0}"/>
                  </a:ext>
                </a:extLst>
              </p:cNvPr>
              <p:cNvGrpSpPr/>
              <p:nvPr/>
            </p:nvGrpSpPr>
            <p:grpSpPr>
              <a:xfrm>
                <a:off x="10705264" y="1364344"/>
                <a:ext cx="176576" cy="1940181"/>
                <a:chOff x="10377715" y="1364344"/>
                <a:chExt cx="176576" cy="1940181"/>
              </a:xfrm>
              <a:grpFill/>
            </p:grpSpPr>
            <p:sp>
              <p:nvSpPr>
                <p:cNvPr id="47" name="Oval 46">
                  <a:extLst>
                    <a:ext uri="{FF2B5EF4-FFF2-40B4-BE49-F238E27FC236}">
                      <a16:creationId xmlns:a16="http://schemas.microsoft.com/office/drawing/2014/main" id="{32A30D55-3011-4DEA-8812-D35C8E6EB157}"/>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a:extLst>
                    <a:ext uri="{FF2B5EF4-FFF2-40B4-BE49-F238E27FC236}">
                      <a16:creationId xmlns:a16="http://schemas.microsoft.com/office/drawing/2014/main" id="{680896AD-F691-4E3D-A4DA-E0713480A1B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48">
                  <a:extLst>
                    <a:ext uri="{FF2B5EF4-FFF2-40B4-BE49-F238E27FC236}">
                      <a16:creationId xmlns:a16="http://schemas.microsoft.com/office/drawing/2014/main" id="{C45F0398-4941-47EF-B018-17BB86ACDE83}"/>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A97A940F-810D-473C-88C3-B7932FF4E3EC}"/>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21D2C036-2BBB-4822-931A-DB2D953CA8B0}"/>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EB26525F-8A4F-4083-8C2F-B3EE0F2A675A}"/>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3" name="Group 52">
                <a:extLst>
                  <a:ext uri="{FF2B5EF4-FFF2-40B4-BE49-F238E27FC236}">
                    <a16:creationId xmlns:a16="http://schemas.microsoft.com/office/drawing/2014/main" id="{F1E51B85-6763-424B-B95B-884CF9CF684C}"/>
                  </a:ext>
                </a:extLst>
              </p:cNvPr>
              <p:cNvGrpSpPr/>
              <p:nvPr/>
            </p:nvGrpSpPr>
            <p:grpSpPr>
              <a:xfrm>
                <a:off x="11032813" y="1364344"/>
                <a:ext cx="176576" cy="1940181"/>
                <a:chOff x="10377715" y="1364344"/>
                <a:chExt cx="176576" cy="1940181"/>
              </a:xfrm>
              <a:grpFill/>
            </p:grpSpPr>
            <p:sp>
              <p:nvSpPr>
                <p:cNvPr id="54" name="Oval 53">
                  <a:extLst>
                    <a:ext uri="{FF2B5EF4-FFF2-40B4-BE49-F238E27FC236}">
                      <a16:creationId xmlns:a16="http://schemas.microsoft.com/office/drawing/2014/main" id="{A6E1175E-E0BF-4C86-89D4-C7513CEEF6CC}"/>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a:extLst>
                    <a:ext uri="{FF2B5EF4-FFF2-40B4-BE49-F238E27FC236}">
                      <a16:creationId xmlns:a16="http://schemas.microsoft.com/office/drawing/2014/main" id="{8D0A8700-328E-4C48-B6D6-0AE3ECE46242}"/>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a:extLst>
                    <a:ext uri="{FF2B5EF4-FFF2-40B4-BE49-F238E27FC236}">
                      <a16:creationId xmlns:a16="http://schemas.microsoft.com/office/drawing/2014/main" id="{E6C31FCB-A4C8-4FC2-A88A-15CB9CD44C01}"/>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a:extLst>
                    <a:ext uri="{FF2B5EF4-FFF2-40B4-BE49-F238E27FC236}">
                      <a16:creationId xmlns:a16="http://schemas.microsoft.com/office/drawing/2014/main" id="{A3A0CC7F-72A7-4178-B02C-6CEFF0A4E8B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a:extLst>
                    <a:ext uri="{FF2B5EF4-FFF2-40B4-BE49-F238E27FC236}">
                      <a16:creationId xmlns:a16="http://schemas.microsoft.com/office/drawing/2014/main" id="{2469B03A-BEB7-4C16-8935-38C451FA255C}"/>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a:extLst>
                    <a:ext uri="{FF2B5EF4-FFF2-40B4-BE49-F238E27FC236}">
                      <a16:creationId xmlns:a16="http://schemas.microsoft.com/office/drawing/2014/main" id="{01CD3BA3-A7F0-470C-8A7D-F70DF44F0408}"/>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0" name="Group 59">
                <a:extLst>
                  <a:ext uri="{FF2B5EF4-FFF2-40B4-BE49-F238E27FC236}">
                    <a16:creationId xmlns:a16="http://schemas.microsoft.com/office/drawing/2014/main" id="{9A68239A-1FF3-4533-8295-EDAFF3826C49}"/>
                  </a:ext>
                </a:extLst>
              </p:cNvPr>
              <p:cNvGrpSpPr/>
              <p:nvPr/>
            </p:nvGrpSpPr>
            <p:grpSpPr>
              <a:xfrm>
                <a:off x="11360362" y="1364344"/>
                <a:ext cx="176576" cy="1940181"/>
                <a:chOff x="10377715" y="1364344"/>
                <a:chExt cx="176576" cy="1940181"/>
              </a:xfrm>
              <a:grpFill/>
            </p:grpSpPr>
            <p:sp>
              <p:nvSpPr>
                <p:cNvPr id="61" name="Oval 60">
                  <a:extLst>
                    <a:ext uri="{FF2B5EF4-FFF2-40B4-BE49-F238E27FC236}">
                      <a16:creationId xmlns:a16="http://schemas.microsoft.com/office/drawing/2014/main" id="{0D081FDE-9FAF-4300-A07D-8312AC33B969}"/>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a:extLst>
                    <a:ext uri="{FF2B5EF4-FFF2-40B4-BE49-F238E27FC236}">
                      <a16:creationId xmlns:a16="http://schemas.microsoft.com/office/drawing/2014/main" id="{C1B4A57E-3A53-4F0E-B46A-0BD80579CD3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a:extLst>
                    <a:ext uri="{FF2B5EF4-FFF2-40B4-BE49-F238E27FC236}">
                      <a16:creationId xmlns:a16="http://schemas.microsoft.com/office/drawing/2014/main" id="{11220481-FB3A-4980-8D49-F36FE94063E7}"/>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a:extLst>
                    <a:ext uri="{FF2B5EF4-FFF2-40B4-BE49-F238E27FC236}">
                      <a16:creationId xmlns:a16="http://schemas.microsoft.com/office/drawing/2014/main" id="{28FD2AEB-E0FE-4045-9799-5A0C7EAC610C}"/>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a:extLst>
                    <a:ext uri="{FF2B5EF4-FFF2-40B4-BE49-F238E27FC236}">
                      <a16:creationId xmlns:a16="http://schemas.microsoft.com/office/drawing/2014/main" id="{99BF9109-C36C-46FA-8D94-538A68670C90}"/>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a:extLst>
                    <a:ext uri="{FF2B5EF4-FFF2-40B4-BE49-F238E27FC236}">
                      <a16:creationId xmlns:a16="http://schemas.microsoft.com/office/drawing/2014/main" id="{8593B207-A1F1-4F6F-AB47-050F619DAAA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68" name="Group 67">
              <a:extLst>
                <a:ext uri="{FF2B5EF4-FFF2-40B4-BE49-F238E27FC236}">
                  <a16:creationId xmlns:a16="http://schemas.microsoft.com/office/drawing/2014/main" id="{3585006E-4F2D-4CD6-B0AF-63E2280088BC}"/>
                </a:ext>
              </a:extLst>
            </p:cNvPr>
            <p:cNvGrpSpPr/>
            <p:nvPr/>
          </p:nvGrpSpPr>
          <p:grpSpPr>
            <a:xfrm>
              <a:off x="10310900" y="3947729"/>
              <a:ext cx="1159223" cy="1940181"/>
              <a:chOff x="10377715" y="1364344"/>
              <a:chExt cx="1159223" cy="1940181"/>
            </a:xfrm>
            <a:solidFill>
              <a:schemeClr val="accent1">
                <a:lumMod val="50000"/>
                <a:alpha val="20000"/>
              </a:schemeClr>
            </a:solidFill>
          </p:grpSpPr>
          <p:grpSp>
            <p:nvGrpSpPr>
              <p:cNvPr id="69" name="Group 68">
                <a:extLst>
                  <a:ext uri="{FF2B5EF4-FFF2-40B4-BE49-F238E27FC236}">
                    <a16:creationId xmlns:a16="http://schemas.microsoft.com/office/drawing/2014/main" id="{02E5DF1D-3694-478D-9F51-9289698A752C}"/>
                  </a:ext>
                </a:extLst>
              </p:cNvPr>
              <p:cNvGrpSpPr/>
              <p:nvPr/>
            </p:nvGrpSpPr>
            <p:grpSpPr>
              <a:xfrm>
                <a:off x="10377715" y="1364344"/>
                <a:ext cx="176576" cy="1940181"/>
                <a:chOff x="10377715" y="1364344"/>
                <a:chExt cx="176576" cy="1940181"/>
              </a:xfrm>
              <a:grpFill/>
            </p:grpSpPr>
            <p:sp>
              <p:nvSpPr>
                <p:cNvPr id="91" name="Oval 90">
                  <a:extLst>
                    <a:ext uri="{FF2B5EF4-FFF2-40B4-BE49-F238E27FC236}">
                      <a16:creationId xmlns:a16="http://schemas.microsoft.com/office/drawing/2014/main" id="{4F72189F-4D4D-4977-B943-1DB3A7920B08}"/>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Oval 91">
                  <a:extLst>
                    <a:ext uri="{FF2B5EF4-FFF2-40B4-BE49-F238E27FC236}">
                      <a16:creationId xmlns:a16="http://schemas.microsoft.com/office/drawing/2014/main" id="{CBEB4FB4-A244-4ADB-BE6A-6882BB53E921}"/>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Oval 92">
                  <a:extLst>
                    <a:ext uri="{FF2B5EF4-FFF2-40B4-BE49-F238E27FC236}">
                      <a16:creationId xmlns:a16="http://schemas.microsoft.com/office/drawing/2014/main" id="{8C30D0D7-41E2-477C-96E9-67A0D0A2B8AA}"/>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93">
                  <a:extLst>
                    <a:ext uri="{FF2B5EF4-FFF2-40B4-BE49-F238E27FC236}">
                      <a16:creationId xmlns:a16="http://schemas.microsoft.com/office/drawing/2014/main" id="{1847D744-779F-4AF6-8032-6318AF183487}"/>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94">
                  <a:extLst>
                    <a:ext uri="{FF2B5EF4-FFF2-40B4-BE49-F238E27FC236}">
                      <a16:creationId xmlns:a16="http://schemas.microsoft.com/office/drawing/2014/main" id="{9C2DA9C4-B515-4149-8C37-4DEBF9E8E368}"/>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Oval 95">
                  <a:extLst>
                    <a:ext uri="{FF2B5EF4-FFF2-40B4-BE49-F238E27FC236}">
                      <a16:creationId xmlns:a16="http://schemas.microsoft.com/office/drawing/2014/main" id="{B26EC2AD-88B1-44A7-BA23-581F6CC2B762}"/>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0" name="Group 69">
                <a:extLst>
                  <a:ext uri="{FF2B5EF4-FFF2-40B4-BE49-F238E27FC236}">
                    <a16:creationId xmlns:a16="http://schemas.microsoft.com/office/drawing/2014/main" id="{17CAFA92-0DA3-468B-AA5A-1184E3344A5B}"/>
                  </a:ext>
                </a:extLst>
              </p:cNvPr>
              <p:cNvGrpSpPr/>
              <p:nvPr/>
            </p:nvGrpSpPr>
            <p:grpSpPr>
              <a:xfrm>
                <a:off x="10705264" y="1364344"/>
                <a:ext cx="176576" cy="1940181"/>
                <a:chOff x="10377715" y="1364344"/>
                <a:chExt cx="176576" cy="1940181"/>
              </a:xfrm>
              <a:grpFill/>
            </p:grpSpPr>
            <p:sp>
              <p:nvSpPr>
                <p:cNvPr id="85" name="Oval 84">
                  <a:extLst>
                    <a:ext uri="{FF2B5EF4-FFF2-40B4-BE49-F238E27FC236}">
                      <a16:creationId xmlns:a16="http://schemas.microsoft.com/office/drawing/2014/main" id="{73E52DFB-DBFE-4C98-A9CC-71A46566AD6D}"/>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a:extLst>
                    <a:ext uri="{FF2B5EF4-FFF2-40B4-BE49-F238E27FC236}">
                      <a16:creationId xmlns:a16="http://schemas.microsoft.com/office/drawing/2014/main" id="{780651CA-F5E6-4DF2-8472-A6980AEC963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a:extLst>
                    <a:ext uri="{FF2B5EF4-FFF2-40B4-BE49-F238E27FC236}">
                      <a16:creationId xmlns:a16="http://schemas.microsoft.com/office/drawing/2014/main" id="{3327B9C5-0DB0-4794-AF61-EC16D978940F}"/>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a:extLst>
                    <a:ext uri="{FF2B5EF4-FFF2-40B4-BE49-F238E27FC236}">
                      <a16:creationId xmlns:a16="http://schemas.microsoft.com/office/drawing/2014/main" id="{14400B72-345A-4A30-9470-87921F6E0E97}"/>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a:extLst>
                    <a:ext uri="{FF2B5EF4-FFF2-40B4-BE49-F238E27FC236}">
                      <a16:creationId xmlns:a16="http://schemas.microsoft.com/office/drawing/2014/main" id="{D185E3E5-2E33-4BAB-A484-C4C0859C90C9}"/>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a:extLst>
                    <a:ext uri="{FF2B5EF4-FFF2-40B4-BE49-F238E27FC236}">
                      <a16:creationId xmlns:a16="http://schemas.microsoft.com/office/drawing/2014/main" id="{C2FC00B5-9BC5-45D9-AB2E-89531CAD3BEC}"/>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1" name="Group 70">
                <a:extLst>
                  <a:ext uri="{FF2B5EF4-FFF2-40B4-BE49-F238E27FC236}">
                    <a16:creationId xmlns:a16="http://schemas.microsoft.com/office/drawing/2014/main" id="{39DF3E18-9A64-421F-8A4F-D33473BAB077}"/>
                  </a:ext>
                </a:extLst>
              </p:cNvPr>
              <p:cNvGrpSpPr/>
              <p:nvPr/>
            </p:nvGrpSpPr>
            <p:grpSpPr>
              <a:xfrm>
                <a:off x="11032813" y="1364344"/>
                <a:ext cx="176576" cy="1940181"/>
                <a:chOff x="10377715" y="1364344"/>
                <a:chExt cx="176576" cy="1940181"/>
              </a:xfrm>
              <a:grpFill/>
            </p:grpSpPr>
            <p:sp>
              <p:nvSpPr>
                <p:cNvPr id="79" name="Oval 78">
                  <a:extLst>
                    <a:ext uri="{FF2B5EF4-FFF2-40B4-BE49-F238E27FC236}">
                      <a16:creationId xmlns:a16="http://schemas.microsoft.com/office/drawing/2014/main" id="{D155374E-0D86-4E69-85DE-C2E7FD537C3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a:extLst>
                    <a:ext uri="{FF2B5EF4-FFF2-40B4-BE49-F238E27FC236}">
                      <a16:creationId xmlns:a16="http://schemas.microsoft.com/office/drawing/2014/main" id="{6DB2D5AE-CAD8-4DEE-9254-31F77D8BD075}"/>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a:extLst>
                    <a:ext uri="{FF2B5EF4-FFF2-40B4-BE49-F238E27FC236}">
                      <a16:creationId xmlns:a16="http://schemas.microsoft.com/office/drawing/2014/main" id="{CE1673F8-FF01-4FFB-949D-75C0F9E914C9}"/>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a:extLst>
                    <a:ext uri="{FF2B5EF4-FFF2-40B4-BE49-F238E27FC236}">
                      <a16:creationId xmlns:a16="http://schemas.microsoft.com/office/drawing/2014/main" id="{8292A186-F8C2-4A54-B592-8438D4D7A1B1}"/>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a:extLst>
                    <a:ext uri="{FF2B5EF4-FFF2-40B4-BE49-F238E27FC236}">
                      <a16:creationId xmlns:a16="http://schemas.microsoft.com/office/drawing/2014/main" id="{DAC46543-4ADD-413A-87E8-968491270006}"/>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Oval 83">
                  <a:extLst>
                    <a:ext uri="{FF2B5EF4-FFF2-40B4-BE49-F238E27FC236}">
                      <a16:creationId xmlns:a16="http://schemas.microsoft.com/office/drawing/2014/main" id="{658FE11E-940E-4034-B950-D44941F8B6B9}"/>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2" name="Group 71">
                <a:extLst>
                  <a:ext uri="{FF2B5EF4-FFF2-40B4-BE49-F238E27FC236}">
                    <a16:creationId xmlns:a16="http://schemas.microsoft.com/office/drawing/2014/main" id="{3908FA52-0190-4EDF-B967-8A083C9D963B}"/>
                  </a:ext>
                </a:extLst>
              </p:cNvPr>
              <p:cNvGrpSpPr/>
              <p:nvPr/>
            </p:nvGrpSpPr>
            <p:grpSpPr>
              <a:xfrm>
                <a:off x="11360362" y="1364344"/>
                <a:ext cx="176576" cy="1940181"/>
                <a:chOff x="10377715" y="1364344"/>
                <a:chExt cx="176576" cy="1940181"/>
              </a:xfrm>
              <a:grpFill/>
            </p:grpSpPr>
            <p:sp>
              <p:nvSpPr>
                <p:cNvPr id="73" name="Oval 72">
                  <a:extLst>
                    <a:ext uri="{FF2B5EF4-FFF2-40B4-BE49-F238E27FC236}">
                      <a16:creationId xmlns:a16="http://schemas.microsoft.com/office/drawing/2014/main" id="{4364BA86-9DD7-484D-A66B-5AC4F68D3253}"/>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a:extLst>
                    <a:ext uri="{FF2B5EF4-FFF2-40B4-BE49-F238E27FC236}">
                      <a16:creationId xmlns:a16="http://schemas.microsoft.com/office/drawing/2014/main" id="{D2E9C96E-8547-40BF-AEF0-AF7C86B2B254}"/>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a:extLst>
                    <a:ext uri="{FF2B5EF4-FFF2-40B4-BE49-F238E27FC236}">
                      <a16:creationId xmlns:a16="http://schemas.microsoft.com/office/drawing/2014/main" id="{D3AAD3B2-36FC-416A-8B03-5279DCAFE057}"/>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a:extLst>
                    <a:ext uri="{FF2B5EF4-FFF2-40B4-BE49-F238E27FC236}">
                      <a16:creationId xmlns:a16="http://schemas.microsoft.com/office/drawing/2014/main" id="{15CA233D-541D-4A89-9FA7-0F4117058E85}"/>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76">
                  <a:extLst>
                    <a:ext uri="{FF2B5EF4-FFF2-40B4-BE49-F238E27FC236}">
                      <a16:creationId xmlns:a16="http://schemas.microsoft.com/office/drawing/2014/main" id="{261CF061-3C40-4598-A230-D9D216A32AB7}"/>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a:extLst>
                    <a:ext uri="{FF2B5EF4-FFF2-40B4-BE49-F238E27FC236}">
                      <a16:creationId xmlns:a16="http://schemas.microsoft.com/office/drawing/2014/main" id="{5F333363-1712-4DEC-8A90-FEBC55396888}"/>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sp>
        <p:nvSpPr>
          <p:cNvPr id="8" name="Picture Placeholder 7">
            <a:extLst>
              <a:ext uri="{FF2B5EF4-FFF2-40B4-BE49-F238E27FC236}">
                <a16:creationId xmlns:a16="http://schemas.microsoft.com/office/drawing/2014/main" id="{259AD2B8-65DB-4799-81E1-E206DA0EA900}"/>
              </a:ext>
            </a:extLst>
          </p:cNvPr>
          <p:cNvSpPr>
            <a:spLocks noGrp="1"/>
          </p:cNvSpPr>
          <p:nvPr>
            <p:ph type="pic" sz="quarter" idx="12"/>
          </p:nvPr>
        </p:nvSpPr>
        <p:spPr/>
      </p:sp>
    </p:spTree>
    <p:extLst>
      <p:ext uri="{BB962C8B-B14F-4D97-AF65-F5344CB8AC3E}">
        <p14:creationId xmlns:p14="http://schemas.microsoft.com/office/powerpoint/2010/main" val="1775956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8AC9951-9D37-4339-9607-2CFD1E452BBB}"/>
              </a:ext>
            </a:extLst>
          </p:cNvPr>
          <p:cNvSpPr>
            <a:spLocks noGrp="1"/>
          </p:cNvSpPr>
          <p:nvPr>
            <p:ph type="pic" sz="quarter" idx="18"/>
          </p:nvPr>
        </p:nvSpPr>
        <p:spPr/>
      </p:sp>
      <p:sp>
        <p:nvSpPr>
          <p:cNvPr id="16" name="Rectangle 15">
            <a:extLst>
              <a:ext uri="{FF2B5EF4-FFF2-40B4-BE49-F238E27FC236}">
                <a16:creationId xmlns:a16="http://schemas.microsoft.com/office/drawing/2014/main" id="{BD6787DC-BE95-41E8-A6D2-7657DE4D9754}"/>
              </a:ext>
            </a:extLst>
          </p:cNvPr>
          <p:cNvSpPr/>
          <p:nvPr/>
        </p:nvSpPr>
        <p:spPr>
          <a:xfrm>
            <a:off x="1059545" y="2281319"/>
            <a:ext cx="1083838" cy="3786972"/>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3" name="Chart 2">
            <a:extLst>
              <a:ext uri="{FF2B5EF4-FFF2-40B4-BE49-F238E27FC236}">
                <a16:creationId xmlns:a16="http://schemas.microsoft.com/office/drawing/2014/main" id="{8B76F230-E057-486E-A46C-09134485ABA4}"/>
              </a:ext>
            </a:extLst>
          </p:cNvPr>
          <p:cNvGraphicFramePr/>
          <p:nvPr>
            <p:extLst>
              <p:ext uri="{D42A27DB-BD31-4B8C-83A1-F6EECF244321}">
                <p14:modId xmlns:p14="http://schemas.microsoft.com/office/powerpoint/2010/main" val="3832089509"/>
              </p:ext>
            </p:extLst>
          </p:nvPr>
        </p:nvGraphicFramePr>
        <p:xfrm>
          <a:off x="4940302" y="1261533"/>
          <a:ext cx="6502400" cy="4334934"/>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a:extLst>
              <a:ext uri="{FF2B5EF4-FFF2-40B4-BE49-F238E27FC236}">
                <a16:creationId xmlns:a16="http://schemas.microsoft.com/office/drawing/2014/main" id="{5BF8EA20-0428-470C-BDAF-77802290A1FE}"/>
              </a:ext>
            </a:extLst>
          </p:cNvPr>
          <p:cNvGrpSpPr/>
          <p:nvPr/>
        </p:nvGrpSpPr>
        <p:grpSpPr>
          <a:xfrm>
            <a:off x="-602203" y="689663"/>
            <a:ext cx="6355553" cy="5478675"/>
            <a:chOff x="-500605" y="770557"/>
            <a:chExt cx="6355553" cy="5478675"/>
          </a:xfrm>
        </p:grpSpPr>
        <p:sp>
          <p:nvSpPr>
            <p:cNvPr id="4" name="TextBox 8">
              <a:extLst>
                <a:ext uri="{FF2B5EF4-FFF2-40B4-BE49-F238E27FC236}">
                  <a16:creationId xmlns:a16="http://schemas.microsoft.com/office/drawing/2014/main" id="{532B9DF8-D451-4976-8664-61BCFA0C90A7}"/>
                </a:ext>
              </a:extLst>
            </p:cNvPr>
            <p:cNvSpPr txBox="1"/>
            <p:nvPr/>
          </p:nvSpPr>
          <p:spPr>
            <a:xfrm>
              <a:off x="-500605" y="770557"/>
              <a:ext cx="6355553"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a:solidFill>
                    <a:schemeClr val="tx1">
                      <a:lumMod val="85000"/>
                      <a:lumOff val="15000"/>
                    </a:schemeClr>
                  </a:solidFill>
                  <a:latin typeface="Montserrat" panose="00000500000000000000" pitchFamily="2" charset="0"/>
                </a:rPr>
                <a:t>OUR CHART</a:t>
              </a:r>
            </a:p>
          </p:txBody>
        </p:sp>
        <p:sp>
          <p:nvSpPr>
            <p:cNvPr id="5" name="TextBox 9">
              <a:extLst>
                <a:ext uri="{FF2B5EF4-FFF2-40B4-BE49-F238E27FC236}">
                  <a16:creationId xmlns:a16="http://schemas.microsoft.com/office/drawing/2014/main" id="{629362D6-99CA-41D8-AFAD-A6929F5AE870}"/>
                </a:ext>
              </a:extLst>
            </p:cNvPr>
            <p:cNvSpPr txBox="1"/>
            <p:nvPr/>
          </p:nvSpPr>
          <p:spPr>
            <a:xfrm>
              <a:off x="704602" y="1351443"/>
              <a:ext cx="3945138" cy="698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lang="en-US" sz="1400">
                  <a:solidFill>
                    <a:schemeClr val="bg1">
                      <a:lumMod val="50000"/>
                    </a:schemeClr>
                  </a:solidFill>
                  <a:latin typeface="Lato" panose="020F0502020204030203" pitchFamily="34" charset="0"/>
                </a:rPr>
                <a:t>Lorem ipsum dolor sit amet, consectetur adipiscing elit, sed do eiusmod tempor</a:t>
              </a:r>
            </a:p>
          </p:txBody>
        </p:sp>
        <p:grpSp>
          <p:nvGrpSpPr>
            <p:cNvPr id="6" name="Group 5">
              <a:extLst>
                <a:ext uri="{FF2B5EF4-FFF2-40B4-BE49-F238E27FC236}">
                  <a16:creationId xmlns:a16="http://schemas.microsoft.com/office/drawing/2014/main" id="{DAD66DB1-5760-46D7-8EB8-77FA33C43AD0}"/>
                </a:ext>
              </a:extLst>
            </p:cNvPr>
            <p:cNvGrpSpPr/>
            <p:nvPr/>
          </p:nvGrpSpPr>
          <p:grpSpPr>
            <a:xfrm>
              <a:off x="2275063" y="2362213"/>
              <a:ext cx="2124003" cy="1132963"/>
              <a:chOff x="9057440" y="4393045"/>
              <a:chExt cx="2124003" cy="1132963"/>
            </a:xfrm>
          </p:grpSpPr>
          <p:sp>
            <p:nvSpPr>
              <p:cNvPr id="7" name="TextBox 6">
                <a:extLst>
                  <a:ext uri="{FF2B5EF4-FFF2-40B4-BE49-F238E27FC236}">
                    <a16:creationId xmlns:a16="http://schemas.microsoft.com/office/drawing/2014/main" id="{3C5965A7-33B8-4174-BE1D-C45AC5D44BFD}"/>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8" name="Rectangle 7">
                <a:extLst>
                  <a:ext uri="{FF2B5EF4-FFF2-40B4-BE49-F238E27FC236}">
                    <a16:creationId xmlns:a16="http://schemas.microsoft.com/office/drawing/2014/main" id="{3C7E20C8-5689-40BE-B94E-16F3DAB5487A}"/>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9" name="Group 8">
              <a:extLst>
                <a:ext uri="{FF2B5EF4-FFF2-40B4-BE49-F238E27FC236}">
                  <a16:creationId xmlns:a16="http://schemas.microsoft.com/office/drawing/2014/main" id="{1ED92ED8-DEF4-4BDE-A069-D817A43221C5}"/>
                </a:ext>
              </a:extLst>
            </p:cNvPr>
            <p:cNvGrpSpPr/>
            <p:nvPr/>
          </p:nvGrpSpPr>
          <p:grpSpPr>
            <a:xfrm>
              <a:off x="2275063" y="3739241"/>
              <a:ext cx="2124003" cy="1132963"/>
              <a:chOff x="9057440" y="4393045"/>
              <a:chExt cx="2124003" cy="1132963"/>
            </a:xfrm>
          </p:grpSpPr>
          <p:sp>
            <p:nvSpPr>
              <p:cNvPr id="10" name="TextBox 9">
                <a:extLst>
                  <a:ext uri="{FF2B5EF4-FFF2-40B4-BE49-F238E27FC236}">
                    <a16:creationId xmlns:a16="http://schemas.microsoft.com/office/drawing/2014/main" id="{FDD04394-37EA-4E31-A934-DE9CEB766B8A}"/>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968E01A1-F7E0-48F4-BA3B-813412708745}"/>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2" name="Group 11">
              <a:extLst>
                <a:ext uri="{FF2B5EF4-FFF2-40B4-BE49-F238E27FC236}">
                  <a16:creationId xmlns:a16="http://schemas.microsoft.com/office/drawing/2014/main" id="{A18749AD-B870-41EB-932F-E5DA7954BDB0}"/>
                </a:ext>
              </a:extLst>
            </p:cNvPr>
            <p:cNvGrpSpPr/>
            <p:nvPr/>
          </p:nvGrpSpPr>
          <p:grpSpPr>
            <a:xfrm>
              <a:off x="2275063" y="5116269"/>
              <a:ext cx="2124003" cy="1132963"/>
              <a:chOff x="9057440" y="4393045"/>
              <a:chExt cx="2124003" cy="1132963"/>
            </a:xfrm>
          </p:grpSpPr>
          <p:sp>
            <p:nvSpPr>
              <p:cNvPr id="13" name="TextBox 12">
                <a:extLst>
                  <a:ext uri="{FF2B5EF4-FFF2-40B4-BE49-F238E27FC236}">
                    <a16:creationId xmlns:a16="http://schemas.microsoft.com/office/drawing/2014/main" id="{1D50DABF-0286-4A9B-A3EC-E57231997771}"/>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A2BF2A70-9225-4F5B-8702-6E15C9393692}"/>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spTree>
    <p:extLst>
      <p:ext uri="{BB962C8B-B14F-4D97-AF65-F5344CB8AC3E}">
        <p14:creationId xmlns:p14="http://schemas.microsoft.com/office/powerpoint/2010/main" val="125011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3F9E421-9B1E-4352-8225-D40D09ADA981}"/>
              </a:ext>
            </a:extLst>
          </p:cNvPr>
          <p:cNvGrpSpPr/>
          <p:nvPr/>
        </p:nvGrpSpPr>
        <p:grpSpPr>
          <a:xfrm>
            <a:off x="909964" y="557067"/>
            <a:ext cx="11875013" cy="5743866"/>
            <a:chOff x="901080" y="557067"/>
            <a:chExt cx="11875013" cy="5743866"/>
          </a:xfrm>
        </p:grpSpPr>
        <p:graphicFrame>
          <p:nvGraphicFramePr>
            <p:cNvPr id="3" name="Chart 2">
              <a:extLst>
                <a:ext uri="{FF2B5EF4-FFF2-40B4-BE49-F238E27FC236}">
                  <a16:creationId xmlns:a16="http://schemas.microsoft.com/office/drawing/2014/main" id="{D9EDD9E5-E98E-4639-B052-0376AF42898C}"/>
                </a:ext>
              </a:extLst>
            </p:cNvPr>
            <p:cNvGraphicFramePr/>
            <p:nvPr>
              <p:extLst>
                <p:ext uri="{D42A27DB-BD31-4B8C-83A1-F6EECF244321}">
                  <p14:modId xmlns:p14="http://schemas.microsoft.com/office/powerpoint/2010/main" val="2846265874"/>
                </p:ext>
              </p:extLst>
            </p:nvPr>
          </p:nvGraphicFramePr>
          <p:xfrm>
            <a:off x="901080" y="1484784"/>
            <a:ext cx="6624736" cy="481614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1651B4F-ED15-441B-B7E7-F4E85EA8D013}"/>
                </a:ext>
              </a:extLst>
            </p:cNvPr>
            <p:cNvSpPr txBox="1"/>
            <p:nvPr/>
          </p:nvSpPr>
          <p:spPr>
            <a:xfrm>
              <a:off x="901080" y="557067"/>
              <a:ext cx="5519460" cy="707886"/>
            </a:xfrm>
            <a:prstGeom prst="rect">
              <a:avLst/>
            </a:prstGeom>
            <a:noFill/>
          </p:spPr>
          <p:txBody>
            <a:bodyPr wrap="none" rtlCol="0">
              <a:spAutoFit/>
            </a:bodyPr>
            <a:lstStyle/>
            <a:p>
              <a:r>
                <a:rPr lang="id-ID" sz="4000" b="1">
                  <a:latin typeface="Playfair Display" pitchFamily="2" charset="0"/>
                </a:rPr>
                <a:t>Our second chart style</a:t>
              </a:r>
            </a:p>
          </p:txBody>
        </p:sp>
        <p:cxnSp>
          <p:nvCxnSpPr>
            <p:cNvPr id="5" name="Straight Connector 4">
              <a:extLst>
                <a:ext uri="{FF2B5EF4-FFF2-40B4-BE49-F238E27FC236}">
                  <a16:creationId xmlns:a16="http://schemas.microsoft.com/office/drawing/2014/main" id="{1ACFAA24-7EE9-4A90-9321-6C4DE269DBD8}"/>
                </a:ext>
              </a:extLst>
            </p:cNvPr>
            <p:cNvCxnSpPr>
              <a:cxnSpLocks/>
            </p:cNvCxnSpPr>
            <p:nvPr/>
          </p:nvCxnSpPr>
          <p:spPr>
            <a:xfrm>
              <a:off x="1045096" y="1412214"/>
              <a:ext cx="5050904"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FDA9A7-FDA9-4C3F-B26D-425AC5779376}"/>
                </a:ext>
              </a:extLst>
            </p:cNvPr>
            <p:cNvGrpSpPr/>
            <p:nvPr/>
          </p:nvGrpSpPr>
          <p:grpSpPr>
            <a:xfrm>
              <a:off x="6420540" y="689663"/>
              <a:ext cx="6355553" cy="5478675"/>
              <a:chOff x="-500605" y="770557"/>
              <a:chExt cx="6355553" cy="5478675"/>
            </a:xfrm>
          </p:grpSpPr>
          <p:sp>
            <p:nvSpPr>
              <p:cNvPr id="8" name="TextBox 8">
                <a:extLst>
                  <a:ext uri="{FF2B5EF4-FFF2-40B4-BE49-F238E27FC236}">
                    <a16:creationId xmlns:a16="http://schemas.microsoft.com/office/drawing/2014/main" id="{5195A753-87A3-47F4-90A7-BCEA6030B3BA}"/>
                  </a:ext>
                </a:extLst>
              </p:cNvPr>
              <p:cNvSpPr txBox="1"/>
              <p:nvPr/>
            </p:nvSpPr>
            <p:spPr>
              <a:xfrm>
                <a:off x="-500605" y="770557"/>
                <a:ext cx="6355553"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a:solidFill>
                      <a:schemeClr val="tx1">
                        <a:lumMod val="85000"/>
                        <a:lumOff val="15000"/>
                      </a:schemeClr>
                    </a:solidFill>
                    <a:latin typeface="Montserrat" panose="00000500000000000000" pitchFamily="2" charset="0"/>
                  </a:rPr>
                  <a:t>OUR CHART</a:t>
                </a:r>
              </a:p>
            </p:txBody>
          </p:sp>
          <p:sp>
            <p:nvSpPr>
              <p:cNvPr id="9" name="TextBox 9">
                <a:extLst>
                  <a:ext uri="{FF2B5EF4-FFF2-40B4-BE49-F238E27FC236}">
                    <a16:creationId xmlns:a16="http://schemas.microsoft.com/office/drawing/2014/main" id="{4F451DA2-8A0A-435B-82EA-34316E951DB3}"/>
                  </a:ext>
                </a:extLst>
              </p:cNvPr>
              <p:cNvSpPr txBox="1"/>
              <p:nvPr/>
            </p:nvSpPr>
            <p:spPr>
              <a:xfrm>
                <a:off x="704602" y="1351443"/>
                <a:ext cx="3945138" cy="6985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lang="en-US" sz="1400">
                    <a:solidFill>
                      <a:schemeClr val="bg1">
                        <a:lumMod val="50000"/>
                      </a:schemeClr>
                    </a:solidFill>
                    <a:latin typeface="Lato" panose="020F0502020204030203" pitchFamily="34" charset="0"/>
                  </a:rPr>
                  <a:t>Lorem ipsum dolor sit amet, consectetur adipiscing elit, sed do eiusmod tempor</a:t>
                </a:r>
              </a:p>
            </p:txBody>
          </p:sp>
          <p:grpSp>
            <p:nvGrpSpPr>
              <p:cNvPr id="10" name="Group 9">
                <a:extLst>
                  <a:ext uri="{FF2B5EF4-FFF2-40B4-BE49-F238E27FC236}">
                    <a16:creationId xmlns:a16="http://schemas.microsoft.com/office/drawing/2014/main" id="{EF46EC74-FF75-4B0F-83BE-7D8C16D55519}"/>
                  </a:ext>
                </a:extLst>
              </p:cNvPr>
              <p:cNvGrpSpPr/>
              <p:nvPr/>
            </p:nvGrpSpPr>
            <p:grpSpPr>
              <a:xfrm>
                <a:off x="2275063" y="2362213"/>
                <a:ext cx="2124003" cy="1132963"/>
                <a:chOff x="9057440" y="4393045"/>
                <a:chExt cx="2124003" cy="1132963"/>
              </a:xfrm>
            </p:grpSpPr>
            <p:sp>
              <p:nvSpPr>
                <p:cNvPr id="17" name="TextBox 16">
                  <a:extLst>
                    <a:ext uri="{FF2B5EF4-FFF2-40B4-BE49-F238E27FC236}">
                      <a16:creationId xmlns:a16="http://schemas.microsoft.com/office/drawing/2014/main" id="{FF40BB69-30C9-4999-AA2E-6E31F9ECD8B2}"/>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8" name="Rectangle 17">
                  <a:extLst>
                    <a:ext uri="{FF2B5EF4-FFF2-40B4-BE49-F238E27FC236}">
                      <a16:creationId xmlns:a16="http://schemas.microsoft.com/office/drawing/2014/main" id="{1F86F8AF-FBE6-47E1-9653-0CF58D2DA42B}"/>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1" name="Group 10">
                <a:extLst>
                  <a:ext uri="{FF2B5EF4-FFF2-40B4-BE49-F238E27FC236}">
                    <a16:creationId xmlns:a16="http://schemas.microsoft.com/office/drawing/2014/main" id="{1765BA40-0F19-4E9C-BDAF-288EB26F291C}"/>
                  </a:ext>
                </a:extLst>
              </p:cNvPr>
              <p:cNvGrpSpPr/>
              <p:nvPr/>
            </p:nvGrpSpPr>
            <p:grpSpPr>
              <a:xfrm>
                <a:off x="2275063" y="3739241"/>
                <a:ext cx="2124003" cy="1132963"/>
                <a:chOff x="9057440" y="4393045"/>
                <a:chExt cx="2124003" cy="1132963"/>
              </a:xfrm>
            </p:grpSpPr>
            <p:sp>
              <p:nvSpPr>
                <p:cNvPr id="15" name="TextBox 14">
                  <a:extLst>
                    <a:ext uri="{FF2B5EF4-FFF2-40B4-BE49-F238E27FC236}">
                      <a16:creationId xmlns:a16="http://schemas.microsoft.com/office/drawing/2014/main" id="{A4ADC1CF-5D2F-43F1-9902-C45FB772BD3E}"/>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25E78FA7-9D7E-4FB2-8F4C-B849F372131D}"/>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2" name="Group 11">
                <a:extLst>
                  <a:ext uri="{FF2B5EF4-FFF2-40B4-BE49-F238E27FC236}">
                    <a16:creationId xmlns:a16="http://schemas.microsoft.com/office/drawing/2014/main" id="{A56B5F09-6DC3-4CA5-8252-6F9466DEB45C}"/>
                  </a:ext>
                </a:extLst>
              </p:cNvPr>
              <p:cNvGrpSpPr/>
              <p:nvPr/>
            </p:nvGrpSpPr>
            <p:grpSpPr>
              <a:xfrm>
                <a:off x="2275063" y="5116269"/>
                <a:ext cx="2124003" cy="1132963"/>
                <a:chOff x="9057440" y="4393045"/>
                <a:chExt cx="2124003" cy="1132963"/>
              </a:xfrm>
            </p:grpSpPr>
            <p:sp>
              <p:nvSpPr>
                <p:cNvPr id="13" name="TextBox 12">
                  <a:extLst>
                    <a:ext uri="{FF2B5EF4-FFF2-40B4-BE49-F238E27FC236}">
                      <a16:creationId xmlns:a16="http://schemas.microsoft.com/office/drawing/2014/main" id="{687A85D0-4471-423D-A073-3F478E7E7141}"/>
                    </a:ext>
                  </a:extLst>
                </p:cNvPr>
                <p:cNvSpPr txBox="1"/>
                <p:nvPr/>
              </p:nvSpPr>
              <p:spPr>
                <a:xfrm>
                  <a:off x="9493535" y="4393045"/>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1B55172A-CECD-4F08-AC56-A0089873D144}"/>
                    </a:ext>
                  </a:extLst>
                </p:cNvPr>
                <p:cNvSpPr/>
                <p:nvPr/>
              </p:nvSpPr>
              <p:spPr>
                <a:xfrm>
                  <a:off x="9057440" y="4637110"/>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sp>
          <p:nvSpPr>
            <p:cNvPr id="19" name="Rectangle 18">
              <a:extLst>
                <a:ext uri="{FF2B5EF4-FFF2-40B4-BE49-F238E27FC236}">
                  <a16:creationId xmlns:a16="http://schemas.microsoft.com/office/drawing/2014/main" id="{5BC4EC19-5A78-4616-AD68-185123150D24}"/>
                </a:ext>
              </a:extLst>
            </p:cNvPr>
            <p:cNvSpPr/>
            <p:nvPr/>
          </p:nvSpPr>
          <p:spPr>
            <a:xfrm>
              <a:off x="8026400" y="2281319"/>
              <a:ext cx="1030514" cy="38870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02355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AA8D4F-57AC-4A0C-BDE8-670228046ECB}"/>
              </a:ext>
            </a:extLst>
          </p:cNvPr>
          <p:cNvGrpSpPr/>
          <p:nvPr/>
        </p:nvGrpSpPr>
        <p:grpSpPr>
          <a:xfrm>
            <a:off x="1774654" y="839536"/>
            <a:ext cx="8302796" cy="5178929"/>
            <a:chOff x="1774654" y="1164725"/>
            <a:chExt cx="8302796" cy="5178929"/>
          </a:xfrm>
        </p:grpSpPr>
        <p:grpSp>
          <p:nvGrpSpPr>
            <p:cNvPr id="4" name="Group 3">
              <a:extLst>
                <a:ext uri="{FF2B5EF4-FFF2-40B4-BE49-F238E27FC236}">
                  <a16:creationId xmlns:a16="http://schemas.microsoft.com/office/drawing/2014/main" id="{3CA44974-7A49-4B8F-BCFD-494A00DD55C8}"/>
                </a:ext>
              </a:extLst>
            </p:cNvPr>
            <p:cNvGrpSpPr/>
            <p:nvPr/>
          </p:nvGrpSpPr>
          <p:grpSpPr>
            <a:xfrm>
              <a:off x="3193879" y="1164725"/>
              <a:ext cx="5464346" cy="4528551"/>
              <a:chOff x="2670004" y="1226280"/>
              <a:chExt cx="5464346" cy="4528551"/>
            </a:xfrm>
          </p:grpSpPr>
          <p:graphicFrame>
            <p:nvGraphicFramePr>
              <p:cNvPr id="2" name="Chart 1">
                <a:extLst>
                  <a:ext uri="{FF2B5EF4-FFF2-40B4-BE49-F238E27FC236}">
                    <a16:creationId xmlns:a16="http://schemas.microsoft.com/office/drawing/2014/main" id="{09299ABE-37E5-41EA-A53B-9D40872A0F9C}"/>
                  </a:ext>
                </a:extLst>
              </p:cNvPr>
              <p:cNvGraphicFramePr/>
              <p:nvPr>
                <p:extLst>
                  <p:ext uri="{D42A27DB-BD31-4B8C-83A1-F6EECF244321}">
                    <p14:modId xmlns:p14="http://schemas.microsoft.com/office/powerpoint/2010/main" val="2912464798"/>
                  </p:ext>
                </p:extLst>
              </p:nvPr>
            </p:nvGraphicFramePr>
            <p:xfrm>
              <a:off x="2670004" y="1226280"/>
              <a:ext cx="5464346" cy="36428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F6DA011-2068-430C-B03D-24C5045E7B01}"/>
                  </a:ext>
                </a:extLst>
              </p:cNvPr>
              <p:cNvSpPr txBox="1"/>
              <p:nvPr/>
            </p:nvSpPr>
            <p:spPr>
              <a:xfrm>
                <a:off x="3301282" y="5046945"/>
                <a:ext cx="4201791" cy="707886"/>
              </a:xfrm>
              <a:prstGeom prst="rect">
                <a:avLst/>
              </a:prstGeom>
              <a:noFill/>
              <a:ln>
                <a:noFill/>
              </a:ln>
            </p:spPr>
            <p:txBody>
              <a:bodyPr wrap="none" rtlCol="0">
                <a:spAutoFit/>
              </a:bodyPr>
              <a:lstStyle/>
              <a:p>
                <a:r>
                  <a:rPr lang="id-ID" sz="4000" b="1" spc="100">
                    <a:latin typeface="Poppins" panose="00000500000000000000" pitchFamily="2" charset="0"/>
                    <a:cs typeface="Poppins" panose="00000500000000000000" pitchFamily="2" charset="0"/>
                  </a:rPr>
                  <a:t>OUR PIE CHART</a:t>
                </a:r>
              </a:p>
            </p:txBody>
          </p:sp>
        </p:grpSp>
        <p:sp>
          <p:nvSpPr>
            <p:cNvPr id="5" name="Rectangle 4">
              <a:extLst>
                <a:ext uri="{FF2B5EF4-FFF2-40B4-BE49-F238E27FC236}">
                  <a16:creationId xmlns:a16="http://schemas.microsoft.com/office/drawing/2014/main" id="{56F3BEDE-5DD1-4029-BB09-D6857AA13234}"/>
                </a:ext>
              </a:extLst>
            </p:cNvPr>
            <p:cNvSpPr/>
            <p:nvPr/>
          </p:nvSpPr>
          <p:spPr>
            <a:xfrm>
              <a:off x="1774654" y="5731755"/>
              <a:ext cx="8302796" cy="611899"/>
            </a:xfrm>
            <a:prstGeom prst="rect">
              <a:avLst/>
            </a:prstGeom>
          </p:spPr>
          <p:txBody>
            <a:bodyPr wrap="square">
              <a:spAutoFit/>
            </a:bodyPr>
            <a:lstStyle/>
            <a:p>
              <a:pPr algn="ctr">
                <a:lnSpc>
                  <a:spcPct val="150000"/>
                </a:lnSpc>
              </a:pPr>
              <a:r>
                <a:rPr lang="id-ID" sz="1200">
                  <a:solidFill>
                    <a:schemeClr val="tx1">
                      <a:lumMod val="75000"/>
                      <a:lumOff val="25000"/>
                    </a:schemeClr>
                  </a:solidFill>
                  <a:latin typeface="Lato" panose="020F0502020204030203"/>
                </a:rPr>
                <a:t>Lorem ipsum dolor sit amet, consecteturf adipiscing gelit, sed do eiusmod tempor incididunt ut labore et dolore magna aliqua. Ut enim ad minim hjjfff veniam, quis nostrud exercitation ullamco laboris</a:t>
              </a:r>
            </a:p>
          </p:txBody>
        </p:sp>
      </p:grpSp>
      <p:grpSp>
        <p:nvGrpSpPr>
          <p:cNvPr id="13" name="Group 12">
            <a:extLst>
              <a:ext uri="{FF2B5EF4-FFF2-40B4-BE49-F238E27FC236}">
                <a16:creationId xmlns:a16="http://schemas.microsoft.com/office/drawing/2014/main" id="{A83B9147-FD03-4D07-B83A-50F74E550248}"/>
              </a:ext>
            </a:extLst>
          </p:cNvPr>
          <p:cNvGrpSpPr/>
          <p:nvPr/>
        </p:nvGrpSpPr>
        <p:grpSpPr>
          <a:xfrm>
            <a:off x="1419978" y="1836887"/>
            <a:ext cx="9352044" cy="1132963"/>
            <a:chOff x="1409773" y="1836887"/>
            <a:chExt cx="9352044" cy="1132963"/>
          </a:xfrm>
        </p:grpSpPr>
        <p:grpSp>
          <p:nvGrpSpPr>
            <p:cNvPr id="12" name="Group 11">
              <a:extLst>
                <a:ext uri="{FF2B5EF4-FFF2-40B4-BE49-F238E27FC236}">
                  <a16:creationId xmlns:a16="http://schemas.microsoft.com/office/drawing/2014/main" id="{C26E176A-54E3-4A2E-9F9E-20600326D218}"/>
                </a:ext>
              </a:extLst>
            </p:cNvPr>
            <p:cNvGrpSpPr/>
            <p:nvPr/>
          </p:nvGrpSpPr>
          <p:grpSpPr>
            <a:xfrm>
              <a:off x="8658224" y="1836887"/>
              <a:ext cx="2103593" cy="1132963"/>
              <a:chOff x="8658224" y="1836887"/>
              <a:chExt cx="2103593" cy="1132963"/>
            </a:xfrm>
          </p:grpSpPr>
          <p:sp>
            <p:nvSpPr>
              <p:cNvPr id="7" name="TextBox 6">
                <a:extLst>
                  <a:ext uri="{FF2B5EF4-FFF2-40B4-BE49-F238E27FC236}">
                    <a16:creationId xmlns:a16="http://schemas.microsoft.com/office/drawing/2014/main" id="{313469E5-3AB0-4753-BD4A-FBD273F5A339}"/>
                  </a:ext>
                </a:extLst>
              </p:cNvPr>
              <p:cNvSpPr txBox="1"/>
              <p:nvPr/>
            </p:nvSpPr>
            <p:spPr>
              <a:xfrm>
                <a:off x="8658224" y="1836887"/>
                <a:ext cx="1657826" cy="384977"/>
              </a:xfrm>
              <a:prstGeom prst="rect">
                <a:avLst/>
              </a:prstGeom>
              <a:noFill/>
            </p:spPr>
            <p:txBody>
              <a:bodyPr wrap="none" rtlCol="0">
                <a:spAutoFit/>
              </a:bodyPr>
              <a:lstStyle/>
              <a:p>
                <a:pPr>
                  <a:lnSpc>
                    <a:spcPct val="150000"/>
                  </a:lnSpc>
                </a:pP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8" name="Rectangle 7">
                <a:extLst>
                  <a:ext uri="{FF2B5EF4-FFF2-40B4-BE49-F238E27FC236}">
                    <a16:creationId xmlns:a16="http://schemas.microsoft.com/office/drawing/2014/main" id="{6601281B-88DC-4E75-A4EA-0AC546A55D4F}"/>
                  </a:ext>
                </a:extLst>
              </p:cNvPr>
              <p:cNvSpPr/>
              <p:nvPr/>
            </p:nvSpPr>
            <p:spPr>
              <a:xfrm>
                <a:off x="8658225" y="2080952"/>
                <a:ext cx="2103592"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nvGrpSpPr>
            <p:cNvPr id="11" name="Group 10">
              <a:extLst>
                <a:ext uri="{FF2B5EF4-FFF2-40B4-BE49-F238E27FC236}">
                  <a16:creationId xmlns:a16="http://schemas.microsoft.com/office/drawing/2014/main" id="{1FD96E97-C0DD-4B6D-99ED-6C2625DDA45D}"/>
                </a:ext>
              </a:extLst>
            </p:cNvPr>
            <p:cNvGrpSpPr/>
            <p:nvPr/>
          </p:nvGrpSpPr>
          <p:grpSpPr>
            <a:xfrm>
              <a:off x="1409773" y="1836887"/>
              <a:ext cx="2124003" cy="1132963"/>
              <a:chOff x="1409773" y="2080952"/>
              <a:chExt cx="2124003" cy="1132963"/>
            </a:xfrm>
          </p:grpSpPr>
          <p:sp>
            <p:nvSpPr>
              <p:cNvPr id="9" name="TextBox 8">
                <a:extLst>
                  <a:ext uri="{FF2B5EF4-FFF2-40B4-BE49-F238E27FC236}">
                    <a16:creationId xmlns:a16="http://schemas.microsoft.com/office/drawing/2014/main" id="{C22D656C-E260-4284-A5B8-291B697DE3C6}"/>
                  </a:ext>
                </a:extLst>
              </p:cNvPr>
              <p:cNvSpPr txBox="1"/>
              <p:nvPr/>
            </p:nvSpPr>
            <p:spPr>
              <a:xfrm>
                <a:off x="1845868" y="2080952"/>
                <a:ext cx="1657826"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0" name="Rectangle 9">
                <a:extLst>
                  <a:ext uri="{FF2B5EF4-FFF2-40B4-BE49-F238E27FC236}">
                    <a16:creationId xmlns:a16="http://schemas.microsoft.com/office/drawing/2014/main" id="{BDB5E054-69FB-409C-9015-5E811276F0A8}"/>
                  </a:ext>
                </a:extLst>
              </p:cNvPr>
              <p:cNvSpPr/>
              <p:nvPr/>
            </p:nvSpPr>
            <p:spPr>
              <a:xfrm>
                <a:off x="1409773" y="2325017"/>
                <a:ext cx="2124003" cy="888898"/>
              </a:xfrm>
              <a:prstGeom prst="rect">
                <a:avLst/>
              </a:prstGeom>
            </p:spPr>
            <p:txBody>
              <a:bodyPr wrap="square">
                <a:spAutoFit/>
              </a:bodyPr>
              <a:lstStyle/>
              <a:p>
                <a:pPr algn="r">
                  <a:lnSpc>
                    <a:spcPct val="150000"/>
                  </a:lnSpc>
                </a:pPr>
                <a:r>
                  <a:rPr lang="id-ID" sz="1200">
                    <a:solidFill>
                      <a:schemeClr val="tx1">
                        <a:lumMod val="65000"/>
                        <a:lumOff val="35000"/>
                      </a:schemeClr>
                    </a:solidFill>
                    <a:latin typeface="Lato" panose="020F0502020204030203"/>
                  </a:rPr>
                  <a:t>Lorem ipsum dolor sit amet, consectetur adipiscing elit, sed do eiusmod tempor</a:t>
                </a:r>
              </a:p>
            </p:txBody>
          </p:sp>
        </p:grpSp>
      </p:grpSp>
    </p:spTree>
    <p:extLst>
      <p:ext uri="{BB962C8B-B14F-4D97-AF65-F5344CB8AC3E}">
        <p14:creationId xmlns:p14="http://schemas.microsoft.com/office/powerpoint/2010/main" val="313432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BD7FD5-A221-4638-91B2-80A334FD8DCC}"/>
              </a:ext>
            </a:extLst>
          </p:cNvPr>
          <p:cNvSpPr>
            <a:spLocks noGrp="1"/>
          </p:cNvSpPr>
          <p:nvPr>
            <p:ph type="pic" sz="quarter" idx="19"/>
          </p:nvPr>
        </p:nvSpPr>
        <p:spPr/>
      </p:sp>
      <p:sp>
        <p:nvSpPr>
          <p:cNvPr id="2" name="Rectangle 1">
            <a:extLst>
              <a:ext uri="{FF2B5EF4-FFF2-40B4-BE49-F238E27FC236}">
                <a16:creationId xmlns:a16="http://schemas.microsoft.com/office/drawing/2014/main" id="{FD51C231-C790-48AC-8782-B1EBAA909A36}"/>
              </a:ext>
            </a:extLst>
          </p:cNvPr>
          <p:cNvSpPr/>
          <p:nvPr/>
        </p:nvSpPr>
        <p:spPr>
          <a:xfrm>
            <a:off x="0" y="0"/>
            <a:ext cx="12192000" cy="2989026"/>
          </a:xfrm>
          <a:prstGeom prst="rect">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a:extLst>
              <a:ext uri="{FF2B5EF4-FFF2-40B4-BE49-F238E27FC236}">
                <a16:creationId xmlns:a16="http://schemas.microsoft.com/office/drawing/2014/main" id="{80954C70-E787-4540-B31A-D25229BE4A91}"/>
              </a:ext>
            </a:extLst>
          </p:cNvPr>
          <p:cNvSpPr txBox="1"/>
          <p:nvPr/>
        </p:nvSpPr>
        <p:spPr>
          <a:xfrm>
            <a:off x="2725003" y="935073"/>
            <a:ext cx="6741994" cy="1323439"/>
          </a:xfrm>
          <a:prstGeom prst="rect">
            <a:avLst/>
          </a:prstGeom>
          <a:noFill/>
        </p:spPr>
        <p:txBody>
          <a:bodyPr wrap="square" rtlCol="0">
            <a:spAutoFit/>
          </a:bodyPr>
          <a:lstStyle/>
          <a:p>
            <a:pPr algn="ctr"/>
            <a:r>
              <a:rPr lang="en-US" sz="4000" b="1">
                <a:solidFill>
                  <a:schemeClr val="bg1">
                    <a:lumMod val="95000"/>
                  </a:schemeClr>
                </a:solidFill>
                <a:latin typeface="Montserrat" panose="00000500000000000000" pitchFamily="50" charset="0"/>
              </a:rPr>
              <a:t>THE PERCENTAGE OF SUCCESSFUL</a:t>
            </a:r>
            <a:endParaRPr lang="en-ID" sz="4000" b="1" dirty="0">
              <a:solidFill>
                <a:schemeClr val="bg1">
                  <a:lumMod val="95000"/>
                </a:schemeClr>
              </a:solidFill>
              <a:latin typeface="Montserrat" panose="00000500000000000000" pitchFamily="50" charset="0"/>
            </a:endParaRPr>
          </a:p>
        </p:txBody>
      </p:sp>
      <p:sp>
        <p:nvSpPr>
          <p:cNvPr id="7" name="Oval 6">
            <a:extLst>
              <a:ext uri="{FF2B5EF4-FFF2-40B4-BE49-F238E27FC236}">
                <a16:creationId xmlns:a16="http://schemas.microsoft.com/office/drawing/2014/main" id="{4964CA77-ED8E-4084-90E3-C6560F94FCCC}"/>
              </a:ext>
            </a:extLst>
          </p:cNvPr>
          <p:cNvSpPr/>
          <p:nvPr/>
        </p:nvSpPr>
        <p:spPr>
          <a:xfrm>
            <a:off x="6697776" y="3542902"/>
            <a:ext cx="1177026" cy="1177026"/>
          </a:xfrm>
          <a:prstGeom prst="ellipse">
            <a:avLst/>
          </a:prstGeom>
          <a:noFill/>
          <a:ln w="889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8" name="Arc 7">
            <a:extLst>
              <a:ext uri="{FF2B5EF4-FFF2-40B4-BE49-F238E27FC236}">
                <a16:creationId xmlns:a16="http://schemas.microsoft.com/office/drawing/2014/main" id="{139BA5A1-32A3-4F7D-A973-D36B61ACA8FA}"/>
              </a:ext>
            </a:extLst>
          </p:cNvPr>
          <p:cNvSpPr/>
          <p:nvPr/>
        </p:nvSpPr>
        <p:spPr>
          <a:xfrm flipH="1">
            <a:off x="6697775" y="3542902"/>
            <a:ext cx="1177026" cy="1177026"/>
          </a:xfrm>
          <a:prstGeom prst="arc">
            <a:avLst>
              <a:gd name="adj1" fmla="val 16200000"/>
              <a:gd name="adj2" fmla="val 8430862"/>
            </a:avLst>
          </a:prstGeom>
          <a:noFill/>
          <a:ln w="889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0" name="Oval 9">
            <a:extLst>
              <a:ext uri="{FF2B5EF4-FFF2-40B4-BE49-F238E27FC236}">
                <a16:creationId xmlns:a16="http://schemas.microsoft.com/office/drawing/2014/main" id="{855190B8-4670-439C-A58F-98D713AE410E}"/>
              </a:ext>
            </a:extLst>
          </p:cNvPr>
          <p:cNvSpPr/>
          <p:nvPr/>
        </p:nvSpPr>
        <p:spPr>
          <a:xfrm>
            <a:off x="4424673" y="3542902"/>
            <a:ext cx="1177026" cy="1177026"/>
          </a:xfrm>
          <a:prstGeom prst="ellipse">
            <a:avLst/>
          </a:prstGeom>
          <a:noFill/>
          <a:ln w="889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1" name="Arc 10">
            <a:extLst>
              <a:ext uri="{FF2B5EF4-FFF2-40B4-BE49-F238E27FC236}">
                <a16:creationId xmlns:a16="http://schemas.microsoft.com/office/drawing/2014/main" id="{7A70AE25-62BB-4F8E-837C-C85AE692CD6F}"/>
              </a:ext>
            </a:extLst>
          </p:cNvPr>
          <p:cNvSpPr/>
          <p:nvPr/>
        </p:nvSpPr>
        <p:spPr>
          <a:xfrm flipH="1">
            <a:off x="4424672" y="3542902"/>
            <a:ext cx="1177026" cy="1177026"/>
          </a:xfrm>
          <a:prstGeom prst="arc">
            <a:avLst>
              <a:gd name="adj1" fmla="val 16200000"/>
              <a:gd name="adj2" fmla="val 8430862"/>
            </a:avLst>
          </a:prstGeom>
          <a:noFill/>
          <a:ln w="889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3" name="Oval 12">
            <a:extLst>
              <a:ext uri="{FF2B5EF4-FFF2-40B4-BE49-F238E27FC236}">
                <a16:creationId xmlns:a16="http://schemas.microsoft.com/office/drawing/2014/main" id="{3C71C065-DC69-4A7F-90A1-D90971D98BA6}"/>
              </a:ext>
            </a:extLst>
          </p:cNvPr>
          <p:cNvSpPr/>
          <p:nvPr/>
        </p:nvSpPr>
        <p:spPr>
          <a:xfrm>
            <a:off x="2044095" y="3542902"/>
            <a:ext cx="1177026" cy="1177026"/>
          </a:xfrm>
          <a:prstGeom prst="ellipse">
            <a:avLst/>
          </a:prstGeom>
          <a:noFill/>
          <a:ln w="889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4" name="Arc 13">
            <a:extLst>
              <a:ext uri="{FF2B5EF4-FFF2-40B4-BE49-F238E27FC236}">
                <a16:creationId xmlns:a16="http://schemas.microsoft.com/office/drawing/2014/main" id="{1D8CB3B5-BCD8-4674-A879-3C0D35472740}"/>
              </a:ext>
            </a:extLst>
          </p:cNvPr>
          <p:cNvSpPr/>
          <p:nvPr/>
        </p:nvSpPr>
        <p:spPr>
          <a:xfrm flipH="1">
            <a:off x="2044094" y="3542902"/>
            <a:ext cx="1177026" cy="1177026"/>
          </a:xfrm>
          <a:prstGeom prst="arc">
            <a:avLst>
              <a:gd name="adj1" fmla="val 16200000"/>
              <a:gd name="adj2" fmla="val 8430862"/>
            </a:avLst>
          </a:prstGeom>
          <a:noFill/>
          <a:ln w="889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6" name="Oval 15">
            <a:extLst>
              <a:ext uri="{FF2B5EF4-FFF2-40B4-BE49-F238E27FC236}">
                <a16:creationId xmlns:a16="http://schemas.microsoft.com/office/drawing/2014/main" id="{3041444B-B0BE-4CEF-BF92-D0FEDBE0E5C7}"/>
              </a:ext>
            </a:extLst>
          </p:cNvPr>
          <p:cNvSpPr/>
          <p:nvPr/>
        </p:nvSpPr>
        <p:spPr>
          <a:xfrm>
            <a:off x="8970881" y="3542902"/>
            <a:ext cx="1177026" cy="1177026"/>
          </a:xfrm>
          <a:prstGeom prst="ellipse">
            <a:avLst/>
          </a:prstGeom>
          <a:noFill/>
          <a:ln w="889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17" name="Arc 16">
            <a:extLst>
              <a:ext uri="{FF2B5EF4-FFF2-40B4-BE49-F238E27FC236}">
                <a16:creationId xmlns:a16="http://schemas.microsoft.com/office/drawing/2014/main" id="{90FF0D1B-E395-4F8C-A796-142643F36A9C}"/>
              </a:ext>
            </a:extLst>
          </p:cNvPr>
          <p:cNvSpPr/>
          <p:nvPr/>
        </p:nvSpPr>
        <p:spPr>
          <a:xfrm flipH="1">
            <a:off x="8970880" y="3542902"/>
            <a:ext cx="1177026" cy="1177026"/>
          </a:xfrm>
          <a:prstGeom prst="arc">
            <a:avLst>
              <a:gd name="adj1" fmla="val 16200000"/>
              <a:gd name="adj2" fmla="val 8430862"/>
            </a:avLst>
          </a:prstGeom>
          <a:noFill/>
          <a:ln w="889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16841">
              <a:defRPr/>
            </a:pPr>
            <a:endParaRPr lang="en-US" sz="3576" dirty="0">
              <a:solidFill>
                <a:srgbClr val="FFFFFF"/>
              </a:solidFill>
            </a:endParaRPr>
          </a:p>
        </p:txBody>
      </p:sp>
      <p:sp>
        <p:nvSpPr>
          <p:cNvPr id="20" name="TextBox 19"/>
          <p:cNvSpPr txBox="1"/>
          <p:nvPr/>
        </p:nvSpPr>
        <p:spPr>
          <a:xfrm>
            <a:off x="2226888" y="3869805"/>
            <a:ext cx="811441" cy="523220"/>
          </a:xfrm>
          <a:prstGeom prst="rect">
            <a:avLst/>
          </a:prstGeom>
          <a:noFill/>
        </p:spPr>
        <p:txBody>
          <a:bodyPr wrap="none" rtlCol="0">
            <a:spAutoFit/>
          </a:bodyPr>
          <a:lstStyle/>
          <a:p>
            <a:pPr algn="ctr"/>
            <a:r>
              <a:rPr lang="id-ID" sz="2800" b="1">
                <a:latin typeface="Lato" panose="020F0502020204030203"/>
              </a:rPr>
              <a:t>71%</a:t>
            </a:r>
          </a:p>
        </p:txBody>
      </p:sp>
      <p:sp>
        <p:nvSpPr>
          <p:cNvPr id="21" name="TextBox 20"/>
          <p:cNvSpPr txBox="1"/>
          <p:nvPr/>
        </p:nvSpPr>
        <p:spPr>
          <a:xfrm>
            <a:off x="4607466" y="3869805"/>
            <a:ext cx="811441" cy="523220"/>
          </a:xfrm>
          <a:prstGeom prst="rect">
            <a:avLst/>
          </a:prstGeom>
          <a:noFill/>
        </p:spPr>
        <p:txBody>
          <a:bodyPr wrap="none" rtlCol="0">
            <a:spAutoFit/>
          </a:bodyPr>
          <a:lstStyle/>
          <a:p>
            <a:pPr algn="ctr"/>
            <a:r>
              <a:rPr lang="id-ID" sz="2800" b="1">
                <a:latin typeface="Lato" panose="020F0502020204030203"/>
              </a:rPr>
              <a:t>45%</a:t>
            </a:r>
          </a:p>
        </p:txBody>
      </p:sp>
      <p:sp>
        <p:nvSpPr>
          <p:cNvPr id="22" name="TextBox 21"/>
          <p:cNvSpPr txBox="1"/>
          <p:nvPr/>
        </p:nvSpPr>
        <p:spPr>
          <a:xfrm>
            <a:off x="6880567" y="3869805"/>
            <a:ext cx="811441" cy="523220"/>
          </a:xfrm>
          <a:prstGeom prst="rect">
            <a:avLst/>
          </a:prstGeom>
          <a:noFill/>
        </p:spPr>
        <p:txBody>
          <a:bodyPr wrap="none" rtlCol="0">
            <a:spAutoFit/>
          </a:bodyPr>
          <a:lstStyle/>
          <a:p>
            <a:pPr algn="ctr"/>
            <a:r>
              <a:rPr lang="id-ID" sz="2800" b="1">
                <a:latin typeface="Lato" panose="020F0502020204030203"/>
              </a:rPr>
              <a:t>85%</a:t>
            </a:r>
          </a:p>
        </p:txBody>
      </p:sp>
      <p:sp>
        <p:nvSpPr>
          <p:cNvPr id="23" name="TextBox 22"/>
          <p:cNvSpPr txBox="1"/>
          <p:nvPr/>
        </p:nvSpPr>
        <p:spPr>
          <a:xfrm>
            <a:off x="9153672" y="3869805"/>
            <a:ext cx="811441" cy="523220"/>
          </a:xfrm>
          <a:prstGeom prst="rect">
            <a:avLst/>
          </a:prstGeom>
          <a:noFill/>
        </p:spPr>
        <p:txBody>
          <a:bodyPr wrap="none" rtlCol="0">
            <a:spAutoFit/>
          </a:bodyPr>
          <a:lstStyle/>
          <a:p>
            <a:pPr algn="ctr"/>
            <a:r>
              <a:rPr lang="id-ID" sz="2800" b="1">
                <a:latin typeface="Lato" panose="020F0502020204030203"/>
              </a:rPr>
              <a:t>65%</a:t>
            </a:r>
          </a:p>
        </p:txBody>
      </p:sp>
      <p:sp>
        <p:nvSpPr>
          <p:cNvPr id="25" name="TextBox 24">
            <a:extLst>
              <a:ext uri="{FF2B5EF4-FFF2-40B4-BE49-F238E27FC236}">
                <a16:creationId xmlns:a16="http://schemas.microsoft.com/office/drawing/2014/main" id="{00DE17C4-E945-4AE7-9050-2AFAA3373FCB}"/>
              </a:ext>
            </a:extLst>
          </p:cNvPr>
          <p:cNvSpPr txBox="1"/>
          <p:nvPr/>
        </p:nvSpPr>
        <p:spPr>
          <a:xfrm>
            <a:off x="1927397" y="5046831"/>
            <a:ext cx="1213794"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6" name="Rectangle 25"/>
          <p:cNvSpPr/>
          <p:nvPr/>
        </p:nvSpPr>
        <p:spPr>
          <a:xfrm>
            <a:off x="1532931" y="5318061"/>
            <a:ext cx="2002727" cy="646331"/>
          </a:xfrm>
          <a:prstGeom prst="rect">
            <a:avLst/>
          </a:prstGeom>
        </p:spPr>
        <p:txBody>
          <a:bodyPr wrap="square">
            <a:spAutoFit/>
          </a:bodyPr>
          <a:lstStyle/>
          <a:p>
            <a:pPr algn="ct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27" name="TextBox 26">
            <a:extLst>
              <a:ext uri="{FF2B5EF4-FFF2-40B4-BE49-F238E27FC236}">
                <a16:creationId xmlns:a16="http://schemas.microsoft.com/office/drawing/2014/main" id="{00DE17C4-E945-4AE7-9050-2AFAA3373FCB}"/>
              </a:ext>
            </a:extLst>
          </p:cNvPr>
          <p:cNvSpPr txBox="1"/>
          <p:nvPr/>
        </p:nvSpPr>
        <p:spPr>
          <a:xfrm>
            <a:off x="4438710" y="5046831"/>
            <a:ext cx="1213794"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9" name="TextBox 28">
            <a:extLst>
              <a:ext uri="{FF2B5EF4-FFF2-40B4-BE49-F238E27FC236}">
                <a16:creationId xmlns:a16="http://schemas.microsoft.com/office/drawing/2014/main" id="{00DE17C4-E945-4AE7-9050-2AFAA3373FCB}"/>
              </a:ext>
            </a:extLst>
          </p:cNvPr>
          <p:cNvSpPr txBox="1"/>
          <p:nvPr/>
        </p:nvSpPr>
        <p:spPr>
          <a:xfrm>
            <a:off x="6719627" y="5046829"/>
            <a:ext cx="1213794"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31" name="TextBox 30">
            <a:extLst>
              <a:ext uri="{FF2B5EF4-FFF2-40B4-BE49-F238E27FC236}">
                <a16:creationId xmlns:a16="http://schemas.microsoft.com/office/drawing/2014/main" id="{00DE17C4-E945-4AE7-9050-2AFAA3373FCB}"/>
              </a:ext>
            </a:extLst>
          </p:cNvPr>
          <p:cNvSpPr txBox="1"/>
          <p:nvPr/>
        </p:nvSpPr>
        <p:spPr>
          <a:xfrm>
            <a:off x="9036473" y="5046831"/>
            <a:ext cx="1213794"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33" name="Rectangle 32"/>
          <p:cNvSpPr/>
          <p:nvPr/>
        </p:nvSpPr>
        <p:spPr>
          <a:xfrm>
            <a:off x="4044243" y="5318060"/>
            <a:ext cx="2002727" cy="646331"/>
          </a:xfrm>
          <a:prstGeom prst="rect">
            <a:avLst/>
          </a:prstGeom>
        </p:spPr>
        <p:txBody>
          <a:bodyPr wrap="square">
            <a:spAutoFit/>
          </a:bodyPr>
          <a:lstStyle/>
          <a:p>
            <a:pPr algn="ct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34" name="Rectangle 33"/>
          <p:cNvSpPr/>
          <p:nvPr/>
        </p:nvSpPr>
        <p:spPr>
          <a:xfrm>
            <a:off x="6300832" y="5318057"/>
            <a:ext cx="2002727" cy="646331"/>
          </a:xfrm>
          <a:prstGeom prst="rect">
            <a:avLst/>
          </a:prstGeom>
        </p:spPr>
        <p:txBody>
          <a:bodyPr wrap="square">
            <a:spAutoFit/>
          </a:bodyPr>
          <a:lstStyle/>
          <a:p>
            <a:pPr algn="ct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35" name="Rectangle 34"/>
          <p:cNvSpPr/>
          <p:nvPr/>
        </p:nvSpPr>
        <p:spPr>
          <a:xfrm>
            <a:off x="8642006" y="5318058"/>
            <a:ext cx="2002727" cy="646331"/>
          </a:xfrm>
          <a:prstGeom prst="rect">
            <a:avLst/>
          </a:prstGeom>
        </p:spPr>
        <p:txBody>
          <a:bodyPr wrap="square">
            <a:spAutoFit/>
          </a:bodyPr>
          <a:lstStyle/>
          <a:p>
            <a:pPr algn="ctr"/>
            <a:r>
              <a:rPr lang="id-ID" sz="1200">
                <a:solidFill>
                  <a:schemeClr val="tx1">
                    <a:lumMod val="75000"/>
                    <a:lumOff val="25000"/>
                  </a:schemeClr>
                </a:solidFill>
                <a:latin typeface="Lato" panose="020F0502020204030203"/>
              </a:rPr>
              <a:t>Lorem ipsum dolor sit amet, consectetur adipiscing elit, sed do eiusmod temp</a:t>
            </a:r>
          </a:p>
        </p:txBody>
      </p:sp>
    </p:spTree>
    <p:extLst>
      <p:ext uri="{BB962C8B-B14F-4D97-AF65-F5344CB8AC3E}">
        <p14:creationId xmlns:p14="http://schemas.microsoft.com/office/powerpoint/2010/main" val="378812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47970BC-A2FC-4553-9412-60BB445A5017}"/>
              </a:ext>
            </a:extLst>
          </p:cNvPr>
          <p:cNvGrpSpPr/>
          <p:nvPr/>
        </p:nvGrpSpPr>
        <p:grpSpPr>
          <a:xfrm>
            <a:off x="1463813" y="815520"/>
            <a:ext cx="9264374" cy="4856028"/>
            <a:chOff x="1689486" y="815520"/>
            <a:chExt cx="9264374" cy="4856028"/>
          </a:xfrm>
        </p:grpSpPr>
        <p:sp>
          <p:nvSpPr>
            <p:cNvPr id="2" name="Freeform 774">
              <a:extLst>
                <a:ext uri="{FF2B5EF4-FFF2-40B4-BE49-F238E27FC236}">
                  <a16:creationId xmlns:a16="http://schemas.microsoft.com/office/drawing/2014/main" id="{6F085405-0CDF-43CA-9751-66EEEFE0A916}"/>
                </a:ext>
              </a:extLst>
            </p:cNvPr>
            <p:cNvSpPr>
              <a:spLocks noEditPoints="1"/>
            </p:cNvSpPr>
            <p:nvPr/>
          </p:nvSpPr>
          <p:spPr bwMode="auto">
            <a:xfrm rot="20700000">
              <a:off x="5038175" y="2823514"/>
              <a:ext cx="1735456" cy="1735455"/>
            </a:xfrm>
            <a:custGeom>
              <a:avLst/>
              <a:gdLst>
                <a:gd name="T0" fmla="*/ 362 w 408"/>
                <a:gd name="T1" fmla="*/ 139 h 408"/>
                <a:gd name="T2" fmla="*/ 357 w 408"/>
                <a:gd name="T3" fmla="*/ 127 h 408"/>
                <a:gd name="T4" fmla="*/ 368 w 408"/>
                <a:gd name="T5" fmla="*/ 80 h 408"/>
                <a:gd name="T6" fmla="*/ 316 w 408"/>
                <a:gd name="T7" fmla="*/ 74 h 408"/>
                <a:gd name="T8" fmla="*/ 308 w 408"/>
                <a:gd name="T9" fmla="*/ 27 h 408"/>
                <a:gd name="T10" fmla="*/ 257 w 408"/>
                <a:gd name="T11" fmla="*/ 41 h 408"/>
                <a:gd name="T12" fmla="*/ 256 w 408"/>
                <a:gd name="T13" fmla="*/ 5 h 408"/>
                <a:gd name="T14" fmla="*/ 216 w 408"/>
                <a:gd name="T15" fmla="*/ 33 h 408"/>
                <a:gd name="T16" fmla="*/ 191 w 408"/>
                <a:gd name="T17" fmla="*/ 33 h 408"/>
                <a:gd name="T18" fmla="*/ 152 w 408"/>
                <a:gd name="T19" fmla="*/ 5 h 408"/>
                <a:gd name="T20" fmla="*/ 138 w 408"/>
                <a:gd name="T21" fmla="*/ 46 h 408"/>
                <a:gd name="T22" fmla="*/ 99 w 408"/>
                <a:gd name="T23" fmla="*/ 27 h 408"/>
                <a:gd name="T24" fmla="*/ 92 w 408"/>
                <a:gd name="T25" fmla="*/ 74 h 408"/>
                <a:gd name="T26" fmla="*/ 74 w 408"/>
                <a:gd name="T27" fmla="*/ 92 h 408"/>
                <a:gd name="T28" fmla="*/ 26 w 408"/>
                <a:gd name="T29" fmla="*/ 100 h 408"/>
                <a:gd name="T30" fmla="*/ 50 w 408"/>
                <a:gd name="T31" fmla="*/ 127 h 408"/>
                <a:gd name="T32" fmla="*/ 4 w 408"/>
                <a:gd name="T33" fmla="*/ 152 h 408"/>
                <a:gd name="T34" fmla="*/ 32 w 408"/>
                <a:gd name="T35" fmla="*/ 192 h 408"/>
                <a:gd name="T36" fmla="*/ 0 w 408"/>
                <a:gd name="T37" fmla="*/ 233 h 408"/>
                <a:gd name="T38" fmla="*/ 41 w 408"/>
                <a:gd name="T39" fmla="*/ 258 h 408"/>
                <a:gd name="T40" fmla="*/ 45 w 408"/>
                <a:gd name="T41" fmla="*/ 270 h 408"/>
                <a:gd name="T42" fmla="*/ 50 w 408"/>
                <a:gd name="T43" fmla="*/ 282 h 408"/>
                <a:gd name="T44" fmla="*/ 39 w 408"/>
                <a:gd name="T45" fmla="*/ 329 h 408"/>
                <a:gd name="T46" fmla="*/ 92 w 408"/>
                <a:gd name="T47" fmla="*/ 334 h 408"/>
                <a:gd name="T48" fmla="*/ 99 w 408"/>
                <a:gd name="T49" fmla="*/ 382 h 408"/>
                <a:gd name="T50" fmla="*/ 150 w 408"/>
                <a:gd name="T51" fmla="*/ 367 h 408"/>
                <a:gd name="T52" fmla="*/ 152 w 408"/>
                <a:gd name="T53" fmla="*/ 404 h 408"/>
                <a:gd name="T54" fmla="*/ 191 w 408"/>
                <a:gd name="T55" fmla="*/ 376 h 408"/>
                <a:gd name="T56" fmla="*/ 216 w 408"/>
                <a:gd name="T57" fmla="*/ 376 h 408"/>
                <a:gd name="T58" fmla="*/ 256 w 408"/>
                <a:gd name="T59" fmla="*/ 404 h 408"/>
                <a:gd name="T60" fmla="*/ 269 w 408"/>
                <a:gd name="T61" fmla="*/ 363 h 408"/>
                <a:gd name="T62" fmla="*/ 308 w 408"/>
                <a:gd name="T63" fmla="*/ 382 h 408"/>
                <a:gd name="T64" fmla="*/ 316 w 408"/>
                <a:gd name="T65" fmla="*/ 334 h 408"/>
                <a:gd name="T66" fmla="*/ 334 w 408"/>
                <a:gd name="T67" fmla="*/ 316 h 408"/>
                <a:gd name="T68" fmla="*/ 381 w 408"/>
                <a:gd name="T69" fmla="*/ 309 h 408"/>
                <a:gd name="T70" fmla="*/ 357 w 408"/>
                <a:gd name="T71" fmla="*/ 282 h 408"/>
                <a:gd name="T72" fmla="*/ 403 w 408"/>
                <a:gd name="T73" fmla="*/ 256 h 408"/>
                <a:gd name="T74" fmla="*/ 375 w 408"/>
                <a:gd name="T75" fmla="*/ 217 h 408"/>
                <a:gd name="T76" fmla="*/ 408 w 408"/>
                <a:gd name="T77" fmla="*/ 176 h 408"/>
                <a:gd name="T78" fmla="*/ 367 w 408"/>
                <a:gd name="T79" fmla="*/ 151 h 408"/>
                <a:gd name="T80" fmla="*/ 255 w 408"/>
                <a:gd name="T81" fmla="*/ 329 h 408"/>
                <a:gd name="T82" fmla="*/ 152 w 408"/>
                <a:gd name="T83" fmla="*/ 80 h 408"/>
                <a:gd name="T84" fmla="*/ 255 w 408"/>
                <a:gd name="T85" fmla="*/ 3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367" y="151"/>
                  </a:moveTo>
                  <a:cubicBezTo>
                    <a:pt x="365" y="147"/>
                    <a:pt x="364" y="143"/>
                    <a:pt x="362" y="139"/>
                  </a:cubicBezTo>
                  <a:cubicBezTo>
                    <a:pt x="361" y="135"/>
                    <a:pt x="359" y="131"/>
                    <a:pt x="357" y="127"/>
                  </a:cubicBezTo>
                  <a:cubicBezTo>
                    <a:pt x="357" y="127"/>
                    <a:pt x="357" y="127"/>
                    <a:pt x="357" y="127"/>
                  </a:cubicBezTo>
                  <a:cubicBezTo>
                    <a:pt x="381" y="100"/>
                    <a:pt x="381" y="100"/>
                    <a:pt x="381" y="100"/>
                  </a:cubicBezTo>
                  <a:cubicBezTo>
                    <a:pt x="377" y="93"/>
                    <a:pt x="373" y="86"/>
                    <a:pt x="368" y="80"/>
                  </a:cubicBezTo>
                  <a:cubicBezTo>
                    <a:pt x="334" y="92"/>
                    <a:pt x="334" y="92"/>
                    <a:pt x="334" y="92"/>
                  </a:cubicBezTo>
                  <a:cubicBezTo>
                    <a:pt x="328" y="86"/>
                    <a:pt x="322" y="80"/>
                    <a:pt x="316" y="74"/>
                  </a:cubicBezTo>
                  <a:cubicBezTo>
                    <a:pt x="328" y="40"/>
                    <a:pt x="328" y="40"/>
                    <a:pt x="328" y="40"/>
                  </a:cubicBezTo>
                  <a:cubicBezTo>
                    <a:pt x="322" y="35"/>
                    <a:pt x="315" y="31"/>
                    <a:pt x="308" y="27"/>
                  </a:cubicBezTo>
                  <a:cubicBezTo>
                    <a:pt x="281" y="51"/>
                    <a:pt x="281" y="51"/>
                    <a:pt x="281" y="51"/>
                  </a:cubicBezTo>
                  <a:cubicBezTo>
                    <a:pt x="273" y="47"/>
                    <a:pt x="265" y="44"/>
                    <a:pt x="257" y="41"/>
                  </a:cubicBezTo>
                  <a:cubicBezTo>
                    <a:pt x="257" y="41"/>
                    <a:pt x="257" y="41"/>
                    <a:pt x="257" y="41"/>
                  </a:cubicBezTo>
                  <a:cubicBezTo>
                    <a:pt x="256" y="5"/>
                    <a:pt x="256" y="5"/>
                    <a:pt x="256" y="5"/>
                  </a:cubicBezTo>
                  <a:cubicBezTo>
                    <a:pt x="248" y="3"/>
                    <a:pt x="240" y="1"/>
                    <a:pt x="232" y="0"/>
                  </a:cubicBezTo>
                  <a:cubicBezTo>
                    <a:pt x="216" y="33"/>
                    <a:pt x="216" y="33"/>
                    <a:pt x="216" y="33"/>
                  </a:cubicBezTo>
                  <a:cubicBezTo>
                    <a:pt x="208" y="32"/>
                    <a:pt x="199" y="32"/>
                    <a:pt x="191" y="33"/>
                  </a:cubicBezTo>
                  <a:cubicBezTo>
                    <a:pt x="191" y="33"/>
                    <a:pt x="191" y="33"/>
                    <a:pt x="191" y="33"/>
                  </a:cubicBezTo>
                  <a:cubicBezTo>
                    <a:pt x="175" y="0"/>
                    <a:pt x="175" y="0"/>
                    <a:pt x="175" y="0"/>
                  </a:cubicBezTo>
                  <a:cubicBezTo>
                    <a:pt x="167" y="1"/>
                    <a:pt x="160" y="3"/>
                    <a:pt x="152" y="5"/>
                  </a:cubicBezTo>
                  <a:cubicBezTo>
                    <a:pt x="150" y="41"/>
                    <a:pt x="150" y="41"/>
                    <a:pt x="150" y="41"/>
                  </a:cubicBezTo>
                  <a:cubicBezTo>
                    <a:pt x="146" y="43"/>
                    <a:pt x="142" y="44"/>
                    <a:pt x="138" y="46"/>
                  </a:cubicBezTo>
                  <a:cubicBezTo>
                    <a:pt x="134" y="47"/>
                    <a:pt x="130" y="49"/>
                    <a:pt x="126" y="51"/>
                  </a:cubicBezTo>
                  <a:cubicBezTo>
                    <a:pt x="99" y="27"/>
                    <a:pt x="99" y="27"/>
                    <a:pt x="99" y="27"/>
                  </a:cubicBezTo>
                  <a:cubicBezTo>
                    <a:pt x="92" y="31"/>
                    <a:pt x="86" y="35"/>
                    <a:pt x="79" y="40"/>
                  </a:cubicBezTo>
                  <a:cubicBezTo>
                    <a:pt x="92" y="74"/>
                    <a:pt x="92" y="74"/>
                    <a:pt x="92" y="74"/>
                  </a:cubicBezTo>
                  <a:cubicBezTo>
                    <a:pt x="85" y="80"/>
                    <a:pt x="79" y="86"/>
                    <a:pt x="74" y="92"/>
                  </a:cubicBezTo>
                  <a:cubicBezTo>
                    <a:pt x="74" y="92"/>
                    <a:pt x="74" y="92"/>
                    <a:pt x="74" y="92"/>
                  </a:cubicBezTo>
                  <a:cubicBezTo>
                    <a:pt x="39" y="80"/>
                    <a:pt x="39" y="80"/>
                    <a:pt x="39" y="80"/>
                  </a:cubicBezTo>
                  <a:cubicBezTo>
                    <a:pt x="35" y="86"/>
                    <a:pt x="30" y="93"/>
                    <a:pt x="26" y="100"/>
                  </a:cubicBezTo>
                  <a:cubicBezTo>
                    <a:pt x="50" y="127"/>
                    <a:pt x="50" y="127"/>
                    <a:pt x="50" y="127"/>
                  </a:cubicBezTo>
                  <a:cubicBezTo>
                    <a:pt x="50" y="127"/>
                    <a:pt x="50" y="127"/>
                    <a:pt x="50" y="127"/>
                  </a:cubicBezTo>
                  <a:cubicBezTo>
                    <a:pt x="47" y="135"/>
                    <a:pt x="43" y="142"/>
                    <a:pt x="41" y="151"/>
                  </a:cubicBezTo>
                  <a:cubicBezTo>
                    <a:pt x="4" y="152"/>
                    <a:pt x="4" y="152"/>
                    <a:pt x="4" y="152"/>
                  </a:cubicBezTo>
                  <a:cubicBezTo>
                    <a:pt x="2" y="160"/>
                    <a:pt x="1" y="168"/>
                    <a:pt x="0" y="176"/>
                  </a:cubicBezTo>
                  <a:cubicBezTo>
                    <a:pt x="32" y="192"/>
                    <a:pt x="32" y="192"/>
                    <a:pt x="32" y="192"/>
                  </a:cubicBezTo>
                  <a:cubicBezTo>
                    <a:pt x="32" y="200"/>
                    <a:pt x="32" y="209"/>
                    <a:pt x="32" y="217"/>
                  </a:cubicBezTo>
                  <a:cubicBezTo>
                    <a:pt x="0" y="233"/>
                    <a:pt x="0" y="233"/>
                    <a:pt x="0" y="233"/>
                  </a:cubicBezTo>
                  <a:cubicBezTo>
                    <a:pt x="1" y="241"/>
                    <a:pt x="2" y="248"/>
                    <a:pt x="4" y="256"/>
                  </a:cubicBezTo>
                  <a:cubicBezTo>
                    <a:pt x="41" y="258"/>
                    <a:pt x="41" y="258"/>
                    <a:pt x="41" y="258"/>
                  </a:cubicBezTo>
                  <a:cubicBezTo>
                    <a:pt x="41" y="258"/>
                    <a:pt x="41" y="258"/>
                    <a:pt x="41" y="258"/>
                  </a:cubicBezTo>
                  <a:cubicBezTo>
                    <a:pt x="42" y="262"/>
                    <a:pt x="43" y="266"/>
                    <a:pt x="45" y="270"/>
                  </a:cubicBezTo>
                  <a:cubicBezTo>
                    <a:pt x="47" y="274"/>
                    <a:pt x="48" y="278"/>
                    <a:pt x="50" y="282"/>
                  </a:cubicBezTo>
                  <a:cubicBezTo>
                    <a:pt x="50" y="282"/>
                    <a:pt x="50" y="282"/>
                    <a:pt x="50" y="282"/>
                  </a:cubicBezTo>
                  <a:cubicBezTo>
                    <a:pt x="26" y="309"/>
                    <a:pt x="26" y="309"/>
                    <a:pt x="26" y="309"/>
                  </a:cubicBezTo>
                  <a:cubicBezTo>
                    <a:pt x="30" y="316"/>
                    <a:pt x="34" y="322"/>
                    <a:pt x="39" y="329"/>
                  </a:cubicBezTo>
                  <a:cubicBezTo>
                    <a:pt x="74" y="316"/>
                    <a:pt x="74" y="316"/>
                    <a:pt x="74" y="316"/>
                  </a:cubicBezTo>
                  <a:cubicBezTo>
                    <a:pt x="79" y="323"/>
                    <a:pt x="85" y="329"/>
                    <a:pt x="92" y="334"/>
                  </a:cubicBezTo>
                  <a:cubicBezTo>
                    <a:pt x="79" y="369"/>
                    <a:pt x="79" y="369"/>
                    <a:pt x="79" y="369"/>
                  </a:cubicBezTo>
                  <a:cubicBezTo>
                    <a:pt x="86" y="373"/>
                    <a:pt x="93" y="378"/>
                    <a:pt x="99" y="382"/>
                  </a:cubicBezTo>
                  <a:cubicBezTo>
                    <a:pt x="126" y="358"/>
                    <a:pt x="126" y="358"/>
                    <a:pt x="126" y="358"/>
                  </a:cubicBezTo>
                  <a:cubicBezTo>
                    <a:pt x="134" y="361"/>
                    <a:pt x="142" y="365"/>
                    <a:pt x="150" y="367"/>
                  </a:cubicBezTo>
                  <a:cubicBezTo>
                    <a:pt x="150" y="367"/>
                    <a:pt x="150" y="367"/>
                    <a:pt x="150" y="367"/>
                  </a:cubicBezTo>
                  <a:cubicBezTo>
                    <a:pt x="152" y="404"/>
                    <a:pt x="152" y="404"/>
                    <a:pt x="152" y="404"/>
                  </a:cubicBezTo>
                  <a:cubicBezTo>
                    <a:pt x="159" y="406"/>
                    <a:pt x="167" y="407"/>
                    <a:pt x="175" y="408"/>
                  </a:cubicBezTo>
                  <a:cubicBezTo>
                    <a:pt x="191" y="376"/>
                    <a:pt x="191" y="376"/>
                    <a:pt x="191" y="376"/>
                  </a:cubicBezTo>
                  <a:cubicBezTo>
                    <a:pt x="199" y="376"/>
                    <a:pt x="208" y="376"/>
                    <a:pt x="216" y="376"/>
                  </a:cubicBezTo>
                  <a:cubicBezTo>
                    <a:pt x="216" y="376"/>
                    <a:pt x="216" y="376"/>
                    <a:pt x="216" y="376"/>
                  </a:cubicBezTo>
                  <a:cubicBezTo>
                    <a:pt x="232" y="408"/>
                    <a:pt x="232" y="408"/>
                    <a:pt x="232" y="408"/>
                  </a:cubicBezTo>
                  <a:cubicBezTo>
                    <a:pt x="240" y="407"/>
                    <a:pt x="248" y="406"/>
                    <a:pt x="256" y="404"/>
                  </a:cubicBezTo>
                  <a:cubicBezTo>
                    <a:pt x="257" y="367"/>
                    <a:pt x="257" y="367"/>
                    <a:pt x="257" y="367"/>
                  </a:cubicBezTo>
                  <a:cubicBezTo>
                    <a:pt x="261" y="366"/>
                    <a:pt x="265" y="365"/>
                    <a:pt x="269" y="363"/>
                  </a:cubicBezTo>
                  <a:cubicBezTo>
                    <a:pt x="273" y="361"/>
                    <a:pt x="277" y="360"/>
                    <a:pt x="281" y="358"/>
                  </a:cubicBezTo>
                  <a:cubicBezTo>
                    <a:pt x="308" y="382"/>
                    <a:pt x="308" y="382"/>
                    <a:pt x="308" y="382"/>
                  </a:cubicBezTo>
                  <a:cubicBezTo>
                    <a:pt x="315" y="378"/>
                    <a:pt x="322" y="373"/>
                    <a:pt x="328" y="369"/>
                  </a:cubicBezTo>
                  <a:cubicBezTo>
                    <a:pt x="316" y="334"/>
                    <a:pt x="316" y="334"/>
                    <a:pt x="316" y="334"/>
                  </a:cubicBezTo>
                  <a:cubicBezTo>
                    <a:pt x="322" y="329"/>
                    <a:pt x="328" y="323"/>
                    <a:pt x="334" y="316"/>
                  </a:cubicBezTo>
                  <a:cubicBezTo>
                    <a:pt x="334" y="316"/>
                    <a:pt x="334" y="316"/>
                    <a:pt x="334" y="316"/>
                  </a:cubicBezTo>
                  <a:cubicBezTo>
                    <a:pt x="368" y="329"/>
                    <a:pt x="368" y="329"/>
                    <a:pt x="368" y="329"/>
                  </a:cubicBezTo>
                  <a:cubicBezTo>
                    <a:pt x="373" y="322"/>
                    <a:pt x="377" y="315"/>
                    <a:pt x="381" y="309"/>
                  </a:cubicBezTo>
                  <a:cubicBezTo>
                    <a:pt x="357" y="282"/>
                    <a:pt x="357" y="282"/>
                    <a:pt x="357" y="282"/>
                  </a:cubicBezTo>
                  <a:cubicBezTo>
                    <a:pt x="357" y="282"/>
                    <a:pt x="357" y="282"/>
                    <a:pt x="357" y="282"/>
                  </a:cubicBezTo>
                  <a:cubicBezTo>
                    <a:pt x="361" y="274"/>
                    <a:pt x="364" y="266"/>
                    <a:pt x="367" y="258"/>
                  </a:cubicBezTo>
                  <a:cubicBezTo>
                    <a:pt x="403" y="256"/>
                    <a:pt x="403" y="256"/>
                    <a:pt x="403" y="256"/>
                  </a:cubicBezTo>
                  <a:cubicBezTo>
                    <a:pt x="405" y="249"/>
                    <a:pt x="407" y="241"/>
                    <a:pt x="408" y="233"/>
                  </a:cubicBezTo>
                  <a:cubicBezTo>
                    <a:pt x="375" y="217"/>
                    <a:pt x="375" y="217"/>
                    <a:pt x="375" y="217"/>
                  </a:cubicBezTo>
                  <a:cubicBezTo>
                    <a:pt x="376" y="209"/>
                    <a:pt x="376" y="200"/>
                    <a:pt x="375" y="192"/>
                  </a:cubicBezTo>
                  <a:cubicBezTo>
                    <a:pt x="408" y="176"/>
                    <a:pt x="408" y="176"/>
                    <a:pt x="408" y="176"/>
                  </a:cubicBezTo>
                  <a:cubicBezTo>
                    <a:pt x="407" y="168"/>
                    <a:pt x="405" y="160"/>
                    <a:pt x="403" y="152"/>
                  </a:cubicBezTo>
                  <a:cubicBezTo>
                    <a:pt x="367" y="151"/>
                    <a:pt x="367" y="151"/>
                    <a:pt x="367" y="151"/>
                  </a:cubicBezTo>
                  <a:cubicBezTo>
                    <a:pt x="367" y="151"/>
                    <a:pt x="367" y="151"/>
                    <a:pt x="367" y="151"/>
                  </a:cubicBezTo>
                  <a:close/>
                  <a:moveTo>
                    <a:pt x="255" y="329"/>
                  </a:moveTo>
                  <a:cubicBezTo>
                    <a:pt x="186" y="357"/>
                    <a:pt x="108" y="325"/>
                    <a:pt x="79" y="256"/>
                  </a:cubicBezTo>
                  <a:cubicBezTo>
                    <a:pt x="51" y="187"/>
                    <a:pt x="83" y="108"/>
                    <a:pt x="152" y="80"/>
                  </a:cubicBezTo>
                  <a:cubicBezTo>
                    <a:pt x="221" y="51"/>
                    <a:pt x="300" y="84"/>
                    <a:pt x="328" y="153"/>
                  </a:cubicBezTo>
                  <a:cubicBezTo>
                    <a:pt x="357" y="222"/>
                    <a:pt x="324" y="300"/>
                    <a:pt x="255" y="329"/>
                  </a:cubicBezTo>
                  <a:close/>
                </a:path>
              </a:pathLst>
            </a:custGeom>
            <a:solidFill>
              <a:schemeClr val="accent2"/>
            </a:solidFill>
            <a:ln>
              <a:noFill/>
            </a:ln>
          </p:spPr>
          <p:txBody>
            <a:bodyPr lIns="181683" tIns="90842" rIns="181683" bIns="90842"/>
            <a:lstStyle/>
            <a:p>
              <a:pPr>
                <a:defRPr/>
              </a:pPr>
              <a:endParaRPr lang="en-US" sz="7163">
                <a:latin typeface="Poppins" panose="00000500000000000000" pitchFamily="2" charset="0"/>
                <a:cs typeface="Poppins" panose="00000500000000000000" pitchFamily="2" charset="0"/>
              </a:endParaRPr>
            </a:p>
          </p:txBody>
        </p:sp>
        <p:sp>
          <p:nvSpPr>
            <p:cNvPr id="3" name="Freeform 776">
              <a:extLst>
                <a:ext uri="{FF2B5EF4-FFF2-40B4-BE49-F238E27FC236}">
                  <a16:creationId xmlns:a16="http://schemas.microsoft.com/office/drawing/2014/main" id="{AF8CC430-7B05-45CB-8C91-7674ECC2216E}"/>
                </a:ext>
              </a:extLst>
            </p:cNvPr>
            <p:cNvSpPr>
              <a:spLocks noEditPoints="1"/>
            </p:cNvSpPr>
            <p:nvPr/>
          </p:nvSpPr>
          <p:spPr bwMode="auto">
            <a:xfrm rot="20700000">
              <a:off x="1708204" y="2815966"/>
              <a:ext cx="1734389" cy="1735455"/>
            </a:xfrm>
            <a:custGeom>
              <a:avLst/>
              <a:gdLst>
                <a:gd name="T0" fmla="*/ 138 w 408"/>
                <a:gd name="T1" fmla="*/ 46 h 408"/>
                <a:gd name="T2" fmla="*/ 127 w 408"/>
                <a:gd name="T3" fmla="*/ 51 h 408"/>
                <a:gd name="T4" fmla="*/ 80 w 408"/>
                <a:gd name="T5" fmla="*/ 40 h 408"/>
                <a:gd name="T6" fmla="*/ 74 w 408"/>
                <a:gd name="T7" fmla="*/ 92 h 408"/>
                <a:gd name="T8" fmla="*/ 26 w 408"/>
                <a:gd name="T9" fmla="*/ 100 h 408"/>
                <a:gd name="T10" fmla="*/ 41 w 408"/>
                <a:gd name="T11" fmla="*/ 151 h 408"/>
                <a:gd name="T12" fmla="*/ 5 w 408"/>
                <a:gd name="T13" fmla="*/ 152 h 408"/>
                <a:gd name="T14" fmla="*/ 33 w 408"/>
                <a:gd name="T15" fmla="*/ 192 h 408"/>
                <a:gd name="T16" fmla="*/ 33 w 408"/>
                <a:gd name="T17" fmla="*/ 217 h 408"/>
                <a:gd name="T18" fmla="*/ 5 w 408"/>
                <a:gd name="T19" fmla="*/ 256 h 408"/>
                <a:gd name="T20" fmla="*/ 45 w 408"/>
                <a:gd name="T21" fmla="*/ 270 h 408"/>
                <a:gd name="T22" fmla="*/ 26 w 408"/>
                <a:gd name="T23" fmla="*/ 309 h 408"/>
                <a:gd name="T24" fmla="*/ 74 w 408"/>
                <a:gd name="T25" fmla="*/ 316 h 408"/>
                <a:gd name="T26" fmla="*/ 92 w 408"/>
                <a:gd name="T27" fmla="*/ 334 h 408"/>
                <a:gd name="T28" fmla="*/ 100 w 408"/>
                <a:gd name="T29" fmla="*/ 382 h 408"/>
                <a:gd name="T30" fmla="*/ 127 w 408"/>
                <a:gd name="T31" fmla="*/ 358 h 408"/>
                <a:gd name="T32" fmla="*/ 152 w 408"/>
                <a:gd name="T33" fmla="*/ 404 h 408"/>
                <a:gd name="T34" fmla="*/ 191 w 408"/>
                <a:gd name="T35" fmla="*/ 376 h 408"/>
                <a:gd name="T36" fmla="*/ 232 w 408"/>
                <a:gd name="T37" fmla="*/ 408 h 408"/>
                <a:gd name="T38" fmla="*/ 258 w 408"/>
                <a:gd name="T39" fmla="*/ 367 h 408"/>
                <a:gd name="T40" fmla="*/ 270 w 408"/>
                <a:gd name="T41" fmla="*/ 363 h 408"/>
                <a:gd name="T42" fmla="*/ 281 w 408"/>
                <a:gd name="T43" fmla="*/ 358 h 408"/>
                <a:gd name="T44" fmla="*/ 328 w 408"/>
                <a:gd name="T45" fmla="*/ 369 h 408"/>
                <a:gd name="T46" fmla="*/ 334 w 408"/>
                <a:gd name="T47" fmla="*/ 316 h 408"/>
                <a:gd name="T48" fmla="*/ 382 w 408"/>
                <a:gd name="T49" fmla="*/ 309 h 408"/>
                <a:gd name="T50" fmla="*/ 367 w 408"/>
                <a:gd name="T51" fmla="*/ 258 h 408"/>
                <a:gd name="T52" fmla="*/ 403 w 408"/>
                <a:gd name="T53" fmla="*/ 256 h 408"/>
                <a:gd name="T54" fmla="*/ 375 w 408"/>
                <a:gd name="T55" fmla="*/ 217 h 408"/>
                <a:gd name="T56" fmla="*/ 375 w 408"/>
                <a:gd name="T57" fmla="*/ 192 h 408"/>
                <a:gd name="T58" fmla="*/ 403 w 408"/>
                <a:gd name="T59" fmla="*/ 152 h 408"/>
                <a:gd name="T60" fmla="*/ 363 w 408"/>
                <a:gd name="T61" fmla="*/ 139 h 408"/>
                <a:gd name="T62" fmla="*/ 382 w 408"/>
                <a:gd name="T63" fmla="*/ 100 h 408"/>
                <a:gd name="T64" fmla="*/ 334 w 408"/>
                <a:gd name="T65" fmla="*/ 92 h 408"/>
                <a:gd name="T66" fmla="*/ 316 w 408"/>
                <a:gd name="T67" fmla="*/ 74 h 408"/>
                <a:gd name="T68" fmla="*/ 308 w 408"/>
                <a:gd name="T69" fmla="*/ 27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3 h 408"/>
                <a:gd name="T82" fmla="*/ 80 w 408"/>
                <a:gd name="T83" fmla="*/ 256 h 408"/>
                <a:gd name="T84" fmla="*/ 329 w 408"/>
                <a:gd name="T85" fmla="*/ 15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3"/>
                    <a:pt x="142" y="44"/>
                    <a:pt x="138" y="46"/>
                  </a:cubicBezTo>
                  <a:cubicBezTo>
                    <a:pt x="134"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2" y="262"/>
                    <a:pt x="44" y="266"/>
                    <a:pt x="45" y="270"/>
                  </a:cubicBezTo>
                  <a:cubicBezTo>
                    <a:pt x="47" y="274"/>
                    <a:pt x="49" y="278"/>
                    <a:pt x="51" y="282"/>
                  </a:cubicBezTo>
                  <a:cubicBezTo>
                    <a:pt x="26" y="309"/>
                    <a:pt x="26" y="309"/>
                    <a:pt x="26" y="309"/>
                  </a:cubicBezTo>
                  <a:cubicBezTo>
                    <a:pt x="30"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4" y="361"/>
                    <a:pt x="142" y="365"/>
                    <a:pt x="150" y="367"/>
                  </a:cubicBezTo>
                  <a:cubicBezTo>
                    <a:pt x="152" y="404"/>
                    <a:pt x="152" y="404"/>
                    <a:pt x="152" y="404"/>
                  </a:cubicBezTo>
                  <a:cubicBezTo>
                    <a:pt x="160" y="406"/>
                    <a:pt x="168" y="407"/>
                    <a:pt x="176" y="408"/>
                  </a:cubicBezTo>
                  <a:cubicBezTo>
                    <a:pt x="191" y="376"/>
                    <a:pt x="191" y="376"/>
                    <a:pt x="191" y="376"/>
                  </a:cubicBezTo>
                  <a:cubicBezTo>
                    <a:pt x="200" y="376"/>
                    <a:pt x="208" y="376"/>
                    <a:pt x="217" y="376"/>
                  </a:cubicBezTo>
                  <a:cubicBezTo>
                    <a:pt x="232" y="408"/>
                    <a:pt x="232" y="408"/>
                    <a:pt x="232" y="408"/>
                  </a:cubicBezTo>
                  <a:cubicBezTo>
                    <a:pt x="240" y="407"/>
                    <a:pt x="248" y="406"/>
                    <a:pt x="256" y="404"/>
                  </a:cubicBezTo>
                  <a:cubicBezTo>
                    <a:pt x="258" y="367"/>
                    <a:pt x="258" y="367"/>
                    <a:pt x="258" y="367"/>
                  </a:cubicBezTo>
                  <a:cubicBezTo>
                    <a:pt x="258" y="367"/>
                    <a:pt x="258" y="367"/>
                    <a:pt x="258" y="367"/>
                  </a:cubicBezTo>
                  <a:cubicBezTo>
                    <a:pt x="262" y="366"/>
                    <a:pt x="266" y="365"/>
                    <a:pt x="270" y="363"/>
                  </a:cubicBezTo>
                  <a:cubicBezTo>
                    <a:pt x="274" y="361"/>
                    <a:pt x="278" y="359"/>
                    <a:pt x="281" y="358"/>
                  </a:cubicBezTo>
                  <a:cubicBezTo>
                    <a:pt x="281" y="358"/>
                    <a:pt x="281" y="358"/>
                    <a:pt x="281" y="358"/>
                  </a:cubicBezTo>
                  <a:cubicBezTo>
                    <a:pt x="308" y="382"/>
                    <a:pt x="308" y="382"/>
                    <a:pt x="308" y="382"/>
                  </a:cubicBezTo>
                  <a:cubicBezTo>
                    <a:pt x="315" y="378"/>
                    <a:pt x="322" y="373"/>
                    <a:pt x="328" y="369"/>
                  </a:cubicBezTo>
                  <a:cubicBezTo>
                    <a:pt x="316" y="334"/>
                    <a:pt x="316" y="334"/>
                    <a:pt x="316" y="334"/>
                  </a:cubicBezTo>
                  <a:cubicBezTo>
                    <a:pt x="323" y="329"/>
                    <a:pt x="329" y="323"/>
                    <a:pt x="334" y="316"/>
                  </a:cubicBezTo>
                  <a:cubicBezTo>
                    <a:pt x="368" y="329"/>
                    <a:pt x="368" y="329"/>
                    <a:pt x="368" y="329"/>
                  </a:cubicBezTo>
                  <a:cubicBezTo>
                    <a:pt x="373" y="322"/>
                    <a:pt x="378" y="315"/>
                    <a:pt x="382" y="309"/>
                  </a:cubicBezTo>
                  <a:cubicBezTo>
                    <a:pt x="357" y="282"/>
                    <a:pt x="357" y="282"/>
                    <a:pt x="357" y="282"/>
                  </a:cubicBezTo>
                  <a:cubicBezTo>
                    <a:pt x="361" y="274"/>
                    <a:pt x="364" y="266"/>
                    <a:pt x="367" y="258"/>
                  </a:cubicBezTo>
                  <a:cubicBezTo>
                    <a:pt x="367" y="258"/>
                    <a:pt x="367" y="258"/>
                    <a:pt x="367" y="258"/>
                  </a:cubicBezTo>
                  <a:cubicBezTo>
                    <a:pt x="403" y="256"/>
                    <a:pt x="403" y="256"/>
                    <a:pt x="403" y="256"/>
                  </a:cubicBezTo>
                  <a:cubicBezTo>
                    <a:pt x="405" y="249"/>
                    <a:pt x="407" y="241"/>
                    <a:pt x="408" y="233"/>
                  </a:cubicBezTo>
                  <a:cubicBezTo>
                    <a:pt x="375" y="217"/>
                    <a:pt x="375" y="217"/>
                    <a:pt x="375" y="217"/>
                  </a:cubicBezTo>
                  <a:cubicBezTo>
                    <a:pt x="376" y="209"/>
                    <a:pt x="376" y="200"/>
                    <a:pt x="375" y="191"/>
                  </a:cubicBezTo>
                  <a:cubicBezTo>
                    <a:pt x="375" y="192"/>
                    <a:pt x="375" y="192"/>
                    <a:pt x="375" y="192"/>
                  </a:cubicBezTo>
                  <a:cubicBezTo>
                    <a:pt x="408" y="176"/>
                    <a:pt x="408" y="176"/>
                    <a:pt x="408" y="176"/>
                  </a:cubicBezTo>
                  <a:cubicBezTo>
                    <a:pt x="407" y="168"/>
                    <a:pt x="405" y="160"/>
                    <a:pt x="403" y="152"/>
                  </a:cubicBezTo>
                  <a:cubicBezTo>
                    <a:pt x="367" y="151"/>
                    <a:pt x="367" y="151"/>
                    <a:pt x="367" y="151"/>
                  </a:cubicBezTo>
                  <a:cubicBezTo>
                    <a:pt x="366" y="147"/>
                    <a:pt x="364" y="143"/>
                    <a:pt x="363" y="139"/>
                  </a:cubicBezTo>
                  <a:cubicBezTo>
                    <a:pt x="361" y="135"/>
                    <a:pt x="359" y="131"/>
                    <a:pt x="357" y="127"/>
                  </a:cubicBezTo>
                  <a:cubicBezTo>
                    <a:pt x="382" y="100"/>
                    <a:pt x="382" y="100"/>
                    <a:pt x="382" y="100"/>
                  </a:cubicBezTo>
                  <a:cubicBezTo>
                    <a:pt x="378" y="93"/>
                    <a:pt x="373" y="86"/>
                    <a:pt x="368" y="80"/>
                  </a:cubicBezTo>
                  <a:cubicBezTo>
                    <a:pt x="334" y="92"/>
                    <a:pt x="334" y="92"/>
                    <a:pt x="334" y="92"/>
                  </a:cubicBezTo>
                  <a:cubicBezTo>
                    <a:pt x="329" y="86"/>
                    <a:pt x="323" y="80"/>
                    <a:pt x="316" y="74"/>
                  </a:cubicBezTo>
                  <a:cubicBezTo>
                    <a:pt x="316" y="74"/>
                    <a:pt x="316" y="74"/>
                    <a:pt x="316" y="74"/>
                  </a:cubicBezTo>
                  <a:cubicBezTo>
                    <a:pt x="328" y="40"/>
                    <a:pt x="328" y="40"/>
                    <a:pt x="328" y="40"/>
                  </a:cubicBezTo>
                  <a:cubicBezTo>
                    <a:pt x="322" y="35"/>
                    <a:pt x="315" y="31"/>
                    <a:pt x="308" y="27"/>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3"/>
                  </a:moveTo>
                  <a:cubicBezTo>
                    <a:pt x="357" y="222"/>
                    <a:pt x="324" y="300"/>
                    <a:pt x="256" y="329"/>
                  </a:cubicBezTo>
                  <a:cubicBezTo>
                    <a:pt x="187" y="357"/>
                    <a:pt x="108" y="325"/>
                    <a:pt x="80" y="256"/>
                  </a:cubicBezTo>
                  <a:cubicBezTo>
                    <a:pt x="51" y="187"/>
                    <a:pt x="84" y="108"/>
                    <a:pt x="152" y="80"/>
                  </a:cubicBezTo>
                  <a:cubicBezTo>
                    <a:pt x="221" y="51"/>
                    <a:pt x="300" y="84"/>
                    <a:pt x="329" y="153"/>
                  </a:cubicBezTo>
                  <a:close/>
                </a:path>
              </a:pathLst>
            </a:custGeom>
            <a:solidFill>
              <a:schemeClr val="accent1"/>
            </a:solidFill>
            <a:ln>
              <a:noFill/>
            </a:ln>
          </p:spPr>
          <p:txBody>
            <a:bodyPr lIns="181683" tIns="90842" rIns="181683" bIns="90842"/>
            <a:lstStyle/>
            <a:p>
              <a:pPr>
                <a:defRPr/>
              </a:pPr>
              <a:endParaRPr lang="en-US" sz="7163">
                <a:latin typeface="Poppins" panose="00000500000000000000" pitchFamily="2" charset="0"/>
                <a:cs typeface="Poppins" panose="00000500000000000000" pitchFamily="2" charset="0"/>
              </a:endParaRPr>
            </a:p>
          </p:txBody>
        </p:sp>
        <p:sp>
          <p:nvSpPr>
            <p:cNvPr id="5" name="Freeform 776">
              <a:extLst>
                <a:ext uri="{FF2B5EF4-FFF2-40B4-BE49-F238E27FC236}">
                  <a16:creationId xmlns:a16="http://schemas.microsoft.com/office/drawing/2014/main" id="{9F1D96CC-574D-47E0-93D5-E833FFBADBB0}"/>
                </a:ext>
              </a:extLst>
            </p:cNvPr>
            <p:cNvSpPr>
              <a:spLocks noEditPoints="1"/>
            </p:cNvSpPr>
            <p:nvPr/>
          </p:nvSpPr>
          <p:spPr bwMode="auto">
            <a:xfrm rot="20700000">
              <a:off x="3583273" y="2557823"/>
              <a:ext cx="583104" cy="583105"/>
            </a:xfrm>
            <a:custGeom>
              <a:avLst/>
              <a:gdLst>
                <a:gd name="T0" fmla="*/ 138 w 408"/>
                <a:gd name="T1" fmla="*/ 46 h 408"/>
                <a:gd name="T2" fmla="*/ 127 w 408"/>
                <a:gd name="T3" fmla="*/ 51 h 408"/>
                <a:gd name="T4" fmla="*/ 80 w 408"/>
                <a:gd name="T5" fmla="*/ 40 h 408"/>
                <a:gd name="T6" fmla="*/ 74 w 408"/>
                <a:gd name="T7" fmla="*/ 92 h 408"/>
                <a:gd name="T8" fmla="*/ 26 w 408"/>
                <a:gd name="T9" fmla="*/ 100 h 408"/>
                <a:gd name="T10" fmla="*/ 41 w 408"/>
                <a:gd name="T11" fmla="*/ 151 h 408"/>
                <a:gd name="T12" fmla="*/ 5 w 408"/>
                <a:gd name="T13" fmla="*/ 152 h 408"/>
                <a:gd name="T14" fmla="*/ 33 w 408"/>
                <a:gd name="T15" fmla="*/ 192 h 408"/>
                <a:gd name="T16" fmla="*/ 33 w 408"/>
                <a:gd name="T17" fmla="*/ 217 h 408"/>
                <a:gd name="T18" fmla="*/ 5 w 408"/>
                <a:gd name="T19" fmla="*/ 256 h 408"/>
                <a:gd name="T20" fmla="*/ 45 w 408"/>
                <a:gd name="T21" fmla="*/ 270 h 408"/>
                <a:gd name="T22" fmla="*/ 26 w 408"/>
                <a:gd name="T23" fmla="*/ 309 h 408"/>
                <a:gd name="T24" fmla="*/ 74 w 408"/>
                <a:gd name="T25" fmla="*/ 316 h 408"/>
                <a:gd name="T26" fmla="*/ 92 w 408"/>
                <a:gd name="T27" fmla="*/ 334 h 408"/>
                <a:gd name="T28" fmla="*/ 100 w 408"/>
                <a:gd name="T29" fmla="*/ 382 h 408"/>
                <a:gd name="T30" fmla="*/ 127 w 408"/>
                <a:gd name="T31" fmla="*/ 358 h 408"/>
                <a:gd name="T32" fmla="*/ 152 w 408"/>
                <a:gd name="T33" fmla="*/ 404 h 408"/>
                <a:gd name="T34" fmla="*/ 191 w 408"/>
                <a:gd name="T35" fmla="*/ 376 h 408"/>
                <a:gd name="T36" fmla="*/ 232 w 408"/>
                <a:gd name="T37" fmla="*/ 408 h 408"/>
                <a:gd name="T38" fmla="*/ 258 w 408"/>
                <a:gd name="T39" fmla="*/ 367 h 408"/>
                <a:gd name="T40" fmla="*/ 270 w 408"/>
                <a:gd name="T41" fmla="*/ 363 h 408"/>
                <a:gd name="T42" fmla="*/ 281 w 408"/>
                <a:gd name="T43" fmla="*/ 358 h 408"/>
                <a:gd name="T44" fmla="*/ 328 w 408"/>
                <a:gd name="T45" fmla="*/ 369 h 408"/>
                <a:gd name="T46" fmla="*/ 334 w 408"/>
                <a:gd name="T47" fmla="*/ 316 h 408"/>
                <a:gd name="T48" fmla="*/ 382 w 408"/>
                <a:gd name="T49" fmla="*/ 309 h 408"/>
                <a:gd name="T50" fmla="*/ 367 w 408"/>
                <a:gd name="T51" fmla="*/ 258 h 408"/>
                <a:gd name="T52" fmla="*/ 403 w 408"/>
                <a:gd name="T53" fmla="*/ 256 h 408"/>
                <a:gd name="T54" fmla="*/ 375 w 408"/>
                <a:gd name="T55" fmla="*/ 217 h 408"/>
                <a:gd name="T56" fmla="*/ 375 w 408"/>
                <a:gd name="T57" fmla="*/ 192 h 408"/>
                <a:gd name="T58" fmla="*/ 403 w 408"/>
                <a:gd name="T59" fmla="*/ 152 h 408"/>
                <a:gd name="T60" fmla="*/ 363 w 408"/>
                <a:gd name="T61" fmla="*/ 139 h 408"/>
                <a:gd name="T62" fmla="*/ 382 w 408"/>
                <a:gd name="T63" fmla="*/ 100 h 408"/>
                <a:gd name="T64" fmla="*/ 334 w 408"/>
                <a:gd name="T65" fmla="*/ 92 h 408"/>
                <a:gd name="T66" fmla="*/ 316 w 408"/>
                <a:gd name="T67" fmla="*/ 74 h 408"/>
                <a:gd name="T68" fmla="*/ 308 w 408"/>
                <a:gd name="T69" fmla="*/ 27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3 h 408"/>
                <a:gd name="T82" fmla="*/ 80 w 408"/>
                <a:gd name="T83" fmla="*/ 256 h 408"/>
                <a:gd name="T84" fmla="*/ 329 w 408"/>
                <a:gd name="T85" fmla="*/ 15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3"/>
                    <a:pt x="142" y="44"/>
                    <a:pt x="138" y="46"/>
                  </a:cubicBezTo>
                  <a:cubicBezTo>
                    <a:pt x="134"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2" y="262"/>
                    <a:pt x="44" y="266"/>
                    <a:pt x="45" y="270"/>
                  </a:cubicBezTo>
                  <a:cubicBezTo>
                    <a:pt x="47" y="274"/>
                    <a:pt x="49" y="278"/>
                    <a:pt x="51" y="282"/>
                  </a:cubicBezTo>
                  <a:cubicBezTo>
                    <a:pt x="26" y="309"/>
                    <a:pt x="26" y="309"/>
                    <a:pt x="26" y="309"/>
                  </a:cubicBezTo>
                  <a:cubicBezTo>
                    <a:pt x="30"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4" y="361"/>
                    <a:pt x="142" y="365"/>
                    <a:pt x="150" y="367"/>
                  </a:cubicBezTo>
                  <a:cubicBezTo>
                    <a:pt x="152" y="404"/>
                    <a:pt x="152" y="404"/>
                    <a:pt x="152" y="404"/>
                  </a:cubicBezTo>
                  <a:cubicBezTo>
                    <a:pt x="160" y="406"/>
                    <a:pt x="168" y="407"/>
                    <a:pt x="176" y="408"/>
                  </a:cubicBezTo>
                  <a:cubicBezTo>
                    <a:pt x="191" y="376"/>
                    <a:pt x="191" y="376"/>
                    <a:pt x="191" y="376"/>
                  </a:cubicBezTo>
                  <a:cubicBezTo>
                    <a:pt x="200" y="376"/>
                    <a:pt x="208" y="376"/>
                    <a:pt x="217" y="376"/>
                  </a:cubicBezTo>
                  <a:cubicBezTo>
                    <a:pt x="232" y="408"/>
                    <a:pt x="232" y="408"/>
                    <a:pt x="232" y="408"/>
                  </a:cubicBezTo>
                  <a:cubicBezTo>
                    <a:pt x="240" y="407"/>
                    <a:pt x="248" y="406"/>
                    <a:pt x="256" y="404"/>
                  </a:cubicBezTo>
                  <a:cubicBezTo>
                    <a:pt x="258" y="367"/>
                    <a:pt x="258" y="367"/>
                    <a:pt x="258" y="367"/>
                  </a:cubicBezTo>
                  <a:cubicBezTo>
                    <a:pt x="258" y="367"/>
                    <a:pt x="258" y="367"/>
                    <a:pt x="258" y="367"/>
                  </a:cubicBezTo>
                  <a:cubicBezTo>
                    <a:pt x="262" y="366"/>
                    <a:pt x="266" y="365"/>
                    <a:pt x="270" y="363"/>
                  </a:cubicBezTo>
                  <a:cubicBezTo>
                    <a:pt x="274" y="361"/>
                    <a:pt x="278" y="359"/>
                    <a:pt x="281" y="358"/>
                  </a:cubicBezTo>
                  <a:cubicBezTo>
                    <a:pt x="281" y="358"/>
                    <a:pt x="281" y="358"/>
                    <a:pt x="281" y="358"/>
                  </a:cubicBezTo>
                  <a:cubicBezTo>
                    <a:pt x="308" y="382"/>
                    <a:pt x="308" y="382"/>
                    <a:pt x="308" y="382"/>
                  </a:cubicBezTo>
                  <a:cubicBezTo>
                    <a:pt x="315" y="378"/>
                    <a:pt x="322" y="373"/>
                    <a:pt x="328" y="369"/>
                  </a:cubicBezTo>
                  <a:cubicBezTo>
                    <a:pt x="316" y="334"/>
                    <a:pt x="316" y="334"/>
                    <a:pt x="316" y="334"/>
                  </a:cubicBezTo>
                  <a:cubicBezTo>
                    <a:pt x="323" y="329"/>
                    <a:pt x="329" y="323"/>
                    <a:pt x="334" y="316"/>
                  </a:cubicBezTo>
                  <a:cubicBezTo>
                    <a:pt x="368" y="329"/>
                    <a:pt x="368" y="329"/>
                    <a:pt x="368" y="329"/>
                  </a:cubicBezTo>
                  <a:cubicBezTo>
                    <a:pt x="373" y="322"/>
                    <a:pt x="378" y="315"/>
                    <a:pt x="382" y="309"/>
                  </a:cubicBezTo>
                  <a:cubicBezTo>
                    <a:pt x="357" y="282"/>
                    <a:pt x="357" y="282"/>
                    <a:pt x="357" y="282"/>
                  </a:cubicBezTo>
                  <a:cubicBezTo>
                    <a:pt x="361" y="274"/>
                    <a:pt x="364" y="266"/>
                    <a:pt x="367" y="258"/>
                  </a:cubicBezTo>
                  <a:cubicBezTo>
                    <a:pt x="367" y="258"/>
                    <a:pt x="367" y="258"/>
                    <a:pt x="367" y="258"/>
                  </a:cubicBezTo>
                  <a:cubicBezTo>
                    <a:pt x="403" y="256"/>
                    <a:pt x="403" y="256"/>
                    <a:pt x="403" y="256"/>
                  </a:cubicBezTo>
                  <a:cubicBezTo>
                    <a:pt x="405" y="249"/>
                    <a:pt x="407" y="241"/>
                    <a:pt x="408" y="233"/>
                  </a:cubicBezTo>
                  <a:cubicBezTo>
                    <a:pt x="375" y="217"/>
                    <a:pt x="375" y="217"/>
                    <a:pt x="375" y="217"/>
                  </a:cubicBezTo>
                  <a:cubicBezTo>
                    <a:pt x="376" y="209"/>
                    <a:pt x="376" y="200"/>
                    <a:pt x="375" y="191"/>
                  </a:cubicBezTo>
                  <a:cubicBezTo>
                    <a:pt x="375" y="192"/>
                    <a:pt x="375" y="192"/>
                    <a:pt x="375" y="192"/>
                  </a:cubicBezTo>
                  <a:cubicBezTo>
                    <a:pt x="408" y="176"/>
                    <a:pt x="408" y="176"/>
                    <a:pt x="408" y="176"/>
                  </a:cubicBezTo>
                  <a:cubicBezTo>
                    <a:pt x="407" y="168"/>
                    <a:pt x="405" y="160"/>
                    <a:pt x="403" y="152"/>
                  </a:cubicBezTo>
                  <a:cubicBezTo>
                    <a:pt x="367" y="151"/>
                    <a:pt x="367" y="151"/>
                    <a:pt x="367" y="151"/>
                  </a:cubicBezTo>
                  <a:cubicBezTo>
                    <a:pt x="366" y="147"/>
                    <a:pt x="364" y="143"/>
                    <a:pt x="363" y="139"/>
                  </a:cubicBezTo>
                  <a:cubicBezTo>
                    <a:pt x="361" y="135"/>
                    <a:pt x="359" y="131"/>
                    <a:pt x="357" y="127"/>
                  </a:cubicBezTo>
                  <a:cubicBezTo>
                    <a:pt x="382" y="100"/>
                    <a:pt x="382" y="100"/>
                    <a:pt x="382" y="100"/>
                  </a:cubicBezTo>
                  <a:cubicBezTo>
                    <a:pt x="378" y="93"/>
                    <a:pt x="373" y="86"/>
                    <a:pt x="368" y="80"/>
                  </a:cubicBezTo>
                  <a:cubicBezTo>
                    <a:pt x="334" y="92"/>
                    <a:pt x="334" y="92"/>
                    <a:pt x="334" y="92"/>
                  </a:cubicBezTo>
                  <a:cubicBezTo>
                    <a:pt x="329" y="86"/>
                    <a:pt x="323" y="80"/>
                    <a:pt x="316" y="74"/>
                  </a:cubicBezTo>
                  <a:cubicBezTo>
                    <a:pt x="316" y="74"/>
                    <a:pt x="316" y="74"/>
                    <a:pt x="316" y="74"/>
                  </a:cubicBezTo>
                  <a:cubicBezTo>
                    <a:pt x="328" y="40"/>
                    <a:pt x="328" y="40"/>
                    <a:pt x="328" y="40"/>
                  </a:cubicBezTo>
                  <a:cubicBezTo>
                    <a:pt x="322" y="35"/>
                    <a:pt x="315" y="31"/>
                    <a:pt x="308" y="27"/>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3"/>
                  </a:moveTo>
                  <a:cubicBezTo>
                    <a:pt x="357" y="222"/>
                    <a:pt x="324" y="300"/>
                    <a:pt x="256" y="329"/>
                  </a:cubicBezTo>
                  <a:cubicBezTo>
                    <a:pt x="187" y="357"/>
                    <a:pt x="108" y="325"/>
                    <a:pt x="80" y="256"/>
                  </a:cubicBezTo>
                  <a:cubicBezTo>
                    <a:pt x="51" y="187"/>
                    <a:pt x="84" y="108"/>
                    <a:pt x="152" y="80"/>
                  </a:cubicBezTo>
                  <a:cubicBezTo>
                    <a:pt x="221" y="51"/>
                    <a:pt x="300" y="84"/>
                    <a:pt x="329" y="153"/>
                  </a:cubicBezTo>
                  <a:close/>
                </a:path>
              </a:pathLst>
            </a:custGeom>
            <a:solidFill>
              <a:schemeClr val="accent1"/>
            </a:solidFill>
            <a:ln>
              <a:noFill/>
            </a:ln>
          </p:spPr>
          <p:txBody>
            <a:bodyPr lIns="181683" tIns="90842" rIns="181683" bIns="90842"/>
            <a:lstStyle/>
            <a:p>
              <a:pPr>
                <a:defRPr/>
              </a:pPr>
              <a:endParaRPr lang="en-US" sz="7163">
                <a:latin typeface="Poppins" panose="00000500000000000000" pitchFamily="2" charset="0"/>
                <a:cs typeface="Poppins" panose="00000500000000000000" pitchFamily="2" charset="0"/>
              </a:endParaRPr>
            </a:p>
          </p:txBody>
        </p:sp>
        <p:sp>
          <p:nvSpPr>
            <p:cNvPr id="6" name="Freeform 776">
              <a:extLst>
                <a:ext uri="{FF2B5EF4-FFF2-40B4-BE49-F238E27FC236}">
                  <a16:creationId xmlns:a16="http://schemas.microsoft.com/office/drawing/2014/main" id="{BA249995-1598-411E-9EDB-C86154D9AB96}"/>
                </a:ext>
              </a:extLst>
            </p:cNvPr>
            <p:cNvSpPr>
              <a:spLocks noEditPoints="1"/>
            </p:cNvSpPr>
            <p:nvPr/>
          </p:nvSpPr>
          <p:spPr bwMode="auto">
            <a:xfrm rot="20700000">
              <a:off x="4145884" y="3705091"/>
              <a:ext cx="583105" cy="583105"/>
            </a:xfrm>
            <a:custGeom>
              <a:avLst/>
              <a:gdLst>
                <a:gd name="T0" fmla="*/ 138 w 408"/>
                <a:gd name="T1" fmla="*/ 46 h 408"/>
                <a:gd name="T2" fmla="*/ 127 w 408"/>
                <a:gd name="T3" fmla="*/ 51 h 408"/>
                <a:gd name="T4" fmla="*/ 80 w 408"/>
                <a:gd name="T5" fmla="*/ 40 h 408"/>
                <a:gd name="T6" fmla="*/ 74 w 408"/>
                <a:gd name="T7" fmla="*/ 92 h 408"/>
                <a:gd name="T8" fmla="*/ 26 w 408"/>
                <a:gd name="T9" fmla="*/ 100 h 408"/>
                <a:gd name="T10" fmla="*/ 41 w 408"/>
                <a:gd name="T11" fmla="*/ 151 h 408"/>
                <a:gd name="T12" fmla="*/ 5 w 408"/>
                <a:gd name="T13" fmla="*/ 152 h 408"/>
                <a:gd name="T14" fmla="*/ 33 w 408"/>
                <a:gd name="T15" fmla="*/ 192 h 408"/>
                <a:gd name="T16" fmla="*/ 33 w 408"/>
                <a:gd name="T17" fmla="*/ 217 h 408"/>
                <a:gd name="T18" fmla="*/ 5 w 408"/>
                <a:gd name="T19" fmla="*/ 256 h 408"/>
                <a:gd name="T20" fmla="*/ 45 w 408"/>
                <a:gd name="T21" fmla="*/ 270 h 408"/>
                <a:gd name="T22" fmla="*/ 26 w 408"/>
                <a:gd name="T23" fmla="*/ 309 h 408"/>
                <a:gd name="T24" fmla="*/ 74 w 408"/>
                <a:gd name="T25" fmla="*/ 316 h 408"/>
                <a:gd name="T26" fmla="*/ 92 w 408"/>
                <a:gd name="T27" fmla="*/ 334 h 408"/>
                <a:gd name="T28" fmla="*/ 100 w 408"/>
                <a:gd name="T29" fmla="*/ 382 h 408"/>
                <a:gd name="T30" fmla="*/ 127 w 408"/>
                <a:gd name="T31" fmla="*/ 358 h 408"/>
                <a:gd name="T32" fmla="*/ 152 w 408"/>
                <a:gd name="T33" fmla="*/ 404 h 408"/>
                <a:gd name="T34" fmla="*/ 191 w 408"/>
                <a:gd name="T35" fmla="*/ 376 h 408"/>
                <a:gd name="T36" fmla="*/ 232 w 408"/>
                <a:gd name="T37" fmla="*/ 408 h 408"/>
                <a:gd name="T38" fmla="*/ 258 w 408"/>
                <a:gd name="T39" fmla="*/ 367 h 408"/>
                <a:gd name="T40" fmla="*/ 270 w 408"/>
                <a:gd name="T41" fmla="*/ 363 h 408"/>
                <a:gd name="T42" fmla="*/ 281 w 408"/>
                <a:gd name="T43" fmla="*/ 358 h 408"/>
                <a:gd name="T44" fmla="*/ 328 w 408"/>
                <a:gd name="T45" fmla="*/ 369 h 408"/>
                <a:gd name="T46" fmla="*/ 334 w 408"/>
                <a:gd name="T47" fmla="*/ 316 h 408"/>
                <a:gd name="T48" fmla="*/ 382 w 408"/>
                <a:gd name="T49" fmla="*/ 309 h 408"/>
                <a:gd name="T50" fmla="*/ 367 w 408"/>
                <a:gd name="T51" fmla="*/ 258 h 408"/>
                <a:gd name="T52" fmla="*/ 403 w 408"/>
                <a:gd name="T53" fmla="*/ 256 h 408"/>
                <a:gd name="T54" fmla="*/ 375 w 408"/>
                <a:gd name="T55" fmla="*/ 217 h 408"/>
                <a:gd name="T56" fmla="*/ 375 w 408"/>
                <a:gd name="T57" fmla="*/ 192 h 408"/>
                <a:gd name="T58" fmla="*/ 403 w 408"/>
                <a:gd name="T59" fmla="*/ 152 h 408"/>
                <a:gd name="T60" fmla="*/ 363 w 408"/>
                <a:gd name="T61" fmla="*/ 139 h 408"/>
                <a:gd name="T62" fmla="*/ 382 w 408"/>
                <a:gd name="T63" fmla="*/ 100 h 408"/>
                <a:gd name="T64" fmla="*/ 334 w 408"/>
                <a:gd name="T65" fmla="*/ 92 h 408"/>
                <a:gd name="T66" fmla="*/ 316 w 408"/>
                <a:gd name="T67" fmla="*/ 74 h 408"/>
                <a:gd name="T68" fmla="*/ 308 w 408"/>
                <a:gd name="T69" fmla="*/ 27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3 h 408"/>
                <a:gd name="T82" fmla="*/ 80 w 408"/>
                <a:gd name="T83" fmla="*/ 256 h 408"/>
                <a:gd name="T84" fmla="*/ 329 w 408"/>
                <a:gd name="T85" fmla="*/ 15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3"/>
                    <a:pt x="142" y="44"/>
                    <a:pt x="138" y="46"/>
                  </a:cubicBezTo>
                  <a:cubicBezTo>
                    <a:pt x="134"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2" y="262"/>
                    <a:pt x="44" y="266"/>
                    <a:pt x="45" y="270"/>
                  </a:cubicBezTo>
                  <a:cubicBezTo>
                    <a:pt x="47" y="274"/>
                    <a:pt x="49" y="278"/>
                    <a:pt x="51" y="282"/>
                  </a:cubicBezTo>
                  <a:cubicBezTo>
                    <a:pt x="26" y="309"/>
                    <a:pt x="26" y="309"/>
                    <a:pt x="26" y="309"/>
                  </a:cubicBezTo>
                  <a:cubicBezTo>
                    <a:pt x="30"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4" y="361"/>
                    <a:pt x="142" y="365"/>
                    <a:pt x="150" y="367"/>
                  </a:cubicBezTo>
                  <a:cubicBezTo>
                    <a:pt x="152" y="404"/>
                    <a:pt x="152" y="404"/>
                    <a:pt x="152" y="404"/>
                  </a:cubicBezTo>
                  <a:cubicBezTo>
                    <a:pt x="160" y="406"/>
                    <a:pt x="168" y="407"/>
                    <a:pt x="176" y="408"/>
                  </a:cubicBezTo>
                  <a:cubicBezTo>
                    <a:pt x="191" y="376"/>
                    <a:pt x="191" y="376"/>
                    <a:pt x="191" y="376"/>
                  </a:cubicBezTo>
                  <a:cubicBezTo>
                    <a:pt x="200" y="376"/>
                    <a:pt x="208" y="376"/>
                    <a:pt x="217" y="376"/>
                  </a:cubicBezTo>
                  <a:cubicBezTo>
                    <a:pt x="232" y="408"/>
                    <a:pt x="232" y="408"/>
                    <a:pt x="232" y="408"/>
                  </a:cubicBezTo>
                  <a:cubicBezTo>
                    <a:pt x="240" y="407"/>
                    <a:pt x="248" y="406"/>
                    <a:pt x="256" y="404"/>
                  </a:cubicBezTo>
                  <a:cubicBezTo>
                    <a:pt x="258" y="367"/>
                    <a:pt x="258" y="367"/>
                    <a:pt x="258" y="367"/>
                  </a:cubicBezTo>
                  <a:cubicBezTo>
                    <a:pt x="258" y="367"/>
                    <a:pt x="258" y="367"/>
                    <a:pt x="258" y="367"/>
                  </a:cubicBezTo>
                  <a:cubicBezTo>
                    <a:pt x="262" y="366"/>
                    <a:pt x="266" y="365"/>
                    <a:pt x="270" y="363"/>
                  </a:cubicBezTo>
                  <a:cubicBezTo>
                    <a:pt x="274" y="361"/>
                    <a:pt x="278" y="359"/>
                    <a:pt x="281" y="358"/>
                  </a:cubicBezTo>
                  <a:cubicBezTo>
                    <a:pt x="281" y="358"/>
                    <a:pt x="281" y="358"/>
                    <a:pt x="281" y="358"/>
                  </a:cubicBezTo>
                  <a:cubicBezTo>
                    <a:pt x="308" y="382"/>
                    <a:pt x="308" y="382"/>
                    <a:pt x="308" y="382"/>
                  </a:cubicBezTo>
                  <a:cubicBezTo>
                    <a:pt x="315" y="378"/>
                    <a:pt x="322" y="373"/>
                    <a:pt x="328" y="369"/>
                  </a:cubicBezTo>
                  <a:cubicBezTo>
                    <a:pt x="316" y="334"/>
                    <a:pt x="316" y="334"/>
                    <a:pt x="316" y="334"/>
                  </a:cubicBezTo>
                  <a:cubicBezTo>
                    <a:pt x="323" y="329"/>
                    <a:pt x="329" y="323"/>
                    <a:pt x="334" y="316"/>
                  </a:cubicBezTo>
                  <a:cubicBezTo>
                    <a:pt x="368" y="329"/>
                    <a:pt x="368" y="329"/>
                    <a:pt x="368" y="329"/>
                  </a:cubicBezTo>
                  <a:cubicBezTo>
                    <a:pt x="373" y="322"/>
                    <a:pt x="378" y="315"/>
                    <a:pt x="382" y="309"/>
                  </a:cubicBezTo>
                  <a:cubicBezTo>
                    <a:pt x="357" y="282"/>
                    <a:pt x="357" y="282"/>
                    <a:pt x="357" y="282"/>
                  </a:cubicBezTo>
                  <a:cubicBezTo>
                    <a:pt x="361" y="274"/>
                    <a:pt x="364" y="266"/>
                    <a:pt x="367" y="258"/>
                  </a:cubicBezTo>
                  <a:cubicBezTo>
                    <a:pt x="367" y="258"/>
                    <a:pt x="367" y="258"/>
                    <a:pt x="367" y="258"/>
                  </a:cubicBezTo>
                  <a:cubicBezTo>
                    <a:pt x="403" y="256"/>
                    <a:pt x="403" y="256"/>
                    <a:pt x="403" y="256"/>
                  </a:cubicBezTo>
                  <a:cubicBezTo>
                    <a:pt x="405" y="249"/>
                    <a:pt x="407" y="241"/>
                    <a:pt x="408" y="233"/>
                  </a:cubicBezTo>
                  <a:cubicBezTo>
                    <a:pt x="375" y="217"/>
                    <a:pt x="375" y="217"/>
                    <a:pt x="375" y="217"/>
                  </a:cubicBezTo>
                  <a:cubicBezTo>
                    <a:pt x="376" y="209"/>
                    <a:pt x="376" y="200"/>
                    <a:pt x="375" y="191"/>
                  </a:cubicBezTo>
                  <a:cubicBezTo>
                    <a:pt x="375" y="192"/>
                    <a:pt x="375" y="192"/>
                    <a:pt x="375" y="192"/>
                  </a:cubicBezTo>
                  <a:cubicBezTo>
                    <a:pt x="408" y="176"/>
                    <a:pt x="408" y="176"/>
                    <a:pt x="408" y="176"/>
                  </a:cubicBezTo>
                  <a:cubicBezTo>
                    <a:pt x="407" y="168"/>
                    <a:pt x="405" y="160"/>
                    <a:pt x="403" y="152"/>
                  </a:cubicBezTo>
                  <a:cubicBezTo>
                    <a:pt x="367" y="151"/>
                    <a:pt x="367" y="151"/>
                    <a:pt x="367" y="151"/>
                  </a:cubicBezTo>
                  <a:cubicBezTo>
                    <a:pt x="366" y="147"/>
                    <a:pt x="364" y="143"/>
                    <a:pt x="363" y="139"/>
                  </a:cubicBezTo>
                  <a:cubicBezTo>
                    <a:pt x="361" y="135"/>
                    <a:pt x="359" y="131"/>
                    <a:pt x="357" y="127"/>
                  </a:cubicBezTo>
                  <a:cubicBezTo>
                    <a:pt x="382" y="100"/>
                    <a:pt x="382" y="100"/>
                    <a:pt x="382" y="100"/>
                  </a:cubicBezTo>
                  <a:cubicBezTo>
                    <a:pt x="378" y="93"/>
                    <a:pt x="373" y="86"/>
                    <a:pt x="368" y="80"/>
                  </a:cubicBezTo>
                  <a:cubicBezTo>
                    <a:pt x="334" y="92"/>
                    <a:pt x="334" y="92"/>
                    <a:pt x="334" y="92"/>
                  </a:cubicBezTo>
                  <a:cubicBezTo>
                    <a:pt x="329" y="86"/>
                    <a:pt x="323" y="80"/>
                    <a:pt x="316" y="74"/>
                  </a:cubicBezTo>
                  <a:cubicBezTo>
                    <a:pt x="316" y="74"/>
                    <a:pt x="316" y="74"/>
                    <a:pt x="316" y="74"/>
                  </a:cubicBezTo>
                  <a:cubicBezTo>
                    <a:pt x="328" y="40"/>
                    <a:pt x="328" y="40"/>
                    <a:pt x="328" y="40"/>
                  </a:cubicBezTo>
                  <a:cubicBezTo>
                    <a:pt x="322" y="35"/>
                    <a:pt x="315" y="31"/>
                    <a:pt x="308" y="27"/>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3"/>
                  </a:moveTo>
                  <a:cubicBezTo>
                    <a:pt x="357" y="222"/>
                    <a:pt x="324" y="300"/>
                    <a:pt x="256" y="329"/>
                  </a:cubicBezTo>
                  <a:cubicBezTo>
                    <a:pt x="187" y="357"/>
                    <a:pt x="108" y="325"/>
                    <a:pt x="80" y="256"/>
                  </a:cubicBezTo>
                  <a:cubicBezTo>
                    <a:pt x="51" y="187"/>
                    <a:pt x="84" y="108"/>
                    <a:pt x="152" y="80"/>
                  </a:cubicBezTo>
                  <a:cubicBezTo>
                    <a:pt x="221" y="51"/>
                    <a:pt x="300" y="84"/>
                    <a:pt x="329" y="153"/>
                  </a:cubicBezTo>
                  <a:close/>
                </a:path>
              </a:pathLst>
            </a:custGeom>
            <a:solidFill>
              <a:schemeClr val="accent2"/>
            </a:solidFill>
            <a:ln>
              <a:noFill/>
            </a:ln>
          </p:spPr>
          <p:txBody>
            <a:bodyPr lIns="181683" tIns="90842" rIns="181683" bIns="90842"/>
            <a:lstStyle/>
            <a:p>
              <a:pPr>
                <a:defRPr/>
              </a:pPr>
              <a:endParaRPr lang="en-US" sz="7163">
                <a:solidFill>
                  <a:schemeClr val="tx1">
                    <a:lumMod val="75000"/>
                    <a:lumOff val="25000"/>
                  </a:schemeClr>
                </a:solidFill>
                <a:latin typeface="Poppins" panose="00000500000000000000" pitchFamily="2" charset="0"/>
                <a:cs typeface="Poppins" panose="00000500000000000000" pitchFamily="2" charset="0"/>
              </a:endParaRPr>
            </a:p>
          </p:txBody>
        </p:sp>
        <p:sp>
          <p:nvSpPr>
            <p:cNvPr id="7" name="Freeform 776">
              <a:extLst>
                <a:ext uri="{FF2B5EF4-FFF2-40B4-BE49-F238E27FC236}">
                  <a16:creationId xmlns:a16="http://schemas.microsoft.com/office/drawing/2014/main" id="{E2A5ADBA-C241-4FEB-827D-0B238047E500}"/>
                </a:ext>
              </a:extLst>
            </p:cNvPr>
            <p:cNvSpPr>
              <a:spLocks noEditPoints="1"/>
            </p:cNvSpPr>
            <p:nvPr/>
          </p:nvSpPr>
          <p:spPr bwMode="auto">
            <a:xfrm rot="20700000">
              <a:off x="6998725" y="2542609"/>
              <a:ext cx="583105" cy="583105"/>
            </a:xfrm>
            <a:custGeom>
              <a:avLst/>
              <a:gdLst>
                <a:gd name="T0" fmla="*/ 138 w 408"/>
                <a:gd name="T1" fmla="*/ 46 h 408"/>
                <a:gd name="T2" fmla="*/ 127 w 408"/>
                <a:gd name="T3" fmla="*/ 51 h 408"/>
                <a:gd name="T4" fmla="*/ 80 w 408"/>
                <a:gd name="T5" fmla="*/ 40 h 408"/>
                <a:gd name="T6" fmla="*/ 74 w 408"/>
                <a:gd name="T7" fmla="*/ 92 h 408"/>
                <a:gd name="T8" fmla="*/ 26 w 408"/>
                <a:gd name="T9" fmla="*/ 100 h 408"/>
                <a:gd name="T10" fmla="*/ 41 w 408"/>
                <a:gd name="T11" fmla="*/ 151 h 408"/>
                <a:gd name="T12" fmla="*/ 5 w 408"/>
                <a:gd name="T13" fmla="*/ 152 h 408"/>
                <a:gd name="T14" fmla="*/ 33 w 408"/>
                <a:gd name="T15" fmla="*/ 192 h 408"/>
                <a:gd name="T16" fmla="*/ 33 w 408"/>
                <a:gd name="T17" fmla="*/ 217 h 408"/>
                <a:gd name="T18" fmla="*/ 5 w 408"/>
                <a:gd name="T19" fmla="*/ 256 h 408"/>
                <a:gd name="T20" fmla="*/ 45 w 408"/>
                <a:gd name="T21" fmla="*/ 270 h 408"/>
                <a:gd name="T22" fmla="*/ 26 w 408"/>
                <a:gd name="T23" fmla="*/ 309 h 408"/>
                <a:gd name="T24" fmla="*/ 74 w 408"/>
                <a:gd name="T25" fmla="*/ 316 h 408"/>
                <a:gd name="T26" fmla="*/ 92 w 408"/>
                <a:gd name="T27" fmla="*/ 334 h 408"/>
                <a:gd name="T28" fmla="*/ 100 w 408"/>
                <a:gd name="T29" fmla="*/ 382 h 408"/>
                <a:gd name="T30" fmla="*/ 127 w 408"/>
                <a:gd name="T31" fmla="*/ 358 h 408"/>
                <a:gd name="T32" fmla="*/ 152 w 408"/>
                <a:gd name="T33" fmla="*/ 404 h 408"/>
                <a:gd name="T34" fmla="*/ 191 w 408"/>
                <a:gd name="T35" fmla="*/ 376 h 408"/>
                <a:gd name="T36" fmla="*/ 232 w 408"/>
                <a:gd name="T37" fmla="*/ 408 h 408"/>
                <a:gd name="T38" fmla="*/ 258 w 408"/>
                <a:gd name="T39" fmla="*/ 367 h 408"/>
                <a:gd name="T40" fmla="*/ 270 w 408"/>
                <a:gd name="T41" fmla="*/ 363 h 408"/>
                <a:gd name="T42" fmla="*/ 281 w 408"/>
                <a:gd name="T43" fmla="*/ 358 h 408"/>
                <a:gd name="T44" fmla="*/ 328 w 408"/>
                <a:gd name="T45" fmla="*/ 369 h 408"/>
                <a:gd name="T46" fmla="*/ 334 w 408"/>
                <a:gd name="T47" fmla="*/ 316 h 408"/>
                <a:gd name="T48" fmla="*/ 382 w 408"/>
                <a:gd name="T49" fmla="*/ 309 h 408"/>
                <a:gd name="T50" fmla="*/ 367 w 408"/>
                <a:gd name="T51" fmla="*/ 258 h 408"/>
                <a:gd name="T52" fmla="*/ 403 w 408"/>
                <a:gd name="T53" fmla="*/ 256 h 408"/>
                <a:gd name="T54" fmla="*/ 375 w 408"/>
                <a:gd name="T55" fmla="*/ 217 h 408"/>
                <a:gd name="T56" fmla="*/ 375 w 408"/>
                <a:gd name="T57" fmla="*/ 192 h 408"/>
                <a:gd name="T58" fmla="*/ 403 w 408"/>
                <a:gd name="T59" fmla="*/ 152 h 408"/>
                <a:gd name="T60" fmla="*/ 363 w 408"/>
                <a:gd name="T61" fmla="*/ 139 h 408"/>
                <a:gd name="T62" fmla="*/ 382 w 408"/>
                <a:gd name="T63" fmla="*/ 100 h 408"/>
                <a:gd name="T64" fmla="*/ 334 w 408"/>
                <a:gd name="T65" fmla="*/ 92 h 408"/>
                <a:gd name="T66" fmla="*/ 316 w 408"/>
                <a:gd name="T67" fmla="*/ 74 h 408"/>
                <a:gd name="T68" fmla="*/ 308 w 408"/>
                <a:gd name="T69" fmla="*/ 27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3 h 408"/>
                <a:gd name="T82" fmla="*/ 80 w 408"/>
                <a:gd name="T83" fmla="*/ 256 h 408"/>
                <a:gd name="T84" fmla="*/ 329 w 408"/>
                <a:gd name="T85" fmla="*/ 15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3"/>
                    <a:pt x="142" y="44"/>
                    <a:pt x="138" y="46"/>
                  </a:cubicBezTo>
                  <a:cubicBezTo>
                    <a:pt x="134"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2" y="262"/>
                    <a:pt x="44" y="266"/>
                    <a:pt x="45" y="270"/>
                  </a:cubicBezTo>
                  <a:cubicBezTo>
                    <a:pt x="47" y="274"/>
                    <a:pt x="49" y="278"/>
                    <a:pt x="51" y="282"/>
                  </a:cubicBezTo>
                  <a:cubicBezTo>
                    <a:pt x="26" y="309"/>
                    <a:pt x="26" y="309"/>
                    <a:pt x="26" y="309"/>
                  </a:cubicBezTo>
                  <a:cubicBezTo>
                    <a:pt x="30"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4" y="361"/>
                    <a:pt x="142" y="365"/>
                    <a:pt x="150" y="367"/>
                  </a:cubicBezTo>
                  <a:cubicBezTo>
                    <a:pt x="152" y="404"/>
                    <a:pt x="152" y="404"/>
                    <a:pt x="152" y="404"/>
                  </a:cubicBezTo>
                  <a:cubicBezTo>
                    <a:pt x="160" y="406"/>
                    <a:pt x="168" y="407"/>
                    <a:pt x="176" y="408"/>
                  </a:cubicBezTo>
                  <a:cubicBezTo>
                    <a:pt x="191" y="376"/>
                    <a:pt x="191" y="376"/>
                    <a:pt x="191" y="376"/>
                  </a:cubicBezTo>
                  <a:cubicBezTo>
                    <a:pt x="200" y="376"/>
                    <a:pt x="208" y="376"/>
                    <a:pt x="217" y="376"/>
                  </a:cubicBezTo>
                  <a:cubicBezTo>
                    <a:pt x="232" y="408"/>
                    <a:pt x="232" y="408"/>
                    <a:pt x="232" y="408"/>
                  </a:cubicBezTo>
                  <a:cubicBezTo>
                    <a:pt x="240" y="407"/>
                    <a:pt x="248" y="406"/>
                    <a:pt x="256" y="404"/>
                  </a:cubicBezTo>
                  <a:cubicBezTo>
                    <a:pt x="258" y="367"/>
                    <a:pt x="258" y="367"/>
                    <a:pt x="258" y="367"/>
                  </a:cubicBezTo>
                  <a:cubicBezTo>
                    <a:pt x="258" y="367"/>
                    <a:pt x="258" y="367"/>
                    <a:pt x="258" y="367"/>
                  </a:cubicBezTo>
                  <a:cubicBezTo>
                    <a:pt x="262" y="366"/>
                    <a:pt x="266" y="365"/>
                    <a:pt x="270" y="363"/>
                  </a:cubicBezTo>
                  <a:cubicBezTo>
                    <a:pt x="274" y="361"/>
                    <a:pt x="278" y="359"/>
                    <a:pt x="281" y="358"/>
                  </a:cubicBezTo>
                  <a:cubicBezTo>
                    <a:pt x="281" y="358"/>
                    <a:pt x="281" y="358"/>
                    <a:pt x="281" y="358"/>
                  </a:cubicBezTo>
                  <a:cubicBezTo>
                    <a:pt x="308" y="382"/>
                    <a:pt x="308" y="382"/>
                    <a:pt x="308" y="382"/>
                  </a:cubicBezTo>
                  <a:cubicBezTo>
                    <a:pt x="315" y="378"/>
                    <a:pt x="322" y="373"/>
                    <a:pt x="328" y="369"/>
                  </a:cubicBezTo>
                  <a:cubicBezTo>
                    <a:pt x="316" y="334"/>
                    <a:pt x="316" y="334"/>
                    <a:pt x="316" y="334"/>
                  </a:cubicBezTo>
                  <a:cubicBezTo>
                    <a:pt x="323" y="329"/>
                    <a:pt x="329" y="323"/>
                    <a:pt x="334" y="316"/>
                  </a:cubicBezTo>
                  <a:cubicBezTo>
                    <a:pt x="368" y="329"/>
                    <a:pt x="368" y="329"/>
                    <a:pt x="368" y="329"/>
                  </a:cubicBezTo>
                  <a:cubicBezTo>
                    <a:pt x="373" y="322"/>
                    <a:pt x="378" y="315"/>
                    <a:pt x="382" y="309"/>
                  </a:cubicBezTo>
                  <a:cubicBezTo>
                    <a:pt x="357" y="282"/>
                    <a:pt x="357" y="282"/>
                    <a:pt x="357" y="282"/>
                  </a:cubicBezTo>
                  <a:cubicBezTo>
                    <a:pt x="361" y="274"/>
                    <a:pt x="364" y="266"/>
                    <a:pt x="367" y="258"/>
                  </a:cubicBezTo>
                  <a:cubicBezTo>
                    <a:pt x="367" y="258"/>
                    <a:pt x="367" y="258"/>
                    <a:pt x="367" y="258"/>
                  </a:cubicBezTo>
                  <a:cubicBezTo>
                    <a:pt x="403" y="256"/>
                    <a:pt x="403" y="256"/>
                    <a:pt x="403" y="256"/>
                  </a:cubicBezTo>
                  <a:cubicBezTo>
                    <a:pt x="405" y="249"/>
                    <a:pt x="407" y="241"/>
                    <a:pt x="408" y="233"/>
                  </a:cubicBezTo>
                  <a:cubicBezTo>
                    <a:pt x="375" y="217"/>
                    <a:pt x="375" y="217"/>
                    <a:pt x="375" y="217"/>
                  </a:cubicBezTo>
                  <a:cubicBezTo>
                    <a:pt x="376" y="209"/>
                    <a:pt x="376" y="200"/>
                    <a:pt x="375" y="191"/>
                  </a:cubicBezTo>
                  <a:cubicBezTo>
                    <a:pt x="375" y="192"/>
                    <a:pt x="375" y="192"/>
                    <a:pt x="375" y="192"/>
                  </a:cubicBezTo>
                  <a:cubicBezTo>
                    <a:pt x="408" y="176"/>
                    <a:pt x="408" y="176"/>
                    <a:pt x="408" y="176"/>
                  </a:cubicBezTo>
                  <a:cubicBezTo>
                    <a:pt x="407" y="168"/>
                    <a:pt x="405" y="160"/>
                    <a:pt x="403" y="152"/>
                  </a:cubicBezTo>
                  <a:cubicBezTo>
                    <a:pt x="367" y="151"/>
                    <a:pt x="367" y="151"/>
                    <a:pt x="367" y="151"/>
                  </a:cubicBezTo>
                  <a:cubicBezTo>
                    <a:pt x="366" y="147"/>
                    <a:pt x="364" y="143"/>
                    <a:pt x="363" y="139"/>
                  </a:cubicBezTo>
                  <a:cubicBezTo>
                    <a:pt x="361" y="135"/>
                    <a:pt x="359" y="131"/>
                    <a:pt x="357" y="127"/>
                  </a:cubicBezTo>
                  <a:cubicBezTo>
                    <a:pt x="382" y="100"/>
                    <a:pt x="382" y="100"/>
                    <a:pt x="382" y="100"/>
                  </a:cubicBezTo>
                  <a:cubicBezTo>
                    <a:pt x="378" y="93"/>
                    <a:pt x="373" y="86"/>
                    <a:pt x="368" y="80"/>
                  </a:cubicBezTo>
                  <a:cubicBezTo>
                    <a:pt x="334" y="92"/>
                    <a:pt x="334" y="92"/>
                    <a:pt x="334" y="92"/>
                  </a:cubicBezTo>
                  <a:cubicBezTo>
                    <a:pt x="329" y="86"/>
                    <a:pt x="323" y="80"/>
                    <a:pt x="316" y="74"/>
                  </a:cubicBezTo>
                  <a:cubicBezTo>
                    <a:pt x="316" y="74"/>
                    <a:pt x="316" y="74"/>
                    <a:pt x="316" y="74"/>
                  </a:cubicBezTo>
                  <a:cubicBezTo>
                    <a:pt x="328" y="40"/>
                    <a:pt x="328" y="40"/>
                    <a:pt x="328" y="40"/>
                  </a:cubicBezTo>
                  <a:cubicBezTo>
                    <a:pt x="322" y="35"/>
                    <a:pt x="315" y="31"/>
                    <a:pt x="308" y="27"/>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3"/>
                  </a:moveTo>
                  <a:cubicBezTo>
                    <a:pt x="357" y="222"/>
                    <a:pt x="324" y="300"/>
                    <a:pt x="256" y="329"/>
                  </a:cubicBezTo>
                  <a:cubicBezTo>
                    <a:pt x="187" y="357"/>
                    <a:pt x="108" y="325"/>
                    <a:pt x="80" y="256"/>
                  </a:cubicBezTo>
                  <a:cubicBezTo>
                    <a:pt x="51" y="187"/>
                    <a:pt x="84" y="108"/>
                    <a:pt x="152" y="80"/>
                  </a:cubicBezTo>
                  <a:cubicBezTo>
                    <a:pt x="221" y="51"/>
                    <a:pt x="300" y="84"/>
                    <a:pt x="329" y="153"/>
                  </a:cubicBezTo>
                  <a:close/>
                </a:path>
              </a:pathLst>
            </a:custGeom>
            <a:solidFill>
              <a:schemeClr val="accent2"/>
            </a:solidFill>
            <a:ln>
              <a:noFill/>
            </a:ln>
          </p:spPr>
          <p:txBody>
            <a:bodyPr lIns="181683" tIns="90842" rIns="181683" bIns="90842"/>
            <a:lstStyle/>
            <a:p>
              <a:pPr>
                <a:defRPr/>
              </a:pPr>
              <a:endParaRPr lang="en-US" sz="7163">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00DE17C4-E945-4AE7-9050-2AFAA3373FCB}"/>
                </a:ext>
              </a:extLst>
            </p:cNvPr>
            <p:cNvSpPr txBox="1"/>
            <p:nvPr/>
          </p:nvSpPr>
          <p:spPr>
            <a:xfrm>
              <a:off x="1689486" y="4753987"/>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14" name="Rectangle 13"/>
            <p:cNvSpPr/>
            <p:nvPr/>
          </p:nvSpPr>
          <p:spPr>
            <a:xfrm>
              <a:off x="1689486" y="5025217"/>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19" name="TextBox 18">
              <a:extLst>
                <a:ext uri="{FF2B5EF4-FFF2-40B4-BE49-F238E27FC236}">
                  <a16:creationId xmlns:a16="http://schemas.microsoft.com/office/drawing/2014/main" id="{00DE17C4-E945-4AE7-9050-2AFAA3373FCB}"/>
                </a:ext>
              </a:extLst>
            </p:cNvPr>
            <p:cNvSpPr txBox="1"/>
            <p:nvPr/>
          </p:nvSpPr>
          <p:spPr>
            <a:xfrm>
              <a:off x="5141470" y="4753987"/>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0" name="Rectangle 19"/>
            <p:cNvSpPr/>
            <p:nvPr/>
          </p:nvSpPr>
          <p:spPr>
            <a:xfrm>
              <a:off x="5141470" y="5025217"/>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23" name="TextBox 22">
              <a:extLst>
                <a:ext uri="{FF2B5EF4-FFF2-40B4-BE49-F238E27FC236}">
                  <a16:creationId xmlns:a16="http://schemas.microsoft.com/office/drawing/2014/main" id="{80954C70-E787-4540-B31A-D25229BE4A91}"/>
                </a:ext>
              </a:extLst>
            </p:cNvPr>
            <p:cNvSpPr txBox="1"/>
            <p:nvPr/>
          </p:nvSpPr>
          <p:spPr>
            <a:xfrm>
              <a:off x="3117065" y="815520"/>
              <a:ext cx="5957870" cy="1323439"/>
            </a:xfrm>
            <a:prstGeom prst="rect">
              <a:avLst/>
            </a:prstGeom>
            <a:noFill/>
          </p:spPr>
          <p:txBody>
            <a:bodyPr wrap="square" rtlCol="0">
              <a:spAutoFit/>
            </a:bodyPr>
            <a:lstStyle/>
            <a:p>
              <a:pPr algn="ctr"/>
              <a:r>
                <a:rPr lang="en-US" sz="4000" b="1">
                  <a:solidFill>
                    <a:schemeClr val="tx1">
                      <a:lumMod val="85000"/>
                      <a:lumOff val="15000"/>
                    </a:schemeClr>
                  </a:solidFill>
                  <a:latin typeface="Montserrat" panose="00000500000000000000" pitchFamily="50" charset="0"/>
                </a:rPr>
                <a:t>THE PERCENTAGE OF SUCCESSFUL</a:t>
              </a:r>
              <a:endParaRPr lang="en-ID" sz="4000" b="1" dirty="0">
                <a:solidFill>
                  <a:schemeClr val="tx1">
                    <a:lumMod val="85000"/>
                    <a:lumOff val="15000"/>
                  </a:schemeClr>
                </a:solidFill>
                <a:latin typeface="Montserrat" panose="00000500000000000000" pitchFamily="50" charset="0"/>
              </a:endParaRPr>
            </a:p>
          </p:txBody>
        </p:sp>
        <p:sp>
          <p:nvSpPr>
            <p:cNvPr id="25" name="TextBox 24"/>
            <p:cNvSpPr txBox="1"/>
            <p:nvPr/>
          </p:nvSpPr>
          <p:spPr>
            <a:xfrm>
              <a:off x="2169678" y="3422083"/>
              <a:ext cx="811441" cy="523220"/>
            </a:xfrm>
            <a:prstGeom prst="rect">
              <a:avLst/>
            </a:prstGeom>
            <a:noFill/>
          </p:spPr>
          <p:txBody>
            <a:bodyPr wrap="none" rtlCol="0">
              <a:spAutoFit/>
            </a:bodyPr>
            <a:lstStyle/>
            <a:p>
              <a:pPr algn="ctr"/>
              <a:r>
                <a:rPr lang="id-ID" sz="2800" b="1">
                  <a:latin typeface="Lato" panose="020F0502020204030203"/>
                </a:rPr>
                <a:t>71%</a:t>
              </a:r>
            </a:p>
          </p:txBody>
        </p:sp>
        <p:sp>
          <p:nvSpPr>
            <p:cNvPr id="26" name="TextBox 25"/>
            <p:cNvSpPr txBox="1"/>
            <p:nvPr/>
          </p:nvSpPr>
          <p:spPr>
            <a:xfrm>
              <a:off x="5500183" y="3429631"/>
              <a:ext cx="811441" cy="523220"/>
            </a:xfrm>
            <a:prstGeom prst="rect">
              <a:avLst/>
            </a:prstGeom>
            <a:noFill/>
          </p:spPr>
          <p:txBody>
            <a:bodyPr wrap="none" rtlCol="0">
              <a:spAutoFit/>
            </a:bodyPr>
            <a:lstStyle/>
            <a:p>
              <a:pPr algn="ctr"/>
              <a:r>
                <a:rPr lang="id-ID" sz="2800" b="1">
                  <a:latin typeface="Lato" panose="020F0502020204030203"/>
                </a:rPr>
                <a:t>45%</a:t>
              </a:r>
            </a:p>
          </p:txBody>
        </p:sp>
        <p:grpSp>
          <p:nvGrpSpPr>
            <p:cNvPr id="9" name="Group 8">
              <a:extLst>
                <a:ext uri="{FF2B5EF4-FFF2-40B4-BE49-F238E27FC236}">
                  <a16:creationId xmlns:a16="http://schemas.microsoft.com/office/drawing/2014/main" id="{CDAFB709-6A3B-4362-ACA5-3540B5E7E8B7}"/>
                </a:ext>
              </a:extLst>
            </p:cNvPr>
            <p:cNvGrpSpPr/>
            <p:nvPr/>
          </p:nvGrpSpPr>
          <p:grpSpPr>
            <a:xfrm>
              <a:off x="7918523" y="2741543"/>
              <a:ext cx="3035337" cy="2930005"/>
              <a:chOff x="7918523" y="2741543"/>
              <a:chExt cx="3035337" cy="2930005"/>
            </a:xfrm>
          </p:grpSpPr>
          <p:sp>
            <p:nvSpPr>
              <p:cNvPr id="4" name="Freeform 778">
                <a:extLst>
                  <a:ext uri="{FF2B5EF4-FFF2-40B4-BE49-F238E27FC236}">
                    <a16:creationId xmlns:a16="http://schemas.microsoft.com/office/drawing/2014/main" id="{EF070CCD-C550-466F-8E05-96A238BE5D37}"/>
                  </a:ext>
                </a:extLst>
              </p:cNvPr>
              <p:cNvSpPr>
                <a:spLocks noEditPoints="1"/>
              </p:cNvSpPr>
              <p:nvPr/>
            </p:nvSpPr>
            <p:spPr bwMode="auto">
              <a:xfrm rot="20700000">
                <a:off x="8915471" y="2741543"/>
                <a:ext cx="1734389" cy="1735455"/>
              </a:xfrm>
              <a:custGeom>
                <a:avLst/>
                <a:gdLst>
                  <a:gd name="T0" fmla="*/ 270 w 408"/>
                  <a:gd name="T1" fmla="*/ 363 h 408"/>
                  <a:gd name="T2" fmla="*/ 282 w 408"/>
                  <a:gd name="T3" fmla="*/ 358 h 408"/>
                  <a:gd name="T4" fmla="*/ 329 w 408"/>
                  <a:gd name="T5" fmla="*/ 369 h 408"/>
                  <a:gd name="T6" fmla="*/ 334 w 408"/>
                  <a:gd name="T7" fmla="*/ 316 h 408"/>
                  <a:gd name="T8" fmla="*/ 382 w 408"/>
                  <a:gd name="T9" fmla="*/ 309 h 408"/>
                  <a:gd name="T10" fmla="*/ 367 w 408"/>
                  <a:gd name="T11" fmla="*/ 258 h 408"/>
                  <a:gd name="T12" fmla="*/ 404 w 408"/>
                  <a:gd name="T13" fmla="*/ 256 h 408"/>
                  <a:gd name="T14" fmla="*/ 376 w 408"/>
                  <a:gd name="T15" fmla="*/ 217 h 408"/>
                  <a:gd name="T16" fmla="*/ 376 w 408"/>
                  <a:gd name="T17" fmla="*/ 192 h 408"/>
                  <a:gd name="T18" fmla="*/ 404 w 408"/>
                  <a:gd name="T19" fmla="*/ 152 h 408"/>
                  <a:gd name="T20" fmla="*/ 363 w 408"/>
                  <a:gd name="T21" fmla="*/ 139 h 408"/>
                  <a:gd name="T22" fmla="*/ 382 w 408"/>
                  <a:gd name="T23" fmla="*/ 100 h 408"/>
                  <a:gd name="T24" fmla="*/ 334 w 408"/>
                  <a:gd name="T25" fmla="*/ 92 h 408"/>
                  <a:gd name="T26" fmla="*/ 316 w 408"/>
                  <a:gd name="T27" fmla="*/ 74 h 408"/>
                  <a:gd name="T28" fmla="*/ 309 w 408"/>
                  <a:gd name="T29" fmla="*/ 27 h 408"/>
                  <a:gd name="T30" fmla="*/ 282 w 408"/>
                  <a:gd name="T31" fmla="*/ 51 h 408"/>
                  <a:gd name="T32" fmla="*/ 256 w 408"/>
                  <a:gd name="T33" fmla="*/ 5 h 408"/>
                  <a:gd name="T34" fmla="*/ 217 w 408"/>
                  <a:gd name="T35" fmla="*/ 33 h 408"/>
                  <a:gd name="T36" fmla="*/ 176 w 408"/>
                  <a:gd name="T37" fmla="*/ 0 h 408"/>
                  <a:gd name="T38" fmla="*/ 151 w 408"/>
                  <a:gd name="T39" fmla="*/ 41 h 408"/>
                  <a:gd name="T40" fmla="*/ 139 w 408"/>
                  <a:gd name="T41" fmla="*/ 46 h 408"/>
                  <a:gd name="T42" fmla="*/ 127 w 408"/>
                  <a:gd name="T43" fmla="*/ 51 h 408"/>
                  <a:gd name="T44" fmla="*/ 80 w 408"/>
                  <a:gd name="T45" fmla="*/ 40 h 408"/>
                  <a:gd name="T46" fmla="*/ 74 w 408"/>
                  <a:gd name="T47" fmla="*/ 92 h 408"/>
                  <a:gd name="T48" fmla="*/ 27 w 408"/>
                  <a:gd name="T49" fmla="*/ 100 h 408"/>
                  <a:gd name="T50" fmla="*/ 41 w 408"/>
                  <a:gd name="T51" fmla="*/ 151 h 408"/>
                  <a:gd name="T52" fmla="*/ 5 w 408"/>
                  <a:gd name="T53" fmla="*/ 152 h 408"/>
                  <a:gd name="T54" fmla="*/ 33 w 408"/>
                  <a:gd name="T55" fmla="*/ 192 h 408"/>
                  <a:gd name="T56" fmla="*/ 33 w 408"/>
                  <a:gd name="T57" fmla="*/ 217 h 408"/>
                  <a:gd name="T58" fmla="*/ 5 w 408"/>
                  <a:gd name="T59" fmla="*/ 256 h 408"/>
                  <a:gd name="T60" fmla="*/ 46 w 408"/>
                  <a:gd name="T61" fmla="*/ 270 h 408"/>
                  <a:gd name="T62" fmla="*/ 27 w 408"/>
                  <a:gd name="T63" fmla="*/ 309 h 408"/>
                  <a:gd name="T64" fmla="*/ 74 w 408"/>
                  <a:gd name="T65" fmla="*/ 316 h 408"/>
                  <a:gd name="T66" fmla="*/ 92 w 408"/>
                  <a:gd name="T67" fmla="*/ 334 h 408"/>
                  <a:gd name="T68" fmla="*/ 100 w 408"/>
                  <a:gd name="T69" fmla="*/ 382 h 408"/>
                  <a:gd name="T70" fmla="*/ 127 w 408"/>
                  <a:gd name="T71" fmla="*/ 358 h 408"/>
                  <a:gd name="T72" fmla="*/ 152 w 408"/>
                  <a:gd name="T73" fmla="*/ 404 h 408"/>
                  <a:gd name="T74" fmla="*/ 192 w 408"/>
                  <a:gd name="T75" fmla="*/ 376 h 408"/>
                  <a:gd name="T76" fmla="*/ 233 w 408"/>
                  <a:gd name="T77" fmla="*/ 408 h 408"/>
                  <a:gd name="T78" fmla="*/ 258 w 408"/>
                  <a:gd name="T79" fmla="*/ 367 h 408"/>
                  <a:gd name="T80" fmla="*/ 80 w 408"/>
                  <a:gd name="T81" fmla="*/ 256 h 408"/>
                  <a:gd name="T82" fmla="*/ 329 w 408"/>
                  <a:gd name="T83" fmla="*/ 153 h 408"/>
                  <a:gd name="T84" fmla="*/ 80 w 408"/>
                  <a:gd name="T85"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258" y="367"/>
                    </a:moveTo>
                    <a:cubicBezTo>
                      <a:pt x="262" y="366"/>
                      <a:pt x="266" y="365"/>
                      <a:pt x="270" y="363"/>
                    </a:cubicBezTo>
                    <a:cubicBezTo>
                      <a:pt x="274" y="361"/>
                      <a:pt x="278" y="359"/>
                      <a:pt x="282" y="358"/>
                    </a:cubicBezTo>
                    <a:cubicBezTo>
                      <a:pt x="282" y="358"/>
                      <a:pt x="282" y="358"/>
                      <a:pt x="282" y="358"/>
                    </a:cubicBezTo>
                    <a:cubicBezTo>
                      <a:pt x="309" y="382"/>
                      <a:pt x="309" y="382"/>
                      <a:pt x="309" y="382"/>
                    </a:cubicBezTo>
                    <a:cubicBezTo>
                      <a:pt x="316" y="378"/>
                      <a:pt x="322" y="373"/>
                      <a:pt x="329" y="369"/>
                    </a:cubicBezTo>
                    <a:cubicBezTo>
                      <a:pt x="316" y="334"/>
                      <a:pt x="316" y="334"/>
                      <a:pt x="316" y="334"/>
                    </a:cubicBezTo>
                    <a:cubicBezTo>
                      <a:pt x="323" y="329"/>
                      <a:pt x="329" y="323"/>
                      <a:pt x="334" y="316"/>
                    </a:cubicBezTo>
                    <a:cubicBezTo>
                      <a:pt x="369" y="329"/>
                      <a:pt x="369" y="329"/>
                      <a:pt x="369" y="329"/>
                    </a:cubicBezTo>
                    <a:cubicBezTo>
                      <a:pt x="373" y="322"/>
                      <a:pt x="378" y="315"/>
                      <a:pt x="382" y="309"/>
                    </a:cubicBezTo>
                    <a:cubicBezTo>
                      <a:pt x="358" y="282"/>
                      <a:pt x="358" y="282"/>
                      <a:pt x="358" y="282"/>
                    </a:cubicBezTo>
                    <a:cubicBezTo>
                      <a:pt x="361" y="274"/>
                      <a:pt x="365" y="266"/>
                      <a:pt x="367" y="258"/>
                    </a:cubicBezTo>
                    <a:cubicBezTo>
                      <a:pt x="367" y="258"/>
                      <a:pt x="367" y="258"/>
                      <a:pt x="367" y="258"/>
                    </a:cubicBezTo>
                    <a:cubicBezTo>
                      <a:pt x="404" y="256"/>
                      <a:pt x="404" y="256"/>
                      <a:pt x="404" y="256"/>
                    </a:cubicBezTo>
                    <a:cubicBezTo>
                      <a:pt x="406" y="249"/>
                      <a:pt x="407" y="241"/>
                      <a:pt x="408" y="233"/>
                    </a:cubicBezTo>
                    <a:cubicBezTo>
                      <a:pt x="376" y="217"/>
                      <a:pt x="376" y="217"/>
                      <a:pt x="376" y="217"/>
                    </a:cubicBezTo>
                    <a:cubicBezTo>
                      <a:pt x="376" y="209"/>
                      <a:pt x="376" y="200"/>
                      <a:pt x="376" y="192"/>
                    </a:cubicBezTo>
                    <a:cubicBezTo>
                      <a:pt x="376" y="192"/>
                      <a:pt x="376" y="192"/>
                      <a:pt x="376" y="192"/>
                    </a:cubicBezTo>
                    <a:cubicBezTo>
                      <a:pt x="408" y="176"/>
                      <a:pt x="408" y="176"/>
                      <a:pt x="408" y="176"/>
                    </a:cubicBezTo>
                    <a:cubicBezTo>
                      <a:pt x="407" y="168"/>
                      <a:pt x="406" y="160"/>
                      <a:pt x="404" y="152"/>
                    </a:cubicBezTo>
                    <a:cubicBezTo>
                      <a:pt x="367" y="151"/>
                      <a:pt x="367" y="151"/>
                      <a:pt x="367" y="151"/>
                    </a:cubicBezTo>
                    <a:cubicBezTo>
                      <a:pt x="366" y="147"/>
                      <a:pt x="365" y="143"/>
                      <a:pt x="363" y="139"/>
                    </a:cubicBezTo>
                    <a:cubicBezTo>
                      <a:pt x="361" y="135"/>
                      <a:pt x="360" y="131"/>
                      <a:pt x="358" y="127"/>
                    </a:cubicBezTo>
                    <a:cubicBezTo>
                      <a:pt x="382" y="100"/>
                      <a:pt x="382" y="100"/>
                      <a:pt x="382" y="100"/>
                    </a:cubicBezTo>
                    <a:cubicBezTo>
                      <a:pt x="378" y="93"/>
                      <a:pt x="373" y="86"/>
                      <a:pt x="369" y="80"/>
                    </a:cubicBezTo>
                    <a:cubicBezTo>
                      <a:pt x="334" y="92"/>
                      <a:pt x="334" y="92"/>
                      <a:pt x="334" y="92"/>
                    </a:cubicBezTo>
                    <a:cubicBezTo>
                      <a:pt x="329" y="86"/>
                      <a:pt x="323" y="80"/>
                      <a:pt x="316" y="74"/>
                    </a:cubicBezTo>
                    <a:cubicBezTo>
                      <a:pt x="316" y="74"/>
                      <a:pt x="316" y="74"/>
                      <a:pt x="316" y="74"/>
                    </a:cubicBezTo>
                    <a:cubicBezTo>
                      <a:pt x="329" y="40"/>
                      <a:pt x="329" y="40"/>
                      <a:pt x="329" y="40"/>
                    </a:cubicBezTo>
                    <a:cubicBezTo>
                      <a:pt x="322" y="35"/>
                      <a:pt x="315" y="31"/>
                      <a:pt x="309" y="27"/>
                    </a:cubicBezTo>
                    <a:cubicBezTo>
                      <a:pt x="282" y="51"/>
                      <a:pt x="282" y="51"/>
                      <a:pt x="282" y="51"/>
                    </a:cubicBezTo>
                    <a:cubicBezTo>
                      <a:pt x="282" y="51"/>
                      <a:pt x="282" y="51"/>
                      <a:pt x="282" y="51"/>
                    </a:cubicBezTo>
                    <a:cubicBezTo>
                      <a:pt x="274" y="47"/>
                      <a:pt x="266" y="44"/>
                      <a:pt x="258" y="41"/>
                    </a:cubicBezTo>
                    <a:cubicBezTo>
                      <a:pt x="256" y="5"/>
                      <a:pt x="256" y="5"/>
                      <a:pt x="256" y="5"/>
                    </a:cubicBezTo>
                    <a:cubicBezTo>
                      <a:pt x="249" y="3"/>
                      <a:pt x="241" y="1"/>
                      <a:pt x="233" y="0"/>
                    </a:cubicBezTo>
                    <a:cubicBezTo>
                      <a:pt x="217" y="33"/>
                      <a:pt x="217" y="33"/>
                      <a:pt x="217" y="33"/>
                    </a:cubicBezTo>
                    <a:cubicBezTo>
                      <a:pt x="209" y="32"/>
                      <a:pt x="200" y="32"/>
                      <a:pt x="192" y="33"/>
                    </a:cubicBezTo>
                    <a:cubicBezTo>
                      <a:pt x="176" y="0"/>
                      <a:pt x="176" y="0"/>
                      <a:pt x="176" y="0"/>
                    </a:cubicBezTo>
                    <a:cubicBezTo>
                      <a:pt x="168" y="1"/>
                      <a:pt x="160" y="3"/>
                      <a:pt x="152" y="5"/>
                    </a:cubicBezTo>
                    <a:cubicBezTo>
                      <a:pt x="151" y="41"/>
                      <a:pt x="151" y="41"/>
                      <a:pt x="151" y="41"/>
                    </a:cubicBezTo>
                    <a:cubicBezTo>
                      <a:pt x="151" y="41"/>
                      <a:pt x="151" y="41"/>
                      <a:pt x="151" y="41"/>
                    </a:cubicBezTo>
                    <a:cubicBezTo>
                      <a:pt x="147" y="43"/>
                      <a:pt x="143" y="44"/>
                      <a:pt x="139" y="46"/>
                    </a:cubicBezTo>
                    <a:cubicBezTo>
                      <a:pt x="135"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6" y="80"/>
                      <a:pt x="80" y="86"/>
                      <a:pt x="74" y="92"/>
                    </a:cubicBezTo>
                    <a:cubicBezTo>
                      <a:pt x="40" y="80"/>
                      <a:pt x="40" y="80"/>
                      <a:pt x="40" y="80"/>
                    </a:cubicBezTo>
                    <a:cubicBezTo>
                      <a:pt x="35" y="86"/>
                      <a:pt x="31" y="93"/>
                      <a:pt x="27"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3" y="262"/>
                      <a:pt x="44" y="266"/>
                      <a:pt x="46" y="270"/>
                    </a:cubicBezTo>
                    <a:cubicBezTo>
                      <a:pt x="47" y="274"/>
                      <a:pt x="49" y="278"/>
                      <a:pt x="51" y="282"/>
                    </a:cubicBezTo>
                    <a:cubicBezTo>
                      <a:pt x="27" y="309"/>
                      <a:pt x="27" y="309"/>
                      <a:pt x="27" y="309"/>
                    </a:cubicBezTo>
                    <a:cubicBezTo>
                      <a:pt x="31"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5" y="361"/>
                      <a:pt x="142" y="365"/>
                      <a:pt x="151" y="367"/>
                    </a:cubicBezTo>
                    <a:cubicBezTo>
                      <a:pt x="152" y="404"/>
                      <a:pt x="152" y="404"/>
                      <a:pt x="152" y="404"/>
                    </a:cubicBezTo>
                    <a:cubicBezTo>
                      <a:pt x="160" y="406"/>
                      <a:pt x="168" y="407"/>
                      <a:pt x="176" y="408"/>
                    </a:cubicBezTo>
                    <a:cubicBezTo>
                      <a:pt x="192" y="376"/>
                      <a:pt x="192" y="376"/>
                      <a:pt x="192" y="376"/>
                    </a:cubicBezTo>
                    <a:cubicBezTo>
                      <a:pt x="200" y="376"/>
                      <a:pt x="209" y="376"/>
                      <a:pt x="217" y="376"/>
                    </a:cubicBezTo>
                    <a:cubicBezTo>
                      <a:pt x="233" y="408"/>
                      <a:pt x="233" y="408"/>
                      <a:pt x="233" y="408"/>
                    </a:cubicBezTo>
                    <a:cubicBezTo>
                      <a:pt x="241" y="407"/>
                      <a:pt x="248" y="406"/>
                      <a:pt x="256" y="404"/>
                    </a:cubicBezTo>
                    <a:cubicBezTo>
                      <a:pt x="258" y="367"/>
                      <a:pt x="258" y="367"/>
                      <a:pt x="258" y="367"/>
                    </a:cubicBezTo>
                    <a:cubicBezTo>
                      <a:pt x="258" y="367"/>
                      <a:pt x="258" y="367"/>
                      <a:pt x="258" y="367"/>
                    </a:cubicBezTo>
                    <a:close/>
                    <a:moveTo>
                      <a:pt x="80" y="256"/>
                    </a:moveTo>
                    <a:cubicBezTo>
                      <a:pt x="51" y="187"/>
                      <a:pt x="84" y="108"/>
                      <a:pt x="153" y="80"/>
                    </a:cubicBezTo>
                    <a:cubicBezTo>
                      <a:pt x="222" y="51"/>
                      <a:pt x="300" y="84"/>
                      <a:pt x="329" y="153"/>
                    </a:cubicBezTo>
                    <a:cubicBezTo>
                      <a:pt x="357" y="222"/>
                      <a:pt x="325" y="300"/>
                      <a:pt x="256" y="329"/>
                    </a:cubicBezTo>
                    <a:cubicBezTo>
                      <a:pt x="187" y="357"/>
                      <a:pt x="108" y="325"/>
                      <a:pt x="80" y="256"/>
                    </a:cubicBezTo>
                    <a:close/>
                  </a:path>
                </a:pathLst>
              </a:custGeom>
              <a:solidFill>
                <a:schemeClr val="accent3"/>
              </a:solidFill>
              <a:ln>
                <a:noFill/>
              </a:ln>
            </p:spPr>
            <p:txBody>
              <a:bodyPr lIns="181683" tIns="90842" rIns="181683" bIns="90842"/>
              <a:lstStyle/>
              <a:p>
                <a:pPr>
                  <a:defRPr/>
                </a:pPr>
                <a:endParaRPr lang="en-US" sz="7163">
                  <a:latin typeface="Poppins" panose="00000500000000000000" pitchFamily="2" charset="0"/>
                  <a:cs typeface="Poppins" panose="00000500000000000000" pitchFamily="2" charset="0"/>
                </a:endParaRPr>
              </a:p>
            </p:txBody>
          </p:sp>
          <p:sp>
            <p:nvSpPr>
              <p:cNvPr id="8" name="Freeform 776">
                <a:extLst>
                  <a:ext uri="{FF2B5EF4-FFF2-40B4-BE49-F238E27FC236}">
                    <a16:creationId xmlns:a16="http://schemas.microsoft.com/office/drawing/2014/main" id="{B6A0E040-CE75-4723-9014-159732B7CFEB}"/>
                  </a:ext>
                </a:extLst>
              </p:cNvPr>
              <p:cNvSpPr>
                <a:spLocks noEditPoints="1"/>
              </p:cNvSpPr>
              <p:nvPr/>
            </p:nvSpPr>
            <p:spPr bwMode="auto">
              <a:xfrm rot="20700000">
                <a:off x="7918523" y="3729856"/>
                <a:ext cx="582038" cy="583105"/>
              </a:xfrm>
              <a:custGeom>
                <a:avLst/>
                <a:gdLst>
                  <a:gd name="T0" fmla="*/ 138 w 408"/>
                  <a:gd name="T1" fmla="*/ 46 h 408"/>
                  <a:gd name="T2" fmla="*/ 127 w 408"/>
                  <a:gd name="T3" fmla="*/ 51 h 408"/>
                  <a:gd name="T4" fmla="*/ 80 w 408"/>
                  <a:gd name="T5" fmla="*/ 40 h 408"/>
                  <a:gd name="T6" fmla="*/ 74 w 408"/>
                  <a:gd name="T7" fmla="*/ 92 h 408"/>
                  <a:gd name="T8" fmla="*/ 26 w 408"/>
                  <a:gd name="T9" fmla="*/ 100 h 408"/>
                  <a:gd name="T10" fmla="*/ 41 w 408"/>
                  <a:gd name="T11" fmla="*/ 151 h 408"/>
                  <a:gd name="T12" fmla="*/ 5 w 408"/>
                  <a:gd name="T13" fmla="*/ 152 h 408"/>
                  <a:gd name="T14" fmla="*/ 33 w 408"/>
                  <a:gd name="T15" fmla="*/ 192 h 408"/>
                  <a:gd name="T16" fmla="*/ 33 w 408"/>
                  <a:gd name="T17" fmla="*/ 217 h 408"/>
                  <a:gd name="T18" fmla="*/ 5 w 408"/>
                  <a:gd name="T19" fmla="*/ 256 h 408"/>
                  <a:gd name="T20" fmla="*/ 45 w 408"/>
                  <a:gd name="T21" fmla="*/ 270 h 408"/>
                  <a:gd name="T22" fmla="*/ 26 w 408"/>
                  <a:gd name="T23" fmla="*/ 309 h 408"/>
                  <a:gd name="T24" fmla="*/ 74 w 408"/>
                  <a:gd name="T25" fmla="*/ 316 h 408"/>
                  <a:gd name="T26" fmla="*/ 92 w 408"/>
                  <a:gd name="T27" fmla="*/ 334 h 408"/>
                  <a:gd name="T28" fmla="*/ 100 w 408"/>
                  <a:gd name="T29" fmla="*/ 382 h 408"/>
                  <a:gd name="T30" fmla="*/ 127 w 408"/>
                  <a:gd name="T31" fmla="*/ 358 h 408"/>
                  <a:gd name="T32" fmla="*/ 152 w 408"/>
                  <a:gd name="T33" fmla="*/ 404 h 408"/>
                  <a:gd name="T34" fmla="*/ 191 w 408"/>
                  <a:gd name="T35" fmla="*/ 376 h 408"/>
                  <a:gd name="T36" fmla="*/ 232 w 408"/>
                  <a:gd name="T37" fmla="*/ 408 h 408"/>
                  <a:gd name="T38" fmla="*/ 258 w 408"/>
                  <a:gd name="T39" fmla="*/ 367 h 408"/>
                  <a:gd name="T40" fmla="*/ 270 w 408"/>
                  <a:gd name="T41" fmla="*/ 363 h 408"/>
                  <a:gd name="T42" fmla="*/ 281 w 408"/>
                  <a:gd name="T43" fmla="*/ 358 h 408"/>
                  <a:gd name="T44" fmla="*/ 328 w 408"/>
                  <a:gd name="T45" fmla="*/ 369 h 408"/>
                  <a:gd name="T46" fmla="*/ 334 w 408"/>
                  <a:gd name="T47" fmla="*/ 316 h 408"/>
                  <a:gd name="T48" fmla="*/ 382 w 408"/>
                  <a:gd name="T49" fmla="*/ 309 h 408"/>
                  <a:gd name="T50" fmla="*/ 367 w 408"/>
                  <a:gd name="T51" fmla="*/ 258 h 408"/>
                  <a:gd name="T52" fmla="*/ 403 w 408"/>
                  <a:gd name="T53" fmla="*/ 256 h 408"/>
                  <a:gd name="T54" fmla="*/ 375 w 408"/>
                  <a:gd name="T55" fmla="*/ 217 h 408"/>
                  <a:gd name="T56" fmla="*/ 375 w 408"/>
                  <a:gd name="T57" fmla="*/ 192 h 408"/>
                  <a:gd name="T58" fmla="*/ 403 w 408"/>
                  <a:gd name="T59" fmla="*/ 152 h 408"/>
                  <a:gd name="T60" fmla="*/ 363 w 408"/>
                  <a:gd name="T61" fmla="*/ 139 h 408"/>
                  <a:gd name="T62" fmla="*/ 382 w 408"/>
                  <a:gd name="T63" fmla="*/ 100 h 408"/>
                  <a:gd name="T64" fmla="*/ 334 w 408"/>
                  <a:gd name="T65" fmla="*/ 92 h 408"/>
                  <a:gd name="T66" fmla="*/ 316 w 408"/>
                  <a:gd name="T67" fmla="*/ 74 h 408"/>
                  <a:gd name="T68" fmla="*/ 308 w 408"/>
                  <a:gd name="T69" fmla="*/ 27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3 h 408"/>
                  <a:gd name="T82" fmla="*/ 80 w 408"/>
                  <a:gd name="T83" fmla="*/ 256 h 408"/>
                  <a:gd name="T84" fmla="*/ 329 w 408"/>
                  <a:gd name="T85" fmla="*/ 15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3"/>
                      <a:pt x="142" y="44"/>
                      <a:pt x="138" y="46"/>
                    </a:cubicBezTo>
                    <a:cubicBezTo>
                      <a:pt x="134" y="47"/>
                      <a:pt x="131" y="49"/>
                      <a:pt x="127" y="51"/>
                    </a:cubicBezTo>
                    <a:cubicBezTo>
                      <a:pt x="127" y="51"/>
                      <a:pt x="127" y="51"/>
                      <a:pt x="127" y="51"/>
                    </a:cubicBezTo>
                    <a:cubicBezTo>
                      <a:pt x="100" y="27"/>
                      <a:pt x="100" y="27"/>
                      <a:pt x="100" y="27"/>
                    </a:cubicBezTo>
                    <a:cubicBezTo>
                      <a:pt x="93" y="31"/>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5"/>
                      <a:pt x="44" y="143"/>
                      <a:pt x="41" y="151"/>
                    </a:cubicBezTo>
                    <a:cubicBezTo>
                      <a:pt x="41" y="151"/>
                      <a:pt x="41" y="151"/>
                      <a:pt x="41" y="151"/>
                    </a:cubicBezTo>
                    <a:cubicBezTo>
                      <a:pt x="5" y="152"/>
                      <a:pt x="5" y="152"/>
                      <a:pt x="5" y="152"/>
                    </a:cubicBezTo>
                    <a:cubicBezTo>
                      <a:pt x="3" y="160"/>
                      <a:pt x="1" y="168"/>
                      <a:pt x="0" y="176"/>
                    </a:cubicBezTo>
                    <a:cubicBezTo>
                      <a:pt x="33" y="192"/>
                      <a:pt x="33" y="192"/>
                      <a:pt x="33" y="192"/>
                    </a:cubicBezTo>
                    <a:cubicBezTo>
                      <a:pt x="32" y="200"/>
                      <a:pt x="32" y="209"/>
                      <a:pt x="33" y="217"/>
                    </a:cubicBezTo>
                    <a:cubicBezTo>
                      <a:pt x="33" y="217"/>
                      <a:pt x="33" y="217"/>
                      <a:pt x="33" y="217"/>
                    </a:cubicBezTo>
                    <a:cubicBezTo>
                      <a:pt x="0" y="233"/>
                      <a:pt x="0" y="233"/>
                      <a:pt x="0" y="233"/>
                    </a:cubicBezTo>
                    <a:cubicBezTo>
                      <a:pt x="1" y="241"/>
                      <a:pt x="3" y="248"/>
                      <a:pt x="5" y="256"/>
                    </a:cubicBezTo>
                    <a:cubicBezTo>
                      <a:pt x="41" y="258"/>
                      <a:pt x="41" y="258"/>
                      <a:pt x="41" y="258"/>
                    </a:cubicBezTo>
                    <a:cubicBezTo>
                      <a:pt x="42" y="262"/>
                      <a:pt x="44" y="266"/>
                      <a:pt x="45" y="270"/>
                    </a:cubicBezTo>
                    <a:cubicBezTo>
                      <a:pt x="47" y="274"/>
                      <a:pt x="49" y="278"/>
                      <a:pt x="51" y="282"/>
                    </a:cubicBezTo>
                    <a:cubicBezTo>
                      <a:pt x="26" y="309"/>
                      <a:pt x="26" y="309"/>
                      <a:pt x="26" y="309"/>
                    </a:cubicBezTo>
                    <a:cubicBezTo>
                      <a:pt x="30" y="316"/>
                      <a:pt x="35" y="322"/>
                      <a:pt x="40" y="329"/>
                    </a:cubicBezTo>
                    <a:cubicBezTo>
                      <a:pt x="74" y="316"/>
                      <a:pt x="74" y="316"/>
                      <a:pt x="74" y="316"/>
                    </a:cubicBezTo>
                    <a:cubicBezTo>
                      <a:pt x="80" y="323"/>
                      <a:pt x="86" y="329"/>
                      <a:pt x="92" y="334"/>
                    </a:cubicBezTo>
                    <a:cubicBezTo>
                      <a:pt x="92" y="334"/>
                      <a:pt x="92" y="334"/>
                      <a:pt x="92" y="334"/>
                    </a:cubicBezTo>
                    <a:cubicBezTo>
                      <a:pt x="80" y="369"/>
                      <a:pt x="80" y="369"/>
                      <a:pt x="80" y="369"/>
                    </a:cubicBezTo>
                    <a:cubicBezTo>
                      <a:pt x="86" y="373"/>
                      <a:pt x="93" y="378"/>
                      <a:pt x="100" y="382"/>
                    </a:cubicBezTo>
                    <a:cubicBezTo>
                      <a:pt x="127" y="358"/>
                      <a:pt x="127" y="358"/>
                      <a:pt x="127" y="358"/>
                    </a:cubicBezTo>
                    <a:cubicBezTo>
                      <a:pt x="127" y="358"/>
                      <a:pt x="127" y="358"/>
                      <a:pt x="127" y="358"/>
                    </a:cubicBezTo>
                    <a:cubicBezTo>
                      <a:pt x="134" y="361"/>
                      <a:pt x="142" y="365"/>
                      <a:pt x="150" y="367"/>
                    </a:cubicBezTo>
                    <a:cubicBezTo>
                      <a:pt x="152" y="404"/>
                      <a:pt x="152" y="404"/>
                      <a:pt x="152" y="404"/>
                    </a:cubicBezTo>
                    <a:cubicBezTo>
                      <a:pt x="160" y="406"/>
                      <a:pt x="168" y="407"/>
                      <a:pt x="176" y="408"/>
                    </a:cubicBezTo>
                    <a:cubicBezTo>
                      <a:pt x="191" y="376"/>
                      <a:pt x="191" y="376"/>
                      <a:pt x="191" y="376"/>
                    </a:cubicBezTo>
                    <a:cubicBezTo>
                      <a:pt x="200" y="376"/>
                      <a:pt x="208" y="376"/>
                      <a:pt x="217" y="376"/>
                    </a:cubicBezTo>
                    <a:cubicBezTo>
                      <a:pt x="232" y="408"/>
                      <a:pt x="232" y="408"/>
                      <a:pt x="232" y="408"/>
                    </a:cubicBezTo>
                    <a:cubicBezTo>
                      <a:pt x="240" y="407"/>
                      <a:pt x="248" y="406"/>
                      <a:pt x="256" y="404"/>
                    </a:cubicBezTo>
                    <a:cubicBezTo>
                      <a:pt x="258" y="367"/>
                      <a:pt x="258" y="367"/>
                      <a:pt x="258" y="367"/>
                    </a:cubicBezTo>
                    <a:cubicBezTo>
                      <a:pt x="258" y="367"/>
                      <a:pt x="258" y="367"/>
                      <a:pt x="258" y="367"/>
                    </a:cubicBezTo>
                    <a:cubicBezTo>
                      <a:pt x="262" y="366"/>
                      <a:pt x="266" y="365"/>
                      <a:pt x="270" y="363"/>
                    </a:cubicBezTo>
                    <a:cubicBezTo>
                      <a:pt x="274" y="361"/>
                      <a:pt x="278" y="359"/>
                      <a:pt x="281" y="358"/>
                    </a:cubicBezTo>
                    <a:cubicBezTo>
                      <a:pt x="281" y="358"/>
                      <a:pt x="281" y="358"/>
                      <a:pt x="281" y="358"/>
                    </a:cubicBezTo>
                    <a:cubicBezTo>
                      <a:pt x="308" y="382"/>
                      <a:pt x="308" y="382"/>
                      <a:pt x="308" y="382"/>
                    </a:cubicBezTo>
                    <a:cubicBezTo>
                      <a:pt x="315" y="378"/>
                      <a:pt x="322" y="373"/>
                      <a:pt x="328" y="369"/>
                    </a:cubicBezTo>
                    <a:cubicBezTo>
                      <a:pt x="316" y="334"/>
                      <a:pt x="316" y="334"/>
                      <a:pt x="316" y="334"/>
                    </a:cubicBezTo>
                    <a:cubicBezTo>
                      <a:pt x="323" y="329"/>
                      <a:pt x="329" y="323"/>
                      <a:pt x="334" y="316"/>
                    </a:cubicBezTo>
                    <a:cubicBezTo>
                      <a:pt x="368" y="329"/>
                      <a:pt x="368" y="329"/>
                      <a:pt x="368" y="329"/>
                    </a:cubicBezTo>
                    <a:cubicBezTo>
                      <a:pt x="373" y="322"/>
                      <a:pt x="378" y="315"/>
                      <a:pt x="382" y="309"/>
                    </a:cubicBezTo>
                    <a:cubicBezTo>
                      <a:pt x="357" y="282"/>
                      <a:pt x="357" y="282"/>
                      <a:pt x="357" y="282"/>
                    </a:cubicBezTo>
                    <a:cubicBezTo>
                      <a:pt x="361" y="274"/>
                      <a:pt x="364" y="266"/>
                      <a:pt x="367" y="258"/>
                    </a:cubicBezTo>
                    <a:cubicBezTo>
                      <a:pt x="367" y="258"/>
                      <a:pt x="367" y="258"/>
                      <a:pt x="367" y="258"/>
                    </a:cubicBezTo>
                    <a:cubicBezTo>
                      <a:pt x="403" y="256"/>
                      <a:pt x="403" y="256"/>
                      <a:pt x="403" y="256"/>
                    </a:cubicBezTo>
                    <a:cubicBezTo>
                      <a:pt x="405" y="249"/>
                      <a:pt x="407" y="241"/>
                      <a:pt x="408" y="233"/>
                    </a:cubicBezTo>
                    <a:cubicBezTo>
                      <a:pt x="375" y="217"/>
                      <a:pt x="375" y="217"/>
                      <a:pt x="375" y="217"/>
                    </a:cubicBezTo>
                    <a:cubicBezTo>
                      <a:pt x="376" y="209"/>
                      <a:pt x="376" y="200"/>
                      <a:pt x="375" y="191"/>
                    </a:cubicBezTo>
                    <a:cubicBezTo>
                      <a:pt x="375" y="192"/>
                      <a:pt x="375" y="192"/>
                      <a:pt x="375" y="192"/>
                    </a:cubicBezTo>
                    <a:cubicBezTo>
                      <a:pt x="408" y="176"/>
                      <a:pt x="408" y="176"/>
                      <a:pt x="408" y="176"/>
                    </a:cubicBezTo>
                    <a:cubicBezTo>
                      <a:pt x="407" y="168"/>
                      <a:pt x="405" y="160"/>
                      <a:pt x="403" y="152"/>
                    </a:cubicBezTo>
                    <a:cubicBezTo>
                      <a:pt x="367" y="151"/>
                      <a:pt x="367" y="151"/>
                      <a:pt x="367" y="151"/>
                    </a:cubicBezTo>
                    <a:cubicBezTo>
                      <a:pt x="366" y="147"/>
                      <a:pt x="364" y="143"/>
                      <a:pt x="363" y="139"/>
                    </a:cubicBezTo>
                    <a:cubicBezTo>
                      <a:pt x="361" y="135"/>
                      <a:pt x="359" y="131"/>
                      <a:pt x="357" y="127"/>
                    </a:cubicBezTo>
                    <a:cubicBezTo>
                      <a:pt x="382" y="100"/>
                      <a:pt x="382" y="100"/>
                      <a:pt x="382" y="100"/>
                    </a:cubicBezTo>
                    <a:cubicBezTo>
                      <a:pt x="378" y="93"/>
                      <a:pt x="373" y="86"/>
                      <a:pt x="368" y="80"/>
                    </a:cubicBezTo>
                    <a:cubicBezTo>
                      <a:pt x="334" y="92"/>
                      <a:pt x="334" y="92"/>
                      <a:pt x="334" y="92"/>
                    </a:cubicBezTo>
                    <a:cubicBezTo>
                      <a:pt x="329" y="86"/>
                      <a:pt x="323" y="80"/>
                      <a:pt x="316" y="74"/>
                    </a:cubicBezTo>
                    <a:cubicBezTo>
                      <a:pt x="316" y="74"/>
                      <a:pt x="316" y="74"/>
                      <a:pt x="316" y="74"/>
                    </a:cubicBezTo>
                    <a:cubicBezTo>
                      <a:pt x="328" y="40"/>
                      <a:pt x="328" y="40"/>
                      <a:pt x="328" y="40"/>
                    </a:cubicBezTo>
                    <a:cubicBezTo>
                      <a:pt x="322" y="35"/>
                      <a:pt x="315" y="31"/>
                      <a:pt x="308" y="27"/>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3"/>
                    </a:moveTo>
                    <a:cubicBezTo>
                      <a:pt x="357" y="222"/>
                      <a:pt x="324" y="300"/>
                      <a:pt x="256" y="329"/>
                    </a:cubicBezTo>
                    <a:cubicBezTo>
                      <a:pt x="187" y="357"/>
                      <a:pt x="108" y="325"/>
                      <a:pt x="80" y="256"/>
                    </a:cubicBezTo>
                    <a:cubicBezTo>
                      <a:pt x="51" y="187"/>
                      <a:pt x="84" y="108"/>
                      <a:pt x="152" y="80"/>
                    </a:cubicBezTo>
                    <a:cubicBezTo>
                      <a:pt x="221" y="51"/>
                      <a:pt x="300" y="84"/>
                      <a:pt x="329" y="153"/>
                    </a:cubicBezTo>
                    <a:close/>
                  </a:path>
                </a:pathLst>
              </a:custGeom>
              <a:solidFill>
                <a:schemeClr val="accent3"/>
              </a:solidFill>
              <a:ln>
                <a:noFill/>
              </a:ln>
            </p:spPr>
            <p:txBody>
              <a:bodyPr lIns="181683" tIns="90842" rIns="181683" bIns="90842"/>
              <a:lstStyle/>
              <a:p>
                <a:pPr>
                  <a:defRPr/>
                </a:pPr>
                <a:endParaRPr lang="en-US" sz="7163">
                  <a:solidFill>
                    <a:schemeClr val="tx1">
                      <a:lumMod val="75000"/>
                      <a:lumOff val="25000"/>
                    </a:schemeClr>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00DE17C4-E945-4AE7-9050-2AFAA3373FCB}"/>
                  </a:ext>
                </a:extLst>
              </p:cNvPr>
              <p:cNvSpPr txBox="1"/>
              <p:nvPr/>
            </p:nvSpPr>
            <p:spPr>
              <a:xfrm>
                <a:off x="8951133" y="4753987"/>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2" name="Rectangle 21"/>
              <p:cNvSpPr/>
              <p:nvPr/>
            </p:nvSpPr>
            <p:spPr>
              <a:xfrm>
                <a:off x="8951133" y="5025217"/>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27" name="TextBox 26"/>
              <p:cNvSpPr txBox="1"/>
              <p:nvPr/>
            </p:nvSpPr>
            <p:spPr>
              <a:xfrm>
                <a:off x="9376945" y="3347660"/>
                <a:ext cx="811441" cy="523220"/>
              </a:xfrm>
              <a:prstGeom prst="rect">
                <a:avLst/>
              </a:prstGeom>
              <a:noFill/>
            </p:spPr>
            <p:txBody>
              <a:bodyPr wrap="none" rtlCol="0">
                <a:spAutoFit/>
              </a:bodyPr>
              <a:lstStyle/>
              <a:p>
                <a:pPr algn="ctr"/>
                <a:r>
                  <a:rPr lang="id-ID" sz="2800" b="1">
                    <a:latin typeface="Lato" panose="020F0502020204030203"/>
                  </a:rPr>
                  <a:t>85%</a:t>
                </a:r>
              </a:p>
            </p:txBody>
          </p:sp>
        </p:grpSp>
      </p:grpSp>
    </p:spTree>
    <p:extLst>
      <p:ext uri="{BB962C8B-B14F-4D97-AF65-F5344CB8AC3E}">
        <p14:creationId xmlns:p14="http://schemas.microsoft.com/office/powerpoint/2010/main" val="157497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274010" y="959079"/>
            <a:ext cx="965725" cy="972121"/>
            <a:chOff x="2894486" y="522220"/>
            <a:chExt cx="1398703" cy="1407966"/>
          </a:xfrm>
        </p:grpSpPr>
        <p:sp>
          <p:nvSpPr>
            <p:cNvPr id="5" name="Oval 7"/>
            <p:cNvSpPr>
              <a:spLocks noChangeArrowheads="1"/>
            </p:cNvSpPr>
            <p:nvPr/>
          </p:nvSpPr>
          <p:spPr bwMode="auto">
            <a:xfrm>
              <a:off x="2894486" y="522220"/>
              <a:ext cx="1398703" cy="1407966"/>
            </a:xfrm>
            <a:prstGeom prst="ellipse">
              <a:avLst/>
            </a:prstGeom>
            <a:solidFill>
              <a:schemeClr val="accent1"/>
            </a:solidFill>
            <a:ln>
              <a:noFill/>
            </a:ln>
          </p:spPr>
          <p:txBody>
            <a:bodyPr vert="horz" wrap="square" lIns="182880" tIns="91440" rIns="182880" bIns="91440" numCol="1" anchor="ctr" anchorCtr="0" compatLnSpc="1">
              <a:prstTxWarp prst="textNoShape">
                <a:avLst/>
              </a:prstTxWarp>
            </a:bodyPr>
            <a:lstStyle/>
            <a:p>
              <a:pPr algn="ctr"/>
              <a:endParaRPr lang="en-US" sz="8000" dirty="0">
                <a:solidFill>
                  <a:schemeClr val="bg1"/>
                </a:solidFill>
                <a:latin typeface="Lato" panose="020F0502020204030203" pitchFamily="34" charset="0"/>
                <a:ea typeface="linea-basic-10" charset="0"/>
                <a:cs typeface="linea-basic-10" charset="0"/>
              </a:endParaRPr>
            </a:p>
          </p:txBody>
        </p:sp>
        <p:pic>
          <p:nvPicPr>
            <p:cNvPr id="18" name="Graphic 42">
              <a:extLst>
                <a:ext uri="{FF2B5EF4-FFF2-40B4-BE49-F238E27FC236}">
                  <a16:creationId xmlns:a16="http://schemas.microsoft.com/office/drawing/2014/main" id="{FD5727DE-8567-4363-BC11-6F15A5380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5073" y="887878"/>
              <a:ext cx="624407" cy="688999"/>
            </a:xfrm>
            <a:prstGeom prst="rect">
              <a:avLst/>
            </a:prstGeom>
          </p:spPr>
        </p:pic>
      </p:grpSp>
      <p:grpSp>
        <p:nvGrpSpPr>
          <p:cNvPr id="28" name="Group 27"/>
          <p:cNvGrpSpPr/>
          <p:nvPr/>
        </p:nvGrpSpPr>
        <p:grpSpPr>
          <a:xfrm>
            <a:off x="1274010" y="2241619"/>
            <a:ext cx="965725" cy="965725"/>
            <a:chOff x="2082437" y="1806680"/>
            <a:chExt cx="1398703" cy="1398703"/>
          </a:xfrm>
        </p:grpSpPr>
        <p:sp>
          <p:nvSpPr>
            <p:cNvPr id="9" name="Oval 10"/>
            <p:cNvSpPr>
              <a:spLocks noChangeArrowheads="1"/>
            </p:cNvSpPr>
            <p:nvPr/>
          </p:nvSpPr>
          <p:spPr bwMode="auto">
            <a:xfrm>
              <a:off x="2082437" y="1806680"/>
              <a:ext cx="1398703" cy="1398703"/>
            </a:xfrm>
            <a:prstGeom prst="ellipse">
              <a:avLst/>
            </a:prstGeom>
            <a:solidFill>
              <a:schemeClr val="accent2"/>
            </a:solidFill>
            <a:ln>
              <a:noFill/>
            </a:ln>
          </p:spPr>
          <p:txBody>
            <a:bodyPr vert="horz" wrap="square" lIns="182880" tIns="91440" rIns="182880" bIns="91440" numCol="1" anchor="ctr" anchorCtr="0" compatLnSpc="1">
              <a:prstTxWarp prst="textNoShape">
                <a:avLst/>
              </a:prstTxWarp>
            </a:bodyPr>
            <a:lstStyle/>
            <a:p>
              <a:pPr algn="ctr"/>
              <a:endParaRPr lang="en-US" sz="8000" dirty="0">
                <a:solidFill>
                  <a:schemeClr val="bg1"/>
                </a:solidFill>
                <a:latin typeface="Lato" panose="020F0502020204030203" pitchFamily="34" charset="0"/>
                <a:ea typeface="linea-basic-10" charset="0"/>
                <a:cs typeface="linea-basic-10" charset="0"/>
              </a:endParaRPr>
            </a:p>
          </p:txBody>
        </p:sp>
        <p:sp>
          <p:nvSpPr>
            <p:cNvPr id="19" name="Shape 4887">
              <a:extLst>
                <a:ext uri="{FF2B5EF4-FFF2-40B4-BE49-F238E27FC236}">
                  <a16:creationId xmlns:a16="http://schemas.microsoft.com/office/drawing/2014/main" id="{C21A70D6-1941-4C56-AE06-57A30EB22B9C}"/>
                </a:ext>
              </a:extLst>
            </p:cNvPr>
            <p:cNvSpPr/>
            <p:nvPr/>
          </p:nvSpPr>
          <p:spPr>
            <a:xfrm>
              <a:off x="2535789" y="2242709"/>
              <a:ext cx="542614" cy="542755"/>
            </a:xfrm>
            <a:custGeom>
              <a:avLst/>
              <a:gdLst/>
              <a:ahLst/>
              <a:cxnLst/>
              <a:rect l="0" t="0" r="0" b="0"/>
              <a:pathLst>
                <a:path w="120000" h="120000" extrusionOk="0">
                  <a:moveTo>
                    <a:pt x="114276" y="119802"/>
                  </a:moveTo>
                  <a:lnTo>
                    <a:pt x="114276" y="119802"/>
                  </a:lnTo>
                  <a:cubicBezTo>
                    <a:pt x="5526" y="119802"/>
                    <a:pt x="5526" y="119802"/>
                    <a:pt x="5526" y="119802"/>
                  </a:cubicBezTo>
                  <a:cubicBezTo>
                    <a:pt x="2763" y="119802"/>
                    <a:pt x="0" y="117044"/>
                    <a:pt x="0" y="114285"/>
                  </a:cubicBezTo>
                  <a:cubicBezTo>
                    <a:pt x="0" y="5714"/>
                    <a:pt x="0" y="5714"/>
                    <a:pt x="0" y="5714"/>
                  </a:cubicBezTo>
                  <a:cubicBezTo>
                    <a:pt x="0" y="2955"/>
                    <a:pt x="2763" y="0"/>
                    <a:pt x="5526" y="0"/>
                  </a:cubicBezTo>
                  <a:cubicBezTo>
                    <a:pt x="114276" y="0"/>
                    <a:pt x="114276" y="0"/>
                    <a:pt x="114276" y="0"/>
                  </a:cubicBezTo>
                  <a:cubicBezTo>
                    <a:pt x="117039" y="0"/>
                    <a:pt x="119802" y="2955"/>
                    <a:pt x="119802" y="5714"/>
                  </a:cubicBezTo>
                  <a:cubicBezTo>
                    <a:pt x="119802" y="114285"/>
                    <a:pt x="119802" y="114285"/>
                    <a:pt x="119802" y="114285"/>
                  </a:cubicBezTo>
                  <a:cubicBezTo>
                    <a:pt x="119802" y="117044"/>
                    <a:pt x="117039" y="119802"/>
                    <a:pt x="114276" y="119802"/>
                  </a:cubicBezTo>
                  <a:close/>
                  <a:moveTo>
                    <a:pt x="11052" y="11231"/>
                  </a:moveTo>
                  <a:lnTo>
                    <a:pt x="11052" y="11231"/>
                  </a:lnTo>
                  <a:cubicBezTo>
                    <a:pt x="11052" y="106009"/>
                    <a:pt x="11052" y="106009"/>
                    <a:pt x="11052" y="106009"/>
                  </a:cubicBezTo>
                  <a:cubicBezTo>
                    <a:pt x="13815" y="101674"/>
                    <a:pt x="16578" y="96157"/>
                    <a:pt x="22302" y="93399"/>
                  </a:cubicBezTo>
                  <a:cubicBezTo>
                    <a:pt x="30592" y="89261"/>
                    <a:pt x="26447" y="92019"/>
                    <a:pt x="36118" y="87881"/>
                  </a:cubicBezTo>
                  <a:cubicBezTo>
                    <a:pt x="45986" y="83546"/>
                    <a:pt x="48750" y="82167"/>
                    <a:pt x="48750" y="82167"/>
                  </a:cubicBezTo>
                  <a:cubicBezTo>
                    <a:pt x="48750" y="72512"/>
                    <a:pt x="48750" y="72512"/>
                    <a:pt x="48750" y="72512"/>
                  </a:cubicBezTo>
                  <a:cubicBezTo>
                    <a:pt x="48750" y="72512"/>
                    <a:pt x="45986" y="69753"/>
                    <a:pt x="44605" y="61280"/>
                  </a:cubicBezTo>
                  <a:cubicBezTo>
                    <a:pt x="41842" y="62857"/>
                    <a:pt x="41842" y="58522"/>
                    <a:pt x="40460" y="57142"/>
                  </a:cubicBezTo>
                  <a:cubicBezTo>
                    <a:pt x="40460" y="54384"/>
                    <a:pt x="40460" y="47487"/>
                    <a:pt x="43223" y="48866"/>
                  </a:cubicBezTo>
                  <a:cubicBezTo>
                    <a:pt x="41842" y="44729"/>
                    <a:pt x="41842" y="40394"/>
                    <a:pt x="41842" y="37635"/>
                  </a:cubicBezTo>
                  <a:cubicBezTo>
                    <a:pt x="41842" y="30738"/>
                    <a:pt x="48750" y="23842"/>
                    <a:pt x="60000" y="22266"/>
                  </a:cubicBezTo>
                  <a:cubicBezTo>
                    <a:pt x="72434" y="23842"/>
                    <a:pt x="77960" y="30738"/>
                    <a:pt x="77960" y="37635"/>
                  </a:cubicBezTo>
                  <a:cubicBezTo>
                    <a:pt x="77960" y="40394"/>
                    <a:pt x="77960" y="44729"/>
                    <a:pt x="77960" y="48866"/>
                  </a:cubicBezTo>
                  <a:cubicBezTo>
                    <a:pt x="80921" y="47487"/>
                    <a:pt x="79539" y="54384"/>
                    <a:pt x="79539" y="57142"/>
                  </a:cubicBezTo>
                  <a:cubicBezTo>
                    <a:pt x="77960" y="58522"/>
                    <a:pt x="77960" y="61280"/>
                    <a:pt x="75197" y="61280"/>
                  </a:cubicBezTo>
                  <a:cubicBezTo>
                    <a:pt x="73815" y="69753"/>
                    <a:pt x="71052" y="72512"/>
                    <a:pt x="71052" y="72512"/>
                  </a:cubicBezTo>
                  <a:cubicBezTo>
                    <a:pt x="71052" y="82167"/>
                    <a:pt x="71052" y="82167"/>
                    <a:pt x="71052" y="82167"/>
                  </a:cubicBezTo>
                  <a:cubicBezTo>
                    <a:pt x="71052" y="82167"/>
                    <a:pt x="73815" y="83546"/>
                    <a:pt x="83684" y="87881"/>
                  </a:cubicBezTo>
                  <a:cubicBezTo>
                    <a:pt x="93355" y="92019"/>
                    <a:pt x="89210" y="89261"/>
                    <a:pt x="97500" y="93399"/>
                  </a:cubicBezTo>
                  <a:cubicBezTo>
                    <a:pt x="103223" y="96157"/>
                    <a:pt x="105986" y="101674"/>
                    <a:pt x="108750" y="106009"/>
                  </a:cubicBezTo>
                  <a:cubicBezTo>
                    <a:pt x="108750" y="11231"/>
                    <a:pt x="108750" y="11231"/>
                    <a:pt x="108750" y="11231"/>
                  </a:cubicBezTo>
                  <a:lnTo>
                    <a:pt x="11052" y="11231"/>
                  </a:lnTo>
                  <a:close/>
                </a:path>
              </a:pathLst>
            </a:custGeom>
            <a:solidFill>
              <a:schemeClr val="bg1"/>
            </a:solidFill>
            <a:ln>
              <a:noFill/>
            </a:ln>
          </p:spPr>
          <p:txBody>
            <a:bodyPr lIns="91426" tIns="45700" rIns="91426" bIns="45700" anchor="ctr" anchorCtr="0">
              <a:noAutofit/>
            </a:bodyPr>
            <a:lstStyle/>
            <a:p>
              <a:endParaRPr sz="7200">
                <a:solidFill>
                  <a:srgbClr val="2287B4"/>
                </a:solidFill>
                <a:latin typeface="Roboto"/>
                <a:ea typeface="Roboto"/>
                <a:cs typeface="Roboto"/>
                <a:sym typeface="Roboto"/>
              </a:endParaRPr>
            </a:p>
          </p:txBody>
        </p:sp>
      </p:grpSp>
      <p:grpSp>
        <p:nvGrpSpPr>
          <p:cNvPr id="29" name="Group 28"/>
          <p:cNvGrpSpPr/>
          <p:nvPr/>
        </p:nvGrpSpPr>
        <p:grpSpPr>
          <a:xfrm>
            <a:off x="1274010" y="3517148"/>
            <a:ext cx="965726" cy="967858"/>
            <a:chOff x="2894486" y="3078791"/>
            <a:chExt cx="1398703" cy="1401791"/>
          </a:xfrm>
        </p:grpSpPr>
        <p:sp>
          <p:nvSpPr>
            <p:cNvPr id="17" name="Oval 16"/>
            <p:cNvSpPr>
              <a:spLocks noChangeArrowheads="1"/>
            </p:cNvSpPr>
            <p:nvPr/>
          </p:nvSpPr>
          <p:spPr bwMode="auto">
            <a:xfrm>
              <a:off x="2894486" y="3078791"/>
              <a:ext cx="1398703" cy="1401791"/>
            </a:xfrm>
            <a:prstGeom prst="ellipse">
              <a:avLst/>
            </a:prstGeom>
            <a:solidFill>
              <a:schemeClr val="accent3"/>
            </a:solidFill>
            <a:ln>
              <a:noFill/>
            </a:ln>
          </p:spPr>
          <p:txBody>
            <a:bodyPr vert="horz" wrap="square" lIns="182880" tIns="91440" rIns="182880" bIns="91440" numCol="1" anchor="ctr" anchorCtr="0" compatLnSpc="1">
              <a:prstTxWarp prst="textNoShape">
                <a:avLst/>
              </a:prstTxWarp>
            </a:bodyPr>
            <a:lstStyle/>
            <a:p>
              <a:pPr algn="ctr"/>
              <a:endParaRPr lang="en-US" sz="8000" dirty="0">
                <a:solidFill>
                  <a:schemeClr val="bg1"/>
                </a:solidFill>
                <a:latin typeface="Lato" panose="020F0502020204030203" pitchFamily="34" charset="0"/>
                <a:ea typeface="linea-basic-10" charset="0"/>
                <a:cs typeface="linea-basic-10" charset="0"/>
              </a:endParaRPr>
            </a:p>
          </p:txBody>
        </p:sp>
        <p:pic>
          <p:nvPicPr>
            <p:cNvPr id="20" name="Graphic 68">
              <a:extLst>
                <a:ext uri="{FF2B5EF4-FFF2-40B4-BE49-F238E27FC236}">
                  <a16:creationId xmlns:a16="http://schemas.microsoft.com/office/drawing/2014/main" id="{87E17C4F-5085-4DF0-B31A-A766E47084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1541" y="3434139"/>
              <a:ext cx="527938" cy="605831"/>
            </a:xfrm>
            <a:prstGeom prst="rect">
              <a:avLst/>
            </a:prstGeom>
          </p:spPr>
        </p:pic>
      </p:grpSp>
      <p:grpSp>
        <p:nvGrpSpPr>
          <p:cNvPr id="30" name="Group 29"/>
          <p:cNvGrpSpPr/>
          <p:nvPr/>
        </p:nvGrpSpPr>
        <p:grpSpPr>
          <a:xfrm>
            <a:off x="1274946" y="4794810"/>
            <a:ext cx="964789" cy="964789"/>
            <a:chOff x="2082437" y="4353986"/>
            <a:chExt cx="1398703" cy="1398703"/>
          </a:xfrm>
        </p:grpSpPr>
        <p:sp>
          <p:nvSpPr>
            <p:cNvPr id="13" name="Oval 13"/>
            <p:cNvSpPr>
              <a:spLocks noChangeArrowheads="1"/>
            </p:cNvSpPr>
            <p:nvPr/>
          </p:nvSpPr>
          <p:spPr bwMode="auto">
            <a:xfrm>
              <a:off x="2082437" y="4353986"/>
              <a:ext cx="1398703" cy="1398703"/>
            </a:xfrm>
            <a:prstGeom prst="ellipse">
              <a:avLst/>
            </a:prstGeom>
            <a:solidFill>
              <a:schemeClr val="accent4"/>
            </a:solidFill>
            <a:ln>
              <a:noFill/>
            </a:ln>
          </p:spPr>
          <p:txBody>
            <a:bodyPr vert="horz" wrap="square" lIns="182880" tIns="91440" rIns="182880" bIns="91440" numCol="1" anchor="ctr" anchorCtr="0" compatLnSpc="1">
              <a:prstTxWarp prst="textNoShape">
                <a:avLst/>
              </a:prstTxWarp>
            </a:bodyPr>
            <a:lstStyle/>
            <a:p>
              <a:pPr algn="ctr"/>
              <a:endParaRPr lang="en-US" sz="8000" dirty="0">
                <a:solidFill>
                  <a:schemeClr val="bg1"/>
                </a:solidFill>
                <a:latin typeface="Lato" panose="020F0502020204030203" pitchFamily="34" charset="0"/>
                <a:ea typeface="linea-basic-10" charset="0"/>
                <a:cs typeface="linea-basic-10" charset="0"/>
              </a:endParaRPr>
            </a:p>
          </p:txBody>
        </p:sp>
        <p:sp>
          <p:nvSpPr>
            <p:cNvPr id="21" name="Shape 4965">
              <a:extLst>
                <a:ext uri="{FF2B5EF4-FFF2-40B4-BE49-F238E27FC236}">
                  <a16:creationId xmlns:a16="http://schemas.microsoft.com/office/drawing/2014/main" id="{E22471AF-3809-4422-A72F-5C739B5341E9}"/>
                </a:ext>
              </a:extLst>
            </p:cNvPr>
            <p:cNvSpPr/>
            <p:nvPr/>
          </p:nvSpPr>
          <p:spPr>
            <a:xfrm>
              <a:off x="2464035" y="4792580"/>
              <a:ext cx="614368" cy="543277"/>
            </a:xfrm>
            <a:custGeom>
              <a:avLst/>
              <a:gdLst/>
              <a:ahLst/>
              <a:cxnLst/>
              <a:rect l="0" t="0" r="0" b="0"/>
              <a:pathLst>
                <a:path w="120000" h="120000" extrusionOk="0">
                  <a:moveTo>
                    <a:pt x="94778" y="53531"/>
                  </a:moveTo>
                  <a:lnTo>
                    <a:pt x="94778" y="53531"/>
                  </a:lnTo>
                  <a:cubicBezTo>
                    <a:pt x="82167" y="53531"/>
                    <a:pt x="71133" y="42602"/>
                    <a:pt x="71133" y="26765"/>
                  </a:cubicBezTo>
                  <a:cubicBezTo>
                    <a:pt x="71133" y="10929"/>
                    <a:pt x="82167" y="0"/>
                    <a:pt x="94778" y="0"/>
                  </a:cubicBezTo>
                  <a:cubicBezTo>
                    <a:pt x="108571" y="0"/>
                    <a:pt x="119802" y="10929"/>
                    <a:pt x="119802" y="26765"/>
                  </a:cubicBezTo>
                  <a:cubicBezTo>
                    <a:pt x="119802" y="42602"/>
                    <a:pt x="108571" y="53531"/>
                    <a:pt x="94778" y="53531"/>
                  </a:cubicBezTo>
                  <a:close/>
                  <a:moveTo>
                    <a:pt x="105812" y="20297"/>
                  </a:moveTo>
                  <a:lnTo>
                    <a:pt x="105812" y="20297"/>
                  </a:lnTo>
                  <a:cubicBezTo>
                    <a:pt x="100295" y="20297"/>
                    <a:pt x="100295" y="20297"/>
                    <a:pt x="100295" y="20297"/>
                  </a:cubicBezTo>
                  <a:cubicBezTo>
                    <a:pt x="100295" y="14052"/>
                    <a:pt x="100295" y="14052"/>
                    <a:pt x="100295" y="14052"/>
                  </a:cubicBezTo>
                  <a:cubicBezTo>
                    <a:pt x="100295" y="10929"/>
                    <a:pt x="98916" y="7806"/>
                    <a:pt x="94778" y="7806"/>
                  </a:cubicBezTo>
                  <a:cubicBezTo>
                    <a:pt x="92019" y="7806"/>
                    <a:pt x="89064" y="10929"/>
                    <a:pt x="89064" y="14052"/>
                  </a:cubicBezTo>
                  <a:cubicBezTo>
                    <a:pt x="89064" y="20297"/>
                    <a:pt x="89064" y="20297"/>
                    <a:pt x="89064" y="20297"/>
                  </a:cubicBezTo>
                  <a:cubicBezTo>
                    <a:pt x="83546" y="20297"/>
                    <a:pt x="83546" y="20297"/>
                    <a:pt x="83546" y="20297"/>
                  </a:cubicBezTo>
                  <a:cubicBezTo>
                    <a:pt x="80788" y="20297"/>
                    <a:pt x="78029" y="23643"/>
                    <a:pt x="78029" y="26765"/>
                  </a:cubicBezTo>
                  <a:cubicBezTo>
                    <a:pt x="78029" y="29888"/>
                    <a:pt x="80788" y="33011"/>
                    <a:pt x="83546" y="33011"/>
                  </a:cubicBezTo>
                  <a:cubicBezTo>
                    <a:pt x="89064" y="33011"/>
                    <a:pt x="89064" y="33011"/>
                    <a:pt x="89064" y="33011"/>
                  </a:cubicBezTo>
                  <a:cubicBezTo>
                    <a:pt x="89064" y="39256"/>
                    <a:pt x="89064" y="39256"/>
                    <a:pt x="89064" y="39256"/>
                  </a:cubicBezTo>
                  <a:cubicBezTo>
                    <a:pt x="89064" y="42602"/>
                    <a:pt x="92019" y="45724"/>
                    <a:pt x="94778" y="45724"/>
                  </a:cubicBezTo>
                  <a:cubicBezTo>
                    <a:pt x="98916" y="45724"/>
                    <a:pt x="100295" y="42602"/>
                    <a:pt x="100295" y="39256"/>
                  </a:cubicBezTo>
                  <a:cubicBezTo>
                    <a:pt x="100295" y="33011"/>
                    <a:pt x="100295" y="33011"/>
                    <a:pt x="100295" y="33011"/>
                  </a:cubicBezTo>
                  <a:cubicBezTo>
                    <a:pt x="105812" y="33011"/>
                    <a:pt x="105812" y="33011"/>
                    <a:pt x="105812" y="33011"/>
                  </a:cubicBezTo>
                  <a:cubicBezTo>
                    <a:pt x="109950" y="33011"/>
                    <a:pt x="111330" y="29888"/>
                    <a:pt x="111330" y="26765"/>
                  </a:cubicBezTo>
                  <a:cubicBezTo>
                    <a:pt x="111330" y="23643"/>
                    <a:pt x="109950" y="20297"/>
                    <a:pt x="105812" y="20297"/>
                  </a:cubicBezTo>
                  <a:close/>
                  <a:moveTo>
                    <a:pt x="45911" y="72490"/>
                  </a:moveTo>
                  <a:lnTo>
                    <a:pt x="45911" y="72490"/>
                  </a:lnTo>
                  <a:cubicBezTo>
                    <a:pt x="93399" y="69368"/>
                    <a:pt x="93399" y="69368"/>
                    <a:pt x="93399" y="69368"/>
                  </a:cubicBezTo>
                  <a:cubicBezTo>
                    <a:pt x="97536" y="59776"/>
                    <a:pt x="97536" y="59776"/>
                    <a:pt x="97536" y="59776"/>
                  </a:cubicBezTo>
                  <a:cubicBezTo>
                    <a:pt x="101674" y="59776"/>
                    <a:pt x="107192" y="58215"/>
                    <a:pt x="111330" y="55092"/>
                  </a:cubicBezTo>
                  <a:cubicBezTo>
                    <a:pt x="101674" y="77174"/>
                    <a:pt x="101674" y="77174"/>
                    <a:pt x="101674" y="77174"/>
                  </a:cubicBezTo>
                  <a:lnTo>
                    <a:pt x="101674" y="77174"/>
                  </a:lnTo>
                  <a:cubicBezTo>
                    <a:pt x="101674" y="80297"/>
                    <a:pt x="98916" y="81858"/>
                    <a:pt x="97536" y="81858"/>
                  </a:cubicBezTo>
                  <a:lnTo>
                    <a:pt x="97536" y="81858"/>
                  </a:lnTo>
                  <a:cubicBezTo>
                    <a:pt x="48669" y="84981"/>
                    <a:pt x="48669" y="84981"/>
                    <a:pt x="48669" y="84981"/>
                  </a:cubicBezTo>
                  <a:cubicBezTo>
                    <a:pt x="51625" y="94572"/>
                    <a:pt x="51625" y="94572"/>
                    <a:pt x="51625" y="94572"/>
                  </a:cubicBezTo>
                  <a:cubicBezTo>
                    <a:pt x="104433" y="94572"/>
                    <a:pt x="104433" y="94572"/>
                    <a:pt x="104433" y="94572"/>
                  </a:cubicBezTo>
                  <a:cubicBezTo>
                    <a:pt x="109950" y="94572"/>
                    <a:pt x="115665" y="99256"/>
                    <a:pt x="115665" y="107063"/>
                  </a:cubicBezTo>
                  <a:cubicBezTo>
                    <a:pt x="115665" y="113531"/>
                    <a:pt x="109950" y="119776"/>
                    <a:pt x="104433" y="119776"/>
                  </a:cubicBezTo>
                  <a:cubicBezTo>
                    <a:pt x="98916" y="119776"/>
                    <a:pt x="93399" y="113531"/>
                    <a:pt x="93399" y="107063"/>
                  </a:cubicBezTo>
                  <a:cubicBezTo>
                    <a:pt x="41773" y="107063"/>
                    <a:pt x="41773" y="107063"/>
                    <a:pt x="41773" y="107063"/>
                  </a:cubicBezTo>
                  <a:cubicBezTo>
                    <a:pt x="41773" y="113531"/>
                    <a:pt x="36256" y="119776"/>
                    <a:pt x="30738" y="119776"/>
                  </a:cubicBezTo>
                  <a:cubicBezTo>
                    <a:pt x="23645" y="119776"/>
                    <a:pt x="19507" y="113531"/>
                    <a:pt x="19507" y="107063"/>
                  </a:cubicBezTo>
                  <a:cubicBezTo>
                    <a:pt x="19507" y="99256"/>
                    <a:pt x="23645" y="94572"/>
                    <a:pt x="30738" y="94572"/>
                  </a:cubicBezTo>
                  <a:cubicBezTo>
                    <a:pt x="40394" y="94572"/>
                    <a:pt x="40394" y="94572"/>
                    <a:pt x="40394" y="94572"/>
                  </a:cubicBezTo>
                  <a:cubicBezTo>
                    <a:pt x="18128" y="25204"/>
                    <a:pt x="18128" y="25204"/>
                    <a:pt x="18128" y="25204"/>
                  </a:cubicBezTo>
                  <a:cubicBezTo>
                    <a:pt x="5517" y="25204"/>
                    <a:pt x="5517" y="25204"/>
                    <a:pt x="5517" y="25204"/>
                  </a:cubicBezTo>
                  <a:cubicBezTo>
                    <a:pt x="2758" y="25204"/>
                    <a:pt x="0" y="21858"/>
                    <a:pt x="0" y="18736"/>
                  </a:cubicBezTo>
                  <a:cubicBezTo>
                    <a:pt x="0" y="14052"/>
                    <a:pt x="2758" y="12490"/>
                    <a:pt x="5517" y="12490"/>
                  </a:cubicBezTo>
                  <a:cubicBezTo>
                    <a:pt x="22266" y="12490"/>
                    <a:pt x="22266" y="12490"/>
                    <a:pt x="22266" y="12490"/>
                  </a:cubicBezTo>
                  <a:cubicBezTo>
                    <a:pt x="25024" y="12490"/>
                    <a:pt x="27783" y="14052"/>
                    <a:pt x="27783" y="15613"/>
                  </a:cubicBezTo>
                  <a:lnTo>
                    <a:pt x="27783" y="15613"/>
                  </a:lnTo>
                  <a:cubicBezTo>
                    <a:pt x="30738" y="26765"/>
                    <a:pt x="30738" y="26765"/>
                    <a:pt x="30738" y="26765"/>
                  </a:cubicBezTo>
                  <a:cubicBezTo>
                    <a:pt x="65418" y="26765"/>
                    <a:pt x="65418" y="26765"/>
                    <a:pt x="65418" y="26765"/>
                  </a:cubicBezTo>
                  <a:cubicBezTo>
                    <a:pt x="65418" y="31449"/>
                    <a:pt x="66798" y="36133"/>
                    <a:pt x="68177" y="39256"/>
                  </a:cubicBezTo>
                  <a:cubicBezTo>
                    <a:pt x="34876" y="39256"/>
                    <a:pt x="34876" y="39256"/>
                    <a:pt x="34876" y="39256"/>
                  </a:cubicBezTo>
                  <a:lnTo>
                    <a:pt x="45911" y="72490"/>
                  </a:lnTo>
                  <a:close/>
                </a:path>
              </a:pathLst>
            </a:custGeom>
            <a:solidFill>
              <a:schemeClr val="bg1"/>
            </a:solidFill>
            <a:ln>
              <a:noFill/>
            </a:ln>
          </p:spPr>
          <p:txBody>
            <a:bodyPr lIns="91426" tIns="45700" rIns="91426" bIns="45700" anchor="ctr" anchorCtr="0">
              <a:noAutofit/>
            </a:bodyPr>
            <a:lstStyle/>
            <a:p>
              <a:r>
                <a:rPr lang="en-US" sz="7200">
                  <a:solidFill>
                    <a:srgbClr val="2287B4"/>
                  </a:solidFill>
                  <a:latin typeface="Roboto"/>
                  <a:ea typeface="Roboto"/>
                  <a:cs typeface="Roboto"/>
                  <a:sym typeface="Roboto"/>
                </a:rPr>
                <a:t> </a:t>
              </a:r>
              <a:endParaRPr sz="7200">
                <a:solidFill>
                  <a:srgbClr val="2287B4"/>
                </a:solidFill>
                <a:latin typeface="Roboto"/>
                <a:ea typeface="Roboto"/>
                <a:cs typeface="Roboto"/>
                <a:sym typeface="Roboto"/>
              </a:endParaRPr>
            </a:p>
          </p:txBody>
        </p:sp>
      </p:grpSp>
      <p:grpSp>
        <p:nvGrpSpPr>
          <p:cNvPr id="27" name="Group 26"/>
          <p:cNvGrpSpPr/>
          <p:nvPr/>
        </p:nvGrpSpPr>
        <p:grpSpPr>
          <a:xfrm>
            <a:off x="2417921" y="979967"/>
            <a:ext cx="2002727" cy="917561"/>
            <a:chOff x="4407286" y="659316"/>
            <a:chExt cx="2002727" cy="917561"/>
          </a:xfrm>
        </p:grpSpPr>
        <p:sp>
          <p:nvSpPr>
            <p:cNvPr id="24" name="TextBox 23">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5" name="Rectangle 24"/>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grpSp>
        <p:nvGrpSpPr>
          <p:cNvPr id="31" name="Group 30"/>
          <p:cNvGrpSpPr/>
          <p:nvPr/>
        </p:nvGrpSpPr>
        <p:grpSpPr>
          <a:xfrm>
            <a:off x="2417920" y="2241619"/>
            <a:ext cx="2002727" cy="917561"/>
            <a:chOff x="4407286" y="659316"/>
            <a:chExt cx="2002727" cy="917561"/>
          </a:xfrm>
        </p:grpSpPr>
        <p:sp>
          <p:nvSpPr>
            <p:cNvPr id="32" name="TextBox 31">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33" name="Rectangle 32"/>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grpSp>
        <p:nvGrpSpPr>
          <p:cNvPr id="34" name="Group 33"/>
          <p:cNvGrpSpPr/>
          <p:nvPr/>
        </p:nvGrpSpPr>
        <p:grpSpPr>
          <a:xfrm>
            <a:off x="2417921" y="3551435"/>
            <a:ext cx="2002727" cy="917561"/>
            <a:chOff x="4407286" y="659316"/>
            <a:chExt cx="2002727" cy="917561"/>
          </a:xfrm>
        </p:grpSpPr>
        <p:sp>
          <p:nvSpPr>
            <p:cNvPr id="35" name="TextBox 34">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36" name="Rectangle 35"/>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grpSp>
        <p:nvGrpSpPr>
          <p:cNvPr id="37" name="Group 36"/>
          <p:cNvGrpSpPr/>
          <p:nvPr/>
        </p:nvGrpSpPr>
        <p:grpSpPr>
          <a:xfrm>
            <a:off x="2417921" y="4794810"/>
            <a:ext cx="2002727" cy="917561"/>
            <a:chOff x="4407286" y="659316"/>
            <a:chExt cx="2002727" cy="917561"/>
          </a:xfrm>
        </p:grpSpPr>
        <p:sp>
          <p:nvSpPr>
            <p:cNvPr id="38" name="TextBox 37">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39" name="Rectangle 38"/>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sp>
        <p:nvSpPr>
          <p:cNvPr id="3" name="Picture Placeholder 2">
            <a:extLst>
              <a:ext uri="{FF2B5EF4-FFF2-40B4-BE49-F238E27FC236}">
                <a16:creationId xmlns:a16="http://schemas.microsoft.com/office/drawing/2014/main" id="{ED5C46A3-8B42-4FE6-9C82-9B5F73DEA233}"/>
              </a:ext>
            </a:extLst>
          </p:cNvPr>
          <p:cNvSpPr>
            <a:spLocks noGrp="1"/>
          </p:cNvSpPr>
          <p:nvPr>
            <p:ph type="pic" sz="quarter" idx="19"/>
          </p:nvPr>
        </p:nvSpPr>
        <p:spPr/>
      </p:sp>
    </p:spTree>
    <p:extLst>
      <p:ext uri="{BB962C8B-B14F-4D97-AF65-F5344CB8AC3E}">
        <p14:creationId xmlns:p14="http://schemas.microsoft.com/office/powerpoint/2010/main" val="234148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B63DF9D-015C-354B-B88B-7D5BB36CBE71}"/>
              </a:ext>
            </a:extLst>
          </p:cNvPr>
          <p:cNvSpPr>
            <a:spLocks/>
          </p:cNvSpPr>
          <p:nvPr/>
        </p:nvSpPr>
        <p:spPr bwMode="auto">
          <a:xfrm flipV="1">
            <a:off x="6162362" y="4764148"/>
            <a:ext cx="1055291" cy="960963"/>
          </a:xfrm>
          <a:custGeom>
            <a:avLst/>
            <a:gdLst>
              <a:gd name="T0" fmla="*/ 792 w 792"/>
              <a:gd name="T1" fmla="*/ 344 h 721"/>
              <a:gd name="T2" fmla="*/ 417 w 792"/>
              <a:gd name="T3" fmla="*/ 93 h 721"/>
              <a:gd name="T4" fmla="*/ 0 w 792"/>
              <a:gd name="T5" fmla="*/ 0 h 721"/>
              <a:gd name="T6" fmla="*/ 0 w 792"/>
              <a:gd name="T7" fmla="*/ 182 h 721"/>
              <a:gd name="T8" fmla="*/ 89 w 792"/>
              <a:gd name="T9" fmla="*/ 238 h 721"/>
              <a:gd name="T10" fmla="*/ 113 w 792"/>
              <a:gd name="T11" fmla="*/ 282 h 721"/>
              <a:gd name="T12" fmla="*/ 89 w 792"/>
              <a:gd name="T13" fmla="*/ 326 h 721"/>
              <a:gd name="T14" fmla="*/ 0 w 792"/>
              <a:gd name="T15" fmla="*/ 383 h 721"/>
              <a:gd name="T16" fmla="*/ 0 w 792"/>
              <a:gd name="T17" fmla="*/ 530 h 721"/>
              <a:gd name="T18" fmla="*/ 0 w 792"/>
              <a:gd name="T19" fmla="*/ 532 h 721"/>
              <a:gd name="T20" fmla="*/ 417 w 792"/>
              <a:gd name="T21" fmla="*/ 721 h 721"/>
              <a:gd name="T22" fmla="*/ 558 w 792"/>
              <a:gd name="T23" fmla="*/ 579 h 721"/>
              <a:gd name="T24" fmla="*/ 683 w 792"/>
              <a:gd name="T25" fmla="*/ 595 h 721"/>
              <a:gd name="T26" fmla="*/ 659 w 792"/>
              <a:gd name="T27" fmla="*/ 478 h 721"/>
              <a:gd name="T28" fmla="*/ 792 w 792"/>
              <a:gd name="T29" fmla="*/ 34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2" h="721">
                <a:moveTo>
                  <a:pt x="792" y="344"/>
                </a:moveTo>
                <a:cubicBezTo>
                  <a:pt x="683" y="236"/>
                  <a:pt x="557" y="152"/>
                  <a:pt x="417" y="93"/>
                </a:cubicBezTo>
                <a:cubicBezTo>
                  <a:pt x="284" y="36"/>
                  <a:pt x="144" y="5"/>
                  <a:pt x="0" y="0"/>
                </a:cubicBezTo>
                <a:cubicBezTo>
                  <a:pt x="0" y="182"/>
                  <a:pt x="0" y="182"/>
                  <a:pt x="0" y="182"/>
                </a:cubicBezTo>
                <a:cubicBezTo>
                  <a:pt x="89" y="238"/>
                  <a:pt x="89" y="238"/>
                  <a:pt x="89" y="238"/>
                </a:cubicBezTo>
                <a:cubicBezTo>
                  <a:pt x="104" y="248"/>
                  <a:pt x="113" y="264"/>
                  <a:pt x="113" y="282"/>
                </a:cubicBezTo>
                <a:cubicBezTo>
                  <a:pt x="113" y="300"/>
                  <a:pt x="104" y="317"/>
                  <a:pt x="89" y="326"/>
                </a:cubicBezTo>
                <a:cubicBezTo>
                  <a:pt x="0" y="383"/>
                  <a:pt x="0" y="383"/>
                  <a:pt x="0" y="383"/>
                </a:cubicBezTo>
                <a:cubicBezTo>
                  <a:pt x="0" y="530"/>
                  <a:pt x="0" y="530"/>
                  <a:pt x="0" y="530"/>
                </a:cubicBezTo>
                <a:cubicBezTo>
                  <a:pt x="0" y="531"/>
                  <a:pt x="0" y="531"/>
                  <a:pt x="0" y="532"/>
                </a:cubicBezTo>
                <a:cubicBezTo>
                  <a:pt x="162" y="543"/>
                  <a:pt x="308" y="613"/>
                  <a:pt x="417" y="721"/>
                </a:cubicBezTo>
                <a:cubicBezTo>
                  <a:pt x="558" y="579"/>
                  <a:pt x="558" y="579"/>
                  <a:pt x="558" y="579"/>
                </a:cubicBezTo>
                <a:cubicBezTo>
                  <a:pt x="683" y="595"/>
                  <a:pt x="683" y="595"/>
                  <a:pt x="683" y="595"/>
                </a:cubicBezTo>
                <a:cubicBezTo>
                  <a:pt x="659" y="478"/>
                  <a:pt x="659" y="478"/>
                  <a:pt x="659" y="478"/>
                </a:cubicBezTo>
                <a:lnTo>
                  <a:pt x="792" y="344"/>
                </a:lnTo>
                <a:close/>
              </a:path>
            </a:pathLst>
          </a:custGeom>
          <a:solidFill>
            <a:srgbClr val="32A4D8"/>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6" name="Freeform 5">
            <a:extLst>
              <a:ext uri="{FF2B5EF4-FFF2-40B4-BE49-F238E27FC236}">
                <a16:creationId xmlns:a16="http://schemas.microsoft.com/office/drawing/2014/main" id="{D9A40632-AA8E-4F46-B2E5-EC5AB56687C2}"/>
              </a:ext>
            </a:extLst>
          </p:cNvPr>
          <p:cNvSpPr>
            <a:spLocks/>
          </p:cNvSpPr>
          <p:nvPr/>
        </p:nvSpPr>
        <p:spPr bwMode="auto">
          <a:xfrm flipV="1">
            <a:off x="5953072" y="2548429"/>
            <a:ext cx="1230190" cy="925591"/>
          </a:xfrm>
          <a:custGeom>
            <a:avLst/>
            <a:gdLst>
              <a:gd name="T0" fmla="*/ 816 w 923"/>
              <a:gd name="T1" fmla="*/ 268 h 695"/>
              <a:gd name="T2" fmla="*/ 720 w 923"/>
              <a:gd name="T3" fmla="*/ 289 h 695"/>
              <a:gd name="T4" fmla="*/ 709 w 923"/>
              <a:gd name="T5" fmla="*/ 291 h 695"/>
              <a:gd name="T6" fmla="*/ 672 w 923"/>
              <a:gd name="T7" fmla="*/ 275 h 695"/>
              <a:gd name="T8" fmla="*/ 658 w 923"/>
              <a:gd name="T9" fmla="*/ 227 h 695"/>
              <a:gd name="T10" fmla="*/ 679 w 923"/>
              <a:gd name="T11" fmla="*/ 132 h 695"/>
              <a:gd name="T12" fmla="*/ 547 w 923"/>
              <a:gd name="T13" fmla="*/ 1 h 695"/>
              <a:gd name="T14" fmla="*/ 546 w 923"/>
              <a:gd name="T15" fmla="*/ 0 h 695"/>
              <a:gd name="T16" fmla="*/ 110 w 923"/>
              <a:gd name="T17" fmla="*/ 164 h 695"/>
              <a:gd name="T18" fmla="*/ 104 w 923"/>
              <a:gd name="T19" fmla="*/ 164 h 695"/>
              <a:gd name="T20" fmla="*/ 104 w 923"/>
              <a:gd name="T21" fmla="*/ 351 h 695"/>
              <a:gd name="T22" fmla="*/ 0 w 923"/>
              <a:gd name="T23" fmla="*/ 418 h 695"/>
              <a:gd name="T24" fmla="*/ 104 w 923"/>
              <a:gd name="T25" fmla="*/ 484 h 695"/>
              <a:gd name="T26" fmla="*/ 104 w 923"/>
              <a:gd name="T27" fmla="*/ 695 h 695"/>
              <a:gd name="T28" fmla="*/ 110 w 923"/>
              <a:gd name="T29" fmla="*/ 695 h 695"/>
              <a:gd name="T30" fmla="*/ 574 w 923"/>
              <a:gd name="T31" fmla="*/ 602 h 695"/>
              <a:gd name="T32" fmla="*/ 923 w 923"/>
              <a:gd name="T33" fmla="*/ 375 h 695"/>
              <a:gd name="T34" fmla="*/ 816 w 923"/>
              <a:gd name="T35" fmla="*/ 26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3" h="695">
                <a:moveTo>
                  <a:pt x="816" y="268"/>
                </a:moveTo>
                <a:cubicBezTo>
                  <a:pt x="720" y="289"/>
                  <a:pt x="720" y="289"/>
                  <a:pt x="720" y="289"/>
                </a:cubicBezTo>
                <a:cubicBezTo>
                  <a:pt x="716" y="290"/>
                  <a:pt x="713" y="291"/>
                  <a:pt x="709" y="291"/>
                </a:cubicBezTo>
                <a:cubicBezTo>
                  <a:pt x="695" y="291"/>
                  <a:pt x="682" y="285"/>
                  <a:pt x="672" y="275"/>
                </a:cubicBezTo>
                <a:cubicBezTo>
                  <a:pt x="659" y="263"/>
                  <a:pt x="654" y="245"/>
                  <a:pt x="658" y="227"/>
                </a:cubicBezTo>
                <a:cubicBezTo>
                  <a:pt x="679" y="132"/>
                  <a:pt x="679" y="132"/>
                  <a:pt x="679" y="132"/>
                </a:cubicBezTo>
                <a:cubicBezTo>
                  <a:pt x="547" y="1"/>
                  <a:pt x="547" y="1"/>
                  <a:pt x="547" y="1"/>
                </a:cubicBezTo>
                <a:cubicBezTo>
                  <a:pt x="547" y="0"/>
                  <a:pt x="547" y="0"/>
                  <a:pt x="546" y="0"/>
                </a:cubicBezTo>
                <a:cubicBezTo>
                  <a:pt x="430" y="102"/>
                  <a:pt x="277" y="164"/>
                  <a:pt x="110" y="164"/>
                </a:cubicBezTo>
                <a:cubicBezTo>
                  <a:pt x="108" y="164"/>
                  <a:pt x="106" y="164"/>
                  <a:pt x="104" y="164"/>
                </a:cubicBezTo>
                <a:cubicBezTo>
                  <a:pt x="104" y="351"/>
                  <a:pt x="104" y="351"/>
                  <a:pt x="104" y="351"/>
                </a:cubicBezTo>
                <a:cubicBezTo>
                  <a:pt x="0" y="418"/>
                  <a:pt x="0" y="418"/>
                  <a:pt x="0" y="418"/>
                </a:cubicBezTo>
                <a:cubicBezTo>
                  <a:pt x="104" y="484"/>
                  <a:pt x="104" y="484"/>
                  <a:pt x="104" y="484"/>
                </a:cubicBezTo>
                <a:cubicBezTo>
                  <a:pt x="104" y="695"/>
                  <a:pt x="104" y="695"/>
                  <a:pt x="104" y="695"/>
                </a:cubicBezTo>
                <a:cubicBezTo>
                  <a:pt x="106" y="695"/>
                  <a:pt x="108" y="695"/>
                  <a:pt x="110" y="695"/>
                </a:cubicBezTo>
                <a:cubicBezTo>
                  <a:pt x="271" y="695"/>
                  <a:pt x="427" y="664"/>
                  <a:pt x="574" y="602"/>
                </a:cubicBezTo>
                <a:cubicBezTo>
                  <a:pt x="703" y="547"/>
                  <a:pt x="821" y="471"/>
                  <a:pt x="923" y="375"/>
                </a:cubicBezTo>
                <a:lnTo>
                  <a:pt x="816" y="268"/>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0" name="Freeform 9">
            <a:extLst>
              <a:ext uri="{FF2B5EF4-FFF2-40B4-BE49-F238E27FC236}">
                <a16:creationId xmlns:a16="http://schemas.microsoft.com/office/drawing/2014/main" id="{F289FE60-241B-0545-9235-3B8D920BF1BE}"/>
              </a:ext>
            </a:extLst>
          </p:cNvPr>
          <p:cNvSpPr>
            <a:spLocks/>
          </p:cNvSpPr>
          <p:nvPr/>
        </p:nvSpPr>
        <p:spPr bwMode="auto">
          <a:xfrm flipH="1">
            <a:off x="4502709" y="3056422"/>
            <a:ext cx="923625" cy="1199730"/>
          </a:xfrm>
          <a:custGeom>
            <a:avLst/>
            <a:gdLst>
              <a:gd name="T0" fmla="*/ 599 w 693"/>
              <a:gd name="T1" fmla="*/ 347 h 901"/>
              <a:gd name="T2" fmla="*/ 375 w 693"/>
              <a:gd name="T3" fmla="*/ 0 h 901"/>
              <a:gd name="T4" fmla="*/ 264 w 693"/>
              <a:gd name="T5" fmla="*/ 112 h 901"/>
              <a:gd name="T6" fmla="*/ 272 w 693"/>
              <a:gd name="T7" fmla="*/ 139 h 901"/>
              <a:gd name="T8" fmla="*/ 267 w 693"/>
              <a:gd name="T9" fmla="*/ 251 h 901"/>
              <a:gd name="T10" fmla="*/ 218 w 693"/>
              <a:gd name="T11" fmla="*/ 268 h 901"/>
              <a:gd name="T12" fmla="*/ 122 w 693"/>
              <a:gd name="T13" fmla="*/ 255 h 901"/>
              <a:gd name="T14" fmla="*/ 1 w 693"/>
              <a:gd name="T15" fmla="*/ 376 h 901"/>
              <a:gd name="T16" fmla="*/ 0 w 693"/>
              <a:gd name="T17" fmla="*/ 378 h 901"/>
              <a:gd name="T18" fmla="*/ 162 w 693"/>
              <a:gd name="T19" fmla="*/ 807 h 901"/>
              <a:gd name="T20" fmla="*/ 388 w 693"/>
              <a:gd name="T21" fmla="*/ 807 h 901"/>
              <a:gd name="T22" fmla="*/ 447 w 693"/>
              <a:gd name="T23" fmla="*/ 901 h 901"/>
              <a:gd name="T24" fmla="*/ 507 w 693"/>
              <a:gd name="T25" fmla="*/ 807 h 901"/>
              <a:gd name="T26" fmla="*/ 693 w 693"/>
              <a:gd name="T27" fmla="*/ 807 h 901"/>
              <a:gd name="T28" fmla="*/ 599 w 693"/>
              <a:gd name="T29" fmla="*/ 34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3" h="901">
                <a:moveTo>
                  <a:pt x="599" y="347"/>
                </a:moveTo>
                <a:cubicBezTo>
                  <a:pt x="545" y="218"/>
                  <a:pt x="470" y="102"/>
                  <a:pt x="375" y="0"/>
                </a:cubicBezTo>
                <a:cubicBezTo>
                  <a:pt x="264" y="112"/>
                  <a:pt x="264" y="112"/>
                  <a:pt x="264" y="112"/>
                </a:cubicBezTo>
                <a:cubicBezTo>
                  <a:pt x="267" y="120"/>
                  <a:pt x="269" y="129"/>
                  <a:pt x="272" y="139"/>
                </a:cubicBezTo>
                <a:cubicBezTo>
                  <a:pt x="285" y="190"/>
                  <a:pt x="292" y="225"/>
                  <a:pt x="267" y="251"/>
                </a:cubicBezTo>
                <a:cubicBezTo>
                  <a:pt x="249" y="268"/>
                  <a:pt x="227" y="268"/>
                  <a:pt x="218" y="268"/>
                </a:cubicBezTo>
                <a:cubicBezTo>
                  <a:pt x="194" y="268"/>
                  <a:pt x="151" y="261"/>
                  <a:pt x="122" y="255"/>
                </a:cubicBezTo>
                <a:cubicBezTo>
                  <a:pt x="1" y="376"/>
                  <a:pt x="1" y="376"/>
                  <a:pt x="1" y="376"/>
                </a:cubicBezTo>
                <a:cubicBezTo>
                  <a:pt x="1" y="377"/>
                  <a:pt x="0" y="377"/>
                  <a:pt x="0" y="378"/>
                </a:cubicBezTo>
                <a:cubicBezTo>
                  <a:pt x="100" y="493"/>
                  <a:pt x="161" y="643"/>
                  <a:pt x="162" y="807"/>
                </a:cubicBezTo>
                <a:cubicBezTo>
                  <a:pt x="388" y="807"/>
                  <a:pt x="388" y="807"/>
                  <a:pt x="388" y="807"/>
                </a:cubicBezTo>
                <a:cubicBezTo>
                  <a:pt x="447" y="901"/>
                  <a:pt x="447" y="901"/>
                  <a:pt x="447" y="901"/>
                </a:cubicBezTo>
                <a:cubicBezTo>
                  <a:pt x="507" y="807"/>
                  <a:pt x="507" y="807"/>
                  <a:pt x="507" y="807"/>
                </a:cubicBezTo>
                <a:cubicBezTo>
                  <a:pt x="693" y="807"/>
                  <a:pt x="693" y="807"/>
                  <a:pt x="693" y="807"/>
                </a:cubicBezTo>
                <a:cubicBezTo>
                  <a:pt x="692" y="648"/>
                  <a:pt x="661" y="493"/>
                  <a:pt x="599" y="347"/>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0">
            <a:extLst>
              <a:ext uri="{FF2B5EF4-FFF2-40B4-BE49-F238E27FC236}">
                <a16:creationId xmlns:a16="http://schemas.microsoft.com/office/drawing/2014/main" id="{2FB690D9-1259-314E-ABA3-49698849719B}"/>
              </a:ext>
            </a:extLst>
          </p:cNvPr>
          <p:cNvSpPr>
            <a:spLocks/>
          </p:cNvSpPr>
          <p:nvPr/>
        </p:nvSpPr>
        <p:spPr bwMode="auto">
          <a:xfrm flipH="1">
            <a:off x="4503691" y="4200146"/>
            <a:ext cx="957033" cy="1051361"/>
          </a:xfrm>
          <a:custGeom>
            <a:avLst/>
            <a:gdLst>
              <a:gd name="T0" fmla="*/ 562 w 718"/>
              <a:gd name="T1" fmla="*/ 0 h 789"/>
              <a:gd name="T2" fmla="*/ 517 w 718"/>
              <a:gd name="T3" fmla="*/ 70 h 789"/>
              <a:gd name="T4" fmla="*/ 473 w 718"/>
              <a:gd name="T5" fmla="*/ 94 h 789"/>
              <a:gd name="T6" fmla="*/ 429 w 718"/>
              <a:gd name="T7" fmla="*/ 70 h 789"/>
              <a:gd name="T8" fmla="*/ 385 w 718"/>
              <a:gd name="T9" fmla="*/ 0 h 789"/>
              <a:gd name="T10" fmla="*/ 188 w 718"/>
              <a:gd name="T11" fmla="*/ 0 h 789"/>
              <a:gd name="T12" fmla="*/ 186 w 718"/>
              <a:gd name="T13" fmla="*/ 0 h 789"/>
              <a:gd name="T14" fmla="*/ 0 w 718"/>
              <a:gd name="T15" fmla="*/ 414 h 789"/>
              <a:gd name="T16" fmla="*/ 152 w 718"/>
              <a:gd name="T17" fmla="*/ 565 h 789"/>
              <a:gd name="T18" fmla="*/ 125 w 718"/>
              <a:gd name="T19" fmla="*/ 688 h 789"/>
              <a:gd name="T20" fmla="*/ 248 w 718"/>
              <a:gd name="T21" fmla="*/ 661 h 789"/>
              <a:gd name="T22" fmla="*/ 376 w 718"/>
              <a:gd name="T23" fmla="*/ 789 h 789"/>
              <a:gd name="T24" fmla="*/ 625 w 718"/>
              <a:gd name="T25" fmla="*/ 417 h 789"/>
              <a:gd name="T26" fmla="*/ 718 w 718"/>
              <a:gd name="T27" fmla="*/ 0 h 789"/>
              <a:gd name="T28" fmla="*/ 562 w 718"/>
              <a:gd name="T2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8" h="789">
                <a:moveTo>
                  <a:pt x="562" y="0"/>
                </a:moveTo>
                <a:cubicBezTo>
                  <a:pt x="517" y="70"/>
                  <a:pt x="517" y="70"/>
                  <a:pt x="517" y="70"/>
                </a:cubicBezTo>
                <a:cubicBezTo>
                  <a:pt x="508" y="85"/>
                  <a:pt x="491" y="94"/>
                  <a:pt x="473" y="94"/>
                </a:cubicBezTo>
                <a:cubicBezTo>
                  <a:pt x="455" y="94"/>
                  <a:pt x="439" y="85"/>
                  <a:pt x="429" y="70"/>
                </a:cubicBezTo>
                <a:cubicBezTo>
                  <a:pt x="385" y="0"/>
                  <a:pt x="385" y="0"/>
                  <a:pt x="385" y="0"/>
                </a:cubicBezTo>
                <a:cubicBezTo>
                  <a:pt x="188" y="0"/>
                  <a:pt x="188" y="0"/>
                  <a:pt x="188" y="0"/>
                </a:cubicBezTo>
                <a:cubicBezTo>
                  <a:pt x="187" y="0"/>
                  <a:pt x="187" y="0"/>
                  <a:pt x="186" y="0"/>
                </a:cubicBezTo>
                <a:cubicBezTo>
                  <a:pt x="175" y="160"/>
                  <a:pt x="106" y="305"/>
                  <a:pt x="0" y="414"/>
                </a:cubicBezTo>
                <a:cubicBezTo>
                  <a:pt x="152" y="565"/>
                  <a:pt x="152" y="565"/>
                  <a:pt x="152" y="565"/>
                </a:cubicBezTo>
                <a:cubicBezTo>
                  <a:pt x="125" y="688"/>
                  <a:pt x="125" y="688"/>
                  <a:pt x="125" y="688"/>
                </a:cubicBezTo>
                <a:cubicBezTo>
                  <a:pt x="248" y="661"/>
                  <a:pt x="248" y="661"/>
                  <a:pt x="248" y="661"/>
                </a:cubicBezTo>
                <a:cubicBezTo>
                  <a:pt x="376" y="789"/>
                  <a:pt x="376" y="789"/>
                  <a:pt x="376" y="789"/>
                </a:cubicBezTo>
                <a:cubicBezTo>
                  <a:pt x="483" y="681"/>
                  <a:pt x="566" y="556"/>
                  <a:pt x="625" y="417"/>
                </a:cubicBezTo>
                <a:cubicBezTo>
                  <a:pt x="681" y="284"/>
                  <a:pt x="712" y="144"/>
                  <a:pt x="718" y="0"/>
                </a:cubicBezTo>
                <a:lnTo>
                  <a:pt x="562" y="0"/>
                </a:ln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2" name="Freeform 11">
            <a:extLst>
              <a:ext uri="{FF2B5EF4-FFF2-40B4-BE49-F238E27FC236}">
                <a16:creationId xmlns:a16="http://schemas.microsoft.com/office/drawing/2014/main" id="{DB63DF9D-015C-354B-B88B-7D5BB36CBE71}"/>
              </a:ext>
            </a:extLst>
          </p:cNvPr>
          <p:cNvSpPr>
            <a:spLocks/>
          </p:cNvSpPr>
          <p:nvPr/>
        </p:nvSpPr>
        <p:spPr bwMode="auto">
          <a:xfrm flipH="1">
            <a:off x="4974348" y="2548429"/>
            <a:ext cx="1055291" cy="960963"/>
          </a:xfrm>
          <a:custGeom>
            <a:avLst/>
            <a:gdLst>
              <a:gd name="T0" fmla="*/ 792 w 792"/>
              <a:gd name="T1" fmla="*/ 344 h 721"/>
              <a:gd name="T2" fmla="*/ 417 w 792"/>
              <a:gd name="T3" fmla="*/ 93 h 721"/>
              <a:gd name="T4" fmla="*/ 0 w 792"/>
              <a:gd name="T5" fmla="*/ 0 h 721"/>
              <a:gd name="T6" fmla="*/ 0 w 792"/>
              <a:gd name="T7" fmla="*/ 182 h 721"/>
              <a:gd name="T8" fmla="*/ 89 w 792"/>
              <a:gd name="T9" fmla="*/ 238 h 721"/>
              <a:gd name="T10" fmla="*/ 113 w 792"/>
              <a:gd name="T11" fmla="*/ 282 h 721"/>
              <a:gd name="T12" fmla="*/ 89 w 792"/>
              <a:gd name="T13" fmla="*/ 326 h 721"/>
              <a:gd name="T14" fmla="*/ 0 w 792"/>
              <a:gd name="T15" fmla="*/ 383 h 721"/>
              <a:gd name="T16" fmla="*/ 0 w 792"/>
              <a:gd name="T17" fmla="*/ 530 h 721"/>
              <a:gd name="T18" fmla="*/ 0 w 792"/>
              <a:gd name="T19" fmla="*/ 532 h 721"/>
              <a:gd name="T20" fmla="*/ 417 w 792"/>
              <a:gd name="T21" fmla="*/ 721 h 721"/>
              <a:gd name="T22" fmla="*/ 558 w 792"/>
              <a:gd name="T23" fmla="*/ 579 h 721"/>
              <a:gd name="T24" fmla="*/ 683 w 792"/>
              <a:gd name="T25" fmla="*/ 595 h 721"/>
              <a:gd name="T26" fmla="*/ 659 w 792"/>
              <a:gd name="T27" fmla="*/ 478 h 721"/>
              <a:gd name="T28" fmla="*/ 792 w 792"/>
              <a:gd name="T29" fmla="*/ 34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2" h="721">
                <a:moveTo>
                  <a:pt x="792" y="344"/>
                </a:moveTo>
                <a:cubicBezTo>
                  <a:pt x="683" y="236"/>
                  <a:pt x="557" y="152"/>
                  <a:pt x="417" y="93"/>
                </a:cubicBezTo>
                <a:cubicBezTo>
                  <a:pt x="284" y="36"/>
                  <a:pt x="144" y="5"/>
                  <a:pt x="0" y="0"/>
                </a:cubicBezTo>
                <a:cubicBezTo>
                  <a:pt x="0" y="182"/>
                  <a:pt x="0" y="182"/>
                  <a:pt x="0" y="182"/>
                </a:cubicBezTo>
                <a:cubicBezTo>
                  <a:pt x="89" y="238"/>
                  <a:pt x="89" y="238"/>
                  <a:pt x="89" y="238"/>
                </a:cubicBezTo>
                <a:cubicBezTo>
                  <a:pt x="104" y="248"/>
                  <a:pt x="113" y="264"/>
                  <a:pt x="113" y="282"/>
                </a:cubicBezTo>
                <a:cubicBezTo>
                  <a:pt x="113" y="300"/>
                  <a:pt x="104" y="317"/>
                  <a:pt x="89" y="326"/>
                </a:cubicBezTo>
                <a:cubicBezTo>
                  <a:pt x="0" y="383"/>
                  <a:pt x="0" y="383"/>
                  <a:pt x="0" y="383"/>
                </a:cubicBezTo>
                <a:cubicBezTo>
                  <a:pt x="0" y="530"/>
                  <a:pt x="0" y="530"/>
                  <a:pt x="0" y="530"/>
                </a:cubicBezTo>
                <a:cubicBezTo>
                  <a:pt x="0" y="531"/>
                  <a:pt x="0" y="531"/>
                  <a:pt x="0" y="532"/>
                </a:cubicBezTo>
                <a:cubicBezTo>
                  <a:pt x="162" y="543"/>
                  <a:pt x="308" y="613"/>
                  <a:pt x="417" y="721"/>
                </a:cubicBezTo>
                <a:cubicBezTo>
                  <a:pt x="558" y="579"/>
                  <a:pt x="558" y="579"/>
                  <a:pt x="558" y="579"/>
                </a:cubicBezTo>
                <a:cubicBezTo>
                  <a:pt x="683" y="595"/>
                  <a:pt x="683" y="595"/>
                  <a:pt x="683" y="595"/>
                </a:cubicBezTo>
                <a:cubicBezTo>
                  <a:pt x="659" y="478"/>
                  <a:pt x="659" y="478"/>
                  <a:pt x="659" y="478"/>
                </a:cubicBezTo>
                <a:lnTo>
                  <a:pt x="792" y="344"/>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3" name="Freeform 12">
            <a:extLst>
              <a:ext uri="{FF2B5EF4-FFF2-40B4-BE49-F238E27FC236}">
                <a16:creationId xmlns:a16="http://schemas.microsoft.com/office/drawing/2014/main" id="{D9A40632-AA8E-4F46-B2E5-EC5AB56687C2}"/>
              </a:ext>
            </a:extLst>
          </p:cNvPr>
          <p:cNvSpPr>
            <a:spLocks/>
          </p:cNvSpPr>
          <p:nvPr/>
        </p:nvSpPr>
        <p:spPr bwMode="auto">
          <a:xfrm flipH="1">
            <a:off x="5008739" y="4799520"/>
            <a:ext cx="1230190" cy="925591"/>
          </a:xfrm>
          <a:custGeom>
            <a:avLst/>
            <a:gdLst>
              <a:gd name="T0" fmla="*/ 816 w 923"/>
              <a:gd name="T1" fmla="*/ 268 h 695"/>
              <a:gd name="T2" fmla="*/ 720 w 923"/>
              <a:gd name="T3" fmla="*/ 289 h 695"/>
              <a:gd name="T4" fmla="*/ 709 w 923"/>
              <a:gd name="T5" fmla="*/ 291 h 695"/>
              <a:gd name="T6" fmla="*/ 672 w 923"/>
              <a:gd name="T7" fmla="*/ 275 h 695"/>
              <a:gd name="T8" fmla="*/ 658 w 923"/>
              <a:gd name="T9" fmla="*/ 227 h 695"/>
              <a:gd name="T10" fmla="*/ 679 w 923"/>
              <a:gd name="T11" fmla="*/ 132 h 695"/>
              <a:gd name="T12" fmla="*/ 547 w 923"/>
              <a:gd name="T13" fmla="*/ 1 h 695"/>
              <a:gd name="T14" fmla="*/ 546 w 923"/>
              <a:gd name="T15" fmla="*/ 0 h 695"/>
              <a:gd name="T16" fmla="*/ 110 w 923"/>
              <a:gd name="T17" fmla="*/ 164 h 695"/>
              <a:gd name="T18" fmla="*/ 104 w 923"/>
              <a:gd name="T19" fmla="*/ 164 h 695"/>
              <a:gd name="T20" fmla="*/ 104 w 923"/>
              <a:gd name="T21" fmla="*/ 351 h 695"/>
              <a:gd name="T22" fmla="*/ 0 w 923"/>
              <a:gd name="T23" fmla="*/ 418 h 695"/>
              <a:gd name="T24" fmla="*/ 104 w 923"/>
              <a:gd name="T25" fmla="*/ 484 h 695"/>
              <a:gd name="T26" fmla="*/ 104 w 923"/>
              <a:gd name="T27" fmla="*/ 695 h 695"/>
              <a:gd name="T28" fmla="*/ 110 w 923"/>
              <a:gd name="T29" fmla="*/ 695 h 695"/>
              <a:gd name="T30" fmla="*/ 574 w 923"/>
              <a:gd name="T31" fmla="*/ 602 h 695"/>
              <a:gd name="T32" fmla="*/ 923 w 923"/>
              <a:gd name="T33" fmla="*/ 375 h 695"/>
              <a:gd name="T34" fmla="*/ 816 w 923"/>
              <a:gd name="T35" fmla="*/ 26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3" h="695">
                <a:moveTo>
                  <a:pt x="816" y="268"/>
                </a:moveTo>
                <a:cubicBezTo>
                  <a:pt x="720" y="289"/>
                  <a:pt x="720" y="289"/>
                  <a:pt x="720" y="289"/>
                </a:cubicBezTo>
                <a:cubicBezTo>
                  <a:pt x="716" y="290"/>
                  <a:pt x="713" y="291"/>
                  <a:pt x="709" y="291"/>
                </a:cubicBezTo>
                <a:cubicBezTo>
                  <a:pt x="695" y="291"/>
                  <a:pt x="682" y="285"/>
                  <a:pt x="672" y="275"/>
                </a:cubicBezTo>
                <a:cubicBezTo>
                  <a:pt x="659" y="263"/>
                  <a:pt x="654" y="245"/>
                  <a:pt x="658" y="227"/>
                </a:cubicBezTo>
                <a:cubicBezTo>
                  <a:pt x="679" y="132"/>
                  <a:pt x="679" y="132"/>
                  <a:pt x="679" y="132"/>
                </a:cubicBezTo>
                <a:cubicBezTo>
                  <a:pt x="547" y="1"/>
                  <a:pt x="547" y="1"/>
                  <a:pt x="547" y="1"/>
                </a:cubicBezTo>
                <a:cubicBezTo>
                  <a:pt x="547" y="0"/>
                  <a:pt x="547" y="0"/>
                  <a:pt x="546" y="0"/>
                </a:cubicBezTo>
                <a:cubicBezTo>
                  <a:pt x="430" y="102"/>
                  <a:pt x="277" y="164"/>
                  <a:pt x="110" y="164"/>
                </a:cubicBezTo>
                <a:cubicBezTo>
                  <a:pt x="108" y="164"/>
                  <a:pt x="106" y="164"/>
                  <a:pt x="104" y="164"/>
                </a:cubicBezTo>
                <a:cubicBezTo>
                  <a:pt x="104" y="351"/>
                  <a:pt x="104" y="351"/>
                  <a:pt x="104" y="351"/>
                </a:cubicBezTo>
                <a:cubicBezTo>
                  <a:pt x="0" y="418"/>
                  <a:pt x="0" y="418"/>
                  <a:pt x="0" y="418"/>
                </a:cubicBezTo>
                <a:cubicBezTo>
                  <a:pt x="104" y="484"/>
                  <a:pt x="104" y="484"/>
                  <a:pt x="104" y="484"/>
                </a:cubicBezTo>
                <a:cubicBezTo>
                  <a:pt x="104" y="695"/>
                  <a:pt x="104" y="695"/>
                  <a:pt x="104" y="695"/>
                </a:cubicBezTo>
                <a:cubicBezTo>
                  <a:pt x="106" y="695"/>
                  <a:pt x="108" y="695"/>
                  <a:pt x="110" y="695"/>
                </a:cubicBezTo>
                <a:cubicBezTo>
                  <a:pt x="271" y="695"/>
                  <a:pt x="427" y="664"/>
                  <a:pt x="574" y="602"/>
                </a:cubicBezTo>
                <a:cubicBezTo>
                  <a:pt x="703" y="547"/>
                  <a:pt x="821" y="471"/>
                  <a:pt x="923" y="375"/>
                </a:cubicBezTo>
                <a:lnTo>
                  <a:pt x="816" y="268"/>
                </a:lnTo>
                <a:close/>
              </a:path>
            </a:pathLst>
          </a:custGeom>
          <a:solidFill>
            <a:schemeClr val="accent3">
              <a:lumMod val="50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43" name="TextBox 42">
            <a:extLst>
              <a:ext uri="{FF2B5EF4-FFF2-40B4-BE49-F238E27FC236}">
                <a16:creationId xmlns:a16="http://schemas.microsoft.com/office/drawing/2014/main" id="{8410C523-C38F-40D0-99D3-33CFB26C5493}"/>
              </a:ext>
            </a:extLst>
          </p:cNvPr>
          <p:cNvSpPr txBox="1"/>
          <p:nvPr/>
        </p:nvSpPr>
        <p:spPr>
          <a:xfrm>
            <a:off x="2879017" y="669116"/>
            <a:ext cx="6433966" cy="584775"/>
          </a:xfrm>
          <a:prstGeom prst="rect">
            <a:avLst/>
          </a:prstGeom>
          <a:noFill/>
        </p:spPr>
        <p:txBody>
          <a:bodyPr wrap="square" rtlCol="0">
            <a:spAutoFit/>
          </a:bodyPr>
          <a:lstStyle/>
          <a:p>
            <a:pPr algn="ctr"/>
            <a:r>
              <a:rPr lang="en-US" sz="3200" b="1" spc="400">
                <a:solidFill>
                  <a:schemeClr val="tx1">
                    <a:lumMod val="85000"/>
                    <a:lumOff val="15000"/>
                  </a:schemeClr>
                </a:solidFill>
                <a:latin typeface="Montserrat" panose="00000500000000000000" pitchFamily="2" charset="0"/>
              </a:rPr>
              <a:t>STATISTICAL ANALYSIS</a:t>
            </a:r>
          </a:p>
        </p:txBody>
      </p:sp>
      <p:sp>
        <p:nvSpPr>
          <p:cNvPr id="44" name="Rectangle 43"/>
          <p:cNvSpPr/>
          <p:nvPr/>
        </p:nvSpPr>
        <p:spPr>
          <a:xfrm>
            <a:off x="2879017" y="1277185"/>
            <a:ext cx="6433966" cy="461665"/>
          </a:xfrm>
          <a:prstGeom prst="rect">
            <a:avLst/>
          </a:prstGeom>
        </p:spPr>
        <p:txBody>
          <a:bodyPr wrap="square">
            <a:spAutoFit/>
          </a:bodyPr>
          <a:lstStyle/>
          <a:p>
            <a:pPr algn="ctr"/>
            <a:r>
              <a:rPr lang="id-ID" sz="1200">
                <a:solidFill>
                  <a:schemeClr val="tx1">
                    <a:lumMod val="75000"/>
                    <a:lumOff val="25000"/>
                  </a:schemeClr>
                </a:solidFill>
                <a:latin typeface="Poppin"/>
              </a:rPr>
              <a:t>Lorem ipsum dolor sit amet, consecteturf adipiscing gelit, sed do eiusmod tempor incididunt ut labore et dolore magna aliqua. Ut enim ad minim hjjfff veniam, quis nost</a:t>
            </a:r>
          </a:p>
        </p:txBody>
      </p:sp>
      <p:grpSp>
        <p:nvGrpSpPr>
          <p:cNvPr id="19" name="Group 18"/>
          <p:cNvGrpSpPr/>
          <p:nvPr/>
        </p:nvGrpSpPr>
        <p:grpSpPr>
          <a:xfrm>
            <a:off x="9562684" y="2529232"/>
            <a:ext cx="2002727" cy="917561"/>
            <a:chOff x="4407286" y="659316"/>
            <a:chExt cx="2002727" cy="917561"/>
          </a:xfrm>
        </p:grpSpPr>
        <p:sp>
          <p:nvSpPr>
            <p:cNvPr id="20" name="TextBox 19">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1" name="Rectangle 20"/>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grpSp>
        <p:nvGrpSpPr>
          <p:cNvPr id="22" name="Group 21"/>
          <p:cNvGrpSpPr/>
          <p:nvPr/>
        </p:nvGrpSpPr>
        <p:grpSpPr>
          <a:xfrm>
            <a:off x="9562685" y="3713607"/>
            <a:ext cx="2002727" cy="917561"/>
            <a:chOff x="4407286" y="659316"/>
            <a:chExt cx="2002727" cy="917561"/>
          </a:xfrm>
        </p:grpSpPr>
        <p:sp>
          <p:nvSpPr>
            <p:cNvPr id="23" name="TextBox 22">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4" name="Rectangle 23"/>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grpSp>
        <p:nvGrpSpPr>
          <p:cNvPr id="25" name="Group 24"/>
          <p:cNvGrpSpPr/>
          <p:nvPr/>
        </p:nvGrpSpPr>
        <p:grpSpPr>
          <a:xfrm>
            <a:off x="9562685" y="4902398"/>
            <a:ext cx="2002727" cy="917561"/>
            <a:chOff x="4407286" y="659316"/>
            <a:chExt cx="2002727" cy="917561"/>
          </a:xfrm>
        </p:grpSpPr>
        <p:sp>
          <p:nvSpPr>
            <p:cNvPr id="26" name="TextBox 25">
              <a:extLst>
                <a:ext uri="{FF2B5EF4-FFF2-40B4-BE49-F238E27FC236}">
                  <a16:creationId xmlns:a16="http://schemas.microsoft.com/office/drawing/2014/main" id="{00DE17C4-E945-4AE7-9050-2AFAA3373FCB}"/>
                </a:ext>
              </a:extLst>
            </p:cNvPr>
            <p:cNvSpPr txBox="1"/>
            <p:nvPr/>
          </p:nvSpPr>
          <p:spPr>
            <a:xfrm>
              <a:off x="4407286" y="659316"/>
              <a:ext cx="1213794"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27" name="Rectangle 26"/>
            <p:cNvSpPr/>
            <p:nvPr/>
          </p:nvSpPr>
          <p:spPr>
            <a:xfrm>
              <a:off x="4407286" y="930546"/>
              <a:ext cx="2002727" cy="646331"/>
            </a:xfrm>
            <a:prstGeom prst="rect">
              <a:avLst/>
            </a:prstGeom>
          </p:spPr>
          <p:txBody>
            <a:bodyPr wrap="square">
              <a:spAutoFit/>
            </a:bodyPr>
            <a:lstStyle/>
            <a:p>
              <a:r>
                <a:rPr lang="id-ID" sz="1200">
                  <a:solidFill>
                    <a:schemeClr val="tx1">
                      <a:lumMod val="75000"/>
                      <a:lumOff val="25000"/>
                    </a:schemeClr>
                  </a:solidFill>
                  <a:latin typeface="Lato" panose="020F0502020204030203"/>
                </a:rPr>
                <a:t>Lorem ipsum dolor sit amet, consectetur adipiscing elit, sed do eiusmod temp</a:t>
              </a:r>
            </a:p>
          </p:txBody>
        </p:sp>
      </p:grpSp>
      <p:sp>
        <p:nvSpPr>
          <p:cNvPr id="46" name="Oval 45"/>
          <p:cNvSpPr/>
          <p:nvPr/>
        </p:nvSpPr>
        <p:spPr>
          <a:xfrm>
            <a:off x="9351049" y="2606175"/>
            <a:ext cx="153890" cy="153890"/>
          </a:xfrm>
          <a:prstGeom prst="ellips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p:cNvSpPr/>
          <p:nvPr/>
        </p:nvSpPr>
        <p:spPr>
          <a:xfrm>
            <a:off x="9351049" y="3790550"/>
            <a:ext cx="153890" cy="15389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p:cNvSpPr/>
          <p:nvPr/>
        </p:nvSpPr>
        <p:spPr>
          <a:xfrm>
            <a:off x="9351049" y="4957102"/>
            <a:ext cx="153890" cy="153890"/>
          </a:xfrm>
          <a:prstGeom prst="ellipse">
            <a:avLst/>
          </a:prstGeom>
          <a:solidFill>
            <a:srgbClr val="32A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TextBox 62">
            <a:extLst>
              <a:ext uri="{FF2B5EF4-FFF2-40B4-BE49-F238E27FC236}">
                <a16:creationId xmlns:a16="http://schemas.microsoft.com/office/drawing/2014/main" id="{00DE17C4-E945-4AE7-9050-2AFAA3373FCB}"/>
              </a:ext>
            </a:extLst>
          </p:cNvPr>
          <p:cNvSpPr txBox="1"/>
          <p:nvPr/>
        </p:nvSpPr>
        <p:spPr>
          <a:xfrm>
            <a:off x="1360014" y="2529232"/>
            <a:ext cx="1213794"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64" name="Rectangle 63"/>
          <p:cNvSpPr/>
          <p:nvPr/>
        </p:nvSpPr>
        <p:spPr>
          <a:xfrm>
            <a:off x="626589" y="2800462"/>
            <a:ext cx="2002727" cy="646331"/>
          </a:xfrm>
          <a:prstGeom prst="rect">
            <a:avLst/>
          </a:prstGeom>
        </p:spPr>
        <p:txBody>
          <a:bodyPr wrap="square">
            <a:spAutoFit/>
          </a:bodyPr>
          <a:lstStyle/>
          <a:p>
            <a:pPr algn="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61" name="TextBox 60">
            <a:extLst>
              <a:ext uri="{FF2B5EF4-FFF2-40B4-BE49-F238E27FC236}">
                <a16:creationId xmlns:a16="http://schemas.microsoft.com/office/drawing/2014/main" id="{00DE17C4-E945-4AE7-9050-2AFAA3373FCB}"/>
              </a:ext>
            </a:extLst>
          </p:cNvPr>
          <p:cNvSpPr txBox="1"/>
          <p:nvPr/>
        </p:nvSpPr>
        <p:spPr>
          <a:xfrm>
            <a:off x="1360015" y="3713607"/>
            <a:ext cx="1213794"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62" name="Rectangle 61"/>
          <p:cNvSpPr/>
          <p:nvPr/>
        </p:nvSpPr>
        <p:spPr>
          <a:xfrm>
            <a:off x="626590" y="3984837"/>
            <a:ext cx="2002727" cy="646331"/>
          </a:xfrm>
          <a:prstGeom prst="rect">
            <a:avLst/>
          </a:prstGeom>
        </p:spPr>
        <p:txBody>
          <a:bodyPr wrap="square">
            <a:spAutoFit/>
          </a:bodyPr>
          <a:lstStyle/>
          <a:p>
            <a:pPr algn="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59" name="TextBox 58">
            <a:extLst>
              <a:ext uri="{FF2B5EF4-FFF2-40B4-BE49-F238E27FC236}">
                <a16:creationId xmlns:a16="http://schemas.microsoft.com/office/drawing/2014/main" id="{00DE17C4-E945-4AE7-9050-2AFAA3373FCB}"/>
              </a:ext>
            </a:extLst>
          </p:cNvPr>
          <p:cNvSpPr txBox="1"/>
          <p:nvPr/>
        </p:nvSpPr>
        <p:spPr>
          <a:xfrm>
            <a:off x="1360015" y="4902398"/>
            <a:ext cx="1213794" cy="307777"/>
          </a:xfrm>
          <a:prstGeom prst="rect">
            <a:avLst/>
          </a:prstGeom>
          <a:noFill/>
        </p:spPr>
        <p:txBody>
          <a:bodyPr wrap="none" rtlCol="0">
            <a:spAutoFit/>
          </a:bodyPr>
          <a:lstStyle/>
          <a:p>
            <a:pPr algn="r"/>
            <a:r>
              <a:rPr lang="en-US" sz="1400" b="1">
                <a:latin typeface="Poppins" panose="00000500000000000000" pitchFamily="2" charset="0"/>
                <a:ea typeface="Open Sans" panose="020B0606030504020204" pitchFamily="34" charset="0"/>
                <a:cs typeface="Poppins" panose="00000500000000000000" pitchFamily="2" charset="0"/>
              </a:rPr>
              <a:t>YOUR TITLE</a:t>
            </a:r>
          </a:p>
        </p:txBody>
      </p:sp>
      <p:sp>
        <p:nvSpPr>
          <p:cNvPr id="60" name="Rectangle 59"/>
          <p:cNvSpPr/>
          <p:nvPr/>
        </p:nvSpPr>
        <p:spPr>
          <a:xfrm>
            <a:off x="626590" y="5173628"/>
            <a:ext cx="2002727" cy="646331"/>
          </a:xfrm>
          <a:prstGeom prst="rect">
            <a:avLst/>
          </a:prstGeom>
        </p:spPr>
        <p:txBody>
          <a:bodyPr wrap="square">
            <a:spAutoFit/>
          </a:bodyPr>
          <a:lstStyle/>
          <a:p>
            <a:pPr algn="r"/>
            <a:r>
              <a:rPr lang="id-ID" sz="1200">
                <a:solidFill>
                  <a:schemeClr val="tx1">
                    <a:lumMod val="75000"/>
                    <a:lumOff val="25000"/>
                  </a:schemeClr>
                </a:solidFill>
                <a:latin typeface="Lato" panose="020F0502020204030203"/>
              </a:rPr>
              <a:t>Lorem ipsum dolor sit amet, consectetur adipiscing elit, sed do eiusmod temp</a:t>
            </a:r>
          </a:p>
        </p:txBody>
      </p:sp>
      <p:sp>
        <p:nvSpPr>
          <p:cNvPr id="56" name="Oval 55"/>
          <p:cNvSpPr/>
          <p:nvPr/>
        </p:nvSpPr>
        <p:spPr>
          <a:xfrm>
            <a:off x="2634300" y="2606175"/>
            <a:ext cx="153890" cy="15389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sp>
        <p:nvSpPr>
          <p:cNvPr id="57" name="Oval 56"/>
          <p:cNvSpPr/>
          <p:nvPr/>
        </p:nvSpPr>
        <p:spPr>
          <a:xfrm>
            <a:off x="2634300" y="3790550"/>
            <a:ext cx="153890" cy="15389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sp>
        <p:nvSpPr>
          <p:cNvPr id="58" name="Oval 57"/>
          <p:cNvSpPr/>
          <p:nvPr/>
        </p:nvSpPr>
        <p:spPr>
          <a:xfrm>
            <a:off x="2634300" y="4957102"/>
            <a:ext cx="153890" cy="15389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spTree>
    <p:extLst>
      <p:ext uri="{BB962C8B-B14F-4D97-AF65-F5344CB8AC3E}">
        <p14:creationId xmlns:p14="http://schemas.microsoft.com/office/powerpoint/2010/main" val="155064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D4CA1D0-5BD2-47D1-823E-07B534549B7B}"/>
              </a:ext>
            </a:extLst>
          </p:cNvPr>
          <p:cNvSpPr>
            <a:spLocks noGrp="1"/>
          </p:cNvSpPr>
          <p:nvPr>
            <p:ph type="pic" sz="quarter" idx="10"/>
          </p:nvPr>
        </p:nvSpPr>
        <p:spPr/>
      </p:sp>
      <p:sp>
        <p:nvSpPr>
          <p:cNvPr id="41" name="Rectangle 40">
            <a:extLst>
              <a:ext uri="{FF2B5EF4-FFF2-40B4-BE49-F238E27FC236}">
                <a16:creationId xmlns:a16="http://schemas.microsoft.com/office/drawing/2014/main" id="{E09908DB-140C-4275-8324-D8896229C1FE}"/>
              </a:ext>
            </a:extLst>
          </p:cNvPr>
          <p:cNvSpPr/>
          <p:nvPr/>
        </p:nvSpPr>
        <p:spPr>
          <a:xfrm>
            <a:off x="0" y="0"/>
            <a:ext cx="12192000" cy="6858000"/>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A0696686-90D7-4AD9-9F66-04959E92409D}"/>
              </a:ext>
            </a:extLst>
          </p:cNvPr>
          <p:cNvSpPr txBox="1"/>
          <p:nvPr/>
        </p:nvSpPr>
        <p:spPr>
          <a:xfrm>
            <a:off x="6635755" y="3526049"/>
            <a:ext cx="1431802"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PREMIUNM</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6" name="Rectangle 5">
            <a:extLst>
              <a:ext uri="{FF2B5EF4-FFF2-40B4-BE49-F238E27FC236}">
                <a16:creationId xmlns:a16="http://schemas.microsoft.com/office/drawing/2014/main" id="{68801A9F-4F32-446C-99C6-FA462C94E96F}"/>
              </a:ext>
            </a:extLst>
          </p:cNvPr>
          <p:cNvSpPr/>
          <p:nvPr/>
        </p:nvSpPr>
        <p:spPr>
          <a:xfrm>
            <a:off x="6279964" y="4368776"/>
            <a:ext cx="2143384"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7" name="Group 6">
            <a:extLst>
              <a:ext uri="{FF2B5EF4-FFF2-40B4-BE49-F238E27FC236}">
                <a16:creationId xmlns:a16="http://schemas.microsoft.com/office/drawing/2014/main" id="{6800348B-4627-4BD3-9983-166F52D40845}"/>
              </a:ext>
            </a:extLst>
          </p:cNvPr>
          <p:cNvGrpSpPr/>
          <p:nvPr/>
        </p:nvGrpSpPr>
        <p:grpSpPr>
          <a:xfrm>
            <a:off x="6735943" y="3993577"/>
            <a:ext cx="1231427" cy="276999"/>
            <a:chOff x="2015815" y="4666243"/>
            <a:chExt cx="1231427" cy="276999"/>
          </a:xfrm>
          <a:solidFill>
            <a:schemeClr val="bg1"/>
          </a:solidFill>
        </p:grpSpPr>
        <p:sp>
          <p:nvSpPr>
            <p:cNvPr id="8" name="Скругленный прямоугольник 34">
              <a:extLst>
                <a:ext uri="{FF2B5EF4-FFF2-40B4-BE49-F238E27FC236}">
                  <a16:creationId xmlns:a16="http://schemas.microsoft.com/office/drawing/2014/main" id="{CDBEAC42-DF94-4FAE-A2E6-FC569B9CD37C}"/>
                </a:ext>
              </a:extLst>
            </p:cNvPr>
            <p:cNvSpPr/>
            <p:nvPr/>
          </p:nvSpPr>
          <p:spPr>
            <a:xfrm flipV="1">
              <a:off x="2015815" y="4693470"/>
              <a:ext cx="1231427" cy="222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accent4">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41A3B5D8-E0A5-4350-AA19-BF58E073D442}"/>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grpSp>
        <p:nvGrpSpPr>
          <p:cNvPr id="10" name="Group 9">
            <a:extLst>
              <a:ext uri="{FF2B5EF4-FFF2-40B4-BE49-F238E27FC236}">
                <a16:creationId xmlns:a16="http://schemas.microsoft.com/office/drawing/2014/main" id="{1CEAF12D-84CB-4667-A36C-BFFD9B16867F}"/>
              </a:ext>
            </a:extLst>
          </p:cNvPr>
          <p:cNvGrpSpPr/>
          <p:nvPr/>
        </p:nvGrpSpPr>
        <p:grpSpPr>
          <a:xfrm>
            <a:off x="1803666" y="3993577"/>
            <a:ext cx="1231427" cy="276999"/>
            <a:chOff x="2015815" y="4666243"/>
            <a:chExt cx="1231427" cy="276999"/>
          </a:xfrm>
          <a:solidFill>
            <a:schemeClr val="bg1"/>
          </a:solidFill>
        </p:grpSpPr>
        <p:sp>
          <p:nvSpPr>
            <p:cNvPr id="11" name="Скругленный прямоугольник 34">
              <a:extLst>
                <a:ext uri="{FF2B5EF4-FFF2-40B4-BE49-F238E27FC236}">
                  <a16:creationId xmlns:a16="http://schemas.microsoft.com/office/drawing/2014/main" id="{E42371CC-7613-4652-B1E3-35FE35CC43F3}"/>
                </a:ext>
              </a:extLst>
            </p:cNvPr>
            <p:cNvSpPr/>
            <p:nvPr/>
          </p:nvSpPr>
          <p:spPr>
            <a:xfrm flipV="1">
              <a:off x="2015815" y="4693470"/>
              <a:ext cx="1231427" cy="222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accent4">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CE6C8EF3-91DB-4D06-847C-92DE56BE033F}"/>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sp>
        <p:nvSpPr>
          <p:cNvPr id="13" name="TextBox 12">
            <a:extLst>
              <a:ext uri="{FF2B5EF4-FFF2-40B4-BE49-F238E27FC236}">
                <a16:creationId xmlns:a16="http://schemas.microsoft.com/office/drawing/2014/main" id="{2DE0AFCA-3EDD-4531-A63C-6CDA739240CB}"/>
              </a:ext>
            </a:extLst>
          </p:cNvPr>
          <p:cNvSpPr txBox="1"/>
          <p:nvPr/>
        </p:nvSpPr>
        <p:spPr>
          <a:xfrm>
            <a:off x="1901449" y="3526049"/>
            <a:ext cx="1035861"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BASSIC</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17D60018-8CCE-412C-A391-EE84B7D03FAA}"/>
              </a:ext>
            </a:extLst>
          </p:cNvPr>
          <p:cNvSpPr/>
          <p:nvPr/>
        </p:nvSpPr>
        <p:spPr>
          <a:xfrm>
            <a:off x="1320782" y="4368780"/>
            <a:ext cx="2197194"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sp>
        <p:nvSpPr>
          <p:cNvPr id="15" name="TextBox 14">
            <a:extLst>
              <a:ext uri="{FF2B5EF4-FFF2-40B4-BE49-F238E27FC236}">
                <a16:creationId xmlns:a16="http://schemas.microsoft.com/office/drawing/2014/main" id="{19C853D7-A9B6-4EE6-BB96-CBD58AA25446}"/>
              </a:ext>
            </a:extLst>
          </p:cNvPr>
          <p:cNvSpPr txBox="1"/>
          <p:nvPr/>
        </p:nvSpPr>
        <p:spPr>
          <a:xfrm>
            <a:off x="4281765" y="3526049"/>
            <a:ext cx="1231427"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REGULAR</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6" name="Rectangle 15">
            <a:extLst>
              <a:ext uri="{FF2B5EF4-FFF2-40B4-BE49-F238E27FC236}">
                <a16:creationId xmlns:a16="http://schemas.microsoft.com/office/drawing/2014/main" id="{ECC30071-9CB4-416F-8E92-9BCF63AF0A68}"/>
              </a:ext>
            </a:extLst>
          </p:cNvPr>
          <p:cNvSpPr/>
          <p:nvPr/>
        </p:nvSpPr>
        <p:spPr>
          <a:xfrm>
            <a:off x="3832094" y="4368779"/>
            <a:ext cx="2130769"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17" name="Group 16">
            <a:extLst>
              <a:ext uri="{FF2B5EF4-FFF2-40B4-BE49-F238E27FC236}">
                <a16:creationId xmlns:a16="http://schemas.microsoft.com/office/drawing/2014/main" id="{51A761F2-FE22-42E1-8604-40890118B0B0}"/>
              </a:ext>
            </a:extLst>
          </p:cNvPr>
          <p:cNvGrpSpPr/>
          <p:nvPr/>
        </p:nvGrpSpPr>
        <p:grpSpPr>
          <a:xfrm>
            <a:off x="4281765" y="3993577"/>
            <a:ext cx="1231427" cy="276999"/>
            <a:chOff x="2015815" y="4666243"/>
            <a:chExt cx="1231427" cy="276999"/>
          </a:xfrm>
          <a:solidFill>
            <a:schemeClr val="bg1"/>
          </a:solidFill>
        </p:grpSpPr>
        <p:sp>
          <p:nvSpPr>
            <p:cNvPr id="18" name="Скругленный прямоугольник 34">
              <a:extLst>
                <a:ext uri="{FF2B5EF4-FFF2-40B4-BE49-F238E27FC236}">
                  <a16:creationId xmlns:a16="http://schemas.microsoft.com/office/drawing/2014/main" id="{B69DE7B9-69B1-49EA-B6C4-3C1187196381}"/>
                </a:ext>
              </a:extLst>
            </p:cNvPr>
            <p:cNvSpPr/>
            <p:nvPr/>
          </p:nvSpPr>
          <p:spPr>
            <a:xfrm flipV="1">
              <a:off x="2015815" y="4693470"/>
              <a:ext cx="1231427" cy="222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accent4">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C055F3B7-82BA-4E5F-B3B4-EB71A4A7AE67}"/>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sp>
        <p:nvSpPr>
          <p:cNvPr id="20" name="TextBox 19">
            <a:extLst>
              <a:ext uri="{FF2B5EF4-FFF2-40B4-BE49-F238E27FC236}">
                <a16:creationId xmlns:a16="http://schemas.microsoft.com/office/drawing/2014/main" id="{0C379F6D-33F5-46FB-B8F8-9340B3F2FDE2}"/>
              </a:ext>
            </a:extLst>
          </p:cNvPr>
          <p:cNvSpPr txBox="1"/>
          <p:nvPr/>
        </p:nvSpPr>
        <p:spPr>
          <a:xfrm>
            <a:off x="9125198" y="3526049"/>
            <a:ext cx="1361270"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PLATINUM</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21" name="Rectangle 20">
            <a:extLst>
              <a:ext uri="{FF2B5EF4-FFF2-40B4-BE49-F238E27FC236}">
                <a16:creationId xmlns:a16="http://schemas.microsoft.com/office/drawing/2014/main" id="{19E0EC2C-7417-40CA-B259-65CA0BC1E2AD}"/>
              </a:ext>
            </a:extLst>
          </p:cNvPr>
          <p:cNvSpPr/>
          <p:nvPr/>
        </p:nvSpPr>
        <p:spPr>
          <a:xfrm>
            <a:off x="8740449" y="4368777"/>
            <a:ext cx="2130769"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22" name="Group 21">
            <a:extLst>
              <a:ext uri="{FF2B5EF4-FFF2-40B4-BE49-F238E27FC236}">
                <a16:creationId xmlns:a16="http://schemas.microsoft.com/office/drawing/2014/main" id="{0DADD8F9-1671-462A-A32F-857384BF5C65}"/>
              </a:ext>
            </a:extLst>
          </p:cNvPr>
          <p:cNvGrpSpPr/>
          <p:nvPr/>
        </p:nvGrpSpPr>
        <p:grpSpPr>
          <a:xfrm>
            <a:off x="9190120" y="3993577"/>
            <a:ext cx="1231427" cy="276999"/>
            <a:chOff x="2015815" y="4666243"/>
            <a:chExt cx="1231427" cy="276999"/>
          </a:xfrm>
          <a:solidFill>
            <a:schemeClr val="bg1"/>
          </a:solidFill>
        </p:grpSpPr>
        <p:sp>
          <p:nvSpPr>
            <p:cNvPr id="23" name="Скругленный прямоугольник 34">
              <a:extLst>
                <a:ext uri="{FF2B5EF4-FFF2-40B4-BE49-F238E27FC236}">
                  <a16:creationId xmlns:a16="http://schemas.microsoft.com/office/drawing/2014/main" id="{71B1E4F8-DA52-4016-AFF1-3242FD5DA627}"/>
                </a:ext>
              </a:extLst>
            </p:cNvPr>
            <p:cNvSpPr/>
            <p:nvPr/>
          </p:nvSpPr>
          <p:spPr>
            <a:xfrm flipV="1">
              <a:off x="2015815" y="4693470"/>
              <a:ext cx="1231427" cy="222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accent4">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306E3936-B207-4CAB-AB6B-F7BED85E188B}"/>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grpSp>
        <p:nvGrpSpPr>
          <p:cNvPr id="25" name="Group 24">
            <a:extLst>
              <a:ext uri="{FF2B5EF4-FFF2-40B4-BE49-F238E27FC236}">
                <a16:creationId xmlns:a16="http://schemas.microsoft.com/office/drawing/2014/main" id="{22D49575-9A5A-4FC5-91CC-EA41CBE300FF}"/>
              </a:ext>
            </a:extLst>
          </p:cNvPr>
          <p:cNvGrpSpPr/>
          <p:nvPr/>
        </p:nvGrpSpPr>
        <p:grpSpPr>
          <a:xfrm>
            <a:off x="9406044" y="2225508"/>
            <a:ext cx="799578" cy="588985"/>
            <a:chOff x="6900921" y="3107680"/>
            <a:chExt cx="799578" cy="588985"/>
          </a:xfrm>
        </p:grpSpPr>
        <p:sp>
          <p:nvSpPr>
            <p:cNvPr id="26" name="TextBox 25">
              <a:extLst>
                <a:ext uri="{FF2B5EF4-FFF2-40B4-BE49-F238E27FC236}">
                  <a16:creationId xmlns:a16="http://schemas.microsoft.com/office/drawing/2014/main" id="{54D3AEDF-FADB-4FE9-9F36-F8C3F5728C34}"/>
                </a:ext>
              </a:extLst>
            </p:cNvPr>
            <p:cNvSpPr txBox="1"/>
            <p:nvPr/>
          </p:nvSpPr>
          <p:spPr>
            <a:xfrm>
              <a:off x="7044550"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85</a:t>
              </a:r>
            </a:p>
          </p:txBody>
        </p:sp>
        <p:sp>
          <p:nvSpPr>
            <p:cNvPr id="27" name="TextBox 26">
              <a:extLst>
                <a:ext uri="{FF2B5EF4-FFF2-40B4-BE49-F238E27FC236}">
                  <a16:creationId xmlns:a16="http://schemas.microsoft.com/office/drawing/2014/main" id="{C857EE48-18D3-459D-87B4-A8ABD3796BA5}"/>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28" name="Group 27">
            <a:extLst>
              <a:ext uri="{FF2B5EF4-FFF2-40B4-BE49-F238E27FC236}">
                <a16:creationId xmlns:a16="http://schemas.microsoft.com/office/drawing/2014/main" id="{7677F832-C1C7-4A4C-97F2-A8F320B0520F}"/>
              </a:ext>
            </a:extLst>
          </p:cNvPr>
          <p:cNvGrpSpPr/>
          <p:nvPr/>
        </p:nvGrpSpPr>
        <p:grpSpPr>
          <a:xfrm>
            <a:off x="6951867" y="2188597"/>
            <a:ext cx="799579" cy="588985"/>
            <a:chOff x="6900921" y="3107680"/>
            <a:chExt cx="799579" cy="588985"/>
          </a:xfrm>
        </p:grpSpPr>
        <p:sp>
          <p:nvSpPr>
            <p:cNvPr id="29" name="TextBox 28">
              <a:extLst>
                <a:ext uri="{FF2B5EF4-FFF2-40B4-BE49-F238E27FC236}">
                  <a16:creationId xmlns:a16="http://schemas.microsoft.com/office/drawing/2014/main" id="{879311B1-3647-43E1-90D2-375E090FDB04}"/>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75</a:t>
              </a:r>
            </a:p>
          </p:txBody>
        </p:sp>
        <p:sp>
          <p:nvSpPr>
            <p:cNvPr id="30" name="TextBox 29">
              <a:extLst>
                <a:ext uri="{FF2B5EF4-FFF2-40B4-BE49-F238E27FC236}">
                  <a16:creationId xmlns:a16="http://schemas.microsoft.com/office/drawing/2014/main" id="{69F75284-1899-4E82-80CA-9FA2DD3EAD9A}"/>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31" name="Group 30">
            <a:extLst>
              <a:ext uri="{FF2B5EF4-FFF2-40B4-BE49-F238E27FC236}">
                <a16:creationId xmlns:a16="http://schemas.microsoft.com/office/drawing/2014/main" id="{11264CA1-2E68-467B-B031-87621735BBE0}"/>
              </a:ext>
            </a:extLst>
          </p:cNvPr>
          <p:cNvGrpSpPr/>
          <p:nvPr/>
        </p:nvGrpSpPr>
        <p:grpSpPr>
          <a:xfrm>
            <a:off x="4497689" y="2188597"/>
            <a:ext cx="799579" cy="588985"/>
            <a:chOff x="6900921" y="3107680"/>
            <a:chExt cx="799579" cy="588985"/>
          </a:xfrm>
        </p:grpSpPr>
        <p:sp>
          <p:nvSpPr>
            <p:cNvPr id="32" name="TextBox 31">
              <a:extLst>
                <a:ext uri="{FF2B5EF4-FFF2-40B4-BE49-F238E27FC236}">
                  <a16:creationId xmlns:a16="http://schemas.microsoft.com/office/drawing/2014/main" id="{CC33E805-50EB-493B-84AC-FAE5AA70FEDD}"/>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50</a:t>
              </a:r>
            </a:p>
          </p:txBody>
        </p:sp>
        <p:sp>
          <p:nvSpPr>
            <p:cNvPr id="33" name="TextBox 32">
              <a:extLst>
                <a:ext uri="{FF2B5EF4-FFF2-40B4-BE49-F238E27FC236}">
                  <a16:creationId xmlns:a16="http://schemas.microsoft.com/office/drawing/2014/main" id="{72112D61-2295-4F84-8DFD-4E360EBEF511}"/>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34" name="Group 33">
            <a:extLst>
              <a:ext uri="{FF2B5EF4-FFF2-40B4-BE49-F238E27FC236}">
                <a16:creationId xmlns:a16="http://schemas.microsoft.com/office/drawing/2014/main" id="{E70E5976-C612-4A6B-8BF6-2F99E0C37072}"/>
              </a:ext>
            </a:extLst>
          </p:cNvPr>
          <p:cNvGrpSpPr/>
          <p:nvPr/>
        </p:nvGrpSpPr>
        <p:grpSpPr>
          <a:xfrm>
            <a:off x="2019590" y="2275438"/>
            <a:ext cx="799579" cy="588985"/>
            <a:chOff x="6900921" y="3107680"/>
            <a:chExt cx="799579" cy="588985"/>
          </a:xfrm>
        </p:grpSpPr>
        <p:sp>
          <p:nvSpPr>
            <p:cNvPr id="35" name="TextBox 34">
              <a:extLst>
                <a:ext uri="{FF2B5EF4-FFF2-40B4-BE49-F238E27FC236}">
                  <a16:creationId xmlns:a16="http://schemas.microsoft.com/office/drawing/2014/main" id="{DF49B87B-1644-46C6-ABBA-33BC541C9359}"/>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45</a:t>
              </a:r>
            </a:p>
          </p:txBody>
        </p:sp>
        <p:sp>
          <p:nvSpPr>
            <p:cNvPr id="36" name="TextBox 35">
              <a:extLst>
                <a:ext uri="{FF2B5EF4-FFF2-40B4-BE49-F238E27FC236}">
                  <a16:creationId xmlns:a16="http://schemas.microsoft.com/office/drawing/2014/main" id="{BEA9EE31-59BA-45DB-8BC2-F452CAC84EA9}"/>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cxnSp>
        <p:nvCxnSpPr>
          <p:cNvPr id="37" name="Straight Connector 36">
            <a:extLst>
              <a:ext uri="{FF2B5EF4-FFF2-40B4-BE49-F238E27FC236}">
                <a16:creationId xmlns:a16="http://schemas.microsoft.com/office/drawing/2014/main" id="{34ACC0AD-4840-4CE0-8022-E64CD15B0168}"/>
              </a:ext>
            </a:extLst>
          </p:cNvPr>
          <p:cNvCxnSpPr>
            <a:cxnSpLocks/>
          </p:cNvCxnSpPr>
          <p:nvPr/>
        </p:nvCxnSpPr>
        <p:spPr>
          <a:xfrm>
            <a:off x="1852557"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F73C63-51DE-422D-BF5F-3FDCB0D66F91}"/>
              </a:ext>
            </a:extLst>
          </p:cNvPr>
          <p:cNvCxnSpPr>
            <a:cxnSpLocks/>
          </p:cNvCxnSpPr>
          <p:nvPr/>
        </p:nvCxnSpPr>
        <p:spPr>
          <a:xfrm>
            <a:off x="4330656"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6E7C36-48BB-49EB-B430-E2BCB7EFB956}"/>
              </a:ext>
            </a:extLst>
          </p:cNvPr>
          <p:cNvCxnSpPr>
            <a:cxnSpLocks/>
          </p:cNvCxnSpPr>
          <p:nvPr/>
        </p:nvCxnSpPr>
        <p:spPr>
          <a:xfrm>
            <a:off x="6784834"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1E2EF7-BF34-4121-855A-7B3A5B251083}"/>
              </a:ext>
            </a:extLst>
          </p:cNvPr>
          <p:cNvCxnSpPr>
            <a:cxnSpLocks/>
          </p:cNvCxnSpPr>
          <p:nvPr/>
        </p:nvCxnSpPr>
        <p:spPr>
          <a:xfrm>
            <a:off x="9239011"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1E244A0-8EDC-42CF-8FBF-BF7BF815DEFB}"/>
              </a:ext>
            </a:extLst>
          </p:cNvPr>
          <p:cNvSpPr/>
          <p:nvPr/>
        </p:nvSpPr>
        <p:spPr>
          <a:xfrm>
            <a:off x="0" y="2382845"/>
            <a:ext cx="12192000" cy="2260023"/>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endParaRPr>
          </a:p>
        </p:txBody>
      </p:sp>
      <p:sp>
        <p:nvSpPr>
          <p:cNvPr id="42" name="Rectangle 41">
            <a:extLst>
              <a:ext uri="{FF2B5EF4-FFF2-40B4-BE49-F238E27FC236}">
                <a16:creationId xmlns:a16="http://schemas.microsoft.com/office/drawing/2014/main" id="{FB9A39E5-DF49-478A-A6B4-C9F33374A787}"/>
              </a:ext>
            </a:extLst>
          </p:cNvPr>
          <p:cNvSpPr/>
          <p:nvPr/>
        </p:nvSpPr>
        <p:spPr>
          <a:xfrm>
            <a:off x="-1" y="4641273"/>
            <a:ext cx="12192001" cy="22167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endParaRPr>
          </a:p>
        </p:txBody>
      </p:sp>
      <p:grpSp>
        <p:nvGrpSpPr>
          <p:cNvPr id="43" name="Group 42">
            <a:extLst>
              <a:ext uri="{FF2B5EF4-FFF2-40B4-BE49-F238E27FC236}">
                <a16:creationId xmlns:a16="http://schemas.microsoft.com/office/drawing/2014/main" id="{9370DF82-8C98-4810-BB97-F8488DA38117}"/>
              </a:ext>
            </a:extLst>
          </p:cNvPr>
          <p:cNvGrpSpPr/>
          <p:nvPr/>
        </p:nvGrpSpPr>
        <p:grpSpPr>
          <a:xfrm>
            <a:off x="1320782" y="5005105"/>
            <a:ext cx="9550436" cy="1489062"/>
            <a:chOff x="1320782" y="3526049"/>
            <a:chExt cx="9550436" cy="1489062"/>
          </a:xfrm>
        </p:grpSpPr>
        <p:sp>
          <p:nvSpPr>
            <p:cNvPr id="3" name="TextBox 2">
              <a:extLst>
                <a:ext uri="{FF2B5EF4-FFF2-40B4-BE49-F238E27FC236}">
                  <a16:creationId xmlns:a16="http://schemas.microsoft.com/office/drawing/2014/main" id="{0DFEED69-02D9-4BED-93F8-32B2834B88E1}"/>
                </a:ext>
              </a:extLst>
            </p:cNvPr>
            <p:cNvSpPr txBox="1"/>
            <p:nvPr/>
          </p:nvSpPr>
          <p:spPr>
            <a:xfrm>
              <a:off x="6635755" y="3526049"/>
              <a:ext cx="1431802"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PREMIUNM</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4" name="Rectangle 3">
              <a:extLst>
                <a:ext uri="{FF2B5EF4-FFF2-40B4-BE49-F238E27FC236}">
                  <a16:creationId xmlns:a16="http://schemas.microsoft.com/office/drawing/2014/main" id="{E436682F-0F79-4EB4-88BC-2F6FE31D7391}"/>
                </a:ext>
              </a:extLst>
            </p:cNvPr>
            <p:cNvSpPr/>
            <p:nvPr/>
          </p:nvSpPr>
          <p:spPr>
            <a:xfrm>
              <a:off x="6279964" y="4368776"/>
              <a:ext cx="2143384"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5" name="Group 4">
              <a:extLst>
                <a:ext uri="{FF2B5EF4-FFF2-40B4-BE49-F238E27FC236}">
                  <a16:creationId xmlns:a16="http://schemas.microsoft.com/office/drawing/2014/main" id="{7DB54B07-8B60-4C2F-8944-09EC8E1C5E3D}"/>
                </a:ext>
              </a:extLst>
            </p:cNvPr>
            <p:cNvGrpSpPr/>
            <p:nvPr/>
          </p:nvGrpSpPr>
          <p:grpSpPr>
            <a:xfrm>
              <a:off x="6735943" y="3993577"/>
              <a:ext cx="1231427" cy="276999"/>
              <a:chOff x="2015815" y="4666243"/>
              <a:chExt cx="1231427" cy="276999"/>
            </a:xfrm>
          </p:grpSpPr>
          <p:sp>
            <p:nvSpPr>
              <p:cNvPr id="6" name="Скругленный прямоугольник 34">
                <a:extLst>
                  <a:ext uri="{FF2B5EF4-FFF2-40B4-BE49-F238E27FC236}">
                    <a16:creationId xmlns:a16="http://schemas.microsoft.com/office/drawing/2014/main" id="{BD1C9866-DD03-44AD-99B2-B01C85FC0DD5}"/>
                  </a:ext>
                </a:extLst>
              </p:cNvPr>
              <p:cNvSpPr/>
              <p:nvPr/>
            </p:nvSpPr>
            <p:spPr>
              <a:xfrm flipV="1">
                <a:off x="2015815" y="4693470"/>
                <a:ext cx="1231427" cy="2225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C0AE016F-048A-468F-8B9B-2F2A08BE8935}"/>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grpSp>
          <p:nvGrpSpPr>
            <p:cNvPr id="8" name="Group 7">
              <a:extLst>
                <a:ext uri="{FF2B5EF4-FFF2-40B4-BE49-F238E27FC236}">
                  <a16:creationId xmlns:a16="http://schemas.microsoft.com/office/drawing/2014/main" id="{B189CBD4-A90F-43F2-B72C-A6BC0D8C740E}"/>
                </a:ext>
              </a:extLst>
            </p:cNvPr>
            <p:cNvGrpSpPr/>
            <p:nvPr/>
          </p:nvGrpSpPr>
          <p:grpSpPr>
            <a:xfrm>
              <a:off x="1803666" y="3993577"/>
              <a:ext cx="1231427" cy="276999"/>
              <a:chOff x="2015815" y="4666243"/>
              <a:chExt cx="1231427" cy="276999"/>
            </a:xfrm>
          </p:grpSpPr>
          <p:sp>
            <p:nvSpPr>
              <p:cNvPr id="9" name="Скругленный прямоугольник 34">
                <a:extLst>
                  <a:ext uri="{FF2B5EF4-FFF2-40B4-BE49-F238E27FC236}">
                    <a16:creationId xmlns:a16="http://schemas.microsoft.com/office/drawing/2014/main" id="{D2D23EBF-01C3-43FC-8307-AA6DBE777F4A}"/>
                  </a:ext>
                </a:extLst>
              </p:cNvPr>
              <p:cNvSpPr/>
              <p:nvPr/>
            </p:nvSpPr>
            <p:spPr>
              <a:xfrm flipV="1">
                <a:off x="2015815" y="4693470"/>
                <a:ext cx="1231427" cy="2225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2589877A-8A08-4FCE-9BDD-1F1739B6F1F1}"/>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sp>
          <p:nvSpPr>
            <p:cNvPr id="11" name="TextBox 10">
              <a:extLst>
                <a:ext uri="{FF2B5EF4-FFF2-40B4-BE49-F238E27FC236}">
                  <a16:creationId xmlns:a16="http://schemas.microsoft.com/office/drawing/2014/main" id="{72B0E991-BB84-41AB-B1CD-75EF6F287E2B}"/>
                </a:ext>
              </a:extLst>
            </p:cNvPr>
            <p:cNvSpPr txBox="1"/>
            <p:nvPr/>
          </p:nvSpPr>
          <p:spPr>
            <a:xfrm>
              <a:off x="1901449" y="3526049"/>
              <a:ext cx="1035861"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BASSIC</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2" name="Rectangle 11">
              <a:extLst>
                <a:ext uri="{FF2B5EF4-FFF2-40B4-BE49-F238E27FC236}">
                  <a16:creationId xmlns:a16="http://schemas.microsoft.com/office/drawing/2014/main" id="{1F4769E8-D21B-4442-A032-E866C891C722}"/>
                </a:ext>
              </a:extLst>
            </p:cNvPr>
            <p:cNvSpPr/>
            <p:nvPr/>
          </p:nvSpPr>
          <p:spPr>
            <a:xfrm>
              <a:off x="1320782" y="4368780"/>
              <a:ext cx="2197194"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sp>
          <p:nvSpPr>
            <p:cNvPr id="13" name="TextBox 12">
              <a:extLst>
                <a:ext uri="{FF2B5EF4-FFF2-40B4-BE49-F238E27FC236}">
                  <a16:creationId xmlns:a16="http://schemas.microsoft.com/office/drawing/2014/main" id="{DAFB6BD9-D1BF-46A5-A87A-1C85885F6FAF}"/>
                </a:ext>
              </a:extLst>
            </p:cNvPr>
            <p:cNvSpPr txBox="1"/>
            <p:nvPr/>
          </p:nvSpPr>
          <p:spPr>
            <a:xfrm>
              <a:off x="4281765" y="3526049"/>
              <a:ext cx="1231427"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REGULAR</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3D1C5B3A-77CF-4423-918E-872D5E79B606}"/>
                </a:ext>
              </a:extLst>
            </p:cNvPr>
            <p:cNvSpPr/>
            <p:nvPr/>
          </p:nvSpPr>
          <p:spPr>
            <a:xfrm>
              <a:off x="3832094" y="4368779"/>
              <a:ext cx="2130769"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15" name="Group 14">
              <a:extLst>
                <a:ext uri="{FF2B5EF4-FFF2-40B4-BE49-F238E27FC236}">
                  <a16:creationId xmlns:a16="http://schemas.microsoft.com/office/drawing/2014/main" id="{8CEFA7E8-A002-4951-ADC1-CBF867886FDD}"/>
                </a:ext>
              </a:extLst>
            </p:cNvPr>
            <p:cNvGrpSpPr/>
            <p:nvPr/>
          </p:nvGrpSpPr>
          <p:grpSpPr>
            <a:xfrm>
              <a:off x="4281765" y="3993577"/>
              <a:ext cx="1231427" cy="276999"/>
              <a:chOff x="2015815" y="4666243"/>
              <a:chExt cx="1231427" cy="276999"/>
            </a:xfrm>
          </p:grpSpPr>
          <p:sp>
            <p:nvSpPr>
              <p:cNvPr id="16" name="Скругленный прямоугольник 34">
                <a:extLst>
                  <a:ext uri="{FF2B5EF4-FFF2-40B4-BE49-F238E27FC236}">
                    <a16:creationId xmlns:a16="http://schemas.microsoft.com/office/drawing/2014/main" id="{9242393A-10AE-4618-97FD-374D573C2BD0}"/>
                  </a:ext>
                </a:extLst>
              </p:cNvPr>
              <p:cNvSpPr/>
              <p:nvPr/>
            </p:nvSpPr>
            <p:spPr>
              <a:xfrm flipV="1">
                <a:off x="2015815" y="4693470"/>
                <a:ext cx="1231427" cy="2225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B2A569AD-643D-4E32-99FF-F80C4737274B}"/>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sp>
          <p:nvSpPr>
            <p:cNvPr id="18" name="TextBox 17">
              <a:extLst>
                <a:ext uri="{FF2B5EF4-FFF2-40B4-BE49-F238E27FC236}">
                  <a16:creationId xmlns:a16="http://schemas.microsoft.com/office/drawing/2014/main" id="{E89DB65D-C444-4902-A12E-42E152E84D11}"/>
                </a:ext>
              </a:extLst>
            </p:cNvPr>
            <p:cNvSpPr txBox="1"/>
            <p:nvPr/>
          </p:nvSpPr>
          <p:spPr>
            <a:xfrm>
              <a:off x="9125198" y="3526049"/>
              <a:ext cx="1361270" cy="369332"/>
            </a:xfrm>
            <a:prstGeom prst="rect">
              <a:avLst/>
            </a:prstGeom>
            <a:noFill/>
          </p:spPr>
          <p:txBody>
            <a:bodyPr wrap="none" rtlCol="0">
              <a:spAutoFit/>
            </a:bodyPr>
            <a:lstStyle/>
            <a:p>
              <a:pPr algn="ctr"/>
              <a:r>
                <a:rPr lang="id-ID"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rPr>
                <a:t>PLATINUM</a:t>
              </a:r>
              <a:endParaRPr lang="en-US" b="1">
                <a:solidFill>
                  <a:schemeClr val="bg1">
                    <a:lumMod val="9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9" name="Rectangle 18">
              <a:extLst>
                <a:ext uri="{FF2B5EF4-FFF2-40B4-BE49-F238E27FC236}">
                  <a16:creationId xmlns:a16="http://schemas.microsoft.com/office/drawing/2014/main" id="{82E6B836-AB91-40A9-9DC9-4C72CF4A784C}"/>
                </a:ext>
              </a:extLst>
            </p:cNvPr>
            <p:cNvSpPr/>
            <p:nvPr/>
          </p:nvSpPr>
          <p:spPr>
            <a:xfrm>
              <a:off x="8740449" y="4368777"/>
              <a:ext cx="2130769" cy="646331"/>
            </a:xfrm>
            <a:prstGeom prst="rect">
              <a:avLst/>
            </a:prstGeom>
          </p:spPr>
          <p:txBody>
            <a:bodyPr wrap="square">
              <a:spAutoFit/>
            </a:bodyPr>
            <a:lstStyle/>
            <a:p>
              <a:pPr algn="ctr"/>
              <a:r>
                <a:rPr lang="id-ID" sz="1200">
                  <a:solidFill>
                    <a:schemeClr val="bg1">
                      <a:lumMod val="95000"/>
                    </a:schemeClr>
                  </a:solidFill>
                  <a:latin typeface="Lato" panose="020F0502020204030203"/>
                </a:rPr>
                <a:t>Lorem ipsum dolor sit amet, consectetur adipiscing elit, sed do eiusmod temp</a:t>
              </a:r>
            </a:p>
          </p:txBody>
        </p:sp>
        <p:grpSp>
          <p:nvGrpSpPr>
            <p:cNvPr id="20" name="Group 19">
              <a:extLst>
                <a:ext uri="{FF2B5EF4-FFF2-40B4-BE49-F238E27FC236}">
                  <a16:creationId xmlns:a16="http://schemas.microsoft.com/office/drawing/2014/main" id="{49F0A3EB-26DE-4931-9D82-9466CE050D29}"/>
                </a:ext>
              </a:extLst>
            </p:cNvPr>
            <p:cNvGrpSpPr/>
            <p:nvPr/>
          </p:nvGrpSpPr>
          <p:grpSpPr>
            <a:xfrm>
              <a:off x="9190120" y="3993577"/>
              <a:ext cx="1231427" cy="276999"/>
              <a:chOff x="2015815" y="4666243"/>
              <a:chExt cx="1231427" cy="276999"/>
            </a:xfrm>
          </p:grpSpPr>
          <p:sp>
            <p:nvSpPr>
              <p:cNvPr id="21" name="Скругленный прямоугольник 34">
                <a:extLst>
                  <a:ext uri="{FF2B5EF4-FFF2-40B4-BE49-F238E27FC236}">
                    <a16:creationId xmlns:a16="http://schemas.microsoft.com/office/drawing/2014/main" id="{E4109877-4C1A-4B25-9F0F-F3F1093FEB09}"/>
                  </a:ext>
                </a:extLst>
              </p:cNvPr>
              <p:cNvSpPr/>
              <p:nvPr/>
            </p:nvSpPr>
            <p:spPr>
              <a:xfrm flipV="1">
                <a:off x="2015815" y="4693470"/>
                <a:ext cx="1231427" cy="2225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736">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id="{7689D064-39FD-4837-8A1F-43C297EB869E}"/>
                  </a:ext>
                </a:extLst>
              </p:cNvPr>
              <p:cNvSpPr txBox="1"/>
              <p:nvPr/>
            </p:nvSpPr>
            <p:spPr>
              <a:xfrm>
                <a:off x="2107209" y="4666243"/>
                <a:ext cx="1048638" cy="276999"/>
              </a:xfrm>
              <a:prstGeom prst="rect">
                <a:avLst/>
              </a:prstGeom>
              <a:noFill/>
              <a:ln>
                <a:noFill/>
              </a:ln>
            </p:spPr>
            <p:txBody>
              <a:bodyPr wrap="square" rtlCol="0">
                <a:spAutoFit/>
              </a:bodyPr>
              <a:lstStyle/>
              <a:p>
                <a:pPr algn="ctr"/>
                <a:r>
                  <a:rPr lang="en-US" sz="1200" b="1" spc="20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rPr>
                  <a:t>Purpose</a:t>
                </a:r>
                <a:endParaRPr lang="ru-RU" sz="1200" b="1" spc="200" dirty="0">
                  <a:solidFill>
                    <a:schemeClr val="accent4">
                      <a:lumMod val="75000"/>
                    </a:schemeClr>
                  </a:solidFill>
                  <a:latin typeface="Montserrat" panose="00000500000000000000" pitchFamily="2" charset="0"/>
                  <a:ea typeface="Lato" panose="020F0502020204030203" pitchFamily="34" charset="0"/>
                  <a:cs typeface="Lato" panose="020F0502020204030203" pitchFamily="34" charset="0"/>
                </a:endParaRPr>
              </a:p>
            </p:txBody>
          </p:sp>
        </p:grpSp>
      </p:grpSp>
      <p:grpSp>
        <p:nvGrpSpPr>
          <p:cNvPr id="44" name="Group 43">
            <a:extLst>
              <a:ext uri="{FF2B5EF4-FFF2-40B4-BE49-F238E27FC236}">
                <a16:creationId xmlns:a16="http://schemas.microsoft.com/office/drawing/2014/main" id="{380B6331-7C3A-4A52-BB30-1EF3E525AB17}"/>
              </a:ext>
            </a:extLst>
          </p:cNvPr>
          <p:cNvGrpSpPr/>
          <p:nvPr/>
        </p:nvGrpSpPr>
        <p:grpSpPr>
          <a:xfrm>
            <a:off x="1852557" y="3039975"/>
            <a:ext cx="8520098" cy="945763"/>
            <a:chOff x="1852557" y="2188597"/>
            <a:chExt cx="8520098" cy="945763"/>
          </a:xfrm>
        </p:grpSpPr>
        <p:grpSp>
          <p:nvGrpSpPr>
            <p:cNvPr id="23" name="Group 22">
              <a:extLst>
                <a:ext uri="{FF2B5EF4-FFF2-40B4-BE49-F238E27FC236}">
                  <a16:creationId xmlns:a16="http://schemas.microsoft.com/office/drawing/2014/main" id="{22E5E035-DE25-4173-9FC2-24FDE6092B64}"/>
                </a:ext>
              </a:extLst>
            </p:cNvPr>
            <p:cNvGrpSpPr/>
            <p:nvPr/>
          </p:nvGrpSpPr>
          <p:grpSpPr>
            <a:xfrm>
              <a:off x="9406044" y="2225508"/>
              <a:ext cx="799578" cy="588985"/>
              <a:chOff x="6900921" y="3107680"/>
              <a:chExt cx="799578" cy="588985"/>
            </a:xfrm>
          </p:grpSpPr>
          <p:sp>
            <p:nvSpPr>
              <p:cNvPr id="24" name="TextBox 23">
                <a:extLst>
                  <a:ext uri="{FF2B5EF4-FFF2-40B4-BE49-F238E27FC236}">
                    <a16:creationId xmlns:a16="http://schemas.microsoft.com/office/drawing/2014/main" id="{22F7775A-EEEC-4222-93F6-944B86BE1EDC}"/>
                  </a:ext>
                </a:extLst>
              </p:cNvPr>
              <p:cNvSpPr txBox="1"/>
              <p:nvPr/>
            </p:nvSpPr>
            <p:spPr>
              <a:xfrm>
                <a:off x="7044550"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85</a:t>
                </a:r>
              </a:p>
            </p:txBody>
          </p:sp>
          <p:sp>
            <p:nvSpPr>
              <p:cNvPr id="25" name="TextBox 24">
                <a:extLst>
                  <a:ext uri="{FF2B5EF4-FFF2-40B4-BE49-F238E27FC236}">
                    <a16:creationId xmlns:a16="http://schemas.microsoft.com/office/drawing/2014/main" id="{F58CEF22-43CC-48EE-B4ED-9068EE529C75}"/>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26" name="Group 25">
              <a:extLst>
                <a:ext uri="{FF2B5EF4-FFF2-40B4-BE49-F238E27FC236}">
                  <a16:creationId xmlns:a16="http://schemas.microsoft.com/office/drawing/2014/main" id="{ED203757-701A-454F-AC5D-6F11396AA277}"/>
                </a:ext>
              </a:extLst>
            </p:cNvPr>
            <p:cNvGrpSpPr/>
            <p:nvPr/>
          </p:nvGrpSpPr>
          <p:grpSpPr>
            <a:xfrm>
              <a:off x="6951867" y="2188597"/>
              <a:ext cx="799579" cy="588985"/>
              <a:chOff x="6900921" y="3107680"/>
              <a:chExt cx="799579" cy="588985"/>
            </a:xfrm>
          </p:grpSpPr>
          <p:sp>
            <p:nvSpPr>
              <p:cNvPr id="27" name="TextBox 26">
                <a:extLst>
                  <a:ext uri="{FF2B5EF4-FFF2-40B4-BE49-F238E27FC236}">
                    <a16:creationId xmlns:a16="http://schemas.microsoft.com/office/drawing/2014/main" id="{4A80E657-298A-47C1-8B54-889C8F192485}"/>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75</a:t>
                </a:r>
              </a:p>
            </p:txBody>
          </p:sp>
          <p:sp>
            <p:nvSpPr>
              <p:cNvPr id="28" name="TextBox 27">
                <a:extLst>
                  <a:ext uri="{FF2B5EF4-FFF2-40B4-BE49-F238E27FC236}">
                    <a16:creationId xmlns:a16="http://schemas.microsoft.com/office/drawing/2014/main" id="{4E8CD213-0C9E-46DA-8586-9435AA50FEA7}"/>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29" name="Group 28">
              <a:extLst>
                <a:ext uri="{FF2B5EF4-FFF2-40B4-BE49-F238E27FC236}">
                  <a16:creationId xmlns:a16="http://schemas.microsoft.com/office/drawing/2014/main" id="{1DF1E372-52E0-4E4B-8A58-81CC2B6BFBD3}"/>
                </a:ext>
              </a:extLst>
            </p:cNvPr>
            <p:cNvGrpSpPr/>
            <p:nvPr/>
          </p:nvGrpSpPr>
          <p:grpSpPr>
            <a:xfrm>
              <a:off x="4497689" y="2188597"/>
              <a:ext cx="799579" cy="588985"/>
              <a:chOff x="6900921" y="3107680"/>
              <a:chExt cx="799579" cy="588985"/>
            </a:xfrm>
          </p:grpSpPr>
          <p:sp>
            <p:nvSpPr>
              <p:cNvPr id="30" name="TextBox 29">
                <a:extLst>
                  <a:ext uri="{FF2B5EF4-FFF2-40B4-BE49-F238E27FC236}">
                    <a16:creationId xmlns:a16="http://schemas.microsoft.com/office/drawing/2014/main" id="{32512D5D-0790-4B85-A086-6EA6DA9327E9}"/>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50</a:t>
                </a:r>
              </a:p>
            </p:txBody>
          </p:sp>
          <p:sp>
            <p:nvSpPr>
              <p:cNvPr id="31" name="TextBox 30">
                <a:extLst>
                  <a:ext uri="{FF2B5EF4-FFF2-40B4-BE49-F238E27FC236}">
                    <a16:creationId xmlns:a16="http://schemas.microsoft.com/office/drawing/2014/main" id="{DA4C5BFB-386E-4078-807C-CDC27D1A2157}"/>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grpSp>
          <p:nvGrpSpPr>
            <p:cNvPr id="32" name="Group 31">
              <a:extLst>
                <a:ext uri="{FF2B5EF4-FFF2-40B4-BE49-F238E27FC236}">
                  <a16:creationId xmlns:a16="http://schemas.microsoft.com/office/drawing/2014/main" id="{D86B3F5E-F3BC-4F00-B88A-093FA688EBCD}"/>
                </a:ext>
              </a:extLst>
            </p:cNvPr>
            <p:cNvGrpSpPr/>
            <p:nvPr/>
          </p:nvGrpSpPr>
          <p:grpSpPr>
            <a:xfrm>
              <a:off x="2019590" y="2275438"/>
              <a:ext cx="799579" cy="588985"/>
              <a:chOff x="6900921" y="3107680"/>
              <a:chExt cx="799579" cy="588985"/>
            </a:xfrm>
          </p:grpSpPr>
          <p:sp>
            <p:nvSpPr>
              <p:cNvPr id="33" name="TextBox 32">
                <a:extLst>
                  <a:ext uri="{FF2B5EF4-FFF2-40B4-BE49-F238E27FC236}">
                    <a16:creationId xmlns:a16="http://schemas.microsoft.com/office/drawing/2014/main" id="{B3D1BD33-9194-4887-A855-B18CFA933385}"/>
                  </a:ext>
                </a:extLst>
              </p:cNvPr>
              <p:cNvSpPr txBox="1"/>
              <p:nvPr/>
            </p:nvSpPr>
            <p:spPr>
              <a:xfrm>
                <a:off x="7044551" y="3111890"/>
                <a:ext cx="655949" cy="584775"/>
              </a:xfrm>
              <a:prstGeom prst="rect">
                <a:avLst/>
              </a:prstGeom>
              <a:noFill/>
            </p:spPr>
            <p:txBody>
              <a:bodyPr wrap="none" rtlCol="0">
                <a:spAutoFit/>
              </a:bodyPr>
              <a:lstStyle/>
              <a:p>
                <a:pPr algn="ctr"/>
                <a:r>
                  <a:rPr lang="id-ID" sz="3200" b="1">
                    <a:solidFill>
                      <a:schemeClr val="bg1">
                        <a:lumMod val="95000"/>
                      </a:schemeClr>
                    </a:solidFill>
                    <a:latin typeface="Lato" panose="020F0502020204030203"/>
                  </a:rPr>
                  <a:t>45</a:t>
                </a:r>
              </a:p>
            </p:txBody>
          </p:sp>
          <p:sp>
            <p:nvSpPr>
              <p:cNvPr id="34" name="TextBox 33">
                <a:extLst>
                  <a:ext uri="{FF2B5EF4-FFF2-40B4-BE49-F238E27FC236}">
                    <a16:creationId xmlns:a16="http://schemas.microsoft.com/office/drawing/2014/main" id="{A0BEB5E9-9ACE-4442-9311-6746BEA8E832}"/>
                  </a:ext>
                </a:extLst>
              </p:cNvPr>
              <p:cNvSpPr txBox="1"/>
              <p:nvPr/>
            </p:nvSpPr>
            <p:spPr>
              <a:xfrm>
                <a:off x="6900921" y="3107680"/>
                <a:ext cx="287258" cy="307777"/>
              </a:xfrm>
              <a:prstGeom prst="rect">
                <a:avLst/>
              </a:prstGeom>
              <a:noFill/>
            </p:spPr>
            <p:txBody>
              <a:bodyPr wrap="none" rtlCol="0">
                <a:spAutoFit/>
              </a:bodyPr>
              <a:lstStyle/>
              <a:p>
                <a:r>
                  <a:rPr lang="id-ID" sz="1400" b="1">
                    <a:solidFill>
                      <a:schemeClr val="bg1">
                        <a:lumMod val="95000"/>
                      </a:schemeClr>
                    </a:solidFill>
                    <a:latin typeface="Lato" panose="020F0502020204030203"/>
                  </a:rPr>
                  <a:t>$</a:t>
                </a:r>
              </a:p>
            </p:txBody>
          </p:sp>
        </p:grpSp>
        <p:cxnSp>
          <p:nvCxnSpPr>
            <p:cNvPr id="35" name="Straight Connector 34">
              <a:extLst>
                <a:ext uri="{FF2B5EF4-FFF2-40B4-BE49-F238E27FC236}">
                  <a16:creationId xmlns:a16="http://schemas.microsoft.com/office/drawing/2014/main" id="{5AF0496C-548D-4D9A-A82C-1EF729F32998}"/>
                </a:ext>
              </a:extLst>
            </p:cNvPr>
            <p:cNvCxnSpPr>
              <a:cxnSpLocks/>
            </p:cNvCxnSpPr>
            <p:nvPr/>
          </p:nvCxnSpPr>
          <p:spPr>
            <a:xfrm>
              <a:off x="1852557"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CAA344-FA98-4DC7-B157-A534B71F0FB8}"/>
                </a:ext>
              </a:extLst>
            </p:cNvPr>
            <p:cNvCxnSpPr>
              <a:cxnSpLocks/>
            </p:cNvCxnSpPr>
            <p:nvPr/>
          </p:nvCxnSpPr>
          <p:spPr>
            <a:xfrm>
              <a:off x="4330656"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5190F2-1259-4640-AF4D-075C4D06FB61}"/>
                </a:ext>
              </a:extLst>
            </p:cNvPr>
            <p:cNvCxnSpPr>
              <a:cxnSpLocks/>
            </p:cNvCxnSpPr>
            <p:nvPr/>
          </p:nvCxnSpPr>
          <p:spPr>
            <a:xfrm>
              <a:off x="6784834"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D0B9F6-7F98-43D7-807A-353F619257DD}"/>
                </a:ext>
              </a:extLst>
            </p:cNvPr>
            <p:cNvCxnSpPr>
              <a:cxnSpLocks/>
            </p:cNvCxnSpPr>
            <p:nvPr/>
          </p:nvCxnSpPr>
          <p:spPr>
            <a:xfrm>
              <a:off x="9239011" y="3134360"/>
              <a:ext cx="11336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9809DE1-9DCB-4F78-8708-B234E349EA64}"/>
              </a:ext>
            </a:extLst>
          </p:cNvPr>
          <p:cNvGrpSpPr/>
          <p:nvPr/>
        </p:nvGrpSpPr>
        <p:grpSpPr>
          <a:xfrm>
            <a:off x="1903055" y="454693"/>
            <a:ext cx="8385891" cy="1490771"/>
            <a:chOff x="1531163" y="368258"/>
            <a:chExt cx="8385891" cy="1490771"/>
          </a:xfrm>
        </p:grpSpPr>
        <p:sp>
          <p:nvSpPr>
            <p:cNvPr id="46" name="TextBox 45">
              <a:extLst>
                <a:ext uri="{FF2B5EF4-FFF2-40B4-BE49-F238E27FC236}">
                  <a16:creationId xmlns:a16="http://schemas.microsoft.com/office/drawing/2014/main" id="{BF2762EC-09BA-4652-B2FF-0DAC9EFA950F}"/>
                </a:ext>
              </a:extLst>
            </p:cNvPr>
            <p:cNvSpPr txBox="1"/>
            <p:nvPr/>
          </p:nvSpPr>
          <p:spPr>
            <a:xfrm>
              <a:off x="3062163" y="368258"/>
              <a:ext cx="5323893" cy="1015663"/>
            </a:xfrm>
            <a:prstGeom prst="rect">
              <a:avLst/>
            </a:prstGeom>
            <a:noFill/>
          </p:spPr>
          <p:txBody>
            <a:bodyPr wrap="none" rtlCol="0">
              <a:spAutoFit/>
            </a:bodyPr>
            <a:lstStyle/>
            <a:p>
              <a:pPr algn="ctr"/>
              <a:r>
                <a:rPr lang="id-ID" sz="6000" b="1">
                  <a:solidFill>
                    <a:schemeClr val="tx1">
                      <a:lumMod val="95000"/>
                      <a:lumOff val="5000"/>
                    </a:schemeClr>
                  </a:solidFill>
                  <a:latin typeface="Montserrat" panose="00000500000000000000" pitchFamily="2" charset="0"/>
                </a:rPr>
                <a:t>CORPORATE</a:t>
              </a:r>
            </a:p>
          </p:txBody>
        </p:sp>
        <p:sp>
          <p:nvSpPr>
            <p:cNvPr id="48" name="Rectangle 47">
              <a:extLst>
                <a:ext uri="{FF2B5EF4-FFF2-40B4-BE49-F238E27FC236}">
                  <a16:creationId xmlns:a16="http://schemas.microsoft.com/office/drawing/2014/main" id="{807E5D45-25DF-44A7-A785-6B480F85F8BB}"/>
                </a:ext>
              </a:extLst>
            </p:cNvPr>
            <p:cNvSpPr/>
            <p:nvPr/>
          </p:nvSpPr>
          <p:spPr>
            <a:xfrm>
              <a:off x="1531163" y="1247130"/>
              <a:ext cx="8385891" cy="611899"/>
            </a:xfrm>
            <a:prstGeom prst="rect">
              <a:avLst/>
            </a:prstGeom>
          </p:spPr>
          <p:txBody>
            <a:bodyPr wrap="square">
              <a:spAutoFit/>
            </a:bodyPr>
            <a:lstStyle/>
            <a:p>
              <a:pPr algn="ctr">
                <a:lnSpc>
                  <a:spcPct val="150000"/>
                </a:lnSpc>
              </a:pPr>
              <a:r>
                <a:rPr lang="en-US" sz="1200" b="1" i="0">
                  <a:solidFill>
                    <a:schemeClr val="accent4">
                      <a:lumMod val="75000"/>
                    </a:schemeClr>
                  </a:solidFill>
                  <a:effectLst/>
                  <a:latin typeface="Lato" panose="020F0502020204030203"/>
                </a:rPr>
                <a:t>Lorem Ipsum</a:t>
              </a:r>
              <a:r>
                <a:rPr lang="en-US" sz="1200" b="0" i="0">
                  <a:solidFill>
                    <a:schemeClr val="accent4">
                      <a:lumMod val="75000"/>
                    </a:schemeClr>
                  </a:solidFill>
                  <a:effectLst/>
                  <a:latin typeface="Lato" panose="020F0502020204030203"/>
                </a:rPr>
                <a:t> is simply dummy text of the printing and typesetting industry. Lorem Ipsum has been the industry's standard dummy text ever since the 1500s, when an unknown printer took a</a:t>
              </a:r>
              <a:endParaRPr lang="id-ID" sz="1200">
                <a:solidFill>
                  <a:schemeClr val="accent4">
                    <a:lumMod val="75000"/>
                  </a:schemeClr>
                </a:solidFill>
                <a:latin typeface="Lato" panose="020F0502020204030203"/>
              </a:endParaRPr>
            </a:p>
          </p:txBody>
        </p:sp>
      </p:grpSp>
    </p:spTree>
    <p:extLst>
      <p:ext uri="{BB962C8B-B14F-4D97-AF65-F5344CB8AC3E}">
        <p14:creationId xmlns:p14="http://schemas.microsoft.com/office/powerpoint/2010/main" val="3625863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8DE75E-A8E9-4012-8ED9-D3D3029DCA31}"/>
              </a:ext>
            </a:extLst>
          </p:cNvPr>
          <p:cNvSpPr>
            <a:spLocks noGrp="1"/>
          </p:cNvSpPr>
          <p:nvPr>
            <p:ph type="pic" sz="quarter" idx="10"/>
          </p:nvPr>
        </p:nvSpPr>
        <p:spPr/>
      </p:sp>
      <p:sp>
        <p:nvSpPr>
          <p:cNvPr id="25" name="Rectangle 24">
            <a:extLst>
              <a:ext uri="{FF2B5EF4-FFF2-40B4-BE49-F238E27FC236}">
                <a16:creationId xmlns:a16="http://schemas.microsoft.com/office/drawing/2014/main" id="{7591DF23-F98B-4347-84C1-AD761F683A49}"/>
              </a:ext>
            </a:extLst>
          </p:cNvPr>
          <p:cNvSpPr/>
          <p:nvPr/>
        </p:nvSpPr>
        <p:spPr>
          <a:xfrm>
            <a:off x="0" y="0"/>
            <a:ext cx="12192000" cy="6858000"/>
          </a:xfrm>
          <a:prstGeom prst="rect">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7CCB3E19-1419-43E7-BE2F-14C97AEF79AD}"/>
              </a:ext>
            </a:extLst>
          </p:cNvPr>
          <p:cNvSpPr txBox="1"/>
          <p:nvPr/>
        </p:nvSpPr>
        <p:spPr>
          <a:xfrm>
            <a:off x="9434286" y="6284685"/>
            <a:ext cx="2353529" cy="276999"/>
          </a:xfrm>
          <a:prstGeom prst="rect">
            <a:avLst/>
          </a:prstGeom>
          <a:noFill/>
        </p:spPr>
        <p:txBody>
          <a:bodyPr wrap="none" rtlCol="0">
            <a:spAutoFit/>
          </a:bodyPr>
          <a:lstStyle/>
          <a:p>
            <a:r>
              <a:rPr lang="id-ID" sz="1200">
                <a:solidFill>
                  <a:schemeClr val="bg1">
                    <a:lumMod val="95000"/>
                  </a:schemeClr>
                </a:solidFill>
                <a:latin typeface="Montserrat" panose="00000500000000000000" pitchFamily="2" charset="0"/>
              </a:rPr>
              <a:t>www.corporate@gmail.com</a:t>
            </a:r>
          </a:p>
        </p:txBody>
      </p:sp>
      <p:sp>
        <p:nvSpPr>
          <p:cNvPr id="10" name="TextBox 9">
            <a:extLst>
              <a:ext uri="{FF2B5EF4-FFF2-40B4-BE49-F238E27FC236}">
                <a16:creationId xmlns:a16="http://schemas.microsoft.com/office/drawing/2014/main" id="{E3547DBF-9CC9-49BF-BEE6-D10187CA1F86}"/>
              </a:ext>
            </a:extLst>
          </p:cNvPr>
          <p:cNvSpPr txBox="1"/>
          <p:nvPr/>
        </p:nvSpPr>
        <p:spPr>
          <a:xfrm>
            <a:off x="229644" y="261255"/>
            <a:ext cx="1659429" cy="276999"/>
          </a:xfrm>
          <a:prstGeom prst="rect">
            <a:avLst/>
          </a:prstGeom>
          <a:noFill/>
        </p:spPr>
        <p:txBody>
          <a:bodyPr wrap="none" rtlCol="0">
            <a:spAutoFit/>
          </a:bodyPr>
          <a:lstStyle/>
          <a:p>
            <a:r>
              <a:rPr lang="id-ID" sz="1200">
                <a:solidFill>
                  <a:schemeClr val="bg1">
                    <a:lumMod val="95000"/>
                  </a:schemeClr>
                </a:solidFill>
                <a:latin typeface="Montserrat" panose="00000500000000000000" pitchFamily="2" charset="0"/>
              </a:rPr>
              <a:t>Art Company in CA</a:t>
            </a:r>
          </a:p>
        </p:txBody>
      </p:sp>
      <p:sp>
        <p:nvSpPr>
          <p:cNvPr id="13" name="Rectangle 12">
            <a:extLst>
              <a:ext uri="{FF2B5EF4-FFF2-40B4-BE49-F238E27FC236}">
                <a16:creationId xmlns:a16="http://schemas.microsoft.com/office/drawing/2014/main" id="{D7B1C88A-F018-499C-A9F4-D7BDB5B76EC9}"/>
              </a:ext>
            </a:extLst>
          </p:cNvPr>
          <p:cNvSpPr/>
          <p:nvPr/>
        </p:nvSpPr>
        <p:spPr>
          <a:xfrm>
            <a:off x="2963623" y="2118068"/>
            <a:ext cx="7233322" cy="2621864"/>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D86EBAC1-43A4-425C-838F-A0A6C079FD69}"/>
              </a:ext>
            </a:extLst>
          </p:cNvPr>
          <p:cNvSpPr txBox="1"/>
          <p:nvPr/>
        </p:nvSpPr>
        <p:spPr>
          <a:xfrm>
            <a:off x="3252065" y="2594437"/>
            <a:ext cx="6656438" cy="1015663"/>
          </a:xfrm>
          <a:prstGeom prst="rect">
            <a:avLst/>
          </a:prstGeom>
          <a:noFill/>
        </p:spPr>
        <p:txBody>
          <a:bodyPr wrap="square" rtlCol="0">
            <a:spAutoFit/>
          </a:bodyPr>
          <a:lstStyle/>
          <a:p>
            <a:pPr algn="ctr"/>
            <a:r>
              <a:rPr lang="id-ID" sz="6000" b="1" spc="600">
                <a:latin typeface="Montserrat ExtraBold" panose="00000900000000000000" pitchFamily="2" charset="0"/>
              </a:rPr>
              <a:t>T</a:t>
            </a:r>
            <a:r>
              <a:rPr lang="en-US" sz="6000" b="1" spc="600">
                <a:latin typeface="Montserrat ExtraBold" panose="00000900000000000000" pitchFamily="2" charset="0"/>
              </a:rPr>
              <a:t>H</a:t>
            </a:r>
            <a:r>
              <a:rPr lang="id-ID" sz="6000" b="1" spc="600">
                <a:latin typeface="Montserrat ExtraBold" panose="00000900000000000000" pitchFamily="2" charset="0"/>
              </a:rPr>
              <a:t>ANK YOU</a:t>
            </a:r>
          </a:p>
        </p:txBody>
      </p:sp>
      <p:sp>
        <p:nvSpPr>
          <p:cNvPr id="16" name="TextBox 15">
            <a:extLst>
              <a:ext uri="{FF2B5EF4-FFF2-40B4-BE49-F238E27FC236}">
                <a16:creationId xmlns:a16="http://schemas.microsoft.com/office/drawing/2014/main" id="{464F945F-3311-49AE-83C7-A56D2B4C15F3}"/>
              </a:ext>
            </a:extLst>
          </p:cNvPr>
          <p:cNvSpPr txBox="1"/>
          <p:nvPr/>
        </p:nvSpPr>
        <p:spPr>
          <a:xfrm>
            <a:off x="3252065" y="3651665"/>
            <a:ext cx="6656438" cy="611899"/>
          </a:xfrm>
          <a:prstGeom prst="rect">
            <a:avLst/>
          </a:prstGeom>
          <a:noFill/>
        </p:spPr>
        <p:txBody>
          <a:bodyPr wrap="square">
            <a:spAutoFit/>
          </a:bodyPr>
          <a:lstStyle/>
          <a:p>
            <a:pPr algn="ctr">
              <a:lnSpc>
                <a:spcPct val="150000"/>
              </a:lnSpc>
            </a:pPr>
            <a:r>
              <a:rPr lang="id-ID" sz="1200" b="0" i="0" spc="100">
                <a:solidFill>
                  <a:schemeClr val="accent4">
                    <a:lumMod val="75000"/>
                  </a:schemeClr>
                </a:solidFill>
                <a:effectLst/>
                <a:latin typeface="Lato"/>
              </a:rPr>
              <a:t>Lorem ipsum dolor sit amet, consectetur adipiscing elit, sed do eiusmod tempor incididunt ut labore et dolore magna aliqua. Ut enim ad minim</a:t>
            </a:r>
            <a:endParaRPr lang="id-ID" sz="1200" spc="100">
              <a:solidFill>
                <a:schemeClr val="accent4">
                  <a:lumMod val="75000"/>
                </a:schemeClr>
              </a:solidFill>
              <a:latin typeface="Lato"/>
            </a:endParaRPr>
          </a:p>
        </p:txBody>
      </p:sp>
      <p:sp>
        <p:nvSpPr>
          <p:cNvPr id="17" name="Rectangle 16">
            <a:extLst>
              <a:ext uri="{FF2B5EF4-FFF2-40B4-BE49-F238E27FC236}">
                <a16:creationId xmlns:a16="http://schemas.microsoft.com/office/drawing/2014/main" id="{20382DC8-A708-421A-9251-17579B5DEC7B}"/>
              </a:ext>
            </a:extLst>
          </p:cNvPr>
          <p:cNvSpPr/>
          <p:nvPr/>
        </p:nvSpPr>
        <p:spPr>
          <a:xfrm>
            <a:off x="3182292" y="2333172"/>
            <a:ext cx="6795984" cy="219165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9478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CCEF2F1B-AF3C-495B-9B90-FFDB34479BBF}"/>
              </a:ext>
            </a:extLst>
          </p:cNvPr>
          <p:cNvSpPr/>
          <p:nvPr/>
        </p:nvSpPr>
        <p:spPr>
          <a:xfrm>
            <a:off x="-1" y="0"/>
            <a:ext cx="9418037" cy="4251499"/>
          </a:xfrm>
          <a:custGeom>
            <a:avLst/>
            <a:gdLst>
              <a:gd name="connsiteX0" fmla="*/ 0 w 9418037"/>
              <a:gd name="connsiteY0" fmla="*/ 0 h 4251499"/>
              <a:gd name="connsiteX1" fmla="*/ 9418037 w 9418037"/>
              <a:gd name="connsiteY1" fmla="*/ 0 h 4251499"/>
              <a:gd name="connsiteX2" fmla="*/ 9416051 w 9418037"/>
              <a:gd name="connsiteY2" fmla="*/ 6702 h 4251499"/>
              <a:gd name="connsiteX3" fmla="*/ 9340748 w 9418037"/>
              <a:gd name="connsiteY3" fmla="*/ 120102 h 4251499"/>
              <a:gd name="connsiteX4" fmla="*/ 5209352 w 9418037"/>
              <a:gd name="connsiteY4" fmla="*/ 4251499 h 4251499"/>
              <a:gd name="connsiteX5" fmla="*/ 4023449 w 9418037"/>
              <a:gd name="connsiteY5" fmla="*/ 4251499 h 4251499"/>
              <a:gd name="connsiteX6" fmla="*/ 0 w 9418037"/>
              <a:gd name="connsiteY6" fmla="*/ 4251499 h 425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8037" h="4251499">
                <a:moveTo>
                  <a:pt x="0" y="0"/>
                </a:moveTo>
                <a:lnTo>
                  <a:pt x="9418037" y="0"/>
                </a:lnTo>
                <a:lnTo>
                  <a:pt x="9416051" y="6702"/>
                </a:lnTo>
                <a:cubicBezTo>
                  <a:pt x="9399317" y="47968"/>
                  <a:pt x="9374216" y="86634"/>
                  <a:pt x="9340748" y="120102"/>
                </a:cubicBezTo>
                <a:lnTo>
                  <a:pt x="5209352" y="4251499"/>
                </a:lnTo>
                <a:lnTo>
                  <a:pt x="4023449" y="4251499"/>
                </a:lnTo>
                <a:lnTo>
                  <a:pt x="0" y="4251499"/>
                </a:lnTo>
                <a:close/>
              </a:path>
            </a:pathLst>
          </a:custGeom>
          <a:solidFill>
            <a:srgbClr val="E0D4B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Freeform: Shape 19">
            <a:extLst>
              <a:ext uri="{FF2B5EF4-FFF2-40B4-BE49-F238E27FC236}">
                <a16:creationId xmlns:a16="http://schemas.microsoft.com/office/drawing/2014/main" id="{0C51C576-B005-4234-8C89-728A7B39D749}"/>
              </a:ext>
            </a:extLst>
          </p:cNvPr>
          <p:cNvSpPr/>
          <p:nvPr/>
        </p:nvSpPr>
        <p:spPr>
          <a:xfrm>
            <a:off x="6145648" y="-1"/>
            <a:ext cx="6046352" cy="6858002"/>
          </a:xfrm>
          <a:custGeom>
            <a:avLst/>
            <a:gdLst>
              <a:gd name="connsiteX0" fmla="*/ 4231800 w 6046352"/>
              <a:gd name="connsiteY0" fmla="*/ 0 h 6858002"/>
              <a:gd name="connsiteX1" fmla="*/ 5954007 w 6046352"/>
              <a:gd name="connsiteY1" fmla="*/ 1 h 6858002"/>
              <a:gd name="connsiteX2" fmla="*/ 6046352 w 6046352"/>
              <a:gd name="connsiteY2" fmla="*/ 1 h 6858002"/>
              <a:gd name="connsiteX3" fmla="*/ 6046352 w 6046352"/>
              <a:gd name="connsiteY3" fmla="*/ 6858001 h 6858002"/>
              <a:gd name="connsiteX4" fmla="*/ 5954007 w 6046352"/>
              <a:gd name="connsiteY4" fmla="*/ 6858001 h 6858002"/>
              <a:gd name="connsiteX5" fmla="*/ 5954007 w 6046352"/>
              <a:gd name="connsiteY5" fmla="*/ 6858002 h 6858002"/>
              <a:gd name="connsiteX6" fmla="*/ 2342217 w 6046352"/>
              <a:gd name="connsiteY6" fmla="*/ 6858002 h 6858002"/>
              <a:gd name="connsiteX7" fmla="*/ 100404 w 6046352"/>
              <a:gd name="connsiteY7" fmla="*/ 4616189 h 6858002"/>
              <a:gd name="connsiteX8" fmla="*/ 100404 w 6046352"/>
              <a:gd name="connsiteY8" fmla="*/ 413139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6352" h="6858002">
                <a:moveTo>
                  <a:pt x="4231800" y="0"/>
                </a:moveTo>
                <a:lnTo>
                  <a:pt x="5954007" y="1"/>
                </a:lnTo>
                <a:lnTo>
                  <a:pt x="6046352" y="1"/>
                </a:lnTo>
                <a:lnTo>
                  <a:pt x="6046352" y="6858001"/>
                </a:lnTo>
                <a:lnTo>
                  <a:pt x="5954007" y="6858001"/>
                </a:lnTo>
                <a:lnTo>
                  <a:pt x="5954007" y="6858002"/>
                </a:lnTo>
                <a:lnTo>
                  <a:pt x="2342217" y="6858002"/>
                </a:lnTo>
                <a:lnTo>
                  <a:pt x="100404" y="4616189"/>
                </a:lnTo>
                <a:cubicBezTo>
                  <a:pt x="-33468" y="4482318"/>
                  <a:pt x="-33468" y="4265268"/>
                  <a:pt x="100404" y="4131397"/>
                </a:cubicBezTo>
                <a:close/>
              </a:path>
            </a:pathLst>
          </a:custGeom>
          <a:solidFill>
            <a:srgbClr val="E0D4B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Picture Placeholder 2">
            <a:extLst>
              <a:ext uri="{FF2B5EF4-FFF2-40B4-BE49-F238E27FC236}">
                <a16:creationId xmlns:a16="http://schemas.microsoft.com/office/drawing/2014/main" id="{0CECA75B-18D9-4F30-A437-F8E23A11D86C}"/>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C37B38E2-FA10-4F43-AA76-C16C2F5B3F91}"/>
              </a:ext>
            </a:extLst>
          </p:cNvPr>
          <p:cNvSpPr>
            <a:spLocks noGrp="1"/>
          </p:cNvSpPr>
          <p:nvPr>
            <p:ph type="pic" sz="quarter" idx="11"/>
          </p:nvPr>
        </p:nvSpPr>
        <p:spPr/>
      </p:sp>
      <p:sp>
        <p:nvSpPr>
          <p:cNvPr id="5" name="TextBox 4">
            <a:extLst>
              <a:ext uri="{FF2B5EF4-FFF2-40B4-BE49-F238E27FC236}">
                <a16:creationId xmlns:a16="http://schemas.microsoft.com/office/drawing/2014/main" id="{2AE6DFE8-465B-4607-9954-E2306EE788B7}"/>
              </a:ext>
            </a:extLst>
          </p:cNvPr>
          <p:cNvSpPr txBox="1"/>
          <p:nvPr/>
        </p:nvSpPr>
        <p:spPr>
          <a:xfrm>
            <a:off x="1150337" y="1827593"/>
            <a:ext cx="7868422" cy="1323439"/>
          </a:xfrm>
          <a:prstGeom prst="rect">
            <a:avLst/>
          </a:prstGeom>
          <a:noFill/>
        </p:spPr>
        <p:txBody>
          <a:bodyPr wrap="square">
            <a:spAutoFit/>
          </a:bodyPr>
          <a:lstStyle/>
          <a:p>
            <a:r>
              <a:rPr lang="id-ID" sz="4000" b="1">
                <a:latin typeface="Poppins" panose="00000500000000000000" pitchFamily="2" charset="0"/>
                <a:cs typeface="Poppins" panose="00000500000000000000" pitchFamily="2" charset="0"/>
              </a:rPr>
              <a:t>Corporation Come in Many Different Types</a:t>
            </a:r>
          </a:p>
        </p:txBody>
      </p:sp>
      <p:grpSp>
        <p:nvGrpSpPr>
          <p:cNvPr id="11" name="Group 10">
            <a:extLst>
              <a:ext uri="{FF2B5EF4-FFF2-40B4-BE49-F238E27FC236}">
                <a16:creationId xmlns:a16="http://schemas.microsoft.com/office/drawing/2014/main" id="{5E967A00-507B-4201-81B7-9A4BA51EBA1D}"/>
              </a:ext>
            </a:extLst>
          </p:cNvPr>
          <p:cNvGrpSpPr/>
          <p:nvPr/>
        </p:nvGrpSpPr>
        <p:grpSpPr>
          <a:xfrm>
            <a:off x="1238671" y="5099624"/>
            <a:ext cx="4498856" cy="910252"/>
            <a:chOff x="2296861" y="2781002"/>
            <a:chExt cx="4498856" cy="910252"/>
          </a:xfrm>
        </p:grpSpPr>
        <p:sp>
          <p:nvSpPr>
            <p:cNvPr id="12" name="TextBox 11">
              <a:extLst>
                <a:ext uri="{FF2B5EF4-FFF2-40B4-BE49-F238E27FC236}">
                  <a16:creationId xmlns:a16="http://schemas.microsoft.com/office/drawing/2014/main" id="{4CBDB25A-558A-448F-8F9E-BAA021C2541F}"/>
                </a:ext>
              </a:extLst>
            </p:cNvPr>
            <p:cNvSpPr txBox="1"/>
            <p:nvPr/>
          </p:nvSpPr>
          <p:spPr>
            <a:xfrm>
              <a:off x="2296861" y="2781002"/>
              <a:ext cx="1790875" cy="307777"/>
            </a:xfrm>
            <a:prstGeom prst="rect">
              <a:avLst/>
            </a:prstGeom>
            <a:noFill/>
          </p:spPr>
          <p:txBody>
            <a:bodyPr wrap="none" rtlCol="0">
              <a:spAutoFit/>
            </a:bodyPr>
            <a:lstStyle/>
            <a:p>
              <a:r>
                <a:rPr lang="id-ID" sz="1400" b="1">
                  <a:latin typeface="Poppins" panose="00000500000000000000" pitchFamily="2" charset="0"/>
                  <a:cs typeface="Poppins" panose="00000500000000000000" pitchFamily="2" charset="0"/>
                </a:rPr>
                <a:t>ABOUT COMPANY</a:t>
              </a:r>
            </a:p>
          </p:txBody>
        </p:sp>
        <p:sp>
          <p:nvSpPr>
            <p:cNvPr id="13" name="TextBox 12">
              <a:extLst>
                <a:ext uri="{FF2B5EF4-FFF2-40B4-BE49-F238E27FC236}">
                  <a16:creationId xmlns:a16="http://schemas.microsoft.com/office/drawing/2014/main" id="{3741274D-5AA1-4B71-9649-F23D6978F234}"/>
                </a:ext>
              </a:extLst>
            </p:cNvPr>
            <p:cNvSpPr txBox="1"/>
            <p:nvPr/>
          </p:nvSpPr>
          <p:spPr>
            <a:xfrm>
              <a:off x="2296861" y="3073521"/>
              <a:ext cx="4498856" cy="617733"/>
            </a:xfrm>
            <a:prstGeom prst="rect">
              <a:avLst/>
            </a:prstGeom>
            <a:noFill/>
          </p:spPr>
          <p:txBody>
            <a:bodyPr wrap="square">
              <a:spAutoFit/>
            </a:bodyPr>
            <a:lstStyle/>
            <a:p>
              <a:pPr>
                <a:lnSpc>
                  <a:spcPct val="150000"/>
                </a:lnSpc>
              </a:pPr>
              <a:r>
                <a:rPr lang="id-ID" sz="1200" b="0" i="0" spc="100">
                  <a:solidFill>
                    <a:schemeClr val="tx1">
                      <a:lumMod val="65000"/>
                      <a:lumOff val="35000"/>
                    </a:schemeClr>
                  </a:solidFill>
                  <a:effectLst/>
                  <a:latin typeface="Mercury SSm A"/>
                </a:rPr>
                <a:t>Lorem ipsum dolor sit amet, consectetur adipiscing elit, sed do eiusmod tempo incididunt ut labore et dolore</a:t>
              </a:r>
              <a:endParaRPr lang="id-ID" sz="1200" spc="100">
                <a:solidFill>
                  <a:schemeClr val="tx1">
                    <a:lumMod val="65000"/>
                    <a:lumOff val="35000"/>
                  </a:schemeClr>
                </a:solidFill>
              </a:endParaRPr>
            </a:p>
          </p:txBody>
        </p:sp>
      </p:grpSp>
      <p:sp>
        <p:nvSpPr>
          <p:cNvPr id="15" name="TextBox 14">
            <a:extLst>
              <a:ext uri="{FF2B5EF4-FFF2-40B4-BE49-F238E27FC236}">
                <a16:creationId xmlns:a16="http://schemas.microsoft.com/office/drawing/2014/main" id="{DCA47AAF-B9E3-452E-A283-5F857B12F200}"/>
              </a:ext>
            </a:extLst>
          </p:cNvPr>
          <p:cNvSpPr txBox="1"/>
          <p:nvPr/>
        </p:nvSpPr>
        <p:spPr>
          <a:xfrm>
            <a:off x="1150337" y="3044098"/>
            <a:ext cx="6351742" cy="617733"/>
          </a:xfrm>
          <a:prstGeom prst="rect">
            <a:avLst/>
          </a:prstGeom>
          <a:noFill/>
        </p:spPr>
        <p:txBody>
          <a:bodyPr wrap="square">
            <a:spAutoFit/>
          </a:bodyPr>
          <a:lstStyle/>
          <a:p>
            <a:pPr>
              <a:lnSpc>
                <a:spcPct val="150000"/>
              </a:lnSpc>
            </a:pPr>
            <a:r>
              <a:rPr lang="id-ID" sz="1200" b="0" i="0" spc="100">
                <a:solidFill>
                  <a:schemeClr val="tx1">
                    <a:lumMod val="65000"/>
                    <a:lumOff val="35000"/>
                  </a:schemeClr>
                </a:solidFill>
                <a:effectLst/>
                <a:latin typeface="Mercury SSm A"/>
              </a:rPr>
              <a:t>Lorem ipsum dolor sit amet, consectetur adipiscing elit, sed do eiusmod tempo incididunt ut labore et dolore</a:t>
            </a:r>
            <a:endParaRPr lang="id-ID" sz="1200" spc="100">
              <a:solidFill>
                <a:schemeClr val="tx1">
                  <a:lumMod val="65000"/>
                  <a:lumOff val="35000"/>
                </a:schemeClr>
              </a:solidFill>
            </a:endParaRPr>
          </a:p>
        </p:txBody>
      </p:sp>
    </p:spTree>
    <p:extLst>
      <p:ext uri="{BB962C8B-B14F-4D97-AF65-F5344CB8AC3E}">
        <p14:creationId xmlns:p14="http://schemas.microsoft.com/office/powerpoint/2010/main" val="280142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57143E-E410-4E57-9D71-F9F9EB7B8B33}"/>
              </a:ext>
            </a:extLst>
          </p:cNvPr>
          <p:cNvSpPr>
            <a:spLocks noGrp="1"/>
          </p:cNvSpPr>
          <p:nvPr>
            <p:ph type="pic" sz="quarter" idx="10"/>
          </p:nvPr>
        </p:nvSpPr>
        <p:spPr/>
      </p:sp>
      <p:sp>
        <p:nvSpPr>
          <p:cNvPr id="13" name="Oval 12">
            <a:extLst>
              <a:ext uri="{FF2B5EF4-FFF2-40B4-BE49-F238E27FC236}">
                <a16:creationId xmlns:a16="http://schemas.microsoft.com/office/drawing/2014/main" id="{DA26073B-A530-41AF-B4E7-43AF90D72C14}"/>
              </a:ext>
            </a:extLst>
          </p:cNvPr>
          <p:cNvSpPr/>
          <p:nvPr/>
        </p:nvSpPr>
        <p:spPr>
          <a:xfrm>
            <a:off x="3536450" y="2953901"/>
            <a:ext cx="3013986" cy="301398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2" name="Group 21">
            <a:extLst>
              <a:ext uri="{FF2B5EF4-FFF2-40B4-BE49-F238E27FC236}">
                <a16:creationId xmlns:a16="http://schemas.microsoft.com/office/drawing/2014/main" id="{5DDC0A11-9197-4EC9-A7DC-19A880B5B4C3}"/>
              </a:ext>
            </a:extLst>
          </p:cNvPr>
          <p:cNvGrpSpPr/>
          <p:nvPr/>
        </p:nvGrpSpPr>
        <p:grpSpPr>
          <a:xfrm>
            <a:off x="3852039" y="1177596"/>
            <a:ext cx="8122149" cy="4502808"/>
            <a:chOff x="3852039" y="837490"/>
            <a:chExt cx="8122149" cy="4502808"/>
          </a:xfrm>
        </p:grpSpPr>
        <p:sp>
          <p:nvSpPr>
            <p:cNvPr id="5" name="TextBox 4">
              <a:extLst>
                <a:ext uri="{FF2B5EF4-FFF2-40B4-BE49-F238E27FC236}">
                  <a16:creationId xmlns:a16="http://schemas.microsoft.com/office/drawing/2014/main" id="{7E7DA3E5-1890-415A-A158-11E971E7B813}"/>
                </a:ext>
              </a:extLst>
            </p:cNvPr>
            <p:cNvSpPr txBox="1"/>
            <p:nvPr/>
          </p:nvSpPr>
          <p:spPr>
            <a:xfrm>
              <a:off x="3852039" y="837490"/>
              <a:ext cx="8122149" cy="1323439"/>
            </a:xfrm>
            <a:prstGeom prst="rect">
              <a:avLst/>
            </a:prstGeom>
            <a:noFill/>
          </p:spPr>
          <p:txBody>
            <a:bodyPr wrap="square" rtlCol="0">
              <a:spAutoFit/>
            </a:bodyPr>
            <a:lstStyle/>
            <a:p>
              <a:r>
                <a:rPr lang="id-ID" sz="4000" b="1">
                  <a:latin typeface="Poppins" panose="00000500000000000000" pitchFamily="2" charset="0"/>
                  <a:cs typeface="Poppins" panose="00000500000000000000" pitchFamily="2" charset="0"/>
                </a:rPr>
                <a:t>WE HAVE 27 YEARS EXPERIENC ABOUT BEST BRAND IDENTITY</a:t>
              </a:r>
            </a:p>
          </p:txBody>
        </p:sp>
        <p:sp>
          <p:nvSpPr>
            <p:cNvPr id="15" name="Rectangle 14">
              <a:extLst>
                <a:ext uri="{FF2B5EF4-FFF2-40B4-BE49-F238E27FC236}">
                  <a16:creationId xmlns:a16="http://schemas.microsoft.com/office/drawing/2014/main" id="{C39B6C91-AEEA-4CB7-8CC8-03ABB3C37D7D}"/>
                </a:ext>
              </a:extLst>
            </p:cNvPr>
            <p:cNvSpPr/>
            <p:nvPr/>
          </p:nvSpPr>
          <p:spPr>
            <a:xfrm>
              <a:off x="7469492" y="2968964"/>
              <a:ext cx="3745485"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sp>
          <p:nvSpPr>
            <p:cNvPr id="17" name="TextBox 16">
              <a:extLst>
                <a:ext uri="{FF2B5EF4-FFF2-40B4-BE49-F238E27FC236}">
                  <a16:creationId xmlns:a16="http://schemas.microsoft.com/office/drawing/2014/main" id="{18B3AA68-EF89-4413-AA9B-B91254448D1D}"/>
                </a:ext>
              </a:extLst>
            </p:cNvPr>
            <p:cNvSpPr txBox="1"/>
            <p:nvPr/>
          </p:nvSpPr>
          <p:spPr>
            <a:xfrm>
              <a:off x="7469492" y="2731228"/>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sp>
          <p:nvSpPr>
            <p:cNvPr id="19" name="Rectangle 18">
              <a:extLst>
                <a:ext uri="{FF2B5EF4-FFF2-40B4-BE49-F238E27FC236}">
                  <a16:creationId xmlns:a16="http://schemas.microsoft.com/office/drawing/2014/main" id="{65B1EE71-2D81-4A46-BEA8-F0526FDE98AC}"/>
                </a:ext>
              </a:extLst>
            </p:cNvPr>
            <p:cNvSpPr/>
            <p:nvPr/>
          </p:nvSpPr>
          <p:spPr>
            <a:xfrm>
              <a:off x="7469492" y="4451400"/>
              <a:ext cx="3745485" cy="888898"/>
            </a:xfrm>
            <a:prstGeom prst="rect">
              <a:avLst/>
            </a:prstGeom>
          </p:spPr>
          <p:txBody>
            <a:bodyPr wrap="square">
              <a:spAutoFit/>
            </a:bodyPr>
            <a:lstStyle/>
            <a:p>
              <a:pP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 magna aliqua. aasa Sagittis aliquam</a:t>
              </a:r>
            </a:p>
          </p:txBody>
        </p:sp>
        <p:sp>
          <p:nvSpPr>
            <p:cNvPr id="21" name="TextBox 20">
              <a:extLst>
                <a:ext uri="{FF2B5EF4-FFF2-40B4-BE49-F238E27FC236}">
                  <a16:creationId xmlns:a16="http://schemas.microsoft.com/office/drawing/2014/main" id="{8A1EBFA5-AC92-49AD-88AB-AA0F491A4964}"/>
                </a:ext>
              </a:extLst>
            </p:cNvPr>
            <p:cNvSpPr txBox="1"/>
            <p:nvPr/>
          </p:nvSpPr>
          <p:spPr>
            <a:xfrm>
              <a:off x="7469492" y="4213664"/>
              <a:ext cx="1657826" cy="307777"/>
            </a:xfrm>
            <a:prstGeom prst="rect">
              <a:avLst/>
            </a:prstGeom>
            <a:noFill/>
          </p:spPr>
          <p:txBody>
            <a:bodyPr wrap="none" rtlCol="0">
              <a:spAutoFit/>
            </a:bodyPr>
            <a:lstStyle/>
            <a:p>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grpSp>
      <p:sp>
        <p:nvSpPr>
          <p:cNvPr id="3" name="Picture Placeholder 2">
            <a:extLst>
              <a:ext uri="{FF2B5EF4-FFF2-40B4-BE49-F238E27FC236}">
                <a16:creationId xmlns:a16="http://schemas.microsoft.com/office/drawing/2014/main" id="{6EE71366-9DDE-488F-B017-97B7B6F35510}"/>
              </a:ext>
            </a:extLst>
          </p:cNvPr>
          <p:cNvSpPr>
            <a:spLocks noGrp="1"/>
          </p:cNvSpPr>
          <p:nvPr>
            <p:ph type="pic" sz="quarter" idx="11"/>
          </p:nvPr>
        </p:nvSpPr>
        <p:spPr/>
      </p:sp>
    </p:spTree>
    <p:extLst>
      <p:ext uri="{BB962C8B-B14F-4D97-AF65-F5344CB8AC3E}">
        <p14:creationId xmlns:p14="http://schemas.microsoft.com/office/powerpoint/2010/main" val="111252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089FDA-DDA8-428B-8740-A96C0729DDF6}"/>
              </a:ext>
            </a:extLst>
          </p:cNvPr>
          <p:cNvSpPr>
            <a:spLocks noGrp="1"/>
          </p:cNvSpPr>
          <p:nvPr>
            <p:ph type="pic" sz="quarter" idx="10"/>
          </p:nvPr>
        </p:nvSpPr>
        <p:spPr/>
      </p:sp>
      <p:grpSp>
        <p:nvGrpSpPr>
          <p:cNvPr id="30" name="Group 29">
            <a:extLst>
              <a:ext uri="{FF2B5EF4-FFF2-40B4-BE49-F238E27FC236}">
                <a16:creationId xmlns:a16="http://schemas.microsoft.com/office/drawing/2014/main" id="{BD2253D5-14DF-4CCA-9ED9-71DD6BBB736E}"/>
              </a:ext>
            </a:extLst>
          </p:cNvPr>
          <p:cNvGrpSpPr/>
          <p:nvPr/>
        </p:nvGrpSpPr>
        <p:grpSpPr>
          <a:xfrm>
            <a:off x="751649" y="730809"/>
            <a:ext cx="1159223" cy="5396383"/>
            <a:chOff x="10310900" y="491527"/>
            <a:chExt cx="1159223" cy="5396383"/>
          </a:xfrm>
          <a:solidFill>
            <a:srgbClr val="F7F7F7"/>
          </a:solidFill>
        </p:grpSpPr>
        <p:grpSp>
          <p:nvGrpSpPr>
            <p:cNvPr id="31" name="Group 30">
              <a:extLst>
                <a:ext uri="{FF2B5EF4-FFF2-40B4-BE49-F238E27FC236}">
                  <a16:creationId xmlns:a16="http://schemas.microsoft.com/office/drawing/2014/main" id="{7155D005-B106-4446-B181-66F718927D59}"/>
                </a:ext>
              </a:extLst>
            </p:cNvPr>
            <p:cNvGrpSpPr/>
            <p:nvPr/>
          </p:nvGrpSpPr>
          <p:grpSpPr>
            <a:xfrm>
              <a:off x="10310900" y="491527"/>
              <a:ext cx="1159223" cy="1940181"/>
              <a:chOff x="10377715" y="1364344"/>
              <a:chExt cx="1159223" cy="1940181"/>
            </a:xfrm>
            <a:grpFill/>
          </p:grpSpPr>
          <p:grpSp>
            <p:nvGrpSpPr>
              <p:cNvPr id="61" name="Group 60">
                <a:extLst>
                  <a:ext uri="{FF2B5EF4-FFF2-40B4-BE49-F238E27FC236}">
                    <a16:creationId xmlns:a16="http://schemas.microsoft.com/office/drawing/2014/main" id="{72C17879-F668-48B3-A16F-B1AF66F0A7F9}"/>
                  </a:ext>
                </a:extLst>
              </p:cNvPr>
              <p:cNvGrpSpPr/>
              <p:nvPr/>
            </p:nvGrpSpPr>
            <p:grpSpPr>
              <a:xfrm>
                <a:off x="10377715" y="1364344"/>
                <a:ext cx="176576" cy="1940181"/>
                <a:chOff x="10377715" y="1364344"/>
                <a:chExt cx="176576" cy="1940181"/>
              </a:xfrm>
              <a:grpFill/>
            </p:grpSpPr>
            <p:sp>
              <p:nvSpPr>
                <p:cNvPr id="83" name="Oval 82">
                  <a:extLst>
                    <a:ext uri="{FF2B5EF4-FFF2-40B4-BE49-F238E27FC236}">
                      <a16:creationId xmlns:a16="http://schemas.microsoft.com/office/drawing/2014/main" id="{1B3D4B65-DF3C-43B4-998E-3D04556F6231}"/>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Oval 83">
                  <a:extLst>
                    <a:ext uri="{FF2B5EF4-FFF2-40B4-BE49-F238E27FC236}">
                      <a16:creationId xmlns:a16="http://schemas.microsoft.com/office/drawing/2014/main" id="{8E631256-B145-4414-81C2-66E82407CD86}"/>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Oval 84">
                  <a:extLst>
                    <a:ext uri="{FF2B5EF4-FFF2-40B4-BE49-F238E27FC236}">
                      <a16:creationId xmlns:a16="http://schemas.microsoft.com/office/drawing/2014/main" id="{7A1E54DD-9B7E-4520-B7A1-F58DFE140B08}"/>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a:extLst>
                    <a:ext uri="{FF2B5EF4-FFF2-40B4-BE49-F238E27FC236}">
                      <a16:creationId xmlns:a16="http://schemas.microsoft.com/office/drawing/2014/main" id="{2B6AC602-D902-49BD-A232-6B11DE7C4508}"/>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a:extLst>
                    <a:ext uri="{FF2B5EF4-FFF2-40B4-BE49-F238E27FC236}">
                      <a16:creationId xmlns:a16="http://schemas.microsoft.com/office/drawing/2014/main" id="{16AC4D49-276A-4B96-959F-A361944AE2D5}"/>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a:extLst>
                    <a:ext uri="{FF2B5EF4-FFF2-40B4-BE49-F238E27FC236}">
                      <a16:creationId xmlns:a16="http://schemas.microsoft.com/office/drawing/2014/main" id="{AD3754AF-68CF-4D5E-9971-4A08939E4E7D}"/>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2" name="Group 61">
                <a:extLst>
                  <a:ext uri="{FF2B5EF4-FFF2-40B4-BE49-F238E27FC236}">
                    <a16:creationId xmlns:a16="http://schemas.microsoft.com/office/drawing/2014/main" id="{946A4EF7-3878-41EF-9676-BC4A43E6C67A}"/>
                  </a:ext>
                </a:extLst>
              </p:cNvPr>
              <p:cNvGrpSpPr/>
              <p:nvPr/>
            </p:nvGrpSpPr>
            <p:grpSpPr>
              <a:xfrm>
                <a:off x="10705264" y="1364344"/>
                <a:ext cx="176576" cy="1940181"/>
                <a:chOff x="10377715" y="1364344"/>
                <a:chExt cx="176576" cy="1940181"/>
              </a:xfrm>
              <a:grpFill/>
            </p:grpSpPr>
            <p:sp>
              <p:nvSpPr>
                <p:cNvPr id="77" name="Oval 76">
                  <a:extLst>
                    <a:ext uri="{FF2B5EF4-FFF2-40B4-BE49-F238E27FC236}">
                      <a16:creationId xmlns:a16="http://schemas.microsoft.com/office/drawing/2014/main" id="{43E08316-4E3A-49D5-8F98-3130952B775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a:extLst>
                    <a:ext uri="{FF2B5EF4-FFF2-40B4-BE49-F238E27FC236}">
                      <a16:creationId xmlns:a16="http://schemas.microsoft.com/office/drawing/2014/main" id="{95CC4E66-5874-4FDE-B41A-9A038EC3DFE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a:extLst>
                    <a:ext uri="{FF2B5EF4-FFF2-40B4-BE49-F238E27FC236}">
                      <a16:creationId xmlns:a16="http://schemas.microsoft.com/office/drawing/2014/main" id="{3F04CF56-B532-462C-9B7B-8719547CF002}"/>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a:extLst>
                    <a:ext uri="{FF2B5EF4-FFF2-40B4-BE49-F238E27FC236}">
                      <a16:creationId xmlns:a16="http://schemas.microsoft.com/office/drawing/2014/main" id="{61DA349C-F5D4-40D3-9391-47A447BBA14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a:extLst>
                    <a:ext uri="{FF2B5EF4-FFF2-40B4-BE49-F238E27FC236}">
                      <a16:creationId xmlns:a16="http://schemas.microsoft.com/office/drawing/2014/main" id="{A75A51F2-0CD8-4D3F-B0BB-822EFD39352B}"/>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a:extLst>
                    <a:ext uri="{FF2B5EF4-FFF2-40B4-BE49-F238E27FC236}">
                      <a16:creationId xmlns:a16="http://schemas.microsoft.com/office/drawing/2014/main" id="{494EC6C8-3AD8-496C-BA09-9D913465FB66}"/>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3" name="Group 62">
                <a:extLst>
                  <a:ext uri="{FF2B5EF4-FFF2-40B4-BE49-F238E27FC236}">
                    <a16:creationId xmlns:a16="http://schemas.microsoft.com/office/drawing/2014/main" id="{269760EA-DBAE-463D-B8D3-3922C262C738}"/>
                  </a:ext>
                </a:extLst>
              </p:cNvPr>
              <p:cNvGrpSpPr/>
              <p:nvPr/>
            </p:nvGrpSpPr>
            <p:grpSpPr>
              <a:xfrm>
                <a:off x="11032813" y="1364344"/>
                <a:ext cx="176576" cy="1940181"/>
                <a:chOff x="10377715" y="1364344"/>
                <a:chExt cx="176576" cy="1940181"/>
              </a:xfrm>
              <a:grpFill/>
            </p:grpSpPr>
            <p:sp>
              <p:nvSpPr>
                <p:cNvPr id="71" name="Oval 70">
                  <a:extLst>
                    <a:ext uri="{FF2B5EF4-FFF2-40B4-BE49-F238E27FC236}">
                      <a16:creationId xmlns:a16="http://schemas.microsoft.com/office/drawing/2014/main" id="{3807ABBE-B327-4BCE-99A8-18BB4EAAB738}"/>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a:extLst>
                    <a:ext uri="{FF2B5EF4-FFF2-40B4-BE49-F238E27FC236}">
                      <a16:creationId xmlns:a16="http://schemas.microsoft.com/office/drawing/2014/main" id="{5E77CE5B-C9CF-425B-AB82-081555A6243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a:extLst>
                    <a:ext uri="{FF2B5EF4-FFF2-40B4-BE49-F238E27FC236}">
                      <a16:creationId xmlns:a16="http://schemas.microsoft.com/office/drawing/2014/main" id="{3B54985B-C3F0-4E2B-89F7-3C6F757334CE}"/>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a:extLst>
                    <a:ext uri="{FF2B5EF4-FFF2-40B4-BE49-F238E27FC236}">
                      <a16:creationId xmlns:a16="http://schemas.microsoft.com/office/drawing/2014/main" id="{9D1D0EC7-A596-4359-88A9-D3D2FF7E65C4}"/>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a:extLst>
                    <a:ext uri="{FF2B5EF4-FFF2-40B4-BE49-F238E27FC236}">
                      <a16:creationId xmlns:a16="http://schemas.microsoft.com/office/drawing/2014/main" id="{9211CC84-1D8C-45E1-BF61-D3D30D4DC044}"/>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a:extLst>
                    <a:ext uri="{FF2B5EF4-FFF2-40B4-BE49-F238E27FC236}">
                      <a16:creationId xmlns:a16="http://schemas.microsoft.com/office/drawing/2014/main" id="{20010452-9877-4176-93C6-18C460B07EFE}"/>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4" name="Group 63">
                <a:extLst>
                  <a:ext uri="{FF2B5EF4-FFF2-40B4-BE49-F238E27FC236}">
                    <a16:creationId xmlns:a16="http://schemas.microsoft.com/office/drawing/2014/main" id="{1045051B-D3C4-4D4B-A629-569C528DCF26}"/>
                  </a:ext>
                </a:extLst>
              </p:cNvPr>
              <p:cNvGrpSpPr/>
              <p:nvPr/>
            </p:nvGrpSpPr>
            <p:grpSpPr>
              <a:xfrm>
                <a:off x="11360362" y="1364344"/>
                <a:ext cx="176576" cy="1940181"/>
                <a:chOff x="10377715" y="1364344"/>
                <a:chExt cx="176576" cy="1940181"/>
              </a:xfrm>
              <a:grpFill/>
            </p:grpSpPr>
            <p:sp>
              <p:nvSpPr>
                <p:cNvPr id="65" name="Oval 64">
                  <a:extLst>
                    <a:ext uri="{FF2B5EF4-FFF2-40B4-BE49-F238E27FC236}">
                      <a16:creationId xmlns:a16="http://schemas.microsoft.com/office/drawing/2014/main" id="{60DA6951-0AB1-4EF2-83E2-60065CB8A351}"/>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a:extLst>
                    <a:ext uri="{FF2B5EF4-FFF2-40B4-BE49-F238E27FC236}">
                      <a16:creationId xmlns:a16="http://schemas.microsoft.com/office/drawing/2014/main" id="{738B43E4-45A4-4574-8B96-B886CC0288BF}"/>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a:extLst>
                    <a:ext uri="{FF2B5EF4-FFF2-40B4-BE49-F238E27FC236}">
                      <a16:creationId xmlns:a16="http://schemas.microsoft.com/office/drawing/2014/main" id="{7BD60FF1-15ED-4EF5-83E2-4E793DB1329D}"/>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a:extLst>
                    <a:ext uri="{FF2B5EF4-FFF2-40B4-BE49-F238E27FC236}">
                      <a16:creationId xmlns:a16="http://schemas.microsoft.com/office/drawing/2014/main" id="{451870CD-7BAC-4240-8224-10C97382AAB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a:extLst>
                    <a:ext uri="{FF2B5EF4-FFF2-40B4-BE49-F238E27FC236}">
                      <a16:creationId xmlns:a16="http://schemas.microsoft.com/office/drawing/2014/main" id="{B0869D1A-5913-4CC4-A1AB-2270F903A6A9}"/>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a:extLst>
                    <a:ext uri="{FF2B5EF4-FFF2-40B4-BE49-F238E27FC236}">
                      <a16:creationId xmlns:a16="http://schemas.microsoft.com/office/drawing/2014/main" id="{FD1EC45F-6457-4DD1-B0B3-B0B7E754FFE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32" name="Group 31">
              <a:extLst>
                <a:ext uri="{FF2B5EF4-FFF2-40B4-BE49-F238E27FC236}">
                  <a16:creationId xmlns:a16="http://schemas.microsoft.com/office/drawing/2014/main" id="{60F498B7-F5F7-491A-8EA8-BAD3060418C6}"/>
                </a:ext>
              </a:extLst>
            </p:cNvPr>
            <p:cNvGrpSpPr/>
            <p:nvPr/>
          </p:nvGrpSpPr>
          <p:grpSpPr>
            <a:xfrm>
              <a:off x="10310900" y="3947729"/>
              <a:ext cx="1159223" cy="1940181"/>
              <a:chOff x="10377715" y="1364344"/>
              <a:chExt cx="1159223" cy="1940181"/>
            </a:xfrm>
            <a:grpFill/>
          </p:grpSpPr>
          <p:grpSp>
            <p:nvGrpSpPr>
              <p:cNvPr id="33" name="Group 32">
                <a:extLst>
                  <a:ext uri="{FF2B5EF4-FFF2-40B4-BE49-F238E27FC236}">
                    <a16:creationId xmlns:a16="http://schemas.microsoft.com/office/drawing/2014/main" id="{14830B01-CB65-4B12-A5D1-ED48067EF78E}"/>
                  </a:ext>
                </a:extLst>
              </p:cNvPr>
              <p:cNvGrpSpPr/>
              <p:nvPr/>
            </p:nvGrpSpPr>
            <p:grpSpPr>
              <a:xfrm>
                <a:off x="10377715" y="1364344"/>
                <a:ext cx="176576" cy="1940181"/>
                <a:chOff x="10377715" y="1364344"/>
                <a:chExt cx="176576" cy="1940181"/>
              </a:xfrm>
              <a:grpFill/>
            </p:grpSpPr>
            <p:sp>
              <p:nvSpPr>
                <p:cNvPr id="55" name="Oval 54">
                  <a:extLst>
                    <a:ext uri="{FF2B5EF4-FFF2-40B4-BE49-F238E27FC236}">
                      <a16:creationId xmlns:a16="http://schemas.microsoft.com/office/drawing/2014/main" id="{124911F0-8CA7-4FEB-90E3-07981E730931}"/>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a:extLst>
                    <a:ext uri="{FF2B5EF4-FFF2-40B4-BE49-F238E27FC236}">
                      <a16:creationId xmlns:a16="http://schemas.microsoft.com/office/drawing/2014/main" id="{93E950E4-528D-4D4E-82AA-D65F7481AAE3}"/>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a:extLst>
                    <a:ext uri="{FF2B5EF4-FFF2-40B4-BE49-F238E27FC236}">
                      <a16:creationId xmlns:a16="http://schemas.microsoft.com/office/drawing/2014/main" id="{A027638B-4E18-48B2-98DB-FE24FFC83C01}"/>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a:extLst>
                    <a:ext uri="{FF2B5EF4-FFF2-40B4-BE49-F238E27FC236}">
                      <a16:creationId xmlns:a16="http://schemas.microsoft.com/office/drawing/2014/main" id="{37CE03E2-E1F5-4314-A903-FFB3CD1EDA5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a:extLst>
                    <a:ext uri="{FF2B5EF4-FFF2-40B4-BE49-F238E27FC236}">
                      <a16:creationId xmlns:a16="http://schemas.microsoft.com/office/drawing/2014/main" id="{FBB46684-CB85-4E39-AE21-390F84D4C7E0}"/>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a:extLst>
                    <a:ext uri="{FF2B5EF4-FFF2-40B4-BE49-F238E27FC236}">
                      <a16:creationId xmlns:a16="http://schemas.microsoft.com/office/drawing/2014/main" id="{A64CF9B5-2A93-47E8-A7E7-8378FDF764ED}"/>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Group 33">
                <a:extLst>
                  <a:ext uri="{FF2B5EF4-FFF2-40B4-BE49-F238E27FC236}">
                    <a16:creationId xmlns:a16="http://schemas.microsoft.com/office/drawing/2014/main" id="{D5A0CC9F-F68B-43B2-8C9D-23C4D02025E6}"/>
                  </a:ext>
                </a:extLst>
              </p:cNvPr>
              <p:cNvGrpSpPr/>
              <p:nvPr/>
            </p:nvGrpSpPr>
            <p:grpSpPr>
              <a:xfrm>
                <a:off x="10705264" y="1364344"/>
                <a:ext cx="176576" cy="1940181"/>
                <a:chOff x="10377715" y="1364344"/>
                <a:chExt cx="176576" cy="1940181"/>
              </a:xfrm>
              <a:grpFill/>
            </p:grpSpPr>
            <p:sp>
              <p:nvSpPr>
                <p:cNvPr id="49" name="Oval 48">
                  <a:extLst>
                    <a:ext uri="{FF2B5EF4-FFF2-40B4-BE49-F238E27FC236}">
                      <a16:creationId xmlns:a16="http://schemas.microsoft.com/office/drawing/2014/main" id="{88CBBC5E-E3B4-4616-A6B8-B1879495F96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77DACE15-CB56-427F-9246-1B9E83848ADF}"/>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AA996E51-2748-455D-87BA-A0C0AF441EE6}"/>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77B6759D-FDF4-44FB-8FD3-B4146B9BEC4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a:extLst>
                    <a:ext uri="{FF2B5EF4-FFF2-40B4-BE49-F238E27FC236}">
                      <a16:creationId xmlns:a16="http://schemas.microsoft.com/office/drawing/2014/main" id="{792D62AE-9167-4247-97C6-80DC3EA4A139}"/>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a:extLst>
                    <a:ext uri="{FF2B5EF4-FFF2-40B4-BE49-F238E27FC236}">
                      <a16:creationId xmlns:a16="http://schemas.microsoft.com/office/drawing/2014/main" id="{79649CAA-354E-44FA-B443-B37E242401F3}"/>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5" name="Group 34">
                <a:extLst>
                  <a:ext uri="{FF2B5EF4-FFF2-40B4-BE49-F238E27FC236}">
                    <a16:creationId xmlns:a16="http://schemas.microsoft.com/office/drawing/2014/main" id="{18FFF4CE-72F9-467E-ACC0-42944E8FFECF}"/>
                  </a:ext>
                </a:extLst>
              </p:cNvPr>
              <p:cNvGrpSpPr/>
              <p:nvPr/>
            </p:nvGrpSpPr>
            <p:grpSpPr>
              <a:xfrm>
                <a:off x="11032813" y="1364344"/>
                <a:ext cx="176576" cy="1940181"/>
                <a:chOff x="10377715" y="1364344"/>
                <a:chExt cx="176576" cy="1940181"/>
              </a:xfrm>
              <a:grpFill/>
            </p:grpSpPr>
            <p:sp>
              <p:nvSpPr>
                <p:cNvPr id="43" name="Oval 42">
                  <a:extLst>
                    <a:ext uri="{FF2B5EF4-FFF2-40B4-BE49-F238E27FC236}">
                      <a16:creationId xmlns:a16="http://schemas.microsoft.com/office/drawing/2014/main" id="{9F51A967-F50A-4BAA-9FA7-96F8A7BF42B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2474BE74-A40D-4048-8D45-B51839E79A3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3C2596DB-3FCA-466C-BC88-2EC3195ED489}"/>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47E3BB90-21E7-4E61-8A51-E1F9EE7958BA}"/>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a:extLst>
                    <a:ext uri="{FF2B5EF4-FFF2-40B4-BE49-F238E27FC236}">
                      <a16:creationId xmlns:a16="http://schemas.microsoft.com/office/drawing/2014/main" id="{5E7DF155-E22A-4C40-B645-9BCC15727101}"/>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a:extLst>
                    <a:ext uri="{FF2B5EF4-FFF2-40B4-BE49-F238E27FC236}">
                      <a16:creationId xmlns:a16="http://schemas.microsoft.com/office/drawing/2014/main" id="{629F67AD-0424-4542-A7A2-EEB3E892EC5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a:extLst>
                  <a:ext uri="{FF2B5EF4-FFF2-40B4-BE49-F238E27FC236}">
                    <a16:creationId xmlns:a16="http://schemas.microsoft.com/office/drawing/2014/main" id="{6514F16E-7FED-451B-B934-7146321967EA}"/>
                  </a:ext>
                </a:extLst>
              </p:cNvPr>
              <p:cNvGrpSpPr/>
              <p:nvPr/>
            </p:nvGrpSpPr>
            <p:grpSpPr>
              <a:xfrm>
                <a:off x="11360362" y="1364344"/>
                <a:ext cx="176576" cy="1940181"/>
                <a:chOff x="10377715" y="1364344"/>
                <a:chExt cx="176576" cy="1940181"/>
              </a:xfrm>
              <a:grpFill/>
            </p:grpSpPr>
            <p:sp>
              <p:nvSpPr>
                <p:cNvPr id="37" name="Oval 36">
                  <a:extLst>
                    <a:ext uri="{FF2B5EF4-FFF2-40B4-BE49-F238E27FC236}">
                      <a16:creationId xmlns:a16="http://schemas.microsoft.com/office/drawing/2014/main" id="{DA028E16-9FB6-4EE6-9C83-9D2468C746CD}"/>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a:extLst>
                    <a:ext uri="{FF2B5EF4-FFF2-40B4-BE49-F238E27FC236}">
                      <a16:creationId xmlns:a16="http://schemas.microsoft.com/office/drawing/2014/main" id="{AC177D47-E08B-4602-BC97-87787EB56B96}"/>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1992E003-D355-4914-8CB3-6D94FEF6E044}"/>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a:extLst>
                    <a:ext uri="{FF2B5EF4-FFF2-40B4-BE49-F238E27FC236}">
                      <a16:creationId xmlns:a16="http://schemas.microsoft.com/office/drawing/2014/main" id="{9B657A72-5810-4116-A92A-5AF56F496E3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a:extLst>
                    <a:ext uri="{FF2B5EF4-FFF2-40B4-BE49-F238E27FC236}">
                      <a16:creationId xmlns:a16="http://schemas.microsoft.com/office/drawing/2014/main" id="{C5787271-71B1-40D6-B74C-3CED624E9897}"/>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50784CB6-C66E-413A-9B06-3337BCAD550B}"/>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sp>
        <p:nvSpPr>
          <p:cNvPr id="5" name="Oval 4">
            <a:extLst>
              <a:ext uri="{FF2B5EF4-FFF2-40B4-BE49-F238E27FC236}">
                <a16:creationId xmlns:a16="http://schemas.microsoft.com/office/drawing/2014/main" id="{1133D31E-9259-4200-94B2-7CAF58368768}"/>
              </a:ext>
            </a:extLst>
          </p:cNvPr>
          <p:cNvSpPr/>
          <p:nvPr/>
        </p:nvSpPr>
        <p:spPr>
          <a:xfrm flipH="1">
            <a:off x="6152715" y="1878469"/>
            <a:ext cx="3013986" cy="301398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a:extLst>
              <a:ext uri="{FF2B5EF4-FFF2-40B4-BE49-F238E27FC236}">
                <a16:creationId xmlns:a16="http://schemas.microsoft.com/office/drawing/2014/main" id="{3307E858-C0CB-4739-BC61-2B4C298A2DF1}"/>
              </a:ext>
            </a:extLst>
          </p:cNvPr>
          <p:cNvGrpSpPr/>
          <p:nvPr/>
        </p:nvGrpSpPr>
        <p:grpSpPr>
          <a:xfrm>
            <a:off x="1262534" y="1943001"/>
            <a:ext cx="3317488" cy="2971997"/>
            <a:chOff x="1434890" y="2205143"/>
            <a:chExt cx="3317488" cy="2971997"/>
          </a:xfrm>
        </p:grpSpPr>
        <p:sp>
          <p:nvSpPr>
            <p:cNvPr id="8" name="TextBox 7">
              <a:extLst>
                <a:ext uri="{FF2B5EF4-FFF2-40B4-BE49-F238E27FC236}">
                  <a16:creationId xmlns:a16="http://schemas.microsoft.com/office/drawing/2014/main" id="{78D3B9DF-DCF6-4961-811C-92E4F597C14E}"/>
                </a:ext>
              </a:extLst>
            </p:cNvPr>
            <p:cNvSpPr txBox="1"/>
            <p:nvPr/>
          </p:nvSpPr>
          <p:spPr>
            <a:xfrm>
              <a:off x="1500089" y="2205143"/>
              <a:ext cx="3187091" cy="707886"/>
            </a:xfrm>
            <a:prstGeom prst="rect">
              <a:avLst/>
            </a:prstGeom>
            <a:noFill/>
          </p:spPr>
          <p:txBody>
            <a:bodyPr wrap="none" rtlCol="0">
              <a:spAutoFit/>
            </a:bodyPr>
            <a:lstStyle/>
            <a:p>
              <a:pPr algn="r"/>
              <a:r>
                <a:rPr lang="id-ID" sz="4000" b="1" i="1">
                  <a:latin typeface="Poppins" panose="00000500000000000000" pitchFamily="2" charset="0"/>
                  <a:cs typeface="Poppins" panose="00000500000000000000" pitchFamily="2" charset="0"/>
                </a:rPr>
                <a:t>Our Vission</a:t>
              </a:r>
            </a:p>
          </p:txBody>
        </p:sp>
        <p:sp>
          <p:nvSpPr>
            <p:cNvPr id="14" name="Rectangle 13">
              <a:extLst>
                <a:ext uri="{FF2B5EF4-FFF2-40B4-BE49-F238E27FC236}">
                  <a16:creationId xmlns:a16="http://schemas.microsoft.com/office/drawing/2014/main" id="{EB383796-55A1-4872-978D-751A778E74DB}"/>
                </a:ext>
              </a:extLst>
            </p:cNvPr>
            <p:cNvSpPr/>
            <p:nvPr/>
          </p:nvSpPr>
          <p:spPr>
            <a:xfrm>
              <a:off x="1434890" y="3773870"/>
              <a:ext cx="3317488"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a:t>
              </a:r>
            </a:p>
          </p:txBody>
        </p:sp>
        <p:sp>
          <p:nvSpPr>
            <p:cNvPr id="16" name="TextBox 15">
              <a:extLst>
                <a:ext uri="{FF2B5EF4-FFF2-40B4-BE49-F238E27FC236}">
                  <a16:creationId xmlns:a16="http://schemas.microsoft.com/office/drawing/2014/main" id="{63CDACA0-D55E-47A3-B458-87E2C8496120}"/>
                </a:ext>
              </a:extLst>
            </p:cNvPr>
            <p:cNvSpPr txBox="1"/>
            <p:nvPr/>
          </p:nvSpPr>
          <p:spPr>
            <a:xfrm>
              <a:off x="2264721" y="3536134"/>
              <a:ext cx="1657826"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grpSp>
          <p:nvGrpSpPr>
            <p:cNvPr id="22" name="Group 21">
              <a:extLst>
                <a:ext uri="{FF2B5EF4-FFF2-40B4-BE49-F238E27FC236}">
                  <a16:creationId xmlns:a16="http://schemas.microsoft.com/office/drawing/2014/main" id="{EF24E236-2536-44CD-862C-86BB39FEBFEE}"/>
                </a:ext>
              </a:extLst>
            </p:cNvPr>
            <p:cNvGrpSpPr/>
            <p:nvPr/>
          </p:nvGrpSpPr>
          <p:grpSpPr>
            <a:xfrm>
              <a:off x="2618893" y="2913029"/>
              <a:ext cx="949482" cy="133078"/>
              <a:chOff x="2371725" y="2305322"/>
              <a:chExt cx="949482" cy="133078"/>
            </a:xfrm>
          </p:grpSpPr>
          <p:sp>
            <p:nvSpPr>
              <p:cNvPr id="17" name="Oval 16">
                <a:extLst>
                  <a:ext uri="{FF2B5EF4-FFF2-40B4-BE49-F238E27FC236}">
                    <a16:creationId xmlns:a16="http://schemas.microsoft.com/office/drawing/2014/main" id="{831D3E20-CB14-4AE7-83BD-9FB326FE0D07}"/>
                  </a:ext>
                </a:extLst>
              </p:cNvPr>
              <p:cNvSpPr/>
              <p:nvPr/>
            </p:nvSpPr>
            <p:spPr>
              <a:xfrm>
                <a:off x="2371725"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a:extLst>
                  <a:ext uri="{FF2B5EF4-FFF2-40B4-BE49-F238E27FC236}">
                    <a16:creationId xmlns:a16="http://schemas.microsoft.com/office/drawing/2014/main" id="{74035072-A493-42FA-BC93-FD2EA6FE8B2B}"/>
                  </a:ext>
                </a:extLst>
              </p:cNvPr>
              <p:cNvSpPr/>
              <p:nvPr/>
            </p:nvSpPr>
            <p:spPr>
              <a:xfrm>
                <a:off x="2779927"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a:extLst>
                  <a:ext uri="{FF2B5EF4-FFF2-40B4-BE49-F238E27FC236}">
                    <a16:creationId xmlns:a16="http://schemas.microsoft.com/office/drawing/2014/main" id="{E97A0D47-4429-405E-A4B1-3FAA03E4FC9F}"/>
                  </a:ext>
                </a:extLst>
              </p:cNvPr>
              <p:cNvSpPr/>
              <p:nvPr/>
            </p:nvSpPr>
            <p:spPr>
              <a:xfrm>
                <a:off x="3188129"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4" name="Freeform 16">
              <a:extLst>
                <a:ext uri="{FF2B5EF4-FFF2-40B4-BE49-F238E27FC236}">
                  <a16:creationId xmlns:a16="http://schemas.microsoft.com/office/drawing/2014/main" id="{C47FE6DB-1D1C-40CE-9853-C7CA8855C435}"/>
                </a:ext>
              </a:extLst>
            </p:cNvPr>
            <p:cNvSpPr>
              <a:spLocks/>
            </p:cNvSpPr>
            <p:nvPr/>
          </p:nvSpPr>
          <p:spPr bwMode="auto">
            <a:xfrm>
              <a:off x="2405355" y="4969731"/>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472C4"/>
            </a:solidFill>
            <a:ln>
              <a:noFill/>
            </a:ln>
          </p:spPr>
          <p:txBody>
            <a:bodyPr/>
            <a:lstStyle/>
            <a:p>
              <a:pPr>
                <a:defRPr/>
              </a:pPr>
              <a:endParaRPr lang="en-ID" sz="1793"/>
            </a:p>
          </p:txBody>
        </p:sp>
        <p:sp>
          <p:nvSpPr>
            <p:cNvPr id="26" name="Freeform 13">
              <a:extLst>
                <a:ext uri="{FF2B5EF4-FFF2-40B4-BE49-F238E27FC236}">
                  <a16:creationId xmlns:a16="http://schemas.microsoft.com/office/drawing/2014/main" id="{97FA022A-6EAF-4B19-B8FC-BFF42CBF4C9C}"/>
                </a:ext>
              </a:extLst>
            </p:cNvPr>
            <p:cNvSpPr>
              <a:spLocks/>
            </p:cNvSpPr>
            <p:nvPr/>
          </p:nvSpPr>
          <p:spPr bwMode="auto">
            <a:xfrm>
              <a:off x="3037345" y="4970710"/>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4472C4"/>
            </a:solidFill>
            <a:ln>
              <a:noFill/>
            </a:ln>
          </p:spPr>
          <p:txBody>
            <a:bodyPr/>
            <a:lstStyle/>
            <a:p>
              <a:pPr>
                <a:defRPr/>
              </a:pPr>
              <a:endParaRPr lang="en-ID" sz="1793"/>
            </a:p>
          </p:txBody>
        </p:sp>
        <p:sp>
          <p:nvSpPr>
            <p:cNvPr id="28" name="Freeform 9">
              <a:extLst>
                <a:ext uri="{FF2B5EF4-FFF2-40B4-BE49-F238E27FC236}">
                  <a16:creationId xmlns:a16="http://schemas.microsoft.com/office/drawing/2014/main" id="{7A11E677-326C-4A36-81F3-2500D2256E1B}"/>
                </a:ext>
              </a:extLst>
            </p:cNvPr>
            <p:cNvSpPr>
              <a:spLocks noEditPoints="1"/>
            </p:cNvSpPr>
            <p:nvPr/>
          </p:nvSpPr>
          <p:spPr bwMode="auto">
            <a:xfrm>
              <a:off x="3619287" y="4967806"/>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4472C4"/>
            </a:solidFill>
            <a:ln>
              <a:noFill/>
            </a:ln>
          </p:spPr>
          <p:txBody>
            <a:bodyPr/>
            <a:lstStyle/>
            <a:p>
              <a:pPr>
                <a:defRPr/>
              </a:pPr>
              <a:endParaRPr lang="en-ID" sz="1793"/>
            </a:p>
          </p:txBody>
        </p:sp>
      </p:grpSp>
      <p:sp>
        <p:nvSpPr>
          <p:cNvPr id="3" name="Picture Placeholder 2">
            <a:extLst>
              <a:ext uri="{FF2B5EF4-FFF2-40B4-BE49-F238E27FC236}">
                <a16:creationId xmlns:a16="http://schemas.microsoft.com/office/drawing/2014/main" id="{6E617987-6D77-4B6A-966B-E2154958F38D}"/>
              </a:ext>
            </a:extLst>
          </p:cNvPr>
          <p:cNvSpPr>
            <a:spLocks noGrp="1"/>
          </p:cNvSpPr>
          <p:nvPr>
            <p:ph type="pic" sz="quarter" idx="11"/>
          </p:nvPr>
        </p:nvSpPr>
        <p:spPr/>
      </p:sp>
    </p:spTree>
    <p:extLst>
      <p:ext uri="{BB962C8B-B14F-4D97-AF65-F5344CB8AC3E}">
        <p14:creationId xmlns:p14="http://schemas.microsoft.com/office/powerpoint/2010/main" val="122087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38A9E6-62AB-429D-91D2-03ACCAEDB82B}"/>
              </a:ext>
            </a:extLst>
          </p:cNvPr>
          <p:cNvSpPr>
            <a:spLocks noGrp="1"/>
          </p:cNvSpPr>
          <p:nvPr>
            <p:ph type="pic" sz="quarter" idx="10"/>
          </p:nvPr>
        </p:nvSpPr>
        <p:spPr/>
      </p:sp>
      <p:sp>
        <p:nvSpPr>
          <p:cNvPr id="5" name="Oval 4">
            <a:extLst>
              <a:ext uri="{FF2B5EF4-FFF2-40B4-BE49-F238E27FC236}">
                <a16:creationId xmlns:a16="http://schemas.microsoft.com/office/drawing/2014/main" id="{A44972BC-A714-4671-97A6-4581BABC546A}"/>
              </a:ext>
            </a:extLst>
          </p:cNvPr>
          <p:cNvSpPr/>
          <p:nvPr/>
        </p:nvSpPr>
        <p:spPr>
          <a:xfrm flipH="1" flipV="1">
            <a:off x="5912845" y="1433012"/>
            <a:ext cx="3013986" cy="301398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D345C411-236F-4D04-AB6A-814D73432518}"/>
              </a:ext>
            </a:extLst>
          </p:cNvPr>
          <p:cNvGrpSpPr/>
          <p:nvPr/>
        </p:nvGrpSpPr>
        <p:grpSpPr>
          <a:xfrm>
            <a:off x="751649" y="730809"/>
            <a:ext cx="1159223" cy="5396383"/>
            <a:chOff x="10310900" y="491527"/>
            <a:chExt cx="1159223" cy="5396383"/>
          </a:xfrm>
          <a:solidFill>
            <a:srgbClr val="F7F7F7"/>
          </a:solidFill>
        </p:grpSpPr>
        <p:grpSp>
          <p:nvGrpSpPr>
            <p:cNvPr id="9" name="Group 8">
              <a:extLst>
                <a:ext uri="{FF2B5EF4-FFF2-40B4-BE49-F238E27FC236}">
                  <a16:creationId xmlns:a16="http://schemas.microsoft.com/office/drawing/2014/main" id="{A4A891D4-5A64-4E86-9527-A7714C9132B1}"/>
                </a:ext>
              </a:extLst>
            </p:cNvPr>
            <p:cNvGrpSpPr/>
            <p:nvPr/>
          </p:nvGrpSpPr>
          <p:grpSpPr>
            <a:xfrm>
              <a:off x="10310900" y="491527"/>
              <a:ext cx="1159223" cy="1940181"/>
              <a:chOff x="10377715" y="1364344"/>
              <a:chExt cx="1159223" cy="1940181"/>
            </a:xfrm>
            <a:grpFill/>
          </p:grpSpPr>
          <p:grpSp>
            <p:nvGrpSpPr>
              <p:cNvPr id="39" name="Group 38">
                <a:extLst>
                  <a:ext uri="{FF2B5EF4-FFF2-40B4-BE49-F238E27FC236}">
                    <a16:creationId xmlns:a16="http://schemas.microsoft.com/office/drawing/2014/main" id="{61087214-33A5-4D31-98CC-CD4A7331B426}"/>
                  </a:ext>
                </a:extLst>
              </p:cNvPr>
              <p:cNvGrpSpPr/>
              <p:nvPr/>
            </p:nvGrpSpPr>
            <p:grpSpPr>
              <a:xfrm>
                <a:off x="10377715" y="1364344"/>
                <a:ext cx="176576" cy="1940181"/>
                <a:chOff x="10377715" y="1364344"/>
                <a:chExt cx="176576" cy="1940181"/>
              </a:xfrm>
              <a:grpFill/>
            </p:grpSpPr>
            <p:sp>
              <p:nvSpPr>
                <p:cNvPr id="61" name="Oval 60">
                  <a:extLst>
                    <a:ext uri="{FF2B5EF4-FFF2-40B4-BE49-F238E27FC236}">
                      <a16:creationId xmlns:a16="http://schemas.microsoft.com/office/drawing/2014/main" id="{4D93B85D-CE51-4A1D-B2D6-5089C69CF8EB}"/>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a:extLst>
                    <a:ext uri="{FF2B5EF4-FFF2-40B4-BE49-F238E27FC236}">
                      <a16:creationId xmlns:a16="http://schemas.microsoft.com/office/drawing/2014/main" id="{3AEE79D1-1108-4FA5-B456-041CC90B930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a:extLst>
                    <a:ext uri="{FF2B5EF4-FFF2-40B4-BE49-F238E27FC236}">
                      <a16:creationId xmlns:a16="http://schemas.microsoft.com/office/drawing/2014/main" id="{7517214F-44BA-4361-9C29-7FB95D6C9D1B}"/>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a:extLst>
                    <a:ext uri="{FF2B5EF4-FFF2-40B4-BE49-F238E27FC236}">
                      <a16:creationId xmlns:a16="http://schemas.microsoft.com/office/drawing/2014/main" id="{571EA204-FA98-4541-9606-34448C37F319}"/>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a:extLst>
                    <a:ext uri="{FF2B5EF4-FFF2-40B4-BE49-F238E27FC236}">
                      <a16:creationId xmlns:a16="http://schemas.microsoft.com/office/drawing/2014/main" id="{18BEC932-803C-47AC-8737-07ADA3177817}"/>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a:extLst>
                    <a:ext uri="{FF2B5EF4-FFF2-40B4-BE49-F238E27FC236}">
                      <a16:creationId xmlns:a16="http://schemas.microsoft.com/office/drawing/2014/main" id="{95C1E39B-723A-484C-86BC-DA5C21557F8C}"/>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8200C16D-CEE4-4A77-BC6F-C233715EB320}"/>
                  </a:ext>
                </a:extLst>
              </p:cNvPr>
              <p:cNvGrpSpPr/>
              <p:nvPr/>
            </p:nvGrpSpPr>
            <p:grpSpPr>
              <a:xfrm>
                <a:off x="10705264" y="1364344"/>
                <a:ext cx="176576" cy="1940181"/>
                <a:chOff x="10377715" y="1364344"/>
                <a:chExt cx="176576" cy="1940181"/>
              </a:xfrm>
              <a:grpFill/>
            </p:grpSpPr>
            <p:sp>
              <p:nvSpPr>
                <p:cNvPr id="55" name="Oval 54">
                  <a:extLst>
                    <a:ext uri="{FF2B5EF4-FFF2-40B4-BE49-F238E27FC236}">
                      <a16:creationId xmlns:a16="http://schemas.microsoft.com/office/drawing/2014/main" id="{29B98BEE-0119-4C7E-ADCD-DDC7C067D3CE}"/>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a:extLst>
                    <a:ext uri="{FF2B5EF4-FFF2-40B4-BE49-F238E27FC236}">
                      <a16:creationId xmlns:a16="http://schemas.microsoft.com/office/drawing/2014/main" id="{3029F2CB-F9D0-4E54-AF92-44539F97FD48}"/>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a:extLst>
                    <a:ext uri="{FF2B5EF4-FFF2-40B4-BE49-F238E27FC236}">
                      <a16:creationId xmlns:a16="http://schemas.microsoft.com/office/drawing/2014/main" id="{D3E9BA99-E0F5-4CCC-903A-695718CB422F}"/>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a:extLst>
                    <a:ext uri="{FF2B5EF4-FFF2-40B4-BE49-F238E27FC236}">
                      <a16:creationId xmlns:a16="http://schemas.microsoft.com/office/drawing/2014/main" id="{1401CC45-1DDE-4241-BAA2-E5421C126393}"/>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a:extLst>
                    <a:ext uri="{FF2B5EF4-FFF2-40B4-BE49-F238E27FC236}">
                      <a16:creationId xmlns:a16="http://schemas.microsoft.com/office/drawing/2014/main" id="{9A61D9B8-EB08-42D4-97CE-1CF0E22C1F7C}"/>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a:extLst>
                    <a:ext uri="{FF2B5EF4-FFF2-40B4-BE49-F238E27FC236}">
                      <a16:creationId xmlns:a16="http://schemas.microsoft.com/office/drawing/2014/main" id="{7C25FAA4-A2E9-45F8-9121-C790C43E5C6E}"/>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1" name="Group 40">
                <a:extLst>
                  <a:ext uri="{FF2B5EF4-FFF2-40B4-BE49-F238E27FC236}">
                    <a16:creationId xmlns:a16="http://schemas.microsoft.com/office/drawing/2014/main" id="{C04CBB11-2BF6-4443-95EC-A917D219814C}"/>
                  </a:ext>
                </a:extLst>
              </p:cNvPr>
              <p:cNvGrpSpPr/>
              <p:nvPr/>
            </p:nvGrpSpPr>
            <p:grpSpPr>
              <a:xfrm>
                <a:off x="11032813" y="1364344"/>
                <a:ext cx="176576" cy="1940181"/>
                <a:chOff x="10377715" y="1364344"/>
                <a:chExt cx="176576" cy="1940181"/>
              </a:xfrm>
              <a:grpFill/>
            </p:grpSpPr>
            <p:sp>
              <p:nvSpPr>
                <p:cNvPr id="49" name="Oval 48">
                  <a:extLst>
                    <a:ext uri="{FF2B5EF4-FFF2-40B4-BE49-F238E27FC236}">
                      <a16:creationId xmlns:a16="http://schemas.microsoft.com/office/drawing/2014/main" id="{B20340AE-322F-4F9A-A619-E9EBCDC03167}"/>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8B9EE0E9-3595-4A8C-A721-FBBAAA950791}"/>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E0F8DF8E-0BFC-4D5F-82C2-4E18692463E6}"/>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B92F2611-F3B5-4C6A-8B21-2EE19B5BE1C8}"/>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a:extLst>
                    <a:ext uri="{FF2B5EF4-FFF2-40B4-BE49-F238E27FC236}">
                      <a16:creationId xmlns:a16="http://schemas.microsoft.com/office/drawing/2014/main" id="{A4F56167-9AD5-4EE9-B7F8-CCC4793A2CD5}"/>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a:extLst>
                    <a:ext uri="{FF2B5EF4-FFF2-40B4-BE49-F238E27FC236}">
                      <a16:creationId xmlns:a16="http://schemas.microsoft.com/office/drawing/2014/main" id="{BA8761C1-4D40-4473-B37A-87AF2A8ACFC8}"/>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2" name="Group 41">
                <a:extLst>
                  <a:ext uri="{FF2B5EF4-FFF2-40B4-BE49-F238E27FC236}">
                    <a16:creationId xmlns:a16="http://schemas.microsoft.com/office/drawing/2014/main" id="{098A7866-8E95-4508-B3E0-118EDB8CD185}"/>
                  </a:ext>
                </a:extLst>
              </p:cNvPr>
              <p:cNvGrpSpPr/>
              <p:nvPr/>
            </p:nvGrpSpPr>
            <p:grpSpPr>
              <a:xfrm>
                <a:off x="11360362" y="1364344"/>
                <a:ext cx="176576" cy="1940181"/>
                <a:chOff x="10377715" y="1364344"/>
                <a:chExt cx="176576" cy="1940181"/>
              </a:xfrm>
              <a:grpFill/>
            </p:grpSpPr>
            <p:sp>
              <p:nvSpPr>
                <p:cNvPr id="43" name="Oval 42">
                  <a:extLst>
                    <a:ext uri="{FF2B5EF4-FFF2-40B4-BE49-F238E27FC236}">
                      <a16:creationId xmlns:a16="http://schemas.microsoft.com/office/drawing/2014/main" id="{BE532709-54E1-468E-992D-65BC7AD6FFCB}"/>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3DE3AF87-4E72-4140-BF15-6F0AD94E8A3F}"/>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2A503C02-F295-4D89-B646-DEAE3D278AE7}"/>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F2E9FD2B-11A7-4B36-9AED-135F05313988}"/>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a:extLst>
                    <a:ext uri="{FF2B5EF4-FFF2-40B4-BE49-F238E27FC236}">
                      <a16:creationId xmlns:a16="http://schemas.microsoft.com/office/drawing/2014/main" id="{A31ADB25-D3DA-4649-B78B-AA37C13BB30A}"/>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a:extLst>
                    <a:ext uri="{FF2B5EF4-FFF2-40B4-BE49-F238E27FC236}">
                      <a16:creationId xmlns:a16="http://schemas.microsoft.com/office/drawing/2014/main" id="{9FE98E2A-C2D8-47F7-8ED4-9816A9BA408C}"/>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10" name="Group 9">
              <a:extLst>
                <a:ext uri="{FF2B5EF4-FFF2-40B4-BE49-F238E27FC236}">
                  <a16:creationId xmlns:a16="http://schemas.microsoft.com/office/drawing/2014/main" id="{3768632A-ADB6-4780-B101-14FF9DFD7F20}"/>
                </a:ext>
              </a:extLst>
            </p:cNvPr>
            <p:cNvGrpSpPr/>
            <p:nvPr/>
          </p:nvGrpSpPr>
          <p:grpSpPr>
            <a:xfrm>
              <a:off x="10310900" y="3947729"/>
              <a:ext cx="1159223" cy="1940181"/>
              <a:chOff x="10377715" y="1364344"/>
              <a:chExt cx="1159223" cy="1940181"/>
            </a:xfrm>
            <a:grpFill/>
          </p:grpSpPr>
          <p:grpSp>
            <p:nvGrpSpPr>
              <p:cNvPr id="11" name="Group 10">
                <a:extLst>
                  <a:ext uri="{FF2B5EF4-FFF2-40B4-BE49-F238E27FC236}">
                    <a16:creationId xmlns:a16="http://schemas.microsoft.com/office/drawing/2014/main" id="{E28EFA7C-08CA-4F55-AD74-7357EE2B73CE}"/>
                  </a:ext>
                </a:extLst>
              </p:cNvPr>
              <p:cNvGrpSpPr/>
              <p:nvPr/>
            </p:nvGrpSpPr>
            <p:grpSpPr>
              <a:xfrm>
                <a:off x="10377715" y="1364344"/>
                <a:ext cx="176576" cy="1940181"/>
                <a:chOff x="10377715" y="1364344"/>
                <a:chExt cx="176576" cy="1940181"/>
              </a:xfrm>
              <a:grpFill/>
            </p:grpSpPr>
            <p:sp>
              <p:nvSpPr>
                <p:cNvPr id="33" name="Oval 32">
                  <a:extLst>
                    <a:ext uri="{FF2B5EF4-FFF2-40B4-BE49-F238E27FC236}">
                      <a16:creationId xmlns:a16="http://schemas.microsoft.com/office/drawing/2014/main" id="{056330D7-3783-4068-AAB8-D4408B813250}"/>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a:extLst>
                    <a:ext uri="{FF2B5EF4-FFF2-40B4-BE49-F238E27FC236}">
                      <a16:creationId xmlns:a16="http://schemas.microsoft.com/office/drawing/2014/main" id="{8ACEB1AE-75AC-4A20-882B-AFF161F32138}"/>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a:extLst>
                    <a:ext uri="{FF2B5EF4-FFF2-40B4-BE49-F238E27FC236}">
                      <a16:creationId xmlns:a16="http://schemas.microsoft.com/office/drawing/2014/main" id="{C6FEBDCA-7D55-4E5C-99E3-47E12D0344A3}"/>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a:extLst>
                    <a:ext uri="{FF2B5EF4-FFF2-40B4-BE49-F238E27FC236}">
                      <a16:creationId xmlns:a16="http://schemas.microsoft.com/office/drawing/2014/main" id="{E79B35A7-5A0D-494B-BCC5-BBD5E8F4254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a:extLst>
                    <a:ext uri="{FF2B5EF4-FFF2-40B4-BE49-F238E27FC236}">
                      <a16:creationId xmlns:a16="http://schemas.microsoft.com/office/drawing/2014/main" id="{91E3631B-45A8-481F-AF2E-520037AA6889}"/>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a:extLst>
                    <a:ext uri="{FF2B5EF4-FFF2-40B4-BE49-F238E27FC236}">
                      <a16:creationId xmlns:a16="http://schemas.microsoft.com/office/drawing/2014/main" id="{C015BC39-F081-41B5-B3A9-3604EED99606}"/>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a:extLst>
                  <a:ext uri="{FF2B5EF4-FFF2-40B4-BE49-F238E27FC236}">
                    <a16:creationId xmlns:a16="http://schemas.microsoft.com/office/drawing/2014/main" id="{8EF2A542-A424-438A-AD6C-72FE833FE8DE}"/>
                  </a:ext>
                </a:extLst>
              </p:cNvPr>
              <p:cNvGrpSpPr/>
              <p:nvPr/>
            </p:nvGrpSpPr>
            <p:grpSpPr>
              <a:xfrm>
                <a:off x="10705264" y="1364344"/>
                <a:ext cx="176576" cy="1940181"/>
                <a:chOff x="10377715" y="1364344"/>
                <a:chExt cx="176576" cy="1940181"/>
              </a:xfrm>
              <a:grpFill/>
            </p:grpSpPr>
            <p:sp>
              <p:nvSpPr>
                <p:cNvPr id="27" name="Oval 26">
                  <a:extLst>
                    <a:ext uri="{FF2B5EF4-FFF2-40B4-BE49-F238E27FC236}">
                      <a16:creationId xmlns:a16="http://schemas.microsoft.com/office/drawing/2014/main" id="{A2A77709-6582-4F38-B468-1B8EADFD7698}"/>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a:extLst>
                    <a:ext uri="{FF2B5EF4-FFF2-40B4-BE49-F238E27FC236}">
                      <a16:creationId xmlns:a16="http://schemas.microsoft.com/office/drawing/2014/main" id="{754099E2-9BED-48BD-BC2A-21430D2CE6A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a:extLst>
                    <a:ext uri="{FF2B5EF4-FFF2-40B4-BE49-F238E27FC236}">
                      <a16:creationId xmlns:a16="http://schemas.microsoft.com/office/drawing/2014/main" id="{FE4E0A74-6993-40B7-BDBE-9E2C198CEB83}"/>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29">
                  <a:extLst>
                    <a:ext uri="{FF2B5EF4-FFF2-40B4-BE49-F238E27FC236}">
                      <a16:creationId xmlns:a16="http://schemas.microsoft.com/office/drawing/2014/main" id="{AB4AC080-476C-4094-841D-FDDF52FF7121}"/>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a:extLst>
                    <a:ext uri="{FF2B5EF4-FFF2-40B4-BE49-F238E27FC236}">
                      <a16:creationId xmlns:a16="http://schemas.microsoft.com/office/drawing/2014/main" id="{3A36CE19-9BAA-49B9-984B-FBE693B240A4}"/>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a:extLst>
                    <a:ext uri="{FF2B5EF4-FFF2-40B4-BE49-F238E27FC236}">
                      <a16:creationId xmlns:a16="http://schemas.microsoft.com/office/drawing/2014/main" id="{8779D52C-E239-429B-8033-53BD844C10FB}"/>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a:extLst>
                  <a:ext uri="{FF2B5EF4-FFF2-40B4-BE49-F238E27FC236}">
                    <a16:creationId xmlns:a16="http://schemas.microsoft.com/office/drawing/2014/main" id="{13A4917A-B85E-4FE6-9796-CD9FB08272D2}"/>
                  </a:ext>
                </a:extLst>
              </p:cNvPr>
              <p:cNvGrpSpPr/>
              <p:nvPr/>
            </p:nvGrpSpPr>
            <p:grpSpPr>
              <a:xfrm>
                <a:off x="11032813" y="1364344"/>
                <a:ext cx="176576" cy="1940181"/>
                <a:chOff x="10377715" y="1364344"/>
                <a:chExt cx="176576" cy="1940181"/>
              </a:xfrm>
              <a:grpFill/>
            </p:grpSpPr>
            <p:sp>
              <p:nvSpPr>
                <p:cNvPr id="21" name="Oval 20">
                  <a:extLst>
                    <a:ext uri="{FF2B5EF4-FFF2-40B4-BE49-F238E27FC236}">
                      <a16:creationId xmlns:a16="http://schemas.microsoft.com/office/drawing/2014/main" id="{68EFAA7E-5DA0-4814-9FCB-765CD41D67A0}"/>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a:extLst>
                    <a:ext uri="{FF2B5EF4-FFF2-40B4-BE49-F238E27FC236}">
                      <a16:creationId xmlns:a16="http://schemas.microsoft.com/office/drawing/2014/main" id="{C5D8209D-D010-48E9-A28A-C64E30DC599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a:extLst>
                    <a:ext uri="{FF2B5EF4-FFF2-40B4-BE49-F238E27FC236}">
                      <a16:creationId xmlns:a16="http://schemas.microsoft.com/office/drawing/2014/main" id="{6CD68A73-53C4-4E84-9581-8FD1EF2C4146}"/>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a:extLst>
                    <a:ext uri="{FF2B5EF4-FFF2-40B4-BE49-F238E27FC236}">
                      <a16:creationId xmlns:a16="http://schemas.microsoft.com/office/drawing/2014/main" id="{7EECF7CA-7C6C-4427-8C55-6CCF0EDE4EFE}"/>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24">
                  <a:extLst>
                    <a:ext uri="{FF2B5EF4-FFF2-40B4-BE49-F238E27FC236}">
                      <a16:creationId xmlns:a16="http://schemas.microsoft.com/office/drawing/2014/main" id="{C88FE1B9-882D-4EAE-B9D6-1E55D72F9CBF}"/>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25">
                  <a:extLst>
                    <a:ext uri="{FF2B5EF4-FFF2-40B4-BE49-F238E27FC236}">
                      <a16:creationId xmlns:a16="http://schemas.microsoft.com/office/drawing/2014/main" id="{66DDE986-E805-4CF2-8572-19E385E6B2E2}"/>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13">
                <a:extLst>
                  <a:ext uri="{FF2B5EF4-FFF2-40B4-BE49-F238E27FC236}">
                    <a16:creationId xmlns:a16="http://schemas.microsoft.com/office/drawing/2014/main" id="{33A58F69-3CE3-458A-83A1-A81C2FD04C23}"/>
                  </a:ext>
                </a:extLst>
              </p:cNvPr>
              <p:cNvGrpSpPr/>
              <p:nvPr/>
            </p:nvGrpSpPr>
            <p:grpSpPr>
              <a:xfrm>
                <a:off x="11360362" y="1364344"/>
                <a:ext cx="176576" cy="1940181"/>
                <a:chOff x="10377715" y="1364344"/>
                <a:chExt cx="176576" cy="1940181"/>
              </a:xfrm>
              <a:grpFill/>
            </p:grpSpPr>
            <p:sp>
              <p:nvSpPr>
                <p:cNvPr id="15" name="Oval 14">
                  <a:extLst>
                    <a:ext uri="{FF2B5EF4-FFF2-40B4-BE49-F238E27FC236}">
                      <a16:creationId xmlns:a16="http://schemas.microsoft.com/office/drawing/2014/main" id="{94137446-7DAB-43EB-B2D2-4DF873652D3D}"/>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39B36467-102D-45E9-B7DC-77A49879DA5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7B0E2224-6CE0-4BAB-8B0C-4B15D176662E}"/>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id="{57F3C804-969D-41DD-8284-C582131C57E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a:extLst>
                    <a:ext uri="{FF2B5EF4-FFF2-40B4-BE49-F238E27FC236}">
                      <a16:creationId xmlns:a16="http://schemas.microsoft.com/office/drawing/2014/main" id="{7CBD037C-7E64-449C-865E-95CA5717322B}"/>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a:extLst>
                    <a:ext uri="{FF2B5EF4-FFF2-40B4-BE49-F238E27FC236}">
                      <a16:creationId xmlns:a16="http://schemas.microsoft.com/office/drawing/2014/main" id="{0A9A3743-6216-40A7-97CE-82C02403C846}"/>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grpSp>
        <p:nvGrpSpPr>
          <p:cNvPr id="83" name="Group 82">
            <a:extLst>
              <a:ext uri="{FF2B5EF4-FFF2-40B4-BE49-F238E27FC236}">
                <a16:creationId xmlns:a16="http://schemas.microsoft.com/office/drawing/2014/main" id="{0E9389D6-18B8-4D3A-8631-93FD57BD1EA0}"/>
              </a:ext>
            </a:extLst>
          </p:cNvPr>
          <p:cNvGrpSpPr/>
          <p:nvPr/>
        </p:nvGrpSpPr>
        <p:grpSpPr>
          <a:xfrm>
            <a:off x="1653495" y="1219176"/>
            <a:ext cx="3770646" cy="3695822"/>
            <a:chOff x="1653495" y="1219176"/>
            <a:chExt cx="3770646" cy="3695822"/>
          </a:xfrm>
        </p:grpSpPr>
        <p:sp>
          <p:nvSpPr>
            <p:cNvPr id="68" name="TextBox 67">
              <a:extLst>
                <a:ext uri="{FF2B5EF4-FFF2-40B4-BE49-F238E27FC236}">
                  <a16:creationId xmlns:a16="http://schemas.microsoft.com/office/drawing/2014/main" id="{E15B37DB-4920-4DFA-93C8-6CB913777805}"/>
                </a:ext>
              </a:extLst>
            </p:cNvPr>
            <p:cNvSpPr txBox="1"/>
            <p:nvPr/>
          </p:nvSpPr>
          <p:spPr>
            <a:xfrm>
              <a:off x="1653495" y="1219176"/>
              <a:ext cx="3770646" cy="1323439"/>
            </a:xfrm>
            <a:prstGeom prst="rect">
              <a:avLst/>
            </a:prstGeom>
            <a:noFill/>
          </p:spPr>
          <p:txBody>
            <a:bodyPr wrap="square" rtlCol="0">
              <a:spAutoFit/>
            </a:bodyPr>
            <a:lstStyle/>
            <a:p>
              <a:pPr algn="ctr"/>
              <a:r>
                <a:rPr lang="id-ID" sz="4000" b="1" i="1">
                  <a:latin typeface="Poppins" panose="00000500000000000000" pitchFamily="2" charset="0"/>
                  <a:cs typeface="Poppins" panose="00000500000000000000" pitchFamily="2" charset="0"/>
                </a:rPr>
                <a:t>Company mission</a:t>
              </a:r>
            </a:p>
          </p:txBody>
        </p:sp>
        <p:sp>
          <p:nvSpPr>
            <p:cNvPr id="69" name="Rectangle 68">
              <a:extLst>
                <a:ext uri="{FF2B5EF4-FFF2-40B4-BE49-F238E27FC236}">
                  <a16:creationId xmlns:a16="http://schemas.microsoft.com/office/drawing/2014/main" id="{D97E197E-5968-4678-AD6A-5029CCF02981}"/>
                </a:ext>
              </a:extLst>
            </p:cNvPr>
            <p:cNvSpPr/>
            <p:nvPr/>
          </p:nvSpPr>
          <p:spPr>
            <a:xfrm>
              <a:off x="1880074" y="3511728"/>
              <a:ext cx="3317488" cy="888898"/>
            </a:xfrm>
            <a:prstGeom prst="rect">
              <a:avLst/>
            </a:prstGeom>
          </p:spPr>
          <p:txBody>
            <a:bodyPr wrap="square">
              <a:spAutoFit/>
            </a:bodyPr>
            <a:lstStyle/>
            <a:p>
              <a:pPr algn="ctr">
                <a:lnSpc>
                  <a:spcPct val="150000"/>
                </a:lnSpc>
              </a:pPr>
              <a:r>
                <a:rPr lang="id-ID" sz="1200">
                  <a:solidFill>
                    <a:schemeClr val="tx1">
                      <a:lumMod val="65000"/>
                      <a:lumOff val="35000"/>
                    </a:schemeClr>
                  </a:solidFill>
                  <a:latin typeface="Lato" panose="020F0502020204030203"/>
                </a:rPr>
                <a:t>Lorem ipsum dolor sit amet, consectetur adipiscing elit, sed do eiusmod tempor incididunt ut labore et dolore</a:t>
              </a:r>
            </a:p>
          </p:txBody>
        </p:sp>
        <p:sp>
          <p:nvSpPr>
            <p:cNvPr id="70" name="TextBox 69">
              <a:extLst>
                <a:ext uri="{FF2B5EF4-FFF2-40B4-BE49-F238E27FC236}">
                  <a16:creationId xmlns:a16="http://schemas.microsoft.com/office/drawing/2014/main" id="{C7C29053-44B3-4E09-AC05-FBF412A6C39B}"/>
                </a:ext>
              </a:extLst>
            </p:cNvPr>
            <p:cNvSpPr txBox="1"/>
            <p:nvPr/>
          </p:nvSpPr>
          <p:spPr>
            <a:xfrm>
              <a:off x="2709905" y="3273992"/>
              <a:ext cx="1657826" cy="307777"/>
            </a:xfrm>
            <a:prstGeom prst="rect">
              <a:avLst/>
            </a:prstGeom>
            <a:noFill/>
          </p:spPr>
          <p:txBody>
            <a:bodyPr wrap="none" rtlCol="0">
              <a:spAutoFit/>
            </a:bodyPr>
            <a:lstStyle/>
            <a:p>
              <a:pPr algn="ctr"/>
              <a:r>
                <a:rPr lang="en-US" sz="1400" b="1">
                  <a:latin typeface="Poppins" panose="00000500000000000000" pitchFamily="2" charset="0"/>
                  <a:ea typeface="Open Sans" panose="020B0606030504020204" pitchFamily="34" charset="0"/>
                  <a:cs typeface="Poppins" panose="00000500000000000000" pitchFamily="2" charset="0"/>
                </a:rPr>
                <a:t>YOUR TITLE </a:t>
              </a:r>
              <a:r>
                <a:rPr lang="id-ID" sz="1400" b="1">
                  <a:latin typeface="Poppins" panose="00000500000000000000" pitchFamily="2" charset="0"/>
                  <a:ea typeface="Open Sans" panose="020B0606030504020204" pitchFamily="34" charset="0"/>
                  <a:cs typeface="Poppins" panose="00000500000000000000" pitchFamily="2" charset="0"/>
                </a:rPr>
                <a:t>HERE</a:t>
              </a:r>
              <a:endParaRPr lang="en-US" sz="1400" b="1">
                <a:latin typeface="Poppins" panose="00000500000000000000" pitchFamily="2" charset="0"/>
                <a:ea typeface="Open Sans" panose="020B0606030504020204" pitchFamily="34" charset="0"/>
                <a:cs typeface="Poppins" panose="00000500000000000000" pitchFamily="2" charset="0"/>
              </a:endParaRPr>
            </a:p>
          </p:txBody>
        </p:sp>
        <p:grpSp>
          <p:nvGrpSpPr>
            <p:cNvPr id="71" name="Group 70">
              <a:extLst>
                <a:ext uri="{FF2B5EF4-FFF2-40B4-BE49-F238E27FC236}">
                  <a16:creationId xmlns:a16="http://schemas.microsoft.com/office/drawing/2014/main" id="{D9C99E1F-DF51-445A-A65A-3C180CC67EF6}"/>
                </a:ext>
              </a:extLst>
            </p:cNvPr>
            <p:cNvGrpSpPr/>
            <p:nvPr/>
          </p:nvGrpSpPr>
          <p:grpSpPr>
            <a:xfrm>
              <a:off x="3064077" y="2650887"/>
              <a:ext cx="949482" cy="133078"/>
              <a:chOff x="2371725" y="2305322"/>
              <a:chExt cx="949482" cy="133078"/>
            </a:xfrm>
          </p:grpSpPr>
          <p:sp>
            <p:nvSpPr>
              <p:cNvPr id="75" name="Oval 74">
                <a:extLst>
                  <a:ext uri="{FF2B5EF4-FFF2-40B4-BE49-F238E27FC236}">
                    <a16:creationId xmlns:a16="http://schemas.microsoft.com/office/drawing/2014/main" id="{54EED6B1-36EE-4BB1-991B-2F0D20114195}"/>
                  </a:ext>
                </a:extLst>
              </p:cNvPr>
              <p:cNvSpPr/>
              <p:nvPr/>
            </p:nvSpPr>
            <p:spPr>
              <a:xfrm>
                <a:off x="2371725"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a:extLst>
                  <a:ext uri="{FF2B5EF4-FFF2-40B4-BE49-F238E27FC236}">
                    <a16:creationId xmlns:a16="http://schemas.microsoft.com/office/drawing/2014/main" id="{B3BB65F6-DCEE-4827-8005-95B1290C4AE4}"/>
                  </a:ext>
                </a:extLst>
              </p:cNvPr>
              <p:cNvSpPr/>
              <p:nvPr/>
            </p:nvSpPr>
            <p:spPr>
              <a:xfrm>
                <a:off x="2779927"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76">
                <a:extLst>
                  <a:ext uri="{FF2B5EF4-FFF2-40B4-BE49-F238E27FC236}">
                    <a16:creationId xmlns:a16="http://schemas.microsoft.com/office/drawing/2014/main" id="{3EF30CD0-DB09-450D-9EA4-C9B8B1AA87DE}"/>
                  </a:ext>
                </a:extLst>
              </p:cNvPr>
              <p:cNvSpPr/>
              <p:nvPr/>
            </p:nvSpPr>
            <p:spPr>
              <a:xfrm>
                <a:off x="3188129" y="2305322"/>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8" name="Group 77">
              <a:extLst>
                <a:ext uri="{FF2B5EF4-FFF2-40B4-BE49-F238E27FC236}">
                  <a16:creationId xmlns:a16="http://schemas.microsoft.com/office/drawing/2014/main" id="{06357438-8163-40F0-804F-8C8992022A1F}"/>
                </a:ext>
              </a:extLst>
            </p:cNvPr>
            <p:cNvGrpSpPr/>
            <p:nvPr/>
          </p:nvGrpSpPr>
          <p:grpSpPr>
            <a:xfrm>
              <a:off x="2827185" y="4705664"/>
              <a:ext cx="1423266" cy="209334"/>
              <a:chOff x="2232999" y="4705664"/>
              <a:chExt cx="1423266" cy="209334"/>
            </a:xfrm>
          </p:grpSpPr>
          <p:sp>
            <p:nvSpPr>
              <p:cNvPr id="72" name="Freeform 16">
                <a:extLst>
                  <a:ext uri="{FF2B5EF4-FFF2-40B4-BE49-F238E27FC236}">
                    <a16:creationId xmlns:a16="http://schemas.microsoft.com/office/drawing/2014/main" id="{730CDA58-6A53-47FA-B675-C5D9EBD5A1D1}"/>
                  </a:ext>
                </a:extLst>
              </p:cNvPr>
              <p:cNvSpPr>
                <a:spLocks/>
              </p:cNvSpPr>
              <p:nvPr/>
            </p:nvSpPr>
            <p:spPr bwMode="auto">
              <a:xfrm>
                <a:off x="2232999" y="4707589"/>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472C4"/>
              </a:solidFill>
              <a:ln>
                <a:noFill/>
              </a:ln>
            </p:spPr>
            <p:txBody>
              <a:bodyPr/>
              <a:lstStyle/>
              <a:p>
                <a:pPr>
                  <a:defRPr/>
                </a:pPr>
                <a:endParaRPr lang="en-ID" sz="1793"/>
              </a:p>
            </p:txBody>
          </p:sp>
          <p:sp>
            <p:nvSpPr>
              <p:cNvPr id="73" name="Freeform 13">
                <a:extLst>
                  <a:ext uri="{FF2B5EF4-FFF2-40B4-BE49-F238E27FC236}">
                    <a16:creationId xmlns:a16="http://schemas.microsoft.com/office/drawing/2014/main" id="{C17C3041-E2B0-4FFA-B054-1BFC99E76EFC}"/>
                  </a:ext>
                </a:extLst>
              </p:cNvPr>
              <p:cNvSpPr>
                <a:spLocks/>
              </p:cNvSpPr>
              <p:nvPr/>
            </p:nvSpPr>
            <p:spPr bwMode="auto">
              <a:xfrm>
                <a:off x="2864989" y="4708568"/>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4472C4"/>
              </a:solidFill>
              <a:ln>
                <a:noFill/>
              </a:ln>
            </p:spPr>
            <p:txBody>
              <a:bodyPr/>
              <a:lstStyle/>
              <a:p>
                <a:pPr>
                  <a:defRPr/>
                </a:pPr>
                <a:endParaRPr lang="en-ID" sz="1793"/>
              </a:p>
            </p:txBody>
          </p:sp>
          <p:sp>
            <p:nvSpPr>
              <p:cNvPr id="74" name="Freeform 9">
                <a:extLst>
                  <a:ext uri="{FF2B5EF4-FFF2-40B4-BE49-F238E27FC236}">
                    <a16:creationId xmlns:a16="http://schemas.microsoft.com/office/drawing/2014/main" id="{E6527FD2-BEDB-431D-B77A-D41EB3BCC01E}"/>
                  </a:ext>
                </a:extLst>
              </p:cNvPr>
              <p:cNvSpPr>
                <a:spLocks noEditPoints="1"/>
              </p:cNvSpPr>
              <p:nvPr/>
            </p:nvSpPr>
            <p:spPr bwMode="auto">
              <a:xfrm>
                <a:off x="3446931" y="4705664"/>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4472C4"/>
              </a:solidFill>
              <a:ln>
                <a:noFill/>
              </a:ln>
            </p:spPr>
            <p:txBody>
              <a:bodyPr/>
              <a:lstStyle/>
              <a:p>
                <a:pPr>
                  <a:defRPr/>
                </a:pPr>
                <a:endParaRPr lang="en-ID" sz="1793"/>
              </a:p>
            </p:txBody>
          </p:sp>
        </p:grpSp>
      </p:grpSp>
      <p:sp>
        <p:nvSpPr>
          <p:cNvPr id="80" name="Rectangle 79">
            <a:extLst>
              <a:ext uri="{FF2B5EF4-FFF2-40B4-BE49-F238E27FC236}">
                <a16:creationId xmlns:a16="http://schemas.microsoft.com/office/drawing/2014/main" id="{84600174-8BA7-4396-BAB3-C2A3D5F7244E}"/>
              </a:ext>
            </a:extLst>
          </p:cNvPr>
          <p:cNvSpPr/>
          <p:nvPr/>
        </p:nvSpPr>
        <p:spPr>
          <a:xfrm>
            <a:off x="2260040" y="5398526"/>
            <a:ext cx="7111178" cy="611899"/>
          </a:xfrm>
          <a:prstGeom prst="rect">
            <a:avLst/>
          </a:prstGeom>
        </p:spPr>
        <p:txBody>
          <a:bodyPr wrap="square">
            <a:spAutoFit/>
          </a:bodyPr>
          <a:lstStyle/>
          <a:p>
            <a:pPr>
              <a:lnSpc>
                <a:spcPct val="150000"/>
              </a:lnSpc>
            </a:pPr>
            <a:r>
              <a:rPr lang="en-US" sz="1200" i="0" spc="100">
                <a:solidFill>
                  <a:schemeClr val="tx1">
                    <a:lumMod val="85000"/>
                    <a:lumOff val="15000"/>
                  </a:schemeClr>
                </a:solidFill>
                <a:effectLst/>
                <a:latin typeface="Lato" panose="020F0502020204030203"/>
              </a:rPr>
              <a:t>Lorem Ipsum </a:t>
            </a:r>
            <a:r>
              <a:rPr lang="en-US" sz="1200" b="0" i="0" spc="100">
                <a:solidFill>
                  <a:schemeClr val="tx1">
                    <a:lumMod val="85000"/>
                    <a:lumOff val="15000"/>
                  </a:schemeClr>
                </a:solidFill>
                <a:effectLst/>
                <a:latin typeface="Lato" panose="020F0502020204030203"/>
              </a:rPr>
              <a:t>is simply dummy text of the printing and typesetting industry. Lorem Ipsum has been the industry's standard dummy text ever since</a:t>
            </a:r>
            <a:endParaRPr lang="id-ID" sz="1200" spc="100">
              <a:solidFill>
                <a:schemeClr val="tx1">
                  <a:lumMod val="85000"/>
                  <a:lumOff val="15000"/>
                </a:schemeClr>
              </a:solidFill>
              <a:latin typeface="Lato" panose="020F0502020204030203"/>
            </a:endParaRPr>
          </a:p>
        </p:txBody>
      </p:sp>
      <p:sp>
        <p:nvSpPr>
          <p:cNvPr id="6" name="Picture Placeholder 5">
            <a:extLst>
              <a:ext uri="{FF2B5EF4-FFF2-40B4-BE49-F238E27FC236}">
                <a16:creationId xmlns:a16="http://schemas.microsoft.com/office/drawing/2014/main" id="{363AB76B-96C8-4AD9-BE07-A716A52D023F}"/>
              </a:ext>
            </a:extLst>
          </p:cNvPr>
          <p:cNvSpPr>
            <a:spLocks noGrp="1"/>
          </p:cNvSpPr>
          <p:nvPr>
            <p:ph type="pic" sz="quarter" idx="11"/>
          </p:nvPr>
        </p:nvSpPr>
        <p:spPr/>
      </p:sp>
    </p:spTree>
    <p:extLst>
      <p:ext uri="{BB962C8B-B14F-4D97-AF65-F5344CB8AC3E}">
        <p14:creationId xmlns:p14="http://schemas.microsoft.com/office/powerpoint/2010/main" val="182908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1634CC-ED42-425E-8180-67A696E0A9E6}"/>
              </a:ext>
            </a:extLst>
          </p:cNvPr>
          <p:cNvSpPr>
            <a:spLocks noGrp="1"/>
          </p:cNvSpPr>
          <p:nvPr>
            <p:ph type="pic" sz="quarter" idx="10"/>
          </p:nvPr>
        </p:nvSpPr>
        <p:spPr/>
      </p:sp>
      <p:grpSp>
        <p:nvGrpSpPr>
          <p:cNvPr id="24" name="Group 23">
            <a:extLst>
              <a:ext uri="{FF2B5EF4-FFF2-40B4-BE49-F238E27FC236}">
                <a16:creationId xmlns:a16="http://schemas.microsoft.com/office/drawing/2014/main" id="{08DD20C1-D4B3-4A78-A2FE-DBC95BF3FD94}"/>
              </a:ext>
            </a:extLst>
          </p:cNvPr>
          <p:cNvGrpSpPr/>
          <p:nvPr/>
        </p:nvGrpSpPr>
        <p:grpSpPr>
          <a:xfrm>
            <a:off x="10296661" y="730809"/>
            <a:ext cx="1159223" cy="5396383"/>
            <a:chOff x="10310900" y="491527"/>
            <a:chExt cx="1159223" cy="5396383"/>
          </a:xfrm>
          <a:solidFill>
            <a:srgbClr val="F7F7F7"/>
          </a:solidFill>
        </p:grpSpPr>
        <p:grpSp>
          <p:nvGrpSpPr>
            <p:cNvPr id="25" name="Group 24">
              <a:extLst>
                <a:ext uri="{FF2B5EF4-FFF2-40B4-BE49-F238E27FC236}">
                  <a16:creationId xmlns:a16="http://schemas.microsoft.com/office/drawing/2014/main" id="{F224BA06-249D-4A18-B41D-61BCFF795B0D}"/>
                </a:ext>
              </a:extLst>
            </p:cNvPr>
            <p:cNvGrpSpPr/>
            <p:nvPr/>
          </p:nvGrpSpPr>
          <p:grpSpPr>
            <a:xfrm>
              <a:off x="10310900" y="491527"/>
              <a:ext cx="1159223" cy="1940181"/>
              <a:chOff x="10377715" y="1364344"/>
              <a:chExt cx="1159223" cy="1940181"/>
            </a:xfrm>
            <a:grpFill/>
          </p:grpSpPr>
          <p:grpSp>
            <p:nvGrpSpPr>
              <p:cNvPr id="55" name="Group 54">
                <a:extLst>
                  <a:ext uri="{FF2B5EF4-FFF2-40B4-BE49-F238E27FC236}">
                    <a16:creationId xmlns:a16="http://schemas.microsoft.com/office/drawing/2014/main" id="{94BDD21B-20A1-4278-97F6-C43EBC4D13CC}"/>
                  </a:ext>
                </a:extLst>
              </p:cNvPr>
              <p:cNvGrpSpPr/>
              <p:nvPr/>
            </p:nvGrpSpPr>
            <p:grpSpPr>
              <a:xfrm>
                <a:off x="10377715" y="1364344"/>
                <a:ext cx="176576" cy="1940181"/>
                <a:chOff x="10377715" y="1364344"/>
                <a:chExt cx="176576" cy="1940181"/>
              </a:xfrm>
              <a:grpFill/>
            </p:grpSpPr>
            <p:sp>
              <p:nvSpPr>
                <p:cNvPr id="77" name="Oval 76">
                  <a:extLst>
                    <a:ext uri="{FF2B5EF4-FFF2-40B4-BE49-F238E27FC236}">
                      <a16:creationId xmlns:a16="http://schemas.microsoft.com/office/drawing/2014/main" id="{222F26FE-72FB-45D8-9102-D022169A264C}"/>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a:extLst>
                    <a:ext uri="{FF2B5EF4-FFF2-40B4-BE49-F238E27FC236}">
                      <a16:creationId xmlns:a16="http://schemas.microsoft.com/office/drawing/2014/main" id="{7C88930F-1DB3-4443-A1D1-22EB86EFA6C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a:extLst>
                    <a:ext uri="{FF2B5EF4-FFF2-40B4-BE49-F238E27FC236}">
                      <a16:creationId xmlns:a16="http://schemas.microsoft.com/office/drawing/2014/main" id="{86A76C2E-881A-46BA-8048-D970CCCCE036}"/>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a:extLst>
                    <a:ext uri="{FF2B5EF4-FFF2-40B4-BE49-F238E27FC236}">
                      <a16:creationId xmlns:a16="http://schemas.microsoft.com/office/drawing/2014/main" id="{25C3F4D9-D42D-4364-81C8-F9AAD3960ED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a:extLst>
                    <a:ext uri="{FF2B5EF4-FFF2-40B4-BE49-F238E27FC236}">
                      <a16:creationId xmlns:a16="http://schemas.microsoft.com/office/drawing/2014/main" id="{6A1BD750-4D0B-4A4B-8114-EE236E0B2CB1}"/>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a:extLst>
                    <a:ext uri="{FF2B5EF4-FFF2-40B4-BE49-F238E27FC236}">
                      <a16:creationId xmlns:a16="http://schemas.microsoft.com/office/drawing/2014/main" id="{B5CD5015-8B02-4955-A153-4846557866DF}"/>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6" name="Group 55">
                <a:extLst>
                  <a:ext uri="{FF2B5EF4-FFF2-40B4-BE49-F238E27FC236}">
                    <a16:creationId xmlns:a16="http://schemas.microsoft.com/office/drawing/2014/main" id="{90EEB2CB-6139-4893-9FEA-3DFBC0541A41}"/>
                  </a:ext>
                </a:extLst>
              </p:cNvPr>
              <p:cNvGrpSpPr/>
              <p:nvPr/>
            </p:nvGrpSpPr>
            <p:grpSpPr>
              <a:xfrm>
                <a:off x="10705264" y="1364344"/>
                <a:ext cx="176576" cy="1940181"/>
                <a:chOff x="10377715" y="1364344"/>
                <a:chExt cx="176576" cy="1940181"/>
              </a:xfrm>
              <a:grpFill/>
            </p:grpSpPr>
            <p:sp>
              <p:nvSpPr>
                <p:cNvPr id="71" name="Oval 70">
                  <a:extLst>
                    <a:ext uri="{FF2B5EF4-FFF2-40B4-BE49-F238E27FC236}">
                      <a16:creationId xmlns:a16="http://schemas.microsoft.com/office/drawing/2014/main" id="{CDF99DC0-3D0D-424B-8BB7-55347A619D3E}"/>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a:extLst>
                    <a:ext uri="{FF2B5EF4-FFF2-40B4-BE49-F238E27FC236}">
                      <a16:creationId xmlns:a16="http://schemas.microsoft.com/office/drawing/2014/main" id="{FECA76C5-893A-456C-B732-177C6B01C427}"/>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a:extLst>
                    <a:ext uri="{FF2B5EF4-FFF2-40B4-BE49-F238E27FC236}">
                      <a16:creationId xmlns:a16="http://schemas.microsoft.com/office/drawing/2014/main" id="{54A81C9E-440E-47D7-8A16-D43A53CD7560}"/>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a:extLst>
                    <a:ext uri="{FF2B5EF4-FFF2-40B4-BE49-F238E27FC236}">
                      <a16:creationId xmlns:a16="http://schemas.microsoft.com/office/drawing/2014/main" id="{32EA9A2C-DBE6-4874-B080-939398464D4F}"/>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a:extLst>
                    <a:ext uri="{FF2B5EF4-FFF2-40B4-BE49-F238E27FC236}">
                      <a16:creationId xmlns:a16="http://schemas.microsoft.com/office/drawing/2014/main" id="{F71A1DDD-0521-4F9A-BE04-1932ED1A202F}"/>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a:extLst>
                    <a:ext uri="{FF2B5EF4-FFF2-40B4-BE49-F238E27FC236}">
                      <a16:creationId xmlns:a16="http://schemas.microsoft.com/office/drawing/2014/main" id="{A88EF667-FF0D-45B3-8115-849C281A0F45}"/>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7" name="Group 56">
                <a:extLst>
                  <a:ext uri="{FF2B5EF4-FFF2-40B4-BE49-F238E27FC236}">
                    <a16:creationId xmlns:a16="http://schemas.microsoft.com/office/drawing/2014/main" id="{D15025F7-AE2A-47E4-957E-B5A6E11FC4BC}"/>
                  </a:ext>
                </a:extLst>
              </p:cNvPr>
              <p:cNvGrpSpPr/>
              <p:nvPr/>
            </p:nvGrpSpPr>
            <p:grpSpPr>
              <a:xfrm>
                <a:off x="11032813" y="1364344"/>
                <a:ext cx="176576" cy="1940181"/>
                <a:chOff x="10377715" y="1364344"/>
                <a:chExt cx="176576" cy="1940181"/>
              </a:xfrm>
              <a:grpFill/>
            </p:grpSpPr>
            <p:sp>
              <p:nvSpPr>
                <p:cNvPr id="65" name="Oval 64">
                  <a:extLst>
                    <a:ext uri="{FF2B5EF4-FFF2-40B4-BE49-F238E27FC236}">
                      <a16:creationId xmlns:a16="http://schemas.microsoft.com/office/drawing/2014/main" id="{60A1DD91-1320-4013-8E64-2755ECC8B480}"/>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a:extLst>
                    <a:ext uri="{FF2B5EF4-FFF2-40B4-BE49-F238E27FC236}">
                      <a16:creationId xmlns:a16="http://schemas.microsoft.com/office/drawing/2014/main" id="{E0E5DC70-667B-444B-AC37-7DC2CD215C50}"/>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a:extLst>
                    <a:ext uri="{FF2B5EF4-FFF2-40B4-BE49-F238E27FC236}">
                      <a16:creationId xmlns:a16="http://schemas.microsoft.com/office/drawing/2014/main" id="{685E4466-CF76-4471-8A77-42985CF90C2B}"/>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a:extLst>
                    <a:ext uri="{FF2B5EF4-FFF2-40B4-BE49-F238E27FC236}">
                      <a16:creationId xmlns:a16="http://schemas.microsoft.com/office/drawing/2014/main" id="{451C4376-96BB-44D0-8ABB-999E7C69770A}"/>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a:extLst>
                    <a:ext uri="{FF2B5EF4-FFF2-40B4-BE49-F238E27FC236}">
                      <a16:creationId xmlns:a16="http://schemas.microsoft.com/office/drawing/2014/main" id="{605E1AB1-4C58-42BF-BDC3-EDA4FA3E8D8A}"/>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a:extLst>
                    <a:ext uri="{FF2B5EF4-FFF2-40B4-BE49-F238E27FC236}">
                      <a16:creationId xmlns:a16="http://schemas.microsoft.com/office/drawing/2014/main" id="{B6F7FC3B-951A-4337-8882-7B7DC39BF7FF}"/>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8" name="Group 57">
                <a:extLst>
                  <a:ext uri="{FF2B5EF4-FFF2-40B4-BE49-F238E27FC236}">
                    <a16:creationId xmlns:a16="http://schemas.microsoft.com/office/drawing/2014/main" id="{1F238195-12F0-457D-BF15-807D7BD836C7}"/>
                  </a:ext>
                </a:extLst>
              </p:cNvPr>
              <p:cNvGrpSpPr/>
              <p:nvPr/>
            </p:nvGrpSpPr>
            <p:grpSpPr>
              <a:xfrm>
                <a:off x="11360362" y="1364344"/>
                <a:ext cx="176576" cy="1940181"/>
                <a:chOff x="10377715" y="1364344"/>
                <a:chExt cx="176576" cy="1940181"/>
              </a:xfrm>
              <a:grpFill/>
            </p:grpSpPr>
            <p:sp>
              <p:nvSpPr>
                <p:cNvPr id="59" name="Oval 58">
                  <a:extLst>
                    <a:ext uri="{FF2B5EF4-FFF2-40B4-BE49-F238E27FC236}">
                      <a16:creationId xmlns:a16="http://schemas.microsoft.com/office/drawing/2014/main" id="{70703E22-D10E-438D-ACD8-281644A57B69}"/>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a:extLst>
                    <a:ext uri="{FF2B5EF4-FFF2-40B4-BE49-F238E27FC236}">
                      <a16:creationId xmlns:a16="http://schemas.microsoft.com/office/drawing/2014/main" id="{7E98646D-8B0B-4E98-88A0-68A751D1677C}"/>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a:extLst>
                    <a:ext uri="{FF2B5EF4-FFF2-40B4-BE49-F238E27FC236}">
                      <a16:creationId xmlns:a16="http://schemas.microsoft.com/office/drawing/2014/main" id="{62DF3145-EAA2-4DB0-AA8B-BCC2C96150F8}"/>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a:extLst>
                    <a:ext uri="{FF2B5EF4-FFF2-40B4-BE49-F238E27FC236}">
                      <a16:creationId xmlns:a16="http://schemas.microsoft.com/office/drawing/2014/main" id="{BDAF6182-6F77-4385-A5B1-A3EA64C90BB0}"/>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a:extLst>
                    <a:ext uri="{FF2B5EF4-FFF2-40B4-BE49-F238E27FC236}">
                      <a16:creationId xmlns:a16="http://schemas.microsoft.com/office/drawing/2014/main" id="{2099AF74-2DED-47D0-B02A-20D6D930DDD4}"/>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a:extLst>
                    <a:ext uri="{FF2B5EF4-FFF2-40B4-BE49-F238E27FC236}">
                      <a16:creationId xmlns:a16="http://schemas.microsoft.com/office/drawing/2014/main" id="{0A5390EC-C2F4-4CF6-9F6A-544273C763A1}"/>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nvGrpSpPr>
            <p:cNvPr id="26" name="Group 25">
              <a:extLst>
                <a:ext uri="{FF2B5EF4-FFF2-40B4-BE49-F238E27FC236}">
                  <a16:creationId xmlns:a16="http://schemas.microsoft.com/office/drawing/2014/main" id="{090AF7AE-CF25-439C-A4FB-4F2312B3EA3D}"/>
                </a:ext>
              </a:extLst>
            </p:cNvPr>
            <p:cNvGrpSpPr/>
            <p:nvPr/>
          </p:nvGrpSpPr>
          <p:grpSpPr>
            <a:xfrm>
              <a:off x="10310900" y="3947729"/>
              <a:ext cx="1159223" cy="1940181"/>
              <a:chOff x="10377715" y="1364344"/>
              <a:chExt cx="1159223" cy="1940181"/>
            </a:xfrm>
            <a:grpFill/>
          </p:grpSpPr>
          <p:grpSp>
            <p:nvGrpSpPr>
              <p:cNvPr id="27" name="Group 26">
                <a:extLst>
                  <a:ext uri="{FF2B5EF4-FFF2-40B4-BE49-F238E27FC236}">
                    <a16:creationId xmlns:a16="http://schemas.microsoft.com/office/drawing/2014/main" id="{3AE6F37C-041A-4489-A7E1-81313587FC1B}"/>
                  </a:ext>
                </a:extLst>
              </p:cNvPr>
              <p:cNvGrpSpPr/>
              <p:nvPr/>
            </p:nvGrpSpPr>
            <p:grpSpPr>
              <a:xfrm>
                <a:off x="10377715" y="1364344"/>
                <a:ext cx="176576" cy="1940181"/>
                <a:chOff x="10377715" y="1364344"/>
                <a:chExt cx="176576" cy="1940181"/>
              </a:xfrm>
              <a:grpFill/>
            </p:grpSpPr>
            <p:sp>
              <p:nvSpPr>
                <p:cNvPr id="49" name="Oval 48">
                  <a:extLst>
                    <a:ext uri="{FF2B5EF4-FFF2-40B4-BE49-F238E27FC236}">
                      <a16:creationId xmlns:a16="http://schemas.microsoft.com/office/drawing/2014/main" id="{61C3B431-8CA0-4DD5-9281-3D944C9E4470}"/>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a:extLst>
                    <a:ext uri="{FF2B5EF4-FFF2-40B4-BE49-F238E27FC236}">
                      <a16:creationId xmlns:a16="http://schemas.microsoft.com/office/drawing/2014/main" id="{932A3690-9AC0-40F5-BF10-A37E6C840C39}"/>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a:extLst>
                    <a:ext uri="{FF2B5EF4-FFF2-40B4-BE49-F238E27FC236}">
                      <a16:creationId xmlns:a16="http://schemas.microsoft.com/office/drawing/2014/main" id="{4EA47769-D26B-4F2F-BF59-1C733F160A62}"/>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2C764EAB-0F31-47AD-B9CE-47B2BA7E4856}"/>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a:extLst>
                    <a:ext uri="{FF2B5EF4-FFF2-40B4-BE49-F238E27FC236}">
                      <a16:creationId xmlns:a16="http://schemas.microsoft.com/office/drawing/2014/main" id="{4089144B-BE76-4A1E-9381-9B4AD750F76E}"/>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a:extLst>
                    <a:ext uri="{FF2B5EF4-FFF2-40B4-BE49-F238E27FC236}">
                      <a16:creationId xmlns:a16="http://schemas.microsoft.com/office/drawing/2014/main" id="{F63B6F95-B5B9-46E5-AB6C-7B8AAAFC9372}"/>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a:extLst>
                  <a:ext uri="{FF2B5EF4-FFF2-40B4-BE49-F238E27FC236}">
                    <a16:creationId xmlns:a16="http://schemas.microsoft.com/office/drawing/2014/main" id="{98EA4CA8-BC90-4503-81AA-7775CA6056DA}"/>
                  </a:ext>
                </a:extLst>
              </p:cNvPr>
              <p:cNvGrpSpPr/>
              <p:nvPr/>
            </p:nvGrpSpPr>
            <p:grpSpPr>
              <a:xfrm>
                <a:off x="10705264" y="1364344"/>
                <a:ext cx="176576" cy="1940181"/>
                <a:chOff x="10377715" y="1364344"/>
                <a:chExt cx="176576" cy="1940181"/>
              </a:xfrm>
              <a:grpFill/>
            </p:grpSpPr>
            <p:sp>
              <p:nvSpPr>
                <p:cNvPr id="43" name="Oval 42">
                  <a:extLst>
                    <a:ext uri="{FF2B5EF4-FFF2-40B4-BE49-F238E27FC236}">
                      <a16:creationId xmlns:a16="http://schemas.microsoft.com/office/drawing/2014/main" id="{DBA28DF3-E947-4CA0-8D93-1A9021CDD40A}"/>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a:extLst>
                    <a:ext uri="{FF2B5EF4-FFF2-40B4-BE49-F238E27FC236}">
                      <a16:creationId xmlns:a16="http://schemas.microsoft.com/office/drawing/2014/main" id="{3E8182A4-451F-4507-B69D-C3D0D51AEA1B}"/>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70BB3367-269F-4976-AB8F-6FB419BB3E7B}"/>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45">
                  <a:extLst>
                    <a:ext uri="{FF2B5EF4-FFF2-40B4-BE49-F238E27FC236}">
                      <a16:creationId xmlns:a16="http://schemas.microsoft.com/office/drawing/2014/main" id="{D0ED4B5F-65D5-4A74-A8BD-73725B78AE3A}"/>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46">
                  <a:extLst>
                    <a:ext uri="{FF2B5EF4-FFF2-40B4-BE49-F238E27FC236}">
                      <a16:creationId xmlns:a16="http://schemas.microsoft.com/office/drawing/2014/main" id="{1A387D3E-0FC0-4940-A4C2-73DFADC4B8B0}"/>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a:extLst>
                    <a:ext uri="{FF2B5EF4-FFF2-40B4-BE49-F238E27FC236}">
                      <a16:creationId xmlns:a16="http://schemas.microsoft.com/office/drawing/2014/main" id="{4B1B9806-D42F-4865-91AB-62483D2D670C}"/>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9" name="Group 28">
                <a:extLst>
                  <a:ext uri="{FF2B5EF4-FFF2-40B4-BE49-F238E27FC236}">
                    <a16:creationId xmlns:a16="http://schemas.microsoft.com/office/drawing/2014/main" id="{279B982A-3BC8-4CD3-83E8-C6BBB4E6219A}"/>
                  </a:ext>
                </a:extLst>
              </p:cNvPr>
              <p:cNvGrpSpPr/>
              <p:nvPr/>
            </p:nvGrpSpPr>
            <p:grpSpPr>
              <a:xfrm>
                <a:off x="11032813" y="1364344"/>
                <a:ext cx="176576" cy="1940181"/>
                <a:chOff x="10377715" y="1364344"/>
                <a:chExt cx="176576" cy="1940181"/>
              </a:xfrm>
              <a:grpFill/>
            </p:grpSpPr>
            <p:sp>
              <p:nvSpPr>
                <p:cNvPr id="37" name="Oval 36">
                  <a:extLst>
                    <a:ext uri="{FF2B5EF4-FFF2-40B4-BE49-F238E27FC236}">
                      <a16:creationId xmlns:a16="http://schemas.microsoft.com/office/drawing/2014/main" id="{D3350196-A882-45C8-B4E3-21E7A53634A8}"/>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37">
                  <a:extLst>
                    <a:ext uri="{FF2B5EF4-FFF2-40B4-BE49-F238E27FC236}">
                      <a16:creationId xmlns:a16="http://schemas.microsoft.com/office/drawing/2014/main" id="{D048DAF4-F5D6-4E03-BE66-847A74ADA0C6}"/>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20178A-E7DA-4A1E-9C01-2CEFADA22E13}"/>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a:extLst>
                    <a:ext uri="{FF2B5EF4-FFF2-40B4-BE49-F238E27FC236}">
                      <a16:creationId xmlns:a16="http://schemas.microsoft.com/office/drawing/2014/main" id="{2F1514BE-09E4-418D-B718-1EF2CFAF5F8E}"/>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a:extLst>
                    <a:ext uri="{FF2B5EF4-FFF2-40B4-BE49-F238E27FC236}">
                      <a16:creationId xmlns:a16="http://schemas.microsoft.com/office/drawing/2014/main" id="{AF6125BA-E2C0-4CA5-B9CF-496436C401F2}"/>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D9976524-BD6C-4E58-AF1F-4002C71E907A}"/>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29">
                <a:extLst>
                  <a:ext uri="{FF2B5EF4-FFF2-40B4-BE49-F238E27FC236}">
                    <a16:creationId xmlns:a16="http://schemas.microsoft.com/office/drawing/2014/main" id="{454349DF-BB61-4778-9F3D-8C55A5812D6C}"/>
                  </a:ext>
                </a:extLst>
              </p:cNvPr>
              <p:cNvGrpSpPr/>
              <p:nvPr/>
            </p:nvGrpSpPr>
            <p:grpSpPr>
              <a:xfrm>
                <a:off x="11360362" y="1364344"/>
                <a:ext cx="176576" cy="1940181"/>
                <a:chOff x="10377715" y="1364344"/>
                <a:chExt cx="176576" cy="1940181"/>
              </a:xfrm>
              <a:grpFill/>
            </p:grpSpPr>
            <p:sp>
              <p:nvSpPr>
                <p:cNvPr id="31" name="Oval 30">
                  <a:extLst>
                    <a:ext uri="{FF2B5EF4-FFF2-40B4-BE49-F238E27FC236}">
                      <a16:creationId xmlns:a16="http://schemas.microsoft.com/office/drawing/2014/main" id="{E931940B-7C48-451C-89FA-AE4E4D8F1973}"/>
                    </a:ext>
                  </a:extLst>
                </p:cNvPr>
                <p:cNvSpPr/>
                <p:nvPr/>
              </p:nvSpPr>
              <p:spPr>
                <a:xfrm>
                  <a:off x="10377715" y="1364344"/>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a:extLst>
                    <a:ext uri="{FF2B5EF4-FFF2-40B4-BE49-F238E27FC236}">
                      <a16:creationId xmlns:a16="http://schemas.microsoft.com/office/drawing/2014/main" id="{64C2177F-669D-4394-BD7D-E088DE2A09C0}"/>
                    </a:ext>
                  </a:extLst>
                </p:cNvPr>
                <p:cNvSpPr/>
                <p:nvPr/>
              </p:nvSpPr>
              <p:spPr>
                <a:xfrm>
                  <a:off x="10377715" y="1717065"/>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a:extLst>
                    <a:ext uri="{FF2B5EF4-FFF2-40B4-BE49-F238E27FC236}">
                      <a16:creationId xmlns:a16="http://schemas.microsoft.com/office/drawing/2014/main" id="{11E7FBE4-494E-440A-A9E2-0BCE4F0A0A2A}"/>
                    </a:ext>
                  </a:extLst>
                </p:cNvPr>
                <p:cNvSpPr/>
                <p:nvPr/>
              </p:nvSpPr>
              <p:spPr>
                <a:xfrm>
                  <a:off x="10377715" y="2069786"/>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a:extLst>
                    <a:ext uri="{FF2B5EF4-FFF2-40B4-BE49-F238E27FC236}">
                      <a16:creationId xmlns:a16="http://schemas.microsoft.com/office/drawing/2014/main" id="{DDDCAE51-27AE-45DC-BF21-097EBE908029}"/>
                    </a:ext>
                  </a:extLst>
                </p:cNvPr>
                <p:cNvSpPr/>
                <p:nvPr/>
              </p:nvSpPr>
              <p:spPr>
                <a:xfrm>
                  <a:off x="10377715" y="2422507"/>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a:extLst>
                    <a:ext uri="{FF2B5EF4-FFF2-40B4-BE49-F238E27FC236}">
                      <a16:creationId xmlns:a16="http://schemas.microsoft.com/office/drawing/2014/main" id="{62CEC8E9-ED4A-4EEF-9366-0B0559BB3036}"/>
                    </a:ext>
                  </a:extLst>
                </p:cNvPr>
                <p:cNvSpPr/>
                <p:nvPr/>
              </p:nvSpPr>
              <p:spPr>
                <a:xfrm>
                  <a:off x="10377715" y="2775228"/>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a:extLst>
                    <a:ext uri="{FF2B5EF4-FFF2-40B4-BE49-F238E27FC236}">
                      <a16:creationId xmlns:a16="http://schemas.microsoft.com/office/drawing/2014/main" id="{4B4AC7AD-8FA9-49AC-B24D-D2AA41495C5B}"/>
                    </a:ext>
                  </a:extLst>
                </p:cNvPr>
                <p:cNvSpPr/>
                <p:nvPr/>
              </p:nvSpPr>
              <p:spPr>
                <a:xfrm>
                  <a:off x="10377715" y="3127949"/>
                  <a:ext cx="176576" cy="176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grpSp>
      <p:sp>
        <p:nvSpPr>
          <p:cNvPr id="5" name="TextBox 4">
            <a:extLst>
              <a:ext uri="{FF2B5EF4-FFF2-40B4-BE49-F238E27FC236}">
                <a16:creationId xmlns:a16="http://schemas.microsoft.com/office/drawing/2014/main" id="{E53904C8-04F1-48A4-847D-31769AD0A640}"/>
              </a:ext>
            </a:extLst>
          </p:cNvPr>
          <p:cNvSpPr txBox="1"/>
          <p:nvPr/>
        </p:nvSpPr>
        <p:spPr>
          <a:xfrm>
            <a:off x="6401812" y="850255"/>
            <a:ext cx="1321196" cy="261610"/>
          </a:xfrm>
          <a:prstGeom prst="rect">
            <a:avLst/>
          </a:prstGeom>
          <a:noFill/>
        </p:spPr>
        <p:txBody>
          <a:bodyPr wrap="none" rtlCol="0">
            <a:spAutoFit/>
          </a:bodyPr>
          <a:lstStyle/>
          <a:p>
            <a:r>
              <a:rPr lang="id-ID" sz="1100">
                <a:solidFill>
                  <a:schemeClr val="accent4">
                    <a:lumMod val="75000"/>
                  </a:schemeClr>
                </a:solidFill>
                <a:latin typeface="Poppins" panose="00000500000000000000" pitchFamily="2" charset="0"/>
                <a:cs typeface="Poppins" panose="00000500000000000000" pitchFamily="2" charset="0"/>
              </a:rPr>
              <a:t>About company</a:t>
            </a:r>
          </a:p>
        </p:txBody>
      </p:sp>
      <p:sp>
        <p:nvSpPr>
          <p:cNvPr id="6" name="TextBox 5">
            <a:extLst>
              <a:ext uri="{FF2B5EF4-FFF2-40B4-BE49-F238E27FC236}">
                <a16:creationId xmlns:a16="http://schemas.microsoft.com/office/drawing/2014/main" id="{6E917EEF-91FC-4780-8FDB-FFAD8FB94673}"/>
              </a:ext>
            </a:extLst>
          </p:cNvPr>
          <p:cNvSpPr txBox="1"/>
          <p:nvPr/>
        </p:nvSpPr>
        <p:spPr>
          <a:xfrm>
            <a:off x="6331788" y="1072481"/>
            <a:ext cx="4680201" cy="1323439"/>
          </a:xfrm>
          <a:prstGeom prst="rect">
            <a:avLst/>
          </a:prstGeom>
          <a:noFill/>
        </p:spPr>
        <p:txBody>
          <a:bodyPr wrap="square" rtlCol="0">
            <a:spAutoFit/>
          </a:bodyPr>
          <a:lstStyle/>
          <a:p>
            <a:r>
              <a:rPr lang="id-ID" sz="4000" b="1" i="1">
                <a:latin typeface="Merriweather" panose="00000500000000000000" pitchFamily="2" charset="0"/>
              </a:rPr>
              <a:t>Syarla</a:t>
            </a:r>
            <a:r>
              <a:rPr lang="id-ID" sz="4000" b="1">
                <a:latin typeface="Merriweather" panose="00000500000000000000" pitchFamily="2" charset="0"/>
              </a:rPr>
              <a:t> is the cool studio</a:t>
            </a:r>
          </a:p>
        </p:txBody>
      </p:sp>
      <p:sp>
        <p:nvSpPr>
          <p:cNvPr id="7" name="TextBox 6">
            <a:extLst>
              <a:ext uri="{FF2B5EF4-FFF2-40B4-BE49-F238E27FC236}">
                <a16:creationId xmlns:a16="http://schemas.microsoft.com/office/drawing/2014/main" id="{3F188A3D-E05F-41D2-9A80-CBF0A5F826E0}"/>
              </a:ext>
            </a:extLst>
          </p:cNvPr>
          <p:cNvSpPr txBox="1"/>
          <p:nvPr/>
        </p:nvSpPr>
        <p:spPr>
          <a:xfrm>
            <a:off x="6420221" y="3070572"/>
            <a:ext cx="1563248" cy="307777"/>
          </a:xfrm>
          <a:prstGeom prst="rect">
            <a:avLst/>
          </a:prstGeom>
          <a:noFill/>
        </p:spPr>
        <p:txBody>
          <a:bodyPr wrap="none" rtlCol="0">
            <a:spAutoFit/>
          </a:bodyPr>
          <a:lstStyle/>
          <a:p>
            <a:r>
              <a:rPr lang="id-ID" sz="1400" b="1">
                <a:latin typeface="Poppins" panose="00000500000000000000" pitchFamily="2" charset="0"/>
                <a:cs typeface="Poppins" panose="00000500000000000000" pitchFamily="2" charset="0"/>
              </a:rPr>
              <a:t>INTRODUCTION</a:t>
            </a:r>
          </a:p>
        </p:txBody>
      </p:sp>
      <p:sp>
        <p:nvSpPr>
          <p:cNvPr id="8" name="TextBox 7">
            <a:extLst>
              <a:ext uri="{FF2B5EF4-FFF2-40B4-BE49-F238E27FC236}">
                <a16:creationId xmlns:a16="http://schemas.microsoft.com/office/drawing/2014/main" id="{F1BC08B7-4720-4855-B176-8AC0D85CF240}"/>
              </a:ext>
            </a:extLst>
          </p:cNvPr>
          <p:cNvSpPr txBox="1"/>
          <p:nvPr/>
        </p:nvSpPr>
        <p:spPr>
          <a:xfrm>
            <a:off x="3699886" y="4920116"/>
            <a:ext cx="2063385" cy="307777"/>
          </a:xfrm>
          <a:prstGeom prst="rect">
            <a:avLst/>
          </a:prstGeom>
          <a:noFill/>
        </p:spPr>
        <p:txBody>
          <a:bodyPr wrap="none" rtlCol="0">
            <a:spAutoFit/>
          </a:bodyPr>
          <a:lstStyle/>
          <a:p>
            <a:r>
              <a:rPr lang="id-ID" sz="1400" b="1">
                <a:latin typeface="Poppins" panose="00000500000000000000" pitchFamily="2" charset="0"/>
                <a:cs typeface="Poppins" panose="00000500000000000000" pitchFamily="2" charset="0"/>
              </a:rPr>
              <a:t>OUR SPECIALIZATION</a:t>
            </a:r>
          </a:p>
        </p:txBody>
      </p:sp>
      <p:sp>
        <p:nvSpPr>
          <p:cNvPr id="10" name="Rectangle 9">
            <a:extLst>
              <a:ext uri="{FF2B5EF4-FFF2-40B4-BE49-F238E27FC236}">
                <a16:creationId xmlns:a16="http://schemas.microsoft.com/office/drawing/2014/main" id="{FB866DC4-2BED-4479-A34E-73BD0298349A}"/>
              </a:ext>
            </a:extLst>
          </p:cNvPr>
          <p:cNvSpPr/>
          <p:nvPr/>
        </p:nvSpPr>
        <p:spPr>
          <a:xfrm>
            <a:off x="6420221" y="3385531"/>
            <a:ext cx="3192016" cy="888898"/>
          </a:xfrm>
          <a:prstGeom prst="rect">
            <a:avLst/>
          </a:prstGeom>
        </p:spPr>
        <p:txBody>
          <a:bodyPr wrap="square">
            <a:spAutoFit/>
          </a:bodyPr>
          <a:lstStyle/>
          <a:p>
            <a:pPr algn="just">
              <a:lnSpc>
                <a:spcPct val="150000"/>
              </a:lnSpc>
            </a:pPr>
            <a:r>
              <a:rPr lang="id-ID" sz="1200">
                <a:solidFill>
                  <a:schemeClr val="tx1">
                    <a:lumMod val="75000"/>
                    <a:lumOff val="25000"/>
                  </a:schemeClr>
                </a:solidFill>
                <a:latin typeface="Lato"/>
              </a:rPr>
              <a:t>Lorem ipsum dolor sit amet, consecteturm adipiscing elit, sedi dooot eiusmoda tempor incididunt ut labore et dolores</a:t>
            </a:r>
            <a:endParaRPr lang="id-ID" sz="1200">
              <a:latin typeface="Lato"/>
            </a:endParaRPr>
          </a:p>
        </p:txBody>
      </p:sp>
      <p:sp>
        <p:nvSpPr>
          <p:cNvPr id="11" name="Rectangle 10">
            <a:extLst>
              <a:ext uri="{FF2B5EF4-FFF2-40B4-BE49-F238E27FC236}">
                <a16:creationId xmlns:a16="http://schemas.microsoft.com/office/drawing/2014/main" id="{04198DD4-9461-46C5-BA0A-BA81036F9E45}"/>
              </a:ext>
            </a:extLst>
          </p:cNvPr>
          <p:cNvSpPr/>
          <p:nvPr/>
        </p:nvSpPr>
        <p:spPr>
          <a:xfrm>
            <a:off x="3721720" y="5197115"/>
            <a:ext cx="4680200" cy="611899"/>
          </a:xfrm>
          <a:prstGeom prst="rect">
            <a:avLst/>
          </a:prstGeom>
        </p:spPr>
        <p:txBody>
          <a:bodyPr wrap="square">
            <a:spAutoFit/>
          </a:bodyPr>
          <a:lstStyle/>
          <a:p>
            <a:pPr algn="just">
              <a:lnSpc>
                <a:spcPct val="150000"/>
              </a:lnSpc>
            </a:pPr>
            <a:r>
              <a:rPr lang="id-ID" sz="1200">
                <a:solidFill>
                  <a:schemeClr val="tx1">
                    <a:lumMod val="65000"/>
                    <a:lumOff val="35000"/>
                  </a:schemeClr>
                </a:solidFill>
                <a:latin typeface="Lato"/>
              </a:rPr>
              <a:t>Lorem ipsum dolor sit amet, consecteturee adipiscing elit, sedaszjnjx eiusmoded tempor incididunt ut labore et dolorep</a:t>
            </a:r>
            <a:endParaRPr lang="id-ID" sz="1200">
              <a:latin typeface="Lato"/>
            </a:endParaRPr>
          </a:p>
        </p:txBody>
      </p:sp>
      <p:sp>
        <p:nvSpPr>
          <p:cNvPr id="13" name="Oval 12">
            <a:extLst>
              <a:ext uri="{FF2B5EF4-FFF2-40B4-BE49-F238E27FC236}">
                <a16:creationId xmlns:a16="http://schemas.microsoft.com/office/drawing/2014/main" id="{EE386CA9-22D4-48FC-8FCA-A5659AB6B759}"/>
              </a:ext>
            </a:extLst>
          </p:cNvPr>
          <p:cNvSpPr/>
          <p:nvPr/>
        </p:nvSpPr>
        <p:spPr>
          <a:xfrm flipH="1" flipV="1">
            <a:off x="2967968" y="1418498"/>
            <a:ext cx="3013986" cy="301398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a:extLst>
              <a:ext uri="{FF2B5EF4-FFF2-40B4-BE49-F238E27FC236}">
                <a16:creationId xmlns:a16="http://schemas.microsoft.com/office/drawing/2014/main" id="{BA0F28BB-D0F5-422B-BA3C-D46D981B0D71}"/>
              </a:ext>
            </a:extLst>
          </p:cNvPr>
          <p:cNvSpPr/>
          <p:nvPr/>
        </p:nvSpPr>
        <p:spPr>
          <a:xfrm>
            <a:off x="6492691" y="2445923"/>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a:extLst>
              <a:ext uri="{FF2B5EF4-FFF2-40B4-BE49-F238E27FC236}">
                <a16:creationId xmlns:a16="http://schemas.microsoft.com/office/drawing/2014/main" id="{908F7D3D-8DF0-489F-AEF1-30132F42C373}"/>
              </a:ext>
            </a:extLst>
          </p:cNvPr>
          <p:cNvSpPr/>
          <p:nvPr/>
        </p:nvSpPr>
        <p:spPr>
          <a:xfrm>
            <a:off x="6900893" y="2445923"/>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a:extLst>
              <a:ext uri="{FF2B5EF4-FFF2-40B4-BE49-F238E27FC236}">
                <a16:creationId xmlns:a16="http://schemas.microsoft.com/office/drawing/2014/main" id="{D74E74C6-F2CD-40B5-8D71-74D44C1A8789}"/>
              </a:ext>
            </a:extLst>
          </p:cNvPr>
          <p:cNvSpPr/>
          <p:nvPr/>
        </p:nvSpPr>
        <p:spPr>
          <a:xfrm>
            <a:off x="7309095" y="2445923"/>
            <a:ext cx="133078" cy="133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8">
            <a:extLst>
              <a:ext uri="{FF2B5EF4-FFF2-40B4-BE49-F238E27FC236}">
                <a16:creationId xmlns:a16="http://schemas.microsoft.com/office/drawing/2014/main" id="{9BD8C1F9-9732-441C-82F3-D1AB3D9CEDC0}"/>
              </a:ext>
            </a:extLst>
          </p:cNvPr>
          <p:cNvSpPr>
            <a:spLocks noGrp="1"/>
          </p:cNvSpPr>
          <p:nvPr>
            <p:ph type="pic" sz="quarter" idx="11"/>
          </p:nvPr>
        </p:nvSpPr>
        <p:spPr/>
      </p:sp>
    </p:spTree>
    <p:extLst>
      <p:ext uri="{BB962C8B-B14F-4D97-AF65-F5344CB8AC3E}">
        <p14:creationId xmlns:p14="http://schemas.microsoft.com/office/powerpoint/2010/main" val="172153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FEE48E9F-F102-40A3-9755-E8A9A69E02EE}"/>
              </a:ext>
            </a:extLst>
          </p:cNvPr>
          <p:cNvSpPr/>
          <p:nvPr/>
        </p:nvSpPr>
        <p:spPr>
          <a:xfrm>
            <a:off x="6281056" y="0"/>
            <a:ext cx="5910943" cy="6858000"/>
          </a:xfrm>
          <a:custGeom>
            <a:avLst/>
            <a:gdLst>
              <a:gd name="connsiteX0" fmla="*/ 3429000 w 5910943"/>
              <a:gd name="connsiteY0" fmla="*/ 0 h 6858000"/>
              <a:gd name="connsiteX1" fmla="*/ 5910943 w 5910943"/>
              <a:gd name="connsiteY1" fmla="*/ 0 h 6858000"/>
              <a:gd name="connsiteX2" fmla="*/ 5910943 w 5910943"/>
              <a:gd name="connsiteY2" fmla="*/ 6858000 h 6858000"/>
              <a:gd name="connsiteX3" fmla="*/ 3429000 w 5910943"/>
              <a:gd name="connsiteY3" fmla="*/ 6858000 h 6858000"/>
              <a:gd name="connsiteX4" fmla="*/ 0 w 5910943"/>
              <a:gd name="connsiteY4" fmla="*/ 3429000 h 6858000"/>
              <a:gd name="connsiteX5" fmla="*/ 3429000 w 59109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0943" h="6858000">
                <a:moveTo>
                  <a:pt x="3429000" y="0"/>
                </a:moveTo>
                <a:lnTo>
                  <a:pt x="5910943" y="0"/>
                </a:lnTo>
                <a:lnTo>
                  <a:pt x="5910943" y="6858000"/>
                </a:lnTo>
                <a:lnTo>
                  <a:pt x="3429000" y="6858000"/>
                </a:lnTo>
                <a:cubicBezTo>
                  <a:pt x="1535216" y="6858000"/>
                  <a:pt x="0" y="5322784"/>
                  <a:pt x="0" y="3429000"/>
                </a:cubicBezTo>
                <a:cubicBezTo>
                  <a:pt x="0" y="1535216"/>
                  <a:pt x="1535216" y="0"/>
                  <a:pt x="342900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 name="Picture Placeholder 4">
            <a:extLst>
              <a:ext uri="{FF2B5EF4-FFF2-40B4-BE49-F238E27FC236}">
                <a16:creationId xmlns:a16="http://schemas.microsoft.com/office/drawing/2014/main" id="{F2E97035-7A8F-483E-8F31-12F6B1208454}"/>
              </a:ext>
            </a:extLst>
          </p:cNvPr>
          <p:cNvSpPr>
            <a:spLocks noGrp="1"/>
          </p:cNvSpPr>
          <p:nvPr>
            <p:ph type="pic" sz="quarter" idx="10"/>
          </p:nvPr>
        </p:nvSpPr>
        <p:spPr/>
      </p:sp>
      <p:grpSp>
        <p:nvGrpSpPr>
          <p:cNvPr id="26" name="Group 25">
            <a:extLst>
              <a:ext uri="{FF2B5EF4-FFF2-40B4-BE49-F238E27FC236}">
                <a16:creationId xmlns:a16="http://schemas.microsoft.com/office/drawing/2014/main" id="{5E9FF029-DFBE-43E8-BA9C-676E68A02D60}"/>
              </a:ext>
            </a:extLst>
          </p:cNvPr>
          <p:cNvGrpSpPr/>
          <p:nvPr/>
        </p:nvGrpSpPr>
        <p:grpSpPr>
          <a:xfrm>
            <a:off x="713597" y="1446682"/>
            <a:ext cx="4612263" cy="3964636"/>
            <a:chOff x="354529" y="1696629"/>
            <a:chExt cx="4612263" cy="3964636"/>
          </a:xfrm>
        </p:grpSpPr>
        <p:sp>
          <p:nvSpPr>
            <p:cNvPr id="6" name="TextBox 5">
              <a:extLst>
                <a:ext uri="{FF2B5EF4-FFF2-40B4-BE49-F238E27FC236}">
                  <a16:creationId xmlns:a16="http://schemas.microsoft.com/office/drawing/2014/main" id="{576654F6-0F79-434E-8518-DE3D51450B5A}"/>
                </a:ext>
              </a:extLst>
            </p:cNvPr>
            <p:cNvSpPr txBox="1"/>
            <p:nvPr/>
          </p:nvSpPr>
          <p:spPr>
            <a:xfrm>
              <a:off x="480738" y="1696629"/>
              <a:ext cx="4486054" cy="584775"/>
            </a:xfrm>
            <a:prstGeom prst="rect">
              <a:avLst/>
            </a:prstGeom>
            <a:noFill/>
          </p:spPr>
          <p:txBody>
            <a:bodyPr wrap="square" rtlCol="0">
              <a:spAutoFit/>
            </a:bodyPr>
            <a:lstStyle/>
            <a:p>
              <a:pPr algn="r" defTabSz="1828754">
                <a:defRPr/>
              </a:pPr>
              <a:r>
                <a:rPr lang="id-ID" sz="3200" b="1">
                  <a:latin typeface="Poppins" panose="00000500000000000000" pitchFamily="2" charset="0"/>
                  <a:ea typeface="Open Sans" panose="020B0606030504020204" pitchFamily="34" charset="0"/>
                  <a:cs typeface="Poppins" panose="00000500000000000000" pitchFamily="2" charset="0"/>
                </a:rPr>
                <a:t>Your CEO name Here</a:t>
              </a:r>
              <a:endParaRPr lang="en-US" sz="3200" b="1" dirty="0">
                <a:latin typeface="Poppins" panose="00000500000000000000" pitchFamily="2" charset="0"/>
                <a:ea typeface="Open Sans" panose="020B0606030504020204" pitchFamily="34" charset="0"/>
                <a:cs typeface="Poppins" panose="00000500000000000000" pitchFamily="2" charset="0"/>
              </a:endParaRPr>
            </a:p>
          </p:txBody>
        </p:sp>
        <p:sp>
          <p:nvSpPr>
            <p:cNvPr id="7" name="TextBox 6">
              <a:extLst>
                <a:ext uri="{FF2B5EF4-FFF2-40B4-BE49-F238E27FC236}">
                  <a16:creationId xmlns:a16="http://schemas.microsoft.com/office/drawing/2014/main" id="{1C4FC8D9-1F2B-4BB4-A73E-6DC9A810459C}"/>
                </a:ext>
              </a:extLst>
            </p:cNvPr>
            <p:cNvSpPr txBox="1"/>
            <p:nvPr/>
          </p:nvSpPr>
          <p:spPr>
            <a:xfrm>
              <a:off x="354529" y="2281404"/>
              <a:ext cx="4605691" cy="888898"/>
            </a:xfrm>
            <a:prstGeom prst="rect">
              <a:avLst/>
            </a:prstGeom>
            <a:noFill/>
          </p:spPr>
          <p:txBody>
            <a:bodyPr wrap="square" rtlCol="0">
              <a:spAutoFit/>
            </a:bodyPr>
            <a:lstStyle/>
            <a:p>
              <a:pPr algn="r">
                <a:lnSpc>
                  <a:spcPct val="150000"/>
                </a:lnSpc>
              </a:pPr>
              <a:r>
                <a:rPr lang="en-US" sz="1200">
                  <a:solidFill>
                    <a:schemeClr val="bg1">
                      <a:lumMod val="50000"/>
                    </a:schemeClr>
                  </a:solidFill>
                  <a:latin typeface="Lato" panose="020F0502020204030203" pitchFamily="34" charset="0"/>
                </a:rPr>
                <a:t>Lorem Ipsum is simply dummy text of the printing and typesetting industry. Lorem Ipsum has been the industry's standard dummy text ever since the 1500s, when an unknown</a:t>
              </a:r>
            </a:p>
          </p:txBody>
        </p:sp>
        <p:sp>
          <p:nvSpPr>
            <p:cNvPr id="8" name="TextBox 7">
              <a:extLst>
                <a:ext uri="{FF2B5EF4-FFF2-40B4-BE49-F238E27FC236}">
                  <a16:creationId xmlns:a16="http://schemas.microsoft.com/office/drawing/2014/main" id="{5BCCEF26-44F4-4340-AD05-FF0575AC506E}"/>
                </a:ext>
              </a:extLst>
            </p:cNvPr>
            <p:cNvSpPr txBox="1"/>
            <p:nvPr/>
          </p:nvSpPr>
          <p:spPr>
            <a:xfrm>
              <a:off x="1918541" y="4883905"/>
              <a:ext cx="2725183" cy="307777"/>
            </a:xfrm>
            <a:prstGeom prst="rect">
              <a:avLst/>
            </a:prstGeom>
            <a:noFill/>
          </p:spPr>
          <p:txBody>
            <a:bodyPr wrap="square" rtlCol="0">
              <a:spAutoFit/>
            </a:bodyPr>
            <a:lstStyle/>
            <a:p>
              <a:r>
                <a:rPr lang="id-ID" sz="1400" b="1">
                  <a:latin typeface="Poppins" panose="00000500000000000000" pitchFamily="2" charset="0"/>
                  <a:cs typeface="Poppins" panose="00000500000000000000" pitchFamily="2" charset="0"/>
                </a:rPr>
                <a:t>PERSONAL INTEGRTIY</a:t>
              </a:r>
            </a:p>
          </p:txBody>
        </p:sp>
        <p:grpSp>
          <p:nvGrpSpPr>
            <p:cNvPr id="9" name="Group 8">
              <a:extLst>
                <a:ext uri="{FF2B5EF4-FFF2-40B4-BE49-F238E27FC236}">
                  <a16:creationId xmlns:a16="http://schemas.microsoft.com/office/drawing/2014/main" id="{7FC84F30-8C4A-4130-B449-35BA42B2DDDB}"/>
                </a:ext>
              </a:extLst>
            </p:cNvPr>
            <p:cNvGrpSpPr/>
            <p:nvPr/>
          </p:nvGrpSpPr>
          <p:grpSpPr>
            <a:xfrm>
              <a:off x="1282726" y="5286152"/>
              <a:ext cx="3645966" cy="375113"/>
              <a:chOff x="-223094" y="4762461"/>
              <a:chExt cx="3645966" cy="375113"/>
            </a:xfrm>
          </p:grpSpPr>
          <p:sp>
            <p:nvSpPr>
              <p:cNvPr id="14" name="Rounded Rectangle 173">
                <a:extLst>
                  <a:ext uri="{FF2B5EF4-FFF2-40B4-BE49-F238E27FC236}">
                    <a16:creationId xmlns:a16="http://schemas.microsoft.com/office/drawing/2014/main" id="{BAC78EA6-5628-4CB5-8919-8B7C13CF456C}"/>
                  </a:ext>
                </a:extLst>
              </p:cNvPr>
              <p:cNvSpPr/>
              <p:nvPr/>
            </p:nvSpPr>
            <p:spPr>
              <a:xfrm>
                <a:off x="-223094" y="4762461"/>
                <a:ext cx="3645966" cy="375113"/>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70%</a:t>
                </a:r>
              </a:p>
            </p:txBody>
          </p:sp>
          <p:sp>
            <p:nvSpPr>
              <p:cNvPr id="15" name="Rounded Rectangle 174">
                <a:extLst>
                  <a:ext uri="{FF2B5EF4-FFF2-40B4-BE49-F238E27FC236}">
                    <a16:creationId xmlns:a16="http://schemas.microsoft.com/office/drawing/2014/main" id="{E312DFD5-C551-4321-B514-8B87B4D0B465}"/>
                  </a:ext>
                </a:extLst>
              </p:cNvPr>
              <p:cNvSpPr/>
              <p:nvPr/>
            </p:nvSpPr>
            <p:spPr>
              <a:xfrm>
                <a:off x="-43966" y="4861573"/>
                <a:ext cx="2096359" cy="1575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sp>
          <p:nvSpPr>
            <p:cNvPr id="10" name="TextBox 9">
              <a:extLst>
                <a:ext uri="{FF2B5EF4-FFF2-40B4-BE49-F238E27FC236}">
                  <a16:creationId xmlns:a16="http://schemas.microsoft.com/office/drawing/2014/main" id="{E9DF72C8-B229-46DC-B1EB-827FB4BE1B76}"/>
                </a:ext>
              </a:extLst>
            </p:cNvPr>
            <p:cNvSpPr txBox="1"/>
            <p:nvPr/>
          </p:nvSpPr>
          <p:spPr>
            <a:xfrm>
              <a:off x="1593941" y="3916461"/>
              <a:ext cx="2725183" cy="307777"/>
            </a:xfrm>
            <a:prstGeom prst="rect">
              <a:avLst/>
            </a:prstGeom>
            <a:noFill/>
          </p:spPr>
          <p:txBody>
            <a:bodyPr wrap="square" rtlCol="0">
              <a:spAutoFit/>
            </a:bodyPr>
            <a:lstStyle/>
            <a:p>
              <a:r>
                <a:rPr lang="id-ID" sz="1400" b="1">
                  <a:latin typeface="Poppins" panose="00000500000000000000" pitchFamily="2" charset="0"/>
                  <a:cs typeface="Poppins" panose="00000500000000000000" pitchFamily="2" charset="0"/>
                </a:rPr>
                <a:t>PERSONAL INTEGRTIY</a:t>
              </a:r>
            </a:p>
          </p:txBody>
        </p:sp>
        <p:grpSp>
          <p:nvGrpSpPr>
            <p:cNvPr id="11" name="Group 10">
              <a:extLst>
                <a:ext uri="{FF2B5EF4-FFF2-40B4-BE49-F238E27FC236}">
                  <a16:creationId xmlns:a16="http://schemas.microsoft.com/office/drawing/2014/main" id="{D24E7C80-D402-47F8-A65B-79E2AF93C2E5}"/>
                </a:ext>
              </a:extLst>
            </p:cNvPr>
            <p:cNvGrpSpPr/>
            <p:nvPr/>
          </p:nvGrpSpPr>
          <p:grpSpPr>
            <a:xfrm>
              <a:off x="1314254" y="4273491"/>
              <a:ext cx="3645966" cy="372819"/>
              <a:chOff x="6689272" y="4996966"/>
              <a:chExt cx="6397479" cy="654175"/>
            </a:xfrm>
          </p:grpSpPr>
          <p:sp>
            <p:nvSpPr>
              <p:cNvPr id="12" name="Rounded Rectangle 173">
                <a:extLst>
                  <a:ext uri="{FF2B5EF4-FFF2-40B4-BE49-F238E27FC236}">
                    <a16:creationId xmlns:a16="http://schemas.microsoft.com/office/drawing/2014/main" id="{27D1B44B-258A-42CC-B0D8-9EB1AF4FCAE5}"/>
                  </a:ext>
                </a:extLst>
              </p:cNvPr>
              <p:cNvSpPr/>
              <p:nvPr/>
            </p:nvSpPr>
            <p:spPr>
              <a:xfrm>
                <a:off x="6689272" y="4996966"/>
                <a:ext cx="6397479" cy="654175"/>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133" dirty="0">
                    <a:solidFill>
                      <a:schemeClr val="tx1"/>
                    </a:solidFill>
                    <a:latin typeface="Lato" panose="020F0502020204030203" pitchFamily="34" charset="77"/>
                    <a:ea typeface="Lato" panose="020F0502020204030203" pitchFamily="34" charset="0"/>
                    <a:cs typeface="Lato" panose="020F0502020204030203" pitchFamily="34" charset="0"/>
                  </a:rPr>
                  <a:t>92%</a:t>
                </a:r>
              </a:p>
            </p:txBody>
          </p:sp>
          <p:sp>
            <p:nvSpPr>
              <p:cNvPr id="13" name="Rounded Rectangle 174">
                <a:extLst>
                  <a:ext uri="{FF2B5EF4-FFF2-40B4-BE49-F238E27FC236}">
                    <a16:creationId xmlns:a16="http://schemas.microsoft.com/office/drawing/2014/main" id="{8446A49B-AE9A-4008-90B8-EAF243F8CE16}"/>
                  </a:ext>
                </a:extLst>
              </p:cNvPr>
              <p:cNvSpPr/>
              <p:nvPr/>
            </p:nvSpPr>
            <p:spPr>
              <a:xfrm>
                <a:off x="7062686" y="5169812"/>
                <a:ext cx="4659689" cy="27483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dirty="0">
                  <a:solidFill>
                    <a:schemeClr val="tx1"/>
                  </a:solidFill>
                  <a:latin typeface="Lato" panose="020F0502020204030203" pitchFamily="34" charset="77"/>
                  <a:cs typeface="Segoe UI" panose="020B0502040204020203" pitchFamily="34" charset="0"/>
                </a:endParaRPr>
              </a:p>
            </p:txBody>
          </p:sp>
        </p:grpSp>
      </p:grpSp>
      <p:sp>
        <p:nvSpPr>
          <p:cNvPr id="16" name="Oval 15">
            <a:extLst>
              <a:ext uri="{FF2B5EF4-FFF2-40B4-BE49-F238E27FC236}">
                <a16:creationId xmlns:a16="http://schemas.microsoft.com/office/drawing/2014/main" id="{9ED281F5-80AE-4258-BE05-BC168552521B}"/>
              </a:ext>
            </a:extLst>
          </p:cNvPr>
          <p:cNvSpPr/>
          <p:nvPr/>
        </p:nvSpPr>
        <p:spPr>
          <a:xfrm flipH="1" flipV="1">
            <a:off x="5816115" y="1922008"/>
            <a:ext cx="3013986" cy="301398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5" name="Group 24">
            <a:extLst>
              <a:ext uri="{FF2B5EF4-FFF2-40B4-BE49-F238E27FC236}">
                <a16:creationId xmlns:a16="http://schemas.microsoft.com/office/drawing/2014/main" id="{4EF8DEC3-0E70-4637-A78D-EA492C37B781}"/>
              </a:ext>
            </a:extLst>
          </p:cNvPr>
          <p:cNvGrpSpPr/>
          <p:nvPr/>
        </p:nvGrpSpPr>
        <p:grpSpPr>
          <a:xfrm>
            <a:off x="6611475" y="5405827"/>
            <a:ext cx="1423266" cy="209334"/>
            <a:chOff x="6599085" y="5134365"/>
            <a:chExt cx="1423266" cy="209334"/>
          </a:xfrm>
        </p:grpSpPr>
        <p:sp>
          <p:nvSpPr>
            <p:cNvPr id="20" name="Freeform 16">
              <a:extLst>
                <a:ext uri="{FF2B5EF4-FFF2-40B4-BE49-F238E27FC236}">
                  <a16:creationId xmlns:a16="http://schemas.microsoft.com/office/drawing/2014/main" id="{D7D15BA6-1FF7-4912-ADDA-C0171D741A2D}"/>
                </a:ext>
              </a:extLst>
            </p:cNvPr>
            <p:cNvSpPr>
              <a:spLocks/>
            </p:cNvSpPr>
            <p:nvPr/>
          </p:nvSpPr>
          <p:spPr bwMode="auto">
            <a:xfrm>
              <a:off x="6599085" y="5136290"/>
              <a:ext cx="252164" cy="205484"/>
            </a:xfrm>
            <a:custGeom>
              <a:avLst/>
              <a:gdLst>
                <a:gd name="T0" fmla="*/ 431085 w 368"/>
                <a:gd name="T1" fmla="*/ 42179 h 299"/>
                <a:gd name="T2" fmla="*/ 379542 w 368"/>
                <a:gd name="T3" fmla="*/ 56239 h 299"/>
                <a:gd name="T4" fmla="*/ 419371 w 368"/>
                <a:gd name="T5" fmla="*/ 7030 h 299"/>
                <a:gd name="T6" fmla="*/ 363142 w 368"/>
                <a:gd name="T7" fmla="*/ 28119 h 299"/>
                <a:gd name="T8" fmla="*/ 298714 w 368"/>
                <a:gd name="T9" fmla="*/ 0 h 299"/>
                <a:gd name="T10" fmla="*/ 209685 w 368"/>
                <a:gd name="T11" fmla="*/ 89044 h 299"/>
                <a:gd name="T12" fmla="*/ 212028 w 368"/>
                <a:gd name="T13" fmla="*/ 108962 h 299"/>
                <a:gd name="T14" fmla="*/ 29286 w 368"/>
                <a:gd name="T15" fmla="*/ 16403 h 299"/>
                <a:gd name="T16" fmla="*/ 17571 w 368"/>
                <a:gd name="T17" fmla="*/ 60925 h 299"/>
                <a:gd name="T18" fmla="*/ 57400 w 368"/>
                <a:gd name="T19" fmla="*/ 134738 h 299"/>
                <a:gd name="T20" fmla="*/ 17571 w 368"/>
                <a:gd name="T21" fmla="*/ 124193 h 299"/>
                <a:gd name="T22" fmla="*/ 16400 w 368"/>
                <a:gd name="T23" fmla="*/ 124193 h 299"/>
                <a:gd name="T24" fmla="*/ 87857 w 368"/>
                <a:gd name="T25" fmla="*/ 212066 h 299"/>
                <a:gd name="T26" fmla="*/ 64428 w 368"/>
                <a:gd name="T27" fmla="*/ 214409 h 299"/>
                <a:gd name="T28" fmla="*/ 48028 w 368"/>
                <a:gd name="T29" fmla="*/ 213238 h 299"/>
                <a:gd name="T30" fmla="*/ 130028 w 368"/>
                <a:gd name="T31" fmla="*/ 274163 h 299"/>
                <a:gd name="T32" fmla="*/ 21086 w 368"/>
                <a:gd name="T33" fmla="*/ 312827 h 299"/>
                <a:gd name="T34" fmla="*/ 0 w 368"/>
                <a:gd name="T35" fmla="*/ 310483 h 299"/>
                <a:gd name="T36" fmla="*/ 134714 w 368"/>
                <a:gd name="T37" fmla="*/ 350319 h 299"/>
                <a:gd name="T38" fmla="*/ 386571 w 368"/>
                <a:gd name="T39" fmla="*/ 99589 h 299"/>
                <a:gd name="T40" fmla="*/ 386571 w 368"/>
                <a:gd name="T41" fmla="*/ 87873 h 299"/>
                <a:gd name="T42" fmla="*/ 431085 w 368"/>
                <a:gd name="T43" fmla="*/ 42179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472C4"/>
            </a:solidFill>
            <a:ln>
              <a:noFill/>
            </a:ln>
          </p:spPr>
          <p:txBody>
            <a:bodyPr/>
            <a:lstStyle/>
            <a:p>
              <a:pPr>
                <a:defRPr/>
              </a:pPr>
              <a:endParaRPr lang="en-ID" sz="1793"/>
            </a:p>
          </p:txBody>
        </p:sp>
        <p:sp>
          <p:nvSpPr>
            <p:cNvPr id="22" name="Freeform 13">
              <a:extLst>
                <a:ext uri="{FF2B5EF4-FFF2-40B4-BE49-F238E27FC236}">
                  <a16:creationId xmlns:a16="http://schemas.microsoft.com/office/drawing/2014/main" id="{8AC236E2-425C-4B27-990C-C2A44532317F}"/>
                </a:ext>
              </a:extLst>
            </p:cNvPr>
            <p:cNvSpPr>
              <a:spLocks/>
            </p:cNvSpPr>
            <p:nvPr/>
          </p:nvSpPr>
          <p:spPr bwMode="auto">
            <a:xfrm>
              <a:off x="7231075" y="5137269"/>
              <a:ext cx="202116" cy="201154"/>
            </a:xfrm>
            <a:custGeom>
              <a:avLst/>
              <a:gdLst>
                <a:gd name="T0" fmla="*/ 343911 w 360"/>
                <a:gd name="T1" fmla="*/ 57385 h 360"/>
                <a:gd name="T2" fmla="*/ 286593 w 360"/>
                <a:gd name="T3" fmla="*/ 0 h 360"/>
                <a:gd name="T4" fmla="*/ 57319 w 360"/>
                <a:gd name="T5" fmla="*/ 0 h 360"/>
                <a:gd name="T6" fmla="*/ 0 w 360"/>
                <a:gd name="T7" fmla="*/ 57385 h 360"/>
                <a:gd name="T8" fmla="*/ 0 w 360"/>
                <a:gd name="T9" fmla="*/ 286927 h 360"/>
                <a:gd name="T10" fmla="*/ 57319 w 360"/>
                <a:gd name="T11" fmla="*/ 344312 h 360"/>
                <a:gd name="T12" fmla="*/ 171956 w 360"/>
                <a:gd name="T13" fmla="*/ 344312 h 360"/>
                <a:gd name="T14" fmla="*/ 171956 w 360"/>
                <a:gd name="T15" fmla="*/ 214239 h 360"/>
                <a:gd name="T16" fmla="*/ 129922 w 360"/>
                <a:gd name="T17" fmla="*/ 214239 h 360"/>
                <a:gd name="T18" fmla="*/ 129922 w 360"/>
                <a:gd name="T19" fmla="*/ 156853 h 360"/>
                <a:gd name="T20" fmla="*/ 171956 w 360"/>
                <a:gd name="T21" fmla="*/ 156853 h 360"/>
                <a:gd name="T22" fmla="*/ 171956 w 360"/>
                <a:gd name="T23" fmla="*/ 134856 h 360"/>
                <a:gd name="T24" fmla="*/ 236916 w 360"/>
                <a:gd name="T25" fmla="*/ 61211 h 360"/>
                <a:gd name="T26" fmla="*/ 282771 w 360"/>
                <a:gd name="T27" fmla="*/ 61211 h 360"/>
                <a:gd name="T28" fmla="*/ 282771 w 360"/>
                <a:gd name="T29" fmla="*/ 118596 h 360"/>
                <a:gd name="T30" fmla="*/ 236916 w 360"/>
                <a:gd name="T31" fmla="*/ 118596 h 360"/>
                <a:gd name="T32" fmla="*/ 225453 w 360"/>
                <a:gd name="T33" fmla="*/ 133899 h 360"/>
                <a:gd name="T34" fmla="*/ 225453 w 360"/>
                <a:gd name="T35" fmla="*/ 156853 h 360"/>
                <a:gd name="T36" fmla="*/ 282771 w 360"/>
                <a:gd name="T37" fmla="*/ 156853 h 360"/>
                <a:gd name="T38" fmla="*/ 282771 w 360"/>
                <a:gd name="T39" fmla="*/ 214239 h 360"/>
                <a:gd name="T40" fmla="*/ 225453 w 360"/>
                <a:gd name="T41" fmla="*/ 214239 h 360"/>
                <a:gd name="T42" fmla="*/ 225453 w 360"/>
                <a:gd name="T43" fmla="*/ 344312 h 360"/>
                <a:gd name="T44" fmla="*/ 286593 w 360"/>
                <a:gd name="T45" fmla="*/ 344312 h 360"/>
                <a:gd name="T46" fmla="*/ 343911 w 360"/>
                <a:gd name="T47" fmla="*/ 286927 h 360"/>
                <a:gd name="T48" fmla="*/ 343911 w 360"/>
                <a:gd name="T49" fmla="*/ 57385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rgbClr val="4472C4"/>
            </a:solidFill>
            <a:ln>
              <a:noFill/>
            </a:ln>
          </p:spPr>
          <p:txBody>
            <a:bodyPr/>
            <a:lstStyle/>
            <a:p>
              <a:pPr>
                <a:defRPr/>
              </a:pPr>
              <a:endParaRPr lang="en-ID" sz="1793"/>
            </a:p>
          </p:txBody>
        </p:sp>
        <p:sp>
          <p:nvSpPr>
            <p:cNvPr id="24" name="Freeform 9">
              <a:extLst>
                <a:ext uri="{FF2B5EF4-FFF2-40B4-BE49-F238E27FC236}">
                  <a16:creationId xmlns:a16="http://schemas.microsoft.com/office/drawing/2014/main" id="{0014C1B8-DD0B-4F88-A725-E67ABB265AB3}"/>
                </a:ext>
              </a:extLst>
            </p:cNvPr>
            <p:cNvSpPr>
              <a:spLocks noEditPoints="1"/>
            </p:cNvSpPr>
            <p:nvPr/>
          </p:nvSpPr>
          <p:spPr bwMode="auto">
            <a:xfrm>
              <a:off x="7813017" y="5134365"/>
              <a:ext cx="209334" cy="209334"/>
            </a:xfrm>
            <a:custGeom>
              <a:avLst/>
              <a:gdLst>
                <a:gd name="T0" fmla="*/ 330283 w 360"/>
                <a:gd name="T1" fmla="*/ 0 h 360"/>
                <a:gd name="T2" fmla="*/ 25788 w 360"/>
                <a:gd name="T3" fmla="*/ 0 h 360"/>
                <a:gd name="T4" fmla="*/ 0 w 360"/>
                <a:gd name="T5" fmla="*/ 24825 h 360"/>
                <a:gd name="T6" fmla="*/ 0 w 360"/>
                <a:gd name="T7" fmla="*/ 331661 h 360"/>
                <a:gd name="T8" fmla="*/ 25788 w 360"/>
                <a:gd name="T9" fmla="*/ 357479 h 360"/>
                <a:gd name="T10" fmla="*/ 330283 w 360"/>
                <a:gd name="T11" fmla="*/ 357479 h 360"/>
                <a:gd name="T12" fmla="*/ 357063 w 360"/>
                <a:gd name="T13" fmla="*/ 331661 h 360"/>
                <a:gd name="T14" fmla="*/ 357063 w 360"/>
                <a:gd name="T15" fmla="*/ 24825 h 360"/>
                <a:gd name="T16" fmla="*/ 330283 w 360"/>
                <a:gd name="T17" fmla="*/ 0 h 360"/>
                <a:gd name="T18" fmla="*/ 108111 w 360"/>
                <a:gd name="T19" fmla="*/ 298892 h 360"/>
                <a:gd name="T20" fmla="*/ 53559 w 360"/>
                <a:gd name="T21" fmla="*/ 298892 h 360"/>
                <a:gd name="T22" fmla="*/ 53559 w 360"/>
                <a:gd name="T23" fmla="*/ 137034 h 360"/>
                <a:gd name="T24" fmla="*/ 108111 w 360"/>
                <a:gd name="T25" fmla="*/ 137034 h 360"/>
                <a:gd name="T26" fmla="*/ 108111 w 360"/>
                <a:gd name="T27" fmla="*/ 298892 h 360"/>
                <a:gd name="T28" fmla="*/ 81331 w 360"/>
                <a:gd name="T29" fmla="*/ 115188 h 360"/>
                <a:gd name="T30" fmla="*/ 80339 w 360"/>
                <a:gd name="T31" fmla="*/ 115188 h 360"/>
                <a:gd name="T32" fmla="*/ 50584 w 360"/>
                <a:gd name="T33" fmla="*/ 87384 h 360"/>
                <a:gd name="T34" fmla="*/ 81331 w 360"/>
                <a:gd name="T35" fmla="*/ 59580 h 360"/>
                <a:gd name="T36" fmla="*/ 111086 w 360"/>
                <a:gd name="T37" fmla="*/ 87384 h 360"/>
                <a:gd name="T38" fmla="*/ 81331 w 360"/>
                <a:gd name="T39" fmla="*/ 115188 h 360"/>
                <a:gd name="T40" fmla="*/ 302512 w 360"/>
                <a:gd name="T41" fmla="*/ 298892 h 360"/>
                <a:gd name="T42" fmla="*/ 248952 w 360"/>
                <a:gd name="T43" fmla="*/ 298892 h 360"/>
                <a:gd name="T44" fmla="*/ 248952 w 360"/>
                <a:gd name="T45" fmla="*/ 212501 h 360"/>
                <a:gd name="T46" fmla="*/ 221181 w 360"/>
                <a:gd name="T47" fmla="*/ 175761 h 360"/>
                <a:gd name="T48" fmla="*/ 193409 w 360"/>
                <a:gd name="T49" fmla="*/ 195620 h 360"/>
                <a:gd name="T50" fmla="*/ 191425 w 360"/>
                <a:gd name="T51" fmla="*/ 208529 h 360"/>
                <a:gd name="T52" fmla="*/ 191425 w 360"/>
                <a:gd name="T53" fmla="*/ 298892 h 360"/>
                <a:gd name="T54" fmla="*/ 137866 w 360"/>
                <a:gd name="T55" fmla="*/ 298892 h 360"/>
                <a:gd name="T56" fmla="*/ 137866 w 360"/>
                <a:gd name="T57" fmla="*/ 137034 h 360"/>
                <a:gd name="T58" fmla="*/ 191425 w 360"/>
                <a:gd name="T59" fmla="*/ 137034 h 360"/>
                <a:gd name="T60" fmla="*/ 191425 w 360"/>
                <a:gd name="T61" fmla="*/ 159873 h 360"/>
                <a:gd name="T62" fmla="*/ 240026 w 360"/>
                <a:gd name="T63" fmla="*/ 134055 h 360"/>
                <a:gd name="T64" fmla="*/ 302512 w 360"/>
                <a:gd name="T65" fmla="*/ 206543 h 360"/>
                <a:gd name="T66" fmla="*/ 302512 w 360"/>
                <a:gd name="T67" fmla="*/ 298892 h 360"/>
                <a:gd name="T68" fmla="*/ 191425 w 360"/>
                <a:gd name="T69" fmla="*/ 160866 h 360"/>
                <a:gd name="T70" fmla="*/ 191425 w 360"/>
                <a:gd name="T71" fmla="*/ 159873 h 360"/>
                <a:gd name="T72" fmla="*/ 191425 w 360"/>
                <a:gd name="T73" fmla="*/ 160866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bg1">
                <a:lumMod val="95000"/>
              </a:schemeClr>
            </a:solidFill>
            <a:ln>
              <a:noFill/>
            </a:ln>
          </p:spPr>
          <p:txBody>
            <a:bodyPr/>
            <a:lstStyle/>
            <a:p>
              <a:pPr>
                <a:defRPr/>
              </a:pPr>
              <a:endParaRPr lang="en-ID" sz="1793"/>
            </a:p>
          </p:txBody>
        </p:sp>
      </p:grpSp>
      <p:sp>
        <p:nvSpPr>
          <p:cNvPr id="3" name="Picture Placeholder 2">
            <a:extLst>
              <a:ext uri="{FF2B5EF4-FFF2-40B4-BE49-F238E27FC236}">
                <a16:creationId xmlns:a16="http://schemas.microsoft.com/office/drawing/2014/main" id="{6D32576F-4C2D-4FE6-9498-AC281737F478}"/>
              </a:ext>
            </a:extLst>
          </p:cNvPr>
          <p:cNvSpPr>
            <a:spLocks noGrp="1"/>
          </p:cNvSpPr>
          <p:nvPr>
            <p:ph type="pic" sz="quarter" idx="11"/>
          </p:nvPr>
        </p:nvSpPr>
        <p:spPr/>
      </p:sp>
    </p:spTree>
    <p:extLst>
      <p:ext uri="{BB962C8B-B14F-4D97-AF65-F5344CB8AC3E}">
        <p14:creationId xmlns:p14="http://schemas.microsoft.com/office/powerpoint/2010/main" val="88705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14671</TotalTime>
  <Words>2657</Words>
  <Application>Microsoft Office PowerPoint</Application>
  <PresentationFormat>Widescreen</PresentationFormat>
  <Paragraphs>284</Paragraphs>
  <Slides>39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Arial</vt:lpstr>
      <vt:lpstr>Calibri</vt:lpstr>
      <vt:lpstr>Calibri Light</vt:lpstr>
      <vt:lpstr>Lato</vt:lpstr>
      <vt:lpstr>Mercury SSm A</vt:lpstr>
      <vt:lpstr>Merriweather</vt:lpstr>
      <vt:lpstr>Montserrat</vt:lpstr>
      <vt:lpstr>Montserrat ExtraBold</vt:lpstr>
      <vt:lpstr>Open Sans</vt:lpstr>
      <vt:lpstr>Playfair Display</vt:lpstr>
      <vt:lpstr>Poppin</vt:lpstr>
      <vt:lpstr>Poppins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Mbah'E</dc:creator>
  <cp:lastModifiedBy>lekker.std</cp:lastModifiedBy>
  <cp:revision>91</cp:revision>
  <dcterms:created xsi:type="dcterms:W3CDTF">2020-11-17T06:08:24Z</dcterms:created>
  <dcterms:modified xsi:type="dcterms:W3CDTF">2021-04-01T07:47:41Z</dcterms:modified>
</cp:coreProperties>
</file>