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5"/>
  </p:notesMasterIdLst>
  <p:sldIdLst>
    <p:sldId id="263" r:id="rId2"/>
    <p:sldId id="256" r:id="rId3"/>
    <p:sldId id="257" r:id="rId4"/>
    <p:sldId id="258" r:id="rId5"/>
    <p:sldId id="259" r:id="rId6"/>
    <p:sldId id="260" r:id="rId7"/>
    <p:sldId id="265" r:id="rId8"/>
    <p:sldId id="261" r:id="rId9"/>
    <p:sldId id="266" r:id="rId10"/>
    <p:sldId id="264" r:id="rId11"/>
    <p:sldId id="269" r:id="rId12"/>
    <p:sldId id="270" r:id="rId13"/>
    <p:sldId id="268" r:id="rId14"/>
  </p:sldIdLst>
  <p:sldSz cx="9144000" cy="6858000" type="screen4x3"/>
  <p:notesSz cx="6858000" cy="9144000"/>
  <p:embeddedFontLst>
    <p:embeddedFont>
      <p:font typeface="HP001 4 hàng" pitchFamily="34" charset="0"/>
      <p:regular r:id="rId16"/>
      <p:bold r:id="rId17"/>
    </p:embeddedFont>
    <p:embeddedFont>
      <p:font typeface="HP-222"/>
      <p:regular r:id="rId18"/>
      <p:bold r:id="rId19"/>
    </p:embeddedFont>
    <p:embeddedFont>
      <p:font typeface="Calibri Light" pitchFamily="34" charset="0"/>
      <p:regular r:id="rId20"/>
      <p:italic r:id="rId21"/>
    </p:embeddedFont>
    <p:embeddedFont>
      <p:font typeface="Calibri" pitchFamily="34" charset="0"/>
      <p:regular r:id="rId22"/>
      <p:bold r:id="rId23"/>
      <p:italic r:id="rId24"/>
      <p:boldItalic r:id="rId25"/>
    </p:embeddedFont>
    <p:embeddedFont>
      <p:font typeface=".VnAvant" charset="0"/>
      <p:regular r:id="rId26"/>
      <p:bold r:id="rId27"/>
      <p:italic r:id="rId28"/>
      <p:boldItalic r:id="rId29"/>
    </p:embeddedFont>
    <p:embeddedFont>
      <p:font typeface=".VnTime" pitchFamily="34" charset="0"/>
      <p:regular r:id="rId30"/>
      <p:bold r:id="rId31"/>
      <p:italic r:id="rId32"/>
      <p:boldItalic r:id="rId33"/>
    </p:embeddedFont>
    <p:embeddedFont>
      <p:font typeface="宋体" pitchFamily="2" charset="-122"/>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0D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562" autoAdjust="0"/>
  </p:normalViewPr>
  <p:slideViewPr>
    <p:cSldViewPr snapToGrid="0">
      <p:cViewPr varScale="1">
        <p:scale>
          <a:sx n="60" d="100"/>
          <a:sy n="60" d="100"/>
        </p:scale>
        <p:origin x="-16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213CC5-9AE6-42F2-A979-FCA355A2E9CD}" type="datetimeFigureOut">
              <a:rPr lang="en-US" smtClean="0"/>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7EFDC-0CD9-4620-B8C5-985A5D23EEFB}" type="slidenum">
              <a:rPr lang="en-US" smtClean="0"/>
              <a:t>‹#›</a:t>
            </a:fld>
            <a:endParaRPr lang="en-US"/>
          </a:p>
        </p:txBody>
      </p:sp>
    </p:spTree>
    <p:extLst>
      <p:ext uri="{BB962C8B-B14F-4D97-AF65-F5344CB8AC3E}">
        <p14:creationId xmlns:p14="http://schemas.microsoft.com/office/powerpoint/2010/main" val="140510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8327CE-9C48-42EC-A174-D90BEA2C1883}" type="slidenum">
              <a:rPr lang="zh-CN" altLang="en-US" smtClean="0"/>
              <a:t>13</a:t>
            </a:fld>
            <a:endParaRPr lang="zh-CN" altLang="en-US"/>
          </a:p>
        </p:txBody>
      </p:sp>
    </p:spTree>
    <p:extLst>
      <p:ext uri="{BB962C8B-B14F-4D97-AF65-F5344CB8AC3E}">
        <p14:creationId xmlns:p14="http://schemas.microsoft.com/office/powerpoint/2010/main" val="3874973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62954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5277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422049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69317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22D211-8338-4D66-BDE9-C1CF608343AF}"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1524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22D211-8338-4D66-BDE9-C1CF608343AF}"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94998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22D211-8338-4D66-BDE9-C1CF608343AF}"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39698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22D211-8338-4D66-BDE9-C1CF608343AF}"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8756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2D211-8338-4D66-BDE9-C1CF608343AF}"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26420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89753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91060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2D211-8338-4D66-BDE9-C1CF608343AF}" type="datetimeFigureOut">
              <a:rPr lang="en-US" smtClean="0"/>
              <a:t>8/19/2020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0F158-52CF-4787-B71F-51BC981862DC}" type="slidenum">
              <a:rPr lang="en-US" smtClean="0"/>
              <a:t>‹#›</a:t>
            </a:fld>
            <a:endParaRPr lang="en-US"/>
          </a:p>
        </p:txBody>
      </p:sp>
    </p:spTree>
    <p:extLst>
      <p:ext uri="{BB962C8B-B14F-4D97-AF65-F5344CB8AC3E}">
        <p14:creationId xmlns:p14="http://schemas.microsoft.com/office/powerpoint/2010/main" val="2932557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8.xml"/><Relationship Id="rId7"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bb63f59c772f80c241f5a3259235930"/>
          <p:cNvPicPr>
            <a:picLocks noChangeAspect="1"/>
          </p:cNvPicPr>
          <p:nvPr/>
        </p:nvPicPr>
        <p:blipFill>
          <a:blip r:embed="rId2"/>
          <a:stretch>
            <a:fillRect/>
          </a:stretch>
        </p:blipFill>
        <p:spPr>
          <a:xfrm>
            <a:off x="-21908" y="2"/>
            <a:ext cx="10260330" cy="6823711"/>
          </a:xfrm>
          <a:prstGeom prst="rect">
            <a:avLst/>
          </a:prstGeom>
        </p:spPr>
      </p:pic>
      <p:sp>
        <p:nvSpPr>
          <p:cNvPr id="3" name="TextBox 2"/>
          <p:cNvSpPr txBox="1"/>
          <p:nvPr/>
        </p:nvSpPr>
        <p:spPr>
          <a:xfrm>
            <a:off x="381000" y="416007"/>
            <a:ext cx="7162800" cy="2831530"/>
          </a:xfrm>
          <a:prstGeom prst="rect">
            <a:avLst/>
          </a:prstGeom>
          <a:noFill/>
        </p:spPr>
        <p:txBody>
          <a:bodyPr wrap="square" lIns="121905" tIns="60953" rIns="121905" bIns="60953" rtlCol="0">
            <a:spAutoFit/>
          </a:bodyPr>
          <a:lstStyle/>
          <a:p>
            <a:r>
              <a:rPr lang="en-US" sz="8800" b="1">
                <a:solidFill>
                  <a:srgbClr val="FF0000"/>
                </a:solidFill>
                <a:latin typeface="HP001 4 hàng" pitchFamily="34" charset="0"/>
              </a:rPr>
              <a:t>Xin chào các 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585" y="1834556"/>
            <a:ext cx="1774864" cy="3030052"/>
          </a:xfrm>
          <a:prstGeom prst="rect">
            <a:avLst/>
          </a:prstGeom>
        </p:spPr>
      </p:pic>
      <p:sp>
        <p:nvSpPr>
          <p:cNvPr id="2" name="TextBox 1"/>
          <p:cNvSpPr txBox="1"/>
          <p:nvPr/>
        </p:nvSpPr>
        <p:spPr>
          <a:xfrm>
            <a:off x="301752" y="4966998"/>
            <a:ext cx="4663440" cy="584775"/>
          </a:xfrm>
          <a:prstGeom prst="rect">
            <a:avLst/>
          </a:prstGeom>
          <a:noFill/>
        </p:spPr>
        <p:txBody>
          <a:bodyPr wrap="square" rtlCol="0">
            <a:spAutoFit/>
          </a:bodyPr>
          <a:lstStyle/>
          <a:p>
            <a:r>
              <a:rPr lang="en-US" sz="3200" dirty="0" err="1" smtClean="0">
                <a:latin typeface="HP-222" panose="020B0803050302020204" pitchFamily="34" charset="0"/>
              </a:rPr>
              <a:t>Bài</a:t>
            </a:r>
            <a:r>
              <a:rPr lang="en-US" sz="3200" dirty="0" smtClean="0">
                <a:latin typeface="HP-222" panose="020B0803050302020204" pitchFamily="34" charset="0"/>
              </a:rPr>
              <a:t> </a:t>
            </a:r>
            <a:r>
              <a:rPr lang="vi-VN" sz="3200" dirty="0" smtClean="0">
                <a:latin typeface="HP-222" panose="020B0803050302020204" pitchFamily="34" charset="0"/>
              </a:rPr>
              <a:t>108</a:t>
            </a:r>
            <a:r>
              <a:rPr lang="en-US" sz="3200" dirty="0" smtClean="0">
                <a:latin typeface="HP-222" panose="020B0803050302020204" pitchFamily="34" charset="0"/>
              </a:rPr>
              <a:t>: </a:t>
            </a:r>
            <a:r>
              <a:rPr lang="vi-VN" sz="3200" dirty="0" smtClean="0">
                <a:latin typeface="HP-222" panose="020B0803050302020204" pitchFamily="34" charset="0"/>
              </a:rPr>
              <a:t>êu , iu</a:t>
            </a:r>
            <a:r>
              <a:rPr lang="en-US" sz="3200" dirty="0" smtClean="0">
                <a:latin typeface="HP-222" panose="020B0803050302020204" pitchFamily="34" charset="0"/>
              </a:rPr>
              <a:t> (</a:t>
            </a:r>
            <a:r>
              <a:rPr lang="en-US" sz="3200" dirty="0" err="1" smtClean="0">
                <a:latin typeface="HP-222" panose="020B0803050302020204" pitchFamily="34" charset="0"/>
              </a:rPr>
              <a:t>Tiết</a:t>
            </a:r>
            <a:r>
              <a:rPr lang="en-US" sz="3200" dirty="0" smtClean="0">
                <a:latin typeface="HP-222" panose="020B0803050302020204" pitchFamily="34" charset="0"/>
              </a:rPr>
              <a:t> 2)</a:t>
            </a:r>
            <a:endParaRPr lang="en-US" sz="3200" dirty="0">
              <a:latin typeface="HP-222" panose="020B0803050302020204" pitchFamily="34" charset="0"/>
            </a:endParaRPr>
          </a:p>
        </p:txBody>
      </p:sp>
    </p:spTree>
    <p:extLst>
      <p:ext uri="{BB962C8B-B14F-4D97-AF65-F5344CB8AC3E}">
        <p14:creationId xmlns:p14="http://schemas.microsoft.com/office/powerpoint/2010/main" val="969475798"/>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4025"/>
            <a:ext cx="7886700" cy="587375"/>
          </a:xfrm>
        </p:spPr>
        <p:txBody>
          <a:bodyPr>
            <a:normAutofit/>
          </a:bodyPr>
          <a:lstStyle/>
          <a:p>
            <a:pPr marL="457200" lvl="1" indent="0" algn="ctr">
              <a:buNone/>
            </a:pPr>
            <a:r>
              <a:rPr lang="vi-VN" sz="3200" b="1" dirty="0" smtClean="0">
                <a:solidFill>
                  <a:srgbClr val="FF0000"/>
                </a:solidFill>
                <a:latin typeface="+mj-lt"/>
              </a:rPr>
              <a:t>Ba lưỡi rìu</a:t>
            </a:r>
            <a:endParaRPr lang="en-US" sz="3200" b="1" dirty="0">
              <a:solidFill>
                <a:srgbClr val="FF0000"/>
              </a:solidFill>
              <a:latin typeface="+mj-lt"/>
            </a:endParaRPr>
          </a:p>
        </p:txBody>
      </p:sp>
      <p:sp>
        <p:nvSpPr>
          <p:cNvPr id="4" name="Content Placeholder 2"/>
          <p:cNvSpPr txBox="1">
            <a:spLocks/>
          </p:cNvSpPr>
          <p:nvPr/>
        </p:nvSpPr>
        <p:spPr>
          <a:xfrm>
            <a:off x="781049" y="2320925"/>
            <a:ext cx="8053857" cy="35389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vi-VN" sz="3200" dirty="0" smtClean="0">
                <a:solidFill>
                  <a:srgbClr val="FF0000"/>
                </a:solidFill>
                <a:latin typeface="+mj-lt"/>
              </a:rPr>
              <a:t>Ngày xưa ở làng kia có một chàng đốn củi nghèo</a:t>
            </a:r>
            <a:r>
              <a:rPr lang="en-US" sz="3200" dirty="0" smtClean="0">
                <a:solidFill>
                  <a:srgbClr val="FF0000"/>
                </a:solidFill>
                <a:latin typeface="+mj-lt"/>
              </a:rPr>
              <a:t>.</a:t>
            </a:r>
            <a:r>
              <a:rPr lang="vi-VN" sz="3200" dirty="0" smtClean="0">
                <a:solidFill>
                  <a:srgbClr val="FF0000"/>
                </a:solidFill>
                <a:latin typeface="+mj-lt"/>
              </a:rPr>
              <a:t>Tài sản của anh chỉ có chiếc rìu sắt. Một hôm anh vào rừng đốn củi. Chẳng may, lưỡi rìu văng xuống sông. Buồn quá, anh ngồi khóc. Bỗng có một ông lão đến, hỏi:» Vì sao con khóc?».Anh mếu máo trả lời. Ông lão bèn lặn xuống sông, mang lên một lưỡi rìu bạc.</a:t>
            </a:r>
          </a:p>
          <a:p>
            <a:pPr marL="457200" lvl="1" indent="0">
              <a:buFont typeface="Arial" panose="020B0604020202020204" pitchFamily="34" charset="0"/>
              <a:buNone/>
            </a:pPr>
            <a:r>
              <a:rPr lang="vi-VN" sz="3200" dirty="0">
                <a:solidFill>
                  <a:srgbClr val="FF0000"/>
                </a:solidFill>
                <a:latin typeface="+mj-lt"/>
                <a:cs typeface="Times New Roman" pitchFamily="18" charset="0"/>
              </a:rPr>
              <a:t> </a:t>
            </a:r>
            <a:r>
              <a:rPr lang="vi-VN" sz="3200" dirty="0" smtClean="0">
                <a:solidFill>
                  <a:srgbClr val="FF0000"/>
                </a:solidFill>
                <a:latin typeface="+mj-lt"/>
                <a:cs typeface="Times New Roman" pitchFamily="18" charset="0"/>
              </a:rPr>
              <a:t>(Theo truyện dân gian Việt Nam)</a:t>
            </a:r>
            <a:endParaRPr lang="en-US" sz="3200" dirty="0">
              <a:solidFill>
                <a:srgbClr val="FF0000"/>
              </a:solidFill>
              <a:latin typeface="Times New Roman" pitchFamily="18" charset="0"/>
              <a:cs typeface="Times New Roman" pitchFamily="18" charset="0"/>
            </a:endParaRPr>
          </a:p>
        </p:txBody>
      </p:sp>
      <p:sp>
        <p:nvSpPr>
          <p:cNvPr id="8" name="Content Placeholder 2"/>
          <p:cNvSpPr txBox="1">
            <a:spLocks/>
          </p:cNvSpPr>
          <p:nvPr/>
        </p:nvSpPr>
        <p:spPr>
          <a:xfrm>
            <a:off x="279400" y="2168525"/>
            <a:ext cx="3289300"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a:latin typeface=".VnAvant" pitchFamily="34" charset="0"/>
            </a:endParaRPr>
          </a:p>
        </p:txBody>
      </p:sp>
      <p:sp>
        <p:nvSpPr>
          <p:cNvPr id="13" name="Content Placeholder 2"/>
          <p:cNvSpPr txBox="1">
            <a:spLocks/>
          </p:cNvSpPr>
          <p:nvPr/>
        </p:nvSpPr>
        <p:spPr>
          <a:xfrm>
            <a:off x="3568700" y="2676525"/>
            <a:ext cx="5372100"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a:latin typeface=".VnAvant" pitchFamily="34" charset="0"/>
            </a:endParaRPr>
          </a:p>
        </p:txBody>
      </p:sp>
      <p:sp>
        <p:nvSpPr>
          <p:cNvPr id="18" name="Title 1"/>
          <p:cNvSpPr>
            <a:spLocks noGrp="1"/>
          </p:cNvSpPr>
          <p:nvPr>
            <p:ph type="title"/>
          </p:nvPr>
        </p:nvSpPr>
        <p:spPr>
          <a:xfrm>
            <a:off x="654050" y="374651"/>
            <a:ext cx="4197350" cy="993774"/>
          </a:xfrm>
          <a:solidFill>
            <a:schemeClr val="accent6">
              <a:lumMod val="20000"/>
              <a:lumOff val="80000"/>
            </a:schemeClr>
          </a:solidFill>
        </p:spPr>
        <p:txBody>
          <a:bodyPr>
            <a:normAutofit/>
          </a:bodyPr>
          <a:lstStyle/>
          <a:p>
            <a:pPr algn="ctr"/>
            <a:r>
              <a:rPr lang="en-US" sz="3200" dirty="0" err="1" smtClean="0">
                <a:latin typeface=".VnAvant" pitchFamily="34" charset="0"/>
              </a:rPr>
              <a:t>LuyÖn</a:t>
            </a:r>
            <a:r>
              <a:rPr lang="en-US" sz="3200" dirty="0" smtClean="0">
                <a:latin typeface=".VnAvant" pitchFamily="34" charset="0"/>
              </a:rPr>
              <a:t> ®</a:t>
            </a:r>
            <a:r>
              <a:rPr lang="en-US" sz="3200" dirty="0" err="1" smtClean="0">
                <a:latin typeface=".VnAvant" pitchFamily="34" charset="0"/>
              </a:rPr>
              <a:t>äc</a:t>
            </a:r>
            <a:r>
              <a:rPr lang="en-US" sz="3200" dirty="0" smtClean="0">
                <a:latin typeface=".VnAvant" pitchFamily="34" charset="0"/>
              </a:rPr>
              <a:t> </a:t>
            </a:r>
            <a:r>
              <a:rPr lang="en-US" sz="3200" dirty="0" err="1" smtClean="0">
                <a:latin typeface=".VnAvant" pitchFamily="34" charset="0"/>
              </a:rPr>
              <a:t>c©u</a:t>
            </a:r>
            <a:endParaRPr lang="en-US" sz="3200" dirty="0">
              <a:latin typeface=".VnAvant" pitchFamily="34" charset="0"/>
            </a:endParaRPr>
          </a:p>
        </p:txBody>
      </p:sp>
      <p:cxnSp>
        <p:nvCxnSpPr>
          <p:cNvPr id="5" name="Straight Connector 4"/>
          <p:cNvCxnSpPr/>
          <p:nvPr/>
        </p:nvCxnSpPr>
        <p:spPr>
          <a:xfrm flipH="1">
            <a:off x="2333297" y="2755900"/>
            <a:ext cx="315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175641" y="2755900"/>
            <a:ext cx="189187" cy="5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662041" y="2755900"/>
            <a:ext cx="141890" cy="5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281448" y="3153103"/>
            <a:ext cx="220718"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925614" y="3610303"/>
            <a:ext cx="141889" cy="480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930055" y="3610303"/>
            <a:ext cx="204952" cy="480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364828" y="4430110"/>
            <a:ext cx="157655" cy="425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44055" y="4430110"/>
            <a:ext cx="141890" cy="425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220607" y="4855779"/>
            <a:ext cx="268014" cy="5517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83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4"/>
                                        </p:tgtEl>
                                        <p:attrNameLst>
                                          <p:attrName>style.color</p:attrName>
                                        </p:attrNameLst>
                                      </p:cBhvr>
                                      <p:to>
                                        <a:srgbClr val="4472C4"/>
                                      </p:to>
                                    </p:animClr>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ppt_x"/>
                                          </p:val>
                                        </p:tav>
                                        <p:tav tm="100000">
                                          <p:val>
                                            <p:strVal val="#ppt_x"/>
                                          </p:val>
                                        </p:tav>
                                      </p:tavLst>
                                    </p:anim>
                                    <p:anim calcmode="lin" valueType="num">
                                      <p:cBhvr additive="base">
                                        <p:cTn id="7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500" fill="hold"/>
                                        <p:tgtEl>
                                          <p:spTgt spid="24"/>
                                        </p:tgtEl>
                                        <p:attrNameLst>
                                          <p:attrName>ppt_x</p:attrName>
                                        </p:attrNameLst>
                                      </p:cBhvr>
                                      <p:tavLst>
                                        <p:tav tm="0">
                                          <p:val>
                                            <p:strVal val="#ppt_x"/>
                                          </p:val>
                                        </p:tav>
                                        <p:tav tm="100000">
                                          <p:val>
                                            <p:strVal val="#ppt_x"/>
                                          </p:val>
                                        </p:tav>
                                      </p:tavLst>
                                    </p:anim>
                                    <p:anim calcmode="lin" valueType="num">
                                      <p:cBhvr additive="base">
                                        <p:cTn id="7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vi-VN" dirty="0" smtClean="0">
                <a:latin typeface="+mj-lt"/>
              </a:rPr>
              <a:t>Chàng đốn củi chỉ có ...   </a:t>
            </a:r>
          </a:p>
          <a:p>
            <a:r>
              <a:rPr lang="vi-VN" dirty="0" smtClean="0">
                <a:latin typeface="+mj-lt"/>
              </a:rPr>
              <a:t> một chiếc rìu.</a:t>
            </a:r>
          </a:p>
          <a:p>
            <a:r>
              <a:rPr lang="vi-VN" dirty="0" smtClean="0">
                <a:latin typeface="+mj-lt"/>
              </a:rPr>
              <a:t>Một hôm, chàng đi đốn củi, chẳng may.... </a:t>
            </a:r>
          </a:p>
          <a:p>
            <a:r>
              <a:rPr lang="vi-VN" dirty="0" smtClean="0">
                <a:latin typeface="+mj-lt"/>
              </a:rPr>
              <a:t> lưỡi rìu văng xuống sông.</a:t>
            </a:r>
            <a:endParaRPr lang="en-US" dirty="0">
              <a:latin typeface="+mj-lt"/>
            </a:endParaRPr>
          </a:p>
        </p:txBody>
      </p:sp>
      <p:sp>
        <p:nvSpPr>
          <p:cNvPr id="4" name="Title 1"/>
          <p:cNvSpPr>
            <a:spLocks noGrp="1"/>
          </p:cNvSpPr>
          <p:nvPr>
            <p:ph type="title"/>
          </p:nvPr>
        </p:nvSpPr>
        <p:spPr>
          <a:solidFill>
            <a:schemeClr val="accent6">
              <a:lumMod val="20000"/>
              <a:lumOff val="80000"/>
            </a:schemeClr>
          </a:solidFill>
        </p:spPr>
        <p:txBody>
          <a:bodyPr>
            <a:normAutofit/>
          </a:bodyPr>
          <a:lstStyle/>
          <a:p>
            <a:pPr algn="ctr"/>
            <a:r>
              <a:rPr lang="en-US" sz="3200" dirty="0" err="1" smtClean="0">
                <a:latin typeface="HP-222" panose="020B0803050302020204" pitchFamily="34" charset="0"/>
              </a:rPr>
              <a:t>Tìm</a:t>
            </a:r>
            <a:r>
              <a:rPr lang="en-US" sz="3200" dirty="0">
                <a:latin typeface="HP-222" panose="020B0803050302020204" pitchFamily="34" charset="0"/>
              </a:rPr>
              <a:t> </a:t>
            </a:r>
            <a:r>
              <a:rPr lang="en-US" sz="3200" dirty="0" err="1" smtClean="0">
                <a:latin typeface="HP-222" panose="020B0803050302020204" pitchFamily="34" charset="0"/>
              </a:rPr>
              <a:t>hiểu</a:t>
            </a:r>
            <a:r>
              <a:rPr lang="en-US" sz="3200" dirty="0" smtClean="0">
                <a:latin typeface="HP-222" panose="020B0803050302020204" pitchFamily="34" charset="0"/>
              </a:rPr>
              <a:t> </a:t>
            </a:r>
            <a:r>
              <a:rPr lang="en-US" sz="3200" dirty="0" err="1" smtClean="0">
                <a:latin typeface="HP-222" panose="020B0803050302020204" pitchFamily="34" charset="0"/>
              </a:rPr>
              <a:t>bài</a:t>
            </a:r>
            <a:endParaRPr lang="en-US" sz="3200" dirty="0">
              <a:latin typeface="HP-222" panose="020B0803050302020204" pitchFamily="34" charset="0"/>
            </a:endParaRPr>
          </a:p>
        </p:txBody>
      </p:sp>
    </p:spTree>
    <p:extLst>
      <p:ext uri="{BB962C8B-B14F-4D97-AF65-F5344CB8AC3E}">
        <p14:creationId xmlns:p14="http://schemas.microsoft.com/office/powerpoint/2010/main" val="303947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Desktop\ảnh cắt\d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77" y="1292772"/>
            <a:ext cx="8450316" cy="368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29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3" y="676276"/>
            <a:ext cx="9144000" cy="4178037"/>
          </a:xfrm>
          <a:prstGeom prst="rect">
            <a:avLst/>
          </a:prstGeom>
        </p:spPr>
      </p:pic>
      <p:sp>
        <p:nvSpPr>
          <p:cNvPr id="6" name="TextBox 5"/>
          <p:cNvSpPr txBox="1"/>
          <p:nvPr/>
        </p:nvSpPr>
        <p:spPr>
          <a:xfrm>
            <a:off x="1487424" y="4423428"/>
            <a:ext cx="6858000" cy="861770"/>
          </a:xfrm>
          <a:prstGeom prst="rect">
            <a:avLst/>
          </a:prstGeom>
          <a:noFill/>
        </p:spPr>
        <p:txBody>
          <a:bodyPr wrap="square" lIns="121917" tIns="60958" rIns="121917" bIns="60958" rtlCol="0">
            <a:spAutoFit/>
          </a:bodyPr>
          <a:lstStyle/>
          <a:p>
            <a:pPr algn="ctr"/>
            <a:r>
              <a:rPr lang="en-US" sz="4800" b="1" dirty="0" err="1">
                <a:solidFill>
                  <a:srgbClr val="FF0000"/>
                </a:solidFill>
                <a:latin typeface="Times New Roman" pitchFamily="18" charset="0"/>
                <a:cs typeface="Times New Roman" pitchFamily="18" charset="0"/>
              </a:rPr>
              <a:t>Củng</a:t>
            </a:r>
            <a:r>
              <a:rPr lang="en-US" sz="4800" b="1" dirty="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cố</a:t>
            </a:r>
            <a:r>
              <a:rPr lang="en-US" sz="4800" b="1" dirty="0" smtClean="0">
                <a:solidFill>
                  <a:srgbClr val="FF0000"/>
                </a:solidFill>
                <a:latin typeface="Times New Roman" pitchFamily="18" charset="0"/>
                <a:cs typeface="Times New Roman" pitchFamily="18" charset="0"/>
              </a:rPr>
              <a:t> - </a:t>
            </a:r>
            <a:r>
              <a:rPr lang="en-US" sz="4800" b="1" dirty="0" err="1" smtClean="0">
                <a:solidFill>
                  <a:srgbClr val="FF0000"/>
                </a:solidFill>
                <a:latin typeface="Times New Roman" pitchFamily="18" charset="0"/>
                <a:cs typeface="Times New Roman" pitchFamily="18" charset="0"/>
              </a:rPr>
              <a:t>Dặn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dò</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01583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6" name="Picture 15">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7700" t="513" r="15632" b="-513"/>
          <a:stretch/>
        </p:blipFill>
        <p:spPr>
          <a:xfrm>
            <a:off x="1994916" y="1085850"/>
            <a:ext cx="4753356" cy="4753356"/>
          </a:xfrm>
          <a:prstGeom prst="rect">
            <a:avLst/>
          </a:prstGeom>
        </p:spPr>
      </p:pic>
      <p:sp>
        <p:nvSpPr>
          <p:cNvPr id="5" name="Rectangle 4">
            <a:hlinkClick r:id="rId5" action="ppaction://hlinksldjump"/>
          </p:cNvPr>
          <p:cNvSpPr/>
          <p:nvPr/>
        </p:nvSpPr>
        <p:spPr>
          <a:xfrm>
            <a:off x="1975104" y="1072896"/>
            <a:ext cx="2389632" cy="2389632"/>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anose="02020603050405020304" pitchFamily="18" charset="0"/>
                <a:cs typeface="Times New Roman" panose="02020603050405020304" pitchFamily="18" charset="0"/>
              </a:rPr>
              <a:t>1</a:t>
            </a: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6" name="Heart 5"/>
          <p:cNvSpPr/>
          <p:nvPr/>
        </p:nvSpPr>
        <p:spPr>
          <a:xfrm>
            <a:off x="2084832" y="117043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6" action="ppaction://hlinksldjump"/>
          </p:cNvPr>
          <p:cNvSpPr/>
          <p:nvPr/>
        </p:nvSpPr>
        <p:spPr>
          <a:xfrm>
            <a:off x="4364736" y="1072896"/>
            <a:ext cx="2389632" cy="238963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anose="02020603050405020304" pitchFamily="18" charset="0"/>
                <a:cs typeface="Times New Roman" panose="02020603050405020304" pitchFamily="18" charset="0"/>
              </a:rPr>
              <a:t>2</a:t>
            </a: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8" name="Heart 7"/>
          <p:cNvSpPr/>
          <p:nvPr/>
        </p:nvSpPr>
        <p:spPr>
          <a:xfrm>
            <a:off x="5852160" y="117043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p:cNvPr>
          <p:cNvSpPr/>
          <p:nvPr/>
        </p:nvSpPr>
        <p:spPr>
          <a:xfrm>
            <a:off x="1975104" y="3444240"/>
            <a:ext cx="2389632" cy="2389632"/>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anose="02020603050405020304" pitchFamily="18" charset="0"/>
                <a:cs typeface="Times New Roman" panose="02020603050405020304" pitchFamily="18" charset="0"/>
              </a:rPr>
              <a:t>3</a:t>
            </a: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10" name="Heart 9"/>
          <p:cNvSpPr/>
          <p:nvPr/>
        </p:nvSpPr>
        <p:spPr>
          <a:xfrm>
            <a:off x="2097024" y="4943856"/>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p:cNvPr>
          <p:cNvSpPr/>
          <p:nvPr/>
        </p:nvSpPr>
        <p:spPr>
          <a:xfrm>
            <a:off x="4358640" y="3444240"/>
            <a:ext cx="2389632" cy="2389632"/>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anose="02020603050405020304" pitchFamily="18" charset="0"/>
                <a:cs typeface="Times New Roman" panose="02020603050405020304" pitchFamily="18" charset="0"/>
              </a:rPr>
              <a:t>4</a:t>
            </a: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12" name="Heart 11"/>
          <p:cNvSpPr/>
          <p:nvPr/>
        </p:nvSpPr>
        <p:spPr>
          <a:xfrm>
            <a:off x="5833872" y="4943856"/>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95472" y="2523744"/>
            <a:ext cx="1938528" cy="193852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14" name="Heart 13"/>
          <p:cNvSpPr/>
          <p:nvPr/>
        </p:nvSpPr>
        <p:spPr>
          <a:xfrm>
            <a:off x="3483864" y="258775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Diagonal Corner Rectangle 14"/>
          <p:cNvSpPr/>
          <p:nvPr/>
        </p:nvSpPr>
        <p:spPr>
          <a:xfrm>
            <a:off x="243840" y="5943600"/>
            <a:ext cx="8619744" cy="86563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384325" y="130516"/>
            <a:ext cx="4284699" cy="923330"/>
          </a:xfrm>
          <a:prstGeom prst="rect">
            <a:avLst/>
          </a:prstGeom>
          <a:noFill/>
        </p:spPr>
        <p:txBody>
          <a:bodyPr wrap="none" lIns="91440" tIns="45720" rIns="91440" bIns="45720">
            <a:spAutoFit/>
          </a:bodyPr>
          <a:lstStyle/>
          <a:p>
            <a:pPr algn="ctr"/>
            <a:r>
              <a:rPr lang="en-US" sz="5400" b="1" smtClean="0">
                <a:ln w="22225">
                  <a:solidFill>
                    <a:srgbClr val="FF0000"/>
                  </a:solidFill>
                  <a:prstDash val="solid"/>
                </a:ln>
                <a:solidFill>
                  <a:srgbClr val="FFFF00"/>
                </a:solidFill>
              </a:rPr>
              <a:t>Ô CỬA BÍ MẬT</a:t>
            </a:r>
            <a:endParaRPr lang="en-US" sz="5400" b="1" cap="none" spc="0">
              <a:ln w="22225">
                <a:solidFill>
                  <a:srgbClr val="FF0000"/>
                </a:solidFill>
                <a:prstDash val="solid"/>
              </a:ln>
              <a:solidFill>
                <a:srgbClr val="FFFF00"/>
              </a:solidFill>
              <a:effectLst/>
            </a:endParaRPr>
          </a:p>
        </p:txBody>
      </p:sp>
    </p:spTree>
    <p:extLst>
      <p:ext uri="{BB962C8B-B14F-4D97-AF65-F5344CB8AC3E}">
        <p14:creationId xmlns:p14="http://schemas.microsoft.com/office/powerpoint/2010/main" val="7337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1000" fill="hold"/>
                                        <p:tgtEl>
                                          <p:spTgt spid="5"/>
                                        </p:tgtEl>
                                        <p:attrNameLst>
                                          <p:attrName>fillcolor</p:attrName>
                                        </p:attrNameLst>
                                      </p:cBhvr>
                                      <p:to>
                                        <a:srgbClr val="000000"/>
                                      </p:to>
                                    </p:animClr>
                                    <p:set>
                                      <p:cBhvr>
                                        <p:cTn id="15" dur="1000" fill="hold"/>
                                        <p:tgtEl>
                                          <p:spTgt spid="5"/>
                                        </p:tgtEl>
                                        <p:attrNameLst>
                                          <p:attrName>fill.type</p:attrName>
                                        </p:attrNameLst>
                                      </p:cBhvr>
                                      <p:to>
                                        <p:strVal val="solid"/>
                                      </p:to>
                                    </p:set>
                                    <p:set>
                                      <p:cBhvr>
                                        <p:cTn id="16" dur="1000" fill="hold"/>
                                        <p:tgtEl>
                                          <p:spTgt spid="5"/>
                                        </p:tgtEl>
                                        <p:attrNameLst>
                                          <p:attrName>fill.on</p:attrName>
                                        </p:attrNameLst>
                                      </p:cBhvr>
                                      <p:to>
                                        <p:strVal val="true"/>
                                      </p:to>
                                    </p:se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31" presetClass="exit" presetSubtype="0" fill="hold" grpId="0" nodeType="withEffect">
                                  <p:stCondLst>
                                    <p:cond delay="0"/>
                                  </p:stCondLst>
                                  <p:childTnLst>
                                    <p:anim calcmode="lin" valueType="num">
                                      <p:cBhvr>
                                        <p:cTn id="27" dur="1000"/>
                                        <p:tgtEl>
                                          <p:spTgt spid="5"/>
                                        </p:tgtEl>
                                        <p:attrNameLst>
                                          <p:attrName>ppt_w</p:attrName>
                                        </p:attrNameLst>
                                      </p:cBhvr>
                                      <p:tavLst>
                                        <p:tav tm="0">
                                          <p:val>
                                            <p:strVal val="ppt_w"/>
                                          </p:val>
                                        </p:tav>
                                        <p:tav tm="100000">
                                          <p:val>
                                            <p:fltVal val="0"/>
                                          </p:val>
                                        </p:tav>
                                      </p:tavLst>
                                    </p:anim>
                                    <p:anim calcmode="lin" valueType="num">
                                      <p:cBhvr>
                                        <p:cTn id="28" dur="1000"/>
                                        <p:tgtEl>
                                          <p:spTgt spid="5"/>
                                        </p:tgtEl>
                                        <p:attrNameLst>
                                          <p:attrName>ppt_h</p:attrName>
                                        </p:attrNameLst>
                                      </p:cBhvr>
                                      <p:tavLst>
                                        <p:tav tm="0">
                                          <p:val>
                                            <p:strVal val="ppt_h"/>
                                          </p:val>
                                        </p:tav>
                                        <p:tav tm="100000">
                                          <p:val>
                                            <p:fltVal val="0"/>
                                          </p:val>
                                        </p:tav>
                                      </p:tavLst>
                                    </p:anim>
                                    <p:anim calcmode="lin" valueType="num">
                                      <p:cBhvr>
                                        <p:cTn id="29" dur="1000"/>
                                        <p:tgtEl>
                                          <p:spTgt spid="5"/>
                                        </p:tgtEl>
                                        <p:attrNameLst>
                                          <p:attrName>style.rotation</p:attrName>
                                        </p:attrNameLst>
                                      </p:cBhvr>
                                      <p:tavLst>
                                        <p:tav tm="0">
                                          <p:val>
                                            <p:fltVal val="0"/>
                                          </p:val>
                                        </p:tav>
                                        <p:tav tm="100000">
                                          <p:val>
                                            <p:fltVal val="90"/>
                                          </p:val>
                                        </p:tav>
                                      </p:tavLst>
                                    </p:anim>
                                    <p:animEffect transition="out" filter="fade">
                                      <p:cBhvr>
                                        <p:cTn id="30" dur="1000"/>
                                        <p:tgtEl>
                                          <p:spTgt spid="5"/>
                                        </p:tgtEl>
                                      </p:cBhvr>
                                    </p:animEffect>
                                    <p:set>
                                      <p:cBhvr>
                                        <p:cTn id="31"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7"/>
                                        </p:tgtEl>
                                        <p:attrNameLst>
                                          <p:attrName>fillcolor</p:attrName>
                                        </p:attrNameLst>
                                      </p:cBhvr>
                                      <p:to>
                                        <a:srgbClr val="000000"/>
                                      </p:to>
                                    </p:animClr>
                                    <p:set>
                                      <p:cBhvr>
                                        <p:cTn id="37" dur="1000" fill="hold"/>
                                        <p:tgtEl>
                                          <p:spTgt spid="7"/>
                                        </p:tgtEl>
                                        <p:attrNameLst>
                                          <p:attrName>fill.type</p:attrName>
                                        </p:attrNameLst>
                                      </p:cBhvr>
                                      <p:to>
                                        <p:strVal val="solid"/>
                                      </p:to>
                                    </p:set>
                                    <p:set>
                                      <p:cBhvr>
                                        <p:cTn id="38" dur="1000" fill="hold"/>
                                        <p:tgtEl>
                                          <p:spTgt spid="7"/>
                                        </p:tgtEl>
                                        <p:attrNameLst>
                                          <p:attrName>fill.on</p:attrName>
                                        </p:attrNameLst>
                                      </p:cBhvr>
                                      <p:to>
                                        <p:strVal val="true"/>
                                      </p:to>
                                    </p:se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31" presetClass="exit" presetSubtype="0" fill="hold" grpId="0" nodeType="withEffect">
                                  <p:stCondLst>
                                    <p:cond delay="0"/>
                                  </p:stCondLst>
                                  <p:childTnLst>
                                    <p:anim calcmode="lin" valueType="num">
                                      <p:cBhvr>
                                        <p:cTn id="49" dur="1000"/>
                                        <p:tgtEl>
                                          <p:spTgt spid="7"/>
                                        </p:tgtEl>
                                        <p:attrNameLst>
                                          <p:attrName>ppt_w</p:attrName>
                                        </p:attrNameLst>
                                      </p:cBhvr>
                                      <p:tavLst>
                                        <p:tav tm="0">
                                          <p:val>
                                            <p:strVal val="ppt_w"/>
                                          </p:val>
                                        </p:tav>
                                        <p:tav tm="100000">
                                          <p:val>
                                            <p:fltVal val="0"/>
                                          </p:val>
                                        </p:tav>
                                      </p:tavLst>
                                    </p:anim>
                                    <p:anim calcmode="lin" valueType="num">
                                      <p:cBhvr>
                                        <p:cTn id="50" dur="1000"/>
                                        <p:tgtEl>
                                          <p:spTgt spid="7"/>
                                        </p:tgtEl>
                                        <p:attrNameLst>
                                          <p:attrName>ppt_h</p:attrName>
                                        </p:attrNameLst>
                                      </p:cBhvr>
                                      <p:tavLst>
                                        <p:tav tm="0">
                                          <p:val>
                                            <p:strVal val="ppt_h"/>
                                          </p:val>
                                        </p:tav>
                                        <p:tav tm="100000">
                                          <p:val>
                                            <p:fltVal val="0"/>
                                          </p:val>
                                        </p:tav>
                                      </p:tavLst>
                                    </p:anim>
                                    <p:anim calcmode="lin" valueType="num">
                                      <p:cBhvr>
                                        <p:cTn id="51" dur="1000"/>
                                        <p:tgtEl>
                                          <p:spTgt spid="7"/>
                                        </p:tgtEl>
                                        <p:attrNameLst>
                                          <p:attrName>style.rotation</p:attrName>
                                        </p:attrNameLst>
                                      </p:cBhvr>
                                      <p:tavLst>
                                        <p:tav tm="0">
                                          <p:val>
                                            <p:fltVal val="0"/>
                                          </p:val>
                                        </p:tav>
                                        <p:tav tm="100000">
                                          <p:val>
                                            <p:fltVal val="90"/>
                                          </p:val>
                                        </p:tav>
                                      </p:tavLst>
                                    </p:anim>
                                    <p:animEffect transition="out" filter="fade">
                                      <p:cBhvr>
                                        <p:cTn id="52" dur="1000"/>
                                        <p:tgtEl>
                                          <p:spTgt spid="7"/>
                                        </p:tgtEl>
                                      </p:cBhvr>
                                    </p:animEffect>
                                    <p:set>
                                      <p:cBhvr>
                                        <p:cTn id="5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1000" fill="hold"/>
                                        <p:tgtEl>
                                          <p:spTgt spid="9"/>
                                        </p:tgtEl>
                                        <p:attrNameLst>
                                          <p:attrName>fillcolor</p:attrName>
                                        </p:attrNameLst>
                                      </p:cBhvr>
                                      <p:to>
                                        <a:srgbClr val="000000"/>
                                      </p:to>
                                    </p:animClr>
                                    <p:set>
                                      <p:cBhvr>
                                        <p:cTn id="59" dur="1000" fill="hold"/>
                                        <p:tgtEl>
                                          <p:spTgt spid="9"/>
                                        </p:tgtEl>
                                        <p:attrNameLst>
                                          <p:attrName>fill.type</p:attrName>
                                        </p:attrNameLst>
                                      </p:cBhvr>
                                      <p:to>
                                        <p:strVal val="solid"/>
                                      </p:to>
                                    </p:set>
                                    <p:set>
                                      <p:cBhvr>
                                        <p:cTn id="60" dur="1000" fill="hold"/>
                                        <p:tgtEl>
                                          <p:spTgt spid="9"/>
                                        </p:tgtEl>
                                        <p:attrNameLst>
                                          <p:attrName>fill.on</p:attrName>
                                        </p:attrNameLst>
                                      </p:cBhvr>
                                      <p:to>
                                        <p:strVal val="true"/>
                                      </p:to>
                                    </p:se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childTnLst>
              </p:cTn>
              <p:nextCondLst>
                <p:cond evt="onClick" delay="0">
                  <p:tgtEl>
                    <p:spTgt spid="9"/>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par>
                                <p:cTn id="70" presetID="31" presetClass="exit" presetSubtype="0" fill="hold" grpId="0" nodeType="withEffect">
                                  <p:stCondLst>
                                    <p:cond delay="0"/>
                                  </p:stCondLst>
                                  <p:childTnLst>
                                    <p:anim calcmode="lin" valueType="num">
                                      <p:cBhvr>
                                        <p:cTn id="71" dur="1000"/>
                                        <p:tgtEl>
                                          <p:spTgt spid="9"/>
                                        </p:tgtEl>
                                        <p:attrNameLst>
                                          <p:attrName>ppt_w</p:attrName>
                                        </p:attrNameLst>
                                      </p:cBhvr>
                                      <p:tavLst>
                                        <p:tav tm="0">
                                          <p:val>
                                            <p:strVal val="ppt_w"/>
                                          </p:val>
                                        </p:tav>
                                        <p:tav tm="100000">
                                          <p:val>
                                            <p:fltVal val="0"/>
                                          </p:val>
                                        </p:tav>
                                      </p:tavLst>
                                    </p:anim>
                                    <p:anim calcmode="lin" valueType="num">
                                      <p:cBhvr>
                                        <p:cTn id="72" dur="1000"/>
                                        <p:tgtEl>
                                          <p:spTgt spid="9"/>
                                        </p:tgtEl>
                                        <p:attrNameLst>
                                          <p:attrName>ppt_h</p:attrName>
                                        </p:attrNameLst>
                                      </p:cBhvr>
                                      <p:tavLst>
                                        <p:tav tm="0">
                                          <p:val>
                                            <p:strVal val="ppt_h"/>
                                          </p:val>
                                        </p:tav>
                                        <p:tav tm="100000">
                                          <p:val>
                                            <p:fltVal val="0"/>
                                          </p:val>
                                        </p:tav>
                                      </p:tavLst>
                                    </p:anim>
                                    <p:anim calcmode="lin" valueType="num">
                                      <p:cBhvr>
                                        <p:cTn id="73" dur="1000"/>
                                        <p:tgtEl>
                                          <p:spTgt spid="9"/>
                                        </p:tgtEl>
                                        <p:attrNameLst>
                                          <p:attrName>style.rotation</p:attrName>
                                        </p:attrNameLst>
                                      </p:cBhvr>
                                      <p:tavLst>
                                        <p:tav tm="0">
                                          <p:val>
                                            <p:fltVal val="0"/>
                                          </p:val>
                                        </p:tav>
                                        <p:tav tm="100000">
                                          <p:val>
                                            <p:fltVal val="90"/>
                                          </p:val>
                                        </p:tav>
                                      </p:tavLst>
                                    </p:anim>
                                    <p:animEffect transition="out" filter="fade">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1000" fill="hold"/>
                                        <p:tgtEl>
                                          <p:spTgt spid="11"/>
                                        </p:tgtEl>
                                        <p:attrNameLst>
                                          <p:attrName>fillcolor</p:attrName>
                                        </p:attrNameLst>
                                      </p:cBhvr>
                                      <p:to>
                                        <a:srgbClr val="000000"/>
                                      </p:to>
                                    </p:animClr>
                                    <p:set>
                                      <p:cBhvr>
                                        <p:cTn id="81" dur="1000" fill="hold"/>
                                        <p:tgtEl>
                                          <p:spTgt spid="11"/>
                                        </p:tgtEl>
                                        <p:attrNameLst>
                                          <p:attrName>fill.type</p:attrName>
                                        </p:attrNameLst>
                                      </p:cBhvr>
                                      <p:to>
                                        <p:strVal val="solid"/>
                                      </p:to>
                                    </p:set>
                                    <p:set>
                                      <p:cBhvr>
                                        <p:cTn id="82" dur="1000" fill="hold"/>
                                        <p:tgtEl>
                                          <p:spTgt spid="11"/>
                                        </p:tgtEl>
                                        <p:attrNameLst>
                                          <p:attrName>fill.on</p:attrName>
                                        </p:attrNameLst>
                                      </p:cBhvr>
                                      <p:to>
                                        <p:strVal val="true"/>
                                      </p:to>
                                    </p:set>
                                  </p:childTnLst>
                                </p:cTn>
                              </p:par>
                              <p:par>
                                <p:cTn id="83" presetID="10"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31" presetClass="exit" presetSubtype="0" fill="hold" grpId="0" nodeType="withEffect">
                                  <p:stCondLst>
                                    <p:cond delay="0"/>
                                  </p:stCondLst>
                                  <p:childTnLst>
                                    <p:anim calcmode="lin" valueType="num">
                                      <p:cBhvr>
                                        <p:cTn id="93" dur="1000"/>
                                        <p:tgtEl>
                                          <p:spTgt spid="11"/>
                                        </p:tgtEl>
                                        <p:attrNameLst>
                                          <p:attrName>ppt_w</p:attrName>
                                        </p:attrNameLst>
                                      </p:cBhvr>
                                      <p:tavLst>
                                        <p:tav tm="0">
                                          <p:val>
                                            <p:strVal val="ppt_w"/>
                                          </p:val>
                                        </p:tav>
                                        <p:tav tm="100000">
                                          <p:val>
                                            <p:fltVal val="0"/>
                                          </p:val>
                                        </p:tav>
                                      </p:tavLst>
                                    </p:anim>
                                    <p:anim calcmode="lin" valueType="num">
                                      <p:cBhvr>
                                        <p:cTn id="94" dur="1000"/>
                                        <p:tgtEl>
                                          <p:spTgt spid="11"/>
                                        </p:tgtEl>
                                        <p:attrNameLst>
                                          <p:attrName>ppt_h</p:attrName>
                                        </p:attrNameLst>
                                      </p:cBhvr>
                                      <p:tavLst>
                                        <p:tav tm="0">
                                          <p:val>
                                            <p:strVal val="ppt_h"/>
                                          </p:val>
                                        </p:tav>
                                        <p:tav tm="100000">
                                          <p:val>
                                            <p:fltVal val="0"/>
                                          </p:val>
                                        </p:tav>
                                      </p:tavLst>
                                    </p:anim>
                                    <p:anim calcmode="lin" valueType="num">
                                      <p:cBhvr>
                                        <p:cTn id="95" dur="1000"/>
                                        <p:tgtEl>
                                          <p:spTgt spid="11"/>
                                        </p:tgtEl>
                                        <p:attrNameLst>
                                          <p:attrName>style.rotation</p:attrName>
                                        </p:attrNameLst>
                                      </p:cBhvr>
                                      <p:tavLst>
                                        <p:tav tm="0">
                                          <p:val>
                                            <p:fltVal val="0"/>
                                          </p:val>
                                        </p:tav>
                                        <p:tav tm="100000">
                                          <p:val>
                                            <p:fltVal val="90"/>
                                          </p:val>
                                        </p:tav>
                                      </p:tavLst>
                                    </p:anim>
                                    <p:animEffect transition="out" filter="fade">
                                      <p:cBhvr>
                                        <p:cTn id="96" dur="1000"/>
                                        <p:tgtEl>
                                          <p:spTgt spid="11"/>
                                        </p:tgtEl>
                                      </p:cBhvr>
                                    </p:animEffect>
                                    <p:set>
                                      <p:cBhvr>
                                        <p:cTn id="9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13"/>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1000" fill="hold"/>
                                        <p:tgtEl>
                                          <p:spTgt spid="13"/>
                                        </p:tgtEl>
                                        <p:attrNameLst>
                                          <p:attrName>fillcolor</p:attrName>
                                        </p:attrNameLst>
                                      </p:cBhvr>
                                      <p:to>
                                        <a:srgbClr val="000000"/>
                                      </p:to>
                                    </p:animClr>
                                    <p:set>
                                      <p:cBhvr>
                                        <p:cTn id="103" dur="1000" fill="hold"/>
                                        <p:tgtEl>
                                          <p:spTgt spid="13"/>
                                        </p:tgtEl>
                                        <p:attrNameLst>
                                          <p:attrName>fill.type</p:attrName>
                                        </p:attrNameLst>
                                      </p:cBhvr>
                                      <p:to>
                                        <p:strVal val="solid"/>
                                      </p:to>
                                    </p:set>
                                    <p:set>
                                      <p:cBhvr>
                                        <p:cTn id="104" dur="1000" fill="hold"/>
                                        <p:tgtEl>
                                          <p:spTgt spid="13"/>
                                        </p:tgtEl>
                                        <p:attrNameLst>
                                          <p:attrName>fill.on</p:attrName>
                                        </p:attrNameLst>
                                      </p:cBhvr>
                                      <p:to>
                                        <p:strVal val="true"/>
                                      </p:to>
                                    </p:set>
                                  </p:childTnLst>
                                </p:cTn>
                              </p:par>
                              <p:par>
                                <p:cTn id="105" presetID="42"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1000"/>
                                        <p:tgtEl>
                                          <p:spTgt spid="15"/>
                                        </p:tgtEl>
                                      </p:cBhvr>
                                    </p:animEffect>
                                    <p:anim calcmode="lin" valueType="num">
                                      <p:cBhvr>
                                        <p:cTn id="108" dur="1000" fill="hold"/>
                                        <p:tgtEl>
                                          <p:spTgt spid="15"/>
                                        </p:tgtEl>
                                        <p:attrNameLst>
                                          <p:attrName>ppt_x</p:attrName>
                                        </p:attrNameLst>
                                      </p:cBhvr>
                                      <p:tavLst>
                                        <p:tav tm="0">
                                          <p:val>
                                            <p:strVal val="#ppt_x"/>
                                          </p:val>
                                        </p:tav>
                                        <p:tav tm="100000">
                                          <p:val>
                                            <p:strVal val="#ppt_x"/>
                                          </p:val>
                                        </p:tav>
                                      </p:tavLst>
                                    </p:anim>
                                    <p:anim calcmode="lin" valueType="num">
                                      <p:cBhvr>
                                        <p:cTn id="109" dur="1000" fill="hold"/>
                                        <p:tgtEl>
                                          <p:spTgt spid="15"/>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500"/>
                                        <p:tgtEl>
                                          <p:spTgt spid="14"/>
                                        </p:tgtEl>
                                      </p:cBhvr>
                                    </p:animEffect>
                                  </p:childTnLst>
                                </p:cTn>
                              </p:par>
                            </p:childTnLst>
                          </p:cTn>
                        </p:par>
                      </p:childTnLst>
                    </p:cTn>
                  </p:par>
                </p:childTnLst>
              </p:cTn>
              <p:nextCondLst>
                <p:cond evt="onClick" delay="0">
                  <p:tgtEl>
                    <p:spTgt spid="13"/>
                  </p:tgtEl>
                </p:cond>
              </p:nextCondLst>
            </p:seq>
            <p:seq concurrent="1" nextAc="seek">
              <p:cTn id="113" restart="whenNotActive" fill="hold" evtFilter="cancelBubble" nodeType="interactiveSeq">
                <p:stCondLst>
                  <p:cond evt="onClick" delay="0">
                    <p:tgtEl>
                      <p:spTgt spid="14"/>
                    </p:tgtEl>
                  </p:cond>
                </p:stCondLst>
                <p:endSync evt="end" delay="0">
                  <p:rtn val="all"/>
                </p:endSync>
                <p:childTnLst>
                  <p:par>
                    <p:cTn id="114" fill="hold">
                      <p:stCondLst>
                        <p:cond delay="0"/>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4"/>
                                        </p:tgtEl>
                                      </p:cBhvr>
                                    </p:animEffect>
                                    <p:set>
                                      <p:cBhvr>
                                        <p:cTn id="118" dur="1" fill="hold">
                                          <p:stCondLst>
                                            <p:cond delay="499"/>
                                          </p:stCondLst>
                                        </p:cTn>
                                        <p:tgtEl>
                                          <p:spTgt spid="14"/>
                                        </p:tgtEl>
                                        <p:attrNameLst>
                                          <p:attrName>style.visibility</p:attrName>
                                        </p:attrNameLst>
                                      </p:cBhvr>
                                      <p:to>
                                        <p:strVal val="hidden"/>
                                      </p:to>
                                    </p:set>
                                  </p:childTnLst>
                                </p:cTn>
                              </p:par>
                              <p:par>
                                <p:cTn id="119" presetID="31" presetClass="exit" presetSubtype="0" fill="hold" grpId="0" nodeType="withEffect">
                                  <p:stCondLst>
                                    <p:cond delay="0"/>
                                  </p:stCondLst>
                                  <p:childTnLst>
                                    <p:anim calcmode="lin" valueType="num">
                                      <p:cBhvr>
                                        <p:cTn id="120" dur="1000"/>
                                        <p:tgtEl>
                                          <p:spTgt spid="13"/>
                                        </p:tgtEl>
                                        <p:attrNameLst>
                                          <p:attrName>ppt_w</p:attrName>
                                        </p:attrNameLst>
                                      </p:cBhvr>
                                      <p:tavLst>
                                        <p:tav tm="0">
                                          <p:val>
                                            <p:strVal val="ppt_w"/>
                                          </p:val>
                                        </p:tav>
                                        <p:tav tm="100000">
                                          <p:val>
                                            <p:fltVal val="0"/>
                                          </p:val>
                                        </p:tav>
                                      </p:tavLst>
                                    </p:anim>
                                    <p:anim calcmode="lin" valueType="num">
                                      <p:cBhvr>
                                        <p:cTn id="121" dur="1000"/>
                                        <p:tgtEl>
                                          <p:spTgt spid="13"/>
                                        </p:tgtEl>
                                        <p:attrNameLst>
                                          <p:attrName>ppt_h</p:attrName>
                                        </p:attrNameLst>
                                      </p:cBhvr>
                                      <p:tavLst>
                                        <p:tav tm="0">
                                          <p:val>
                                            <p:strVal val="ppt_h"/>
                                          </p:val>
                                        </p:tav>
                                        <p:tav tm="100000">
                                          <p:val>
                                            <p:fltVal val="0"/>
                                          </p:val>
                                        </p:tav>
                                      </p:tavLst>
                                    </p:anim>
                                    <p:anim calcmode="lin" valueType="num">
                                      <p:cBhvr>
                                        <p:cTn id="122" dur="1000"/>
                                        <p:tgtEl>
                                          <p:spTgt spid="13"/>
                                        </p:tgtEl>
                                        <p:attrNameLst>
                                          <p:attrName>style.rotation</p:attrName>
                                        </p:attrNameLst>
                                      </p:cBhvr>
                                      <p:tavLst>
                                        <p:tav tm="0">
                                          <p:val>
                                            <p:fltVal val="0"/>
                                          </p:val>
                                        </p:tav>
                                        <p:tav tm="100000">
                                          <p:val>
                                            <p:fltVal val="90"/>
                                          </p:val>
                                        </p:tav>
                                      </p:tavLst>
                                    </p:anim>
                                    <p:animEffect transition="out" filter="fade">
                                      <p:cBhvr>
                                        <p:cTn id="123" dur="1000"/>
                                        <p:tgtEl>
                                          <p:spTgt spid="13"/>
                                        </p:tgtEl>
                                      </p:cBhvr>
                                    </p:animEffect>
                                    <p:set>
                                      <p:cBhvr>
                                        <p:cTn id="124"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6" grpId="0" animBg="1"/>
      <p:bldP spid="6" grpId="1" animBg="1"/>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15"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Ô </a:t>
            </a:r>
            <a:r>
              <a:rPr lang="en-US" sz="3200" dirty="0" err="1" smtClean="0">
                <a:solidFill>
                  <a:srgbClr val="002060"/>
                </a:solidFill>
                <a:latin typeface="Times New Roman" panose="02020603050405020304" pitchFamily="18" charset="0"/>
                <a:cs typeface="Times New Roman" panose="02020603050405020304" pitchFamily="18" charset="0"/>
              </a:rPr>
              <a:t>số</a:t>
            </a:r>
            <a:r>
              <a:rPr lang="en-US" sz="3200" dirty="0" smtClean="0">
                <a:solidFill>
                  <a:srgbClr val="002060"/>
                </a:solidFill>
                <a:latin typeface="Times New Roman" panose="02020603050405020304" pitchFamily="18" charset="0"/>
                <a:cs typeface="Times New Roman" panose="02020603050405020304" pitchFamily="18" charset="0"/>
              </a:rPr>
              <a:t> 1: </a:t>
            </a:r>
            <a:r>
              <a:rPr lang="en-US" sz="3200" dirty="0" err="1" smtClean="0">
                <a:solidFill>
                  <a:srgbClr val="002060"/>
                </a:solidFill>
                <a:latin typeface="Times New Roman" panose="02020603050405020304" pitchFamily="18" charset="0"/>
                <a:cs typeface="Times New Roman" panose="02020603050405020304" pitchFamily="18" charset="0"/>
              </a:rPr>
              <a:t>Em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hãy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đọc</a:t>
            </a:r>
            <a:r>
              <a:rPr lang="en-US" sz="3200" dirty="0" smtClean="0">
                <a:solidFill>
                  <a:srgbClr val="002060"/>
                </a:solidFill>
                <a:latin typeface="Times New Roman" panose="02020603050405020304" pitchFamily="18" charset="0"/>
                <a:cs typeface="Times New Roman" panose="02020603050405020304" pitchFamily="18" charset="0"/>
              </a:rPr>
              <a:t> to</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imes New Roman" panose="02020603050405020304" pitchFamily="18" charset="0"/>
                <a:cs typeface="Times New Roman" panose="02020603050405020304" pitchFamily="18" charset="0"/>
              </a:rPr>
              <a:t>c</a:t>
            </a:r>
            <a:r>
              <a:rPr lang="en-US" sz="3200" dirty="0" smtClean="0">
                <a:solidFill>
                  <a:schemeClr val="bg1"/>
                </a:solidFill>
                <a:latin typeface="Times New Roman" panose="02020603050405020304" pitchFamily="18" charset="0"/>
                <a:cs typeface="Times New Roman" panose="02020603050405020304" pitchFamily="18" charset="0"/>
              </a:rPr>
              <a:t>on </a:t>
            </a:r>
            <a:r>
              <a:rPr lang="vi-VN" sz="3200" dirty="0" smtClean="0">
                <a:solidFill>
                  <a:schemeClr val="bg1"/>
                </a:solidFill>
                <a:latin typeface="Times New Roman" panose="02020603050405020304" pitchFamily="18" charset="0"/>
                <a:cs typeface="Times New Roman" panose="02020603050405020304" pitchFamily="18" charset="0"/>
              </a:rPr>
              <a:t>sếu</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1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Ô </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2 :</a:t>
            </a:r>
            <a:r>
              <a:rPr lang="en-US" sz="3200" noProof="0" dirty="0" err="1" smtClean="0">
                <a:solidFill>
                  <a:srgbClr val="002060"/>
                </a:solidFill>
                <a:latin typeface="Times New Roman" panose="02020603050405020304" pitchFamily="18" charset="0"/>
                <a:cs typeface="Times New Roman" panose="02020603050405020304" pitchFamily="18" charset="0"/>
              </a:rPr>
              <a:t>Đọc</a:t>
            </a:r>
            <a:r>
              <a:rPr lang="en-US" sz="3200" noProof="0" dirty="0" smtClean="0">
                <a:solidFill>
                  <a:srgbClr val="002060"/>
                </a:solidFill>
                <a:latin typeface="Times New Roman" panose="02020603050405020304" pitchFamily="18" charset="0"/>
                <a:cs typeface="Times New Roman" panose="02020603050405020304" pitchFamily="18" charset="0"/>
              </a:rPr>
              <a:t> </a:t>
            </a:r>
            <a:r>
              <a:rPr lang="en-US" sz="3200" noProof="0" dirty="0" err="1" smtClean="0">
                <a:solidFill>
                  <a:srgbClr val="002060"/>
                </a:solidFill>
                <a:latin typeface="Times New Roman" panose="02020603050405020304" pitchFamily="18" charset="0"/>
                <a:cs typeface="Times New Roman" panose="02020603050405020304" pitchFamily="18" charset="0"/>
              </a:rPr>
              <a:t>và</a:t>
            </a:r>
            <a:r>
              <a:rPr lang="en-US" sz="3200" noProof="0" dirty="0" smtClean="0">
                <a:solidFill>
                  <a:srgbClr val="002060"/>
                </a:solidFill>
                <a:latin typeface="Times New Roman" panose="02020603050405020304" pitchFamily="18" charset="0"/>
                <a:cs typeface="Times New Roman" panose="02020603050405020304" pitchFamily="18" charset="0"/>
              </a:rPr>
              <a:t> </a:t>
            </a:r>
            <a:r>
              <a:rPr lang="en-US" sz="3200" noProof="0" dirty="0" err="1" smtClean="0">
                <a:solidFill>
                  <a:srgbClr val="002060"/>
                </a:solidFill>
                <a:latin typeface="Times New Roman" panose="02020603050405020304" pitchFamily="18" charset="0"/>
                <a:cs typeface="Times New Roman" panose="02020603050405020304" pitchFamily="18" charset="0"/>
              </a:rPr>
              <a:t>t</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ìm</a:t>
            </a:r>
            <a: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tiếng</a:t>
            </a:r>
            <a: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chứa</a:t>
            </a:r>
            <a: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vần</a:t>
            </a:r>
            <a: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vi-VN" sz="3200" dirty="0" smtClean="0">
                <a:solidFill>
                  <a:srgbClr val="FF0000"/>
                </a:solidFill>
                <a:latin typeface="Times New Roman" panose="02020603050405020304" pitchFamily="18" charset="0"/>
                <a:cs typeface="Times New Roman" panose="02020603050405020304" pitchFamily="18" charset="0"/>
              </a:rPr>
              <a:t>iu</a:t>
            </a:r>
            <a:endParaRPr kumimoji="0" lang="en-US"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noProof="0" dirty="0" smtClean="0">
                <a:solidFill>
                  <a:prstClr val="white"/>
                </a:solidFill>
                <a:latin typeface="Times New Roman" panose="02020603050405020304" pitchFamily="18" charset="0"/>
                <a:cs typeface="Times New Roman" panose="02020603050405020304" pitchFamily="18" charset="0"/>
              </a:rPr>
              <a:t>Cái rìu</a:t>
            </a:r>
            <a:endPar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9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Ô </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3 : </a:t>
            </a:r>
            <a:r>
              <a:rPr lang="en-US" sz="3200" dirty="0" err="1" smtClean="0">
                <a:solidFill>
                  <a:srgbClr val="002060"/>
                </a:solidFill>
                <a:latin typeface="Times New Roman" panose="02020603050405020304" pitchFamily="18" charset="0"/>
                <a:cs typeface="Times New Roman" panose="02020603050405020304" pitchFamily="18" charset="0"/>
              </a:rPr>
              <a:t>Đọc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tìm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tiếng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chứa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vần</a:t>
            </a:r>
            <a:r>
              <a:rPr lang="en-US" sz="3200" dirty="0" smtClean="0">
                <a:solidFill>
                  <a:srgbClr val="002060"/>
                </a:solidFill>
                <a:latin typeface="Times New Roman" panose="02020603050405020304" pitchFamily="18" charset="0"/>
                <a:cs typeface="Times New Roman" panose="02020603050405020304" pitchFamily="18" charset="0"/>
              </a:rPr>
              <a:t> </a:t>
            </a:r>
            <a:r>
              <a:rPr lang="vi-VN" sz="3200" dirty="0" smtClean="0">
                <a:solidFill>
                  <a:srgbClr val="FF0000"/>
                </a:solidFill>
                <a:latin typeface="Times New Roman" panose="02020603050405020304" pitchFamily="18" charset="0"/>
                <a:cs typeface="Times New Roman" panose="02020603050405020304" pitchFamily="18" charset="0"/>
              </a:rPr>
              <a:t>êu</a:t>
            </a:r>
            <a:endParaRPr kumimoji="0" lang="en-US" sz="32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Snip Diagonal Corner Rectangle 4"/>
          <p:cNvSpPr/>
          <p:nvPr/>
        </p:nvSpPr>
        <p:spPr>
          <a:xfrm>
            <a:off x="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smtClean="0">
                <a:solidFill>
                  <a:prstClr val="white"/>
                </a:solidFill>
                <a:latin typeface="Times New Roman" panose="02020603050405020304" pitchFamily="18" charset="0"/>
                <a:cs typeface="Times New Roman" panose="02020603050405020304" pitchFamily="18" charset="0"/>
              </a:rPr>
              <a:t>Lều vải</a:t>
            </a:r>
            <a:endPar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7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Ô </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4 </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câu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sau</a:t>
            </a:r>
            <a:endPar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Một lưỡi</a:t>
            </a:r>
            <a:r>
              <a:rPr kumimoji="0" lang="vi-VN" sz="32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rìu bạc</a:t>
            </a:r>
            <a:r>
              <a:rPr kumimoji="0" lang="en-US" sz="32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75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13128" y="5603293"/>
            <a:ext cx="6254750" cy="463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vi-VN" sz="2800" dirty="0" smtClean="0">
                <a:latin typeface=".VnAvant" pitchFamily="34" charset="0"/>
              </a:rPr>
              <a:t>              Ba lưỡi rừu</a:t>
            </a:r>
            <a:endParaRPr lang="en-US" sz="2800" dirty="0">
              <a:latin typeface=".VnAvant" pitchFamily="34" charset="0"/>
            </a:endParaRPr>
          </a:p>
        </p:txBody>
      </p:sp>
      <p:pic>
        <p:nvPicPr>
          <p:cNvPr id="1026" name="Picture 2" descr="C:\Users\ADMIN\Desktop\ảnh cắt\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6366"/>
            <a:ext cx="9144000" cy="521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610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3"/>
            <a:ext cx="3232150" cy="993774"/>
          </a:xfrm>
          <a:solidFill>
            <a:schemeClr val="accent6">
              <a:lumMod val="20000"/>
              <a:lumOff val="80000"/>
            </a:schemeClr>
          </a:solidFill>
        </p:spPr>
        <p:txBody>
          <a:bodyPr>
            <a:normAutofit/>
          </a:bodyPr>
          <a:lstStyle/>
          <a:p>
            <a:pPr algn="ctr"/>
            <a:r>
              <a:rPr lang="en-US" sz="3200" dirty="0" smtClean="0">
                <a:latin typeface=".VnAvant" pitchFamily="34" charset="0"/>
              </a:rPr>
              <a:t>3. </a:t>
            </a:r>
            <a:r>
              <a:rPr lang="en-US" sz="3200" dirty="0" err="1" smtClean="0">
                <a:latin typeface=".VnAvant" pitchFamily="34" charset="0"/>
              </a:rPr>
              <a:t>TËp</a:t>
            </a:r>
            <a:r>
              <a:rPr lang="en-US" sz="3200" dirty="0" smtClean="0">
                <a:latin typeface=".VnAvant" pitchFamily="34" charset="0"/>
              </a:rPr>
              <a:t> ®</a:t>
            </a:r>
            <a:r>
              <a:rPr lang="en-US" sz="3200" dirty="0" err="1" smtClean="0">
                <a:latin typeface=".VnAvant" pitchFamily="34" charset="0"/>
              </a:rPr>
              <a:t>äc</a:t>
            </a:r>
            <a:endParaRPr lang="en-US" sz="3200" dirty="0">
              <a:latin typeface=".VnAvant" pitchFamily="34" charset="0"/>
            </a:endParaRPr>
          </a:p>
        </p:txBody>
      </p:sp>
      <p:pic>
        <p:nvPicPr>
          <p:cNvPr id="3" name="Picture 2" descr="C:\Users\ADMIN\Desktop\ảnh cắ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5572"/>
            <a:ext cx="8954814" cy="602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0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03151" y="428448"/>
            <a:ext cx="4197350" cy="993774"/>
          </a:xfrm>
          <a:solidFill>
            <a:schemeClr val="accent6">
              <a:lumMod val="20000"/>
              <a:lumOff val="80000"/>
            </a:schemeClr>
          </a:solidFill>
        </p:spPr>
        <p:txBody>
          <a:bodyPr>
            <a:normAutofit/>
          </a:bodyPr>
          <a:lstStyle/>
          <a:p>
            <a:pPr algn="ctr"/>
            <a:r>
              <a:rPr lang="en-US" sz="3200" dirty="0" err="1" smtClean="0">
                <a:latin typeface=".VnTime" pitchFamily="34" charset="0"/>
              </a:rPr>
              <a:t>LuyÖn</a:t>
            </a:r>
            <a:r>
              <a:rPr lang="en-US" sz="3200" dirty="0" smtClean="0">
                <a:latin typeface=".VnTime" pitchFamily="34" charset="0"/>
              </a:rPr>
              <a:t> ®</a:t>
            </a:r>
            <a:r>
              <a:rPr lang="en-US" sz="3200" dirty="0" err="1" smtClean="0">
                <a:latin typeface=".VnTime" pitchFamily="34" charset="0"/>
              </a:rPr>
              <a:t>äc</a:t>
            </a:r>
            <a:r>
              <a:rPr lang="en-US" sz="3200" dirty="0" smtClean="0">
                <a:latin typeface=".VnTime" pitchFamily="34" charset="0"/>
              </a:rPr>
              <a:t> </a:t>
            </a:r>
            <a:r>
              <a:rPr lang="en-US" sz="3200" dirty="0" err="1" smtClean="0">
                <a:latin typeface=".VnTime" pitchFamily="34" charset="0"/>
              </a:rPr>
              <a:t>tõ</a:t>
            </a:r>
            <a:r>
              <a:rPr lang="en-US" sz="3200" dirty="0" smtClean="0">
                <a:latin typeface=".VnTime" pitchFamily="34" charset="0"/>
              </a:rPr>
              <a:t>, </a:t>
            </a:r>
            <a:r>
              <a:rPr lang="en-US" sz="3200" dirty="0" err="1" smtClean="0">
                <a:latin typeface=".VnTime" pitchFamily="34" charset="0"/>
              </a:rPr>
              <a:t>ng</a:t>
            </a:r>
            <a:r>
              <a:rPr lang="en-US" sz="3200" dirty="0" smtClean="0">
                <a:latin typeface=".VnTime" pitchFamily="34" charset="0"/>
              </a:rPr>
              <a:t>÷</a:t>
            </a:r>
            <a:endParaRPr lang="en-US" sz="3200" dirty="0">
              <a:latin typeface=".VnTime" pitchFamily="34" charset="0"/>
            </a:endParaRPr>
          </a:p>
        </p:txBody>
      </p:sp>
      <p:sp>
        <p:nvSpPr>
          <p:cNvPr id="5" name="Content Placeholder 2"/>
          <p:cNvSpPr txBox="1">
            <a:spLocks/>
          </p:cNvSpPr>
          <p:nvPr/>
        </p:nvSpPr>
        <p:spPr>
          <a:xfrm>
            <a:off x="781050" y="1927225"/>
            <a:ext cx="2559050"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vi-VN" sz="3200" dirty="0" smtClean="0">
                <a:latin typeface="+mj-lt"/>
              </a:rPr>
              <a:t>Đốn củi</a:t>
            </a:r>
            <a:endParaRPr lang="en-US" sz="3200" dirty="0">
              <a:latin typeface="+mj-lt"/>
            </a:endParaRPr>
          </a:p>
        </p:txBody>
      </p:sp>
      <p:sp>
        <p:nvSpPr>
          <p:cNvPr id="6" name="Content Placeholder 2"/>
          <p:cNvSpPr txBox="1">
            <a:spLocks/>
          </p:cNvSpPr>
          <p:nvPr/>
        </p:nvSpPr>
        <p:spPr>
          <a:xfrm>
            <a:off x="768350" y="2651125"/>
            <a:ext cx="2559050"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vi-VN" sz="3200" dirty="0" smtClean="0">
                <a:latin typeface="+mj-lt"/>
              </a:rPr>
              <a:t>nghèo</a:t>
            </a:r>
            <a:endParaRPr lang="en-US" sz="3200" dirty="0">
              <a:latin typeface="+mj-lt"/>
            </a:endParaRPr>
          </a:p>
        </p:txBody>
      </p:sp>
      <p:sp>
        <p:nvSpPr>
          <p:cNvPr id="7" name="Content Placeholder 2"/>
          <p:cNvSpPr txBox="1">
            <a:spLocks/>
          </p:cNvSpPr>
          <p:nvPr/>
        </p:nvSpPr>
        <p:spPr>
          <a:xfrm>
            <a:off x="641350" y="3375025"/>
            <a:ext cx="3892550" cy="1274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vi-VN" sz="3200" dirty="0" smtClean="0">
                <a:latin typeface="+mj-lt"/>
              </a:rPr>
              <a:t>Rìu sắt</a:t>
            </a:r>
          </a:p>
          <a:p>
            <a:pPr marL="457200" lvl="1" indent="0">
              <a:buNone/>
            </a:pPr>
            <a:r>
              <a:rPr lang="vi-VN" sz="3200" dirty="0">
                <a:latin typeface="+mj-lt"/>
              </a:rPr>
              <a:t>Lặn xuống</a:t>
            </a:r>
            <a:r>
              <a:rPr lang="vi-VN" sz="3200" dirty="0"/>
              <a:t>,</a:t>
            </a:r>
            <a:endParaRPr lang="en-US" sz="3200" dirty="0"/>
          </a:p>
          <a:p>
            <a:pPr marL="457200" lvl="1" indent="0">
              <a:buFont typeface="Arial" panose="020B0604020202020204" pitchFamily="34" charset="0"/>
              <a:buNone/>
            </a:pPr>
            <a:endParaRPr lang="en-US" sz="3200" dirty="0">
              <a:latin typeface=".VnAvant" pitchFamily="34" charset="0"/>
            </a:endParaRPr>
          </a:p>
        </p:txBody>
      </p:sp>
      <p:sp>
        <p:nvSpPr>
          <p:cNvPr id="8" name="Content Placeholder 2"/>
          <p:cNvSpPr txBox="1">
            <a:spLocks/>
          </p:cNvSpPr>
          <p:nvPr/>
        </p:nvSpPr>
        <p:spPr>
          <a:xfrm>
            <a:off x="5207000" y="2025650"/>
            <a:ext cx="3228662" cy="1516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vi-VN" sz="3200" dirty="0" smtClean="0">
                <a:latin typeface="+mj-lt"/>
              </a:rPr>
              <a:t>Lưỡi rìu</a:t>
            </a:r>
          </a:p>
          <a:p>
            <a:pPr marL="457200" lvl="1" indent="0">
              <a:buFont typeface="Arial" panose="020B0604020202020204" pitchFamily="34" charset="0"/>
              <a:buNone/>
            </a:pPr>
            <a:r>
              <a:rPr lang="vi-VN" sz="3200" dirty="0" smtClean="0">
                <a:latin typeface="+mj-lt"/>
              </a:rPr>
              <a:t>Văng, khóc</a:t>
            </a:r>
            <a:endParaRPr lang="en-US" sz="3200" dirty="0">
              <a:latin typeface="+mj-lt"/>
            </a:endParaRPr>
          </a:p>
        </p:txBody>
      </p:sp>
      <p:sp>
        <p:nvSpPr>
          <p:cNvPr id="9" name="Content Placeholder 2"/>
          <p:cNvSpPr txBox="1">
            <a:spLocks/>
          </p:cNvSpPr>
          <p:nvPr/>
        </p:nvSpPr>
        <p:spPr>
          <a:xfrm>
            <a:off x="5359400" y="3248002"/>
            <a:ext cx="3230808" cy="1942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vi-VN" sz="3200" dirty="0" smtClean="0">
                <a:latin typeface="+mj-lt"/>
              </a:rPr>
              <a:t>Ông lão</a:t>
            </a:r>
          </a:p>
          <a:p>
            <a:pPr marL="457200" lvl="1" indent="0">
              <a:buFont typeface="Arial" panose="020B0604020202020204" pitchFamily="34" charset="0"/>
              <a:buNone/>
            </a:pPr>
            <a:r>
              <a:rPr lang="vi-VN" sz="3200" dirty="0" smtClean="0">
                <a:latin typeface="+mj-lt"/>
              </a:rPr>
              <a:t>Mếu máo</a:t>
            </a:r>
          </a:p>
        </p:txBody>
      </p:sp>
    </p:spTree>
    <p:extLst>
      <p:ext uri="{BB962C8B-B14F-4D97-AF65-F5344CB8AC3E}">
        <p14:creationId xmlns:p14="http://schemas.microsoft.com/office/powerpoint/2010/main" val="52765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4472C4"/>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6"/>
                                        </p:tgtEl>
                                        <p:attrNameLst>
                                          <p:attrName>style.color</p:attrName>
                                        </p:attrNameLst>
                                      </p:cBhvr>
                                      <p:to>
                                        <a:srgbClr val="4472C4"/>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7"/>
                                        </p:tgtEl>
                                        <p:attrNameLst>
                                          <p:attrName>style.color</p:attrName>
                                        </p:attrNameLst>
                                      </p:cBhvr>
                                      <p:to>
                                        <a:srgbClr val="4472C4"/>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8"/>
                                        </p:tgtEl>
                                        <p:attrNameLst>
                                          <p:attrName>style.color</p:attrName>
                                        </p:attrNameLst>
                                      </p:cBhvr>
                                      <p:to>
                                        <a:srgbClr val="4472C4"/>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9"/>
                                        </p:tgtEl>
                                        <p:attrNameLst>
                                          <p:attrName>style.color</p:attrName>
                                        </p:attrNameLst>
                                      </p:cBhvr>
                                      <p:to>
                                        <a:srgbClr val="4472C4"/>
                                      </p:to>
                                    </p:animClr>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 calcmode="lin" valueType="num">
                                      <p:cBhvr additive="base">
                                        <p:cTn id="4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 calcmode="lin" valueType="num">
                                      <p:cBhvr additive="base">
                                        <p:cTn id="5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 calcmode="lin" valueType="num">
                                      <p:cBhvr additive="base">
                                        <p:cTn id="5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 calcmode="lin" valueType="num">
                                      <p:cBhvr additive="base">
                                        <p:cTn id="6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
                                            <p:txEl>
                                              <p:pRg st="0" end="0"/>
                                            </p:txEl>
                                          </p:spTgt>
                                        </p:tgtEl>
                                        <p:attrNameLst>
                                          <p:attrName>style.visibility</p:attrName>
                                        </p:attrNameLst>
                                      </p:cBhvr>
                                      <p:to>
                                        <p:strVal val="visible"/>
                                      </p:to>
                                    </p:set>
                                    <p:anim calcmode="lin" valueType="num">
                                      <p:cBhvr additive="base">
                                        <p:cTn id="6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9">
                                            <p:txEl>
                                              <p:pRg st="1" end="1"/>
                                            </p:txEl>
                                          </p:spTgt>
                                        </p:tgtEl>
                                        <p:attrNameLst>
                                          <p:attrName>style.visibility</p:attrName>
                                        </p:attrNameLst>
                                      </p:cBhvr>
                                      <p:to>
                                        <p:strVal val="visible"/>
                                      </p:to>
                                    </p:set>
                                    <p:anim calcmode="lin" valueType="num">
                                      <p:cBhvr additive="base">
                                        <p:cTn id="7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260</TotalTime>
  <Words>239</Words>
  <Application>Microsoft Office PowerPoint</Application>
  <PresentationFormat>On-screen Show (4:3)</PresentationFormat>
  <Paragraphs>37</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HP001 4 hàng</vt:lpstr>
      <vt:lpstr>Times New Roman</vt:lpstr>
      <vt:lpstr>HP-222</vt:lpstr>
      <vt:lpstr>Calibri Light</vt:lpstr>
      <vt:lpstr>Calibri</vt:lpstr>
      <vt:lpstr>.VnAvant</vt:lpstr>
      <vt:lpstr>.VnTime</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TËp ®äc</vt:lpstr>
      <vt:lpstr>LuyÖn ®äc tõ, ng÷</vt:lpstr>
      <vt:lpstr>LuyÖn ®äc c©u</vt:lpstr>
      <vt:lpstr>Tìm hiểu bài</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cp:lastModifiedBy>
  <cp:revision>35</cp:revision>
  <dcterms:created xsi:type="dcterms:W3CDTF">2018-03-28T09:35:17Z</dcterms:created>
  <dcterms:modified xsi:type="dcterms:W3CDTF">2020-08-19T02:21:04Z</dcterms:modified>
</cp:coreProperties>
</file>