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6" r:id="rId3"/>
    <p:sldId id="267" r:id="rId4"/>
    <p:sldId id="293" r:id="rId5"/>
    <p:sldId id="257" r:id="rId6"/>
    <p:sldId id="260" r:id="rId7"/>
    <p:sldId id="258" r:id="rId8"/>
    <p:sldId id="269" r:id="rId9"/>
    <p:sldId id="285" r:id="rId10"/>
    <p:sldId id="284" r:id="rId11"/>
    <p:sldId id="288" r:id="rId12"/>
    <p:sldId id="290" r:id="rId13"/>
    <p:sldId id="291" r:id="rId14"/>
    <p:sldId id="292" r:id="rId15"/>
    <p:sldId id="289" r:id="rId16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6" y="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dirty="0" smtClean="0">
                <a:solidFill>
                  <a:srgbClr val="FF7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VỀ NHÀ</a:t>
            </a:r>
            <a:endParaRPr lang="en-US" sz="5300" dirty="0">
              <a:solidFill>
                <a:srgbClr val="FF7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8F7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= 4,5 cm</a:t>
            </a:r>
            <a:endParaRPr lang="en-US" sz="2900" dirty="0">
              <a:solidFill>
                <a:srgbClr val="8F7A70"/>
              </a:solidFill>
              <a:latin typeface="SVN-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dirty="0" smtClean="0">
                <a:solidFill>
                  <a:srgbClr val="FF7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VỀ NHÀ</a:t>
            </a:r>
            <a:endParaRPr lang="en-US" sz="5300" dirty="0">
              <a:solidFill>
                <a:srgbClr val="FF7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>
                <a:solidFill>
                  <a:srgbClr val="FF7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VỀ NHÀ</a:t>
            </a:r>
            <a:endParaRPr lang="en-US" sz="5300" dirty="0">
              <a:solidFill>
                <a:srgbClr val="FF7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en-US" sz="2900" smtClean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0"/>
            <a:ext cx="1811656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</a:t>
              </a:r>
              <a:r>
                <a:rPr lang="en-US" sz="40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ĐỀU ( 3 </a:t>
              </a:r>
              <a:r>
                <a:rPr lang="en-US" sz="4000" b="1" dirty="0" err="1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  <a:endParaRPr lang="en-US" sz="4000" b="1" cap="none" spc="5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0101" y="6921500"/>
            <a:ext cx="33527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Chu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0677" y="838201"/>
            <a:ext cx="11228832" cy="4254500"/>
            <a:chOff x="2206752" y="2743200"/>
            <a:chExt cx="11228832" cy="4576734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45767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862028"/>
              <a:ext cx="11228832" cy="4171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9728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đạt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tiết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8CFAD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ctr" defTabSz="109728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CFA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7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  <a:endParaRPr lang="en-US" sz="2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1.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27242" y="4263999"/>
            <a:ext cx="1133975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3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b) Cách vẽ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2777</TotalTime>
  <Words>565</Words>
  <Application>Microsoft Office PowerPoint</Application>
  <PresentationFormat>Custom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A3.OpenSansBold-San</vt:lpstr>
      <vt:lpstr>A3.OpenSans-San</vt:lpstr>
      <vt:lpstr>Arial</vt:lpstr>
      <vt:lpstr>Calibri</vt:lpstr>
      <vt:lpstr>Calibri Light</vt:lpstr>
      <vt:lpstr>等线</vt:lpstr>
      <vt:lpstr>SVN-Bariol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199</cp:revision>
  <dcterms:created xsi:type="dcterms:W3CDTF">2021-08-08T07:52:26Z</dcterms:created>
  <dcterms:modified xsi:type="dcterms:W3CDTF">2021-09-16T03:34:10Z</dcterms:modified>
</cp:coreProperties>
</file>