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1" r:id="rId2"/>
    <p:sldId id="304" r:id="rId3"/>
    <p:sldId id="258" r:id="rId4"/>
    <p:sldId id="281" r:id="rId5"/>
    <p:sldId id="284" r:id="rId6"/>
    <p:sldId id="292" r:id="rId7"/>
    <p:sldId id="295" r:id="rId8"/>
    <p:sldId id="288" r:id="rId9"/>
    <p:sldId id="300" r:id="rId10"/>
    <p:sldId id="301" r:id="rId11"/>
    <p:sldId id="302" r:id="rId12"/>
    <p:sldId id="303" r:id="rId13"/>
    <p:sldId id="289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11"/>
    <p:restoredTop sz="94853"/>
  </p:normalViewPr>
  <p:slideViewPr>
    <p:cSldViewPr snapToGrid="0" snapToObjects="1" showGuides="1">
      <p:cViewPr varScale="1">
        <p:scale>
          <a:sx n="65" d="100"/>
          <a:sy n="65" d="100"/>
        </p:scale>
        <p:origin x="-432" y="-102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x-none" smtClean="0"/>
              <a:t>19/8/2021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xmlns="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xmlns="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xmlns="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xmlns="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xmlns="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xmlns="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xmlns="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xmlns="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xmlns="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xmlns="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xmlns="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xmlns="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xmlns="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xmlns="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xmlns="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xmlns="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xmlns="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xmlns="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nào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x-none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51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32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v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ật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hị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àn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hân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7290352" y="5136316"/>
            <a:ext cx="747516" cy="7040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56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sử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hiển vi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ta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cần lưu ý điều gì?</a:t>
            </a:r>
            <a:endParaRPr lang="x-none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xmlns="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</a:t>
            </a:r>
            <a:r>
              <a:rPr lang="en-US" sz="440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xmlns="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xmlns="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1052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E60952-3753-964B-A66D-DC65CCB7FD5E}"/>
              </a:ext>
            </a:extLst>
          </p:cNvPr>
          <p:cNvSpPr txBox="1"/>
          <p:nvPr/>
        </p:nvSpPr>
        <p:spPr>
          <a:xfrm>
            <a:off x="3517660" y="283199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3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55321-B7B2-C543-BC9B-240DE921CFB4}"/>
              </a:ext>
            </a:extLst>
          </p:cNvPr>
          <p:cNvSpPr txBox="1"/>
          <p:nvPr/>
        </p:nvSpPr>
        <p:spPr>
          <a:xfrm>
            <a:off x="457201" y="4165486"/>
            <a:ext cx="11520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ctr"/>
            <a:r>
              <a:rPr lang="x-none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11408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xmlns="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</a:t>
            </a:r>
            <a:r>
              <a:rPr lang="x-none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khảo SGK</a:t>
            </a:r>
            <a:r>
              <a:rPr lang="en-US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trang 17</a:t>
            </a:r>
            <a:r>
              <a:rPr lang="x-none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và thảo luận </a:t>
            </a:r>
            <a:r>
              <a:rPr lang="x-none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nhóm  </a:t>
            </a:r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3 phút, hoàn thành </a:t>
            </a:r>
            <a:r>
              <a:rPr lang="x-none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xmlns="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xmlns="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xmlns="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xmlns="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xmlns="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xmlns="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xmlns="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xmlns="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xmlns="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xmlns="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xmlns="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xmlns="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xmlns="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xmlns="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xmlns="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xmlns="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xmlns="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xmlns="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xmlns="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xmlns="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xmlns="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xmlns="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xmlns="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xmlns="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xmlns="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xmlns="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xmlns="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xmlns="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xmlns="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xmlns="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xmlns="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xmlns="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xmlns="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xmlns="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xmlns="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xmlns="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xmlns="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xmlns="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xmlns="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xmlns="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xmlns="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xmlns="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xmlns="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xmlns="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xmlns="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xmlns="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xmlns="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xmlns="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xmlns="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xmlns="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xmlns="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xmlns="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xmlns="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xmlns="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xmlns="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xmlns="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xmlns="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xmlns="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xmlns="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xmlns="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xmlns="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xmlns="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xmlns="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xmlns="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xmlns="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xmlns="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xmlns="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xmlns="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xmlns="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xmlns="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xmlns="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xmlns="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xmlns="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xmlns="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xmlns="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xmlns="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xmlns="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xmlns="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xmlns="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xmlns="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xmlns="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xmlns="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xmlns="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xmlns="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xmlns="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xmlns="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xmlns="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xmlns="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xmlns="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xmlns="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xmlns="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xmlns="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xmlns="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xmlns="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xmlns="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xmlns="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xmlns="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xmlns="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xmlns="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xmlns="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xmlns="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xmlns="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xmlns="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xmlns="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xmlns="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xmlns="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xmlns="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xmlns="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xmlns="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xmlns="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xmlns="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xmlns="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xmlns="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xmlns="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xmlns="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xmlns="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xmlns="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xmlns="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xmlns="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xmlns="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xmlns="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xmlns="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xmlns="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xmlns="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xmlns="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xmlns="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xmlns="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xmlns="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xmlns="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xmlns="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xmlns="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xmlns="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xmlns="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xmlns="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xmlns="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xmlns="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xmlns="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xmlns="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xmlns="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xmlns="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xmlns="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xmlns="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xmlns="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xmlns="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xmlns="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xmlns="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xmlns="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xmlns="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xmlns="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xmlns="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xmlns="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xmlns="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xmlns="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xmlns="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xmlns="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xmlns="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xmlns="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xmlns="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xmlns="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xmlns="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xmlns="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xmlns="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xmlns="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xmlns="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xmlns="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xmlns="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xmlns="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xmlns="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xmlns="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xmlns="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xmlns="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xmlns="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xmlns="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xmlns="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xmlns="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xmlns="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xmlns="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xmlns="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xmlns="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xmlns="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xmlns="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xmlns="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xmlns="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xmlns="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xmlns="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xmlns="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xmlns="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xmlns="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xmlns="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xmlns="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xmlns="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xmlns="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xmlns="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xmlns="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xmlns="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xmlns="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xmlns="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xmlns="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xmlns="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xmlns="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xmlns="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xmlns="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xmlns="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xmlns="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xmlns="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xmlns="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xmlns="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xmlns="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xmlns="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xmlns="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xmlns="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xmlns="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xmlns="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xmlns="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xmlns="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xmlns="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xmlns="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xmlns="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xmlns="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xmlns="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xmlns="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xmlns="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xmlns="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xmlns="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xmlns="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xmlns="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xmlns="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xmlns="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xmlns="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xmlns="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xmlns="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xmlns="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xmlns="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xmlns="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xmlns="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xmlns="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xmlns="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xmlns="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xmlns="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xmlns="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xmlns="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xmlns="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xmlns="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xmlns="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xmlns="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xmlns="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xmlns="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xmlns="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x-none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xmlns="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xmlns="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xmlns="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xmlns="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xmlns="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xmlns="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xmlns="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xmlns="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xmlns="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xmlns="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xmlns="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38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xmlns="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xmlns="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xmlns="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xmlns="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xmlns="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xmlns="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xmlns="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xmlns="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xmlns="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xmlns="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xmlns="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xmlns="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xmlns="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xmlns="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xmlns="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xmlns="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xmlns="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xmlns="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xmlns="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xmlns="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xmlns="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xmlns="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xmlns="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xmlns="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xmlns="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xmlns="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xmlns="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xmlns="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xmlns="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xmlns="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xmlns="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xmlns="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xmlns="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xmlns="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xmlns="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xmlns="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xmlns="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xmlns="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xmlns="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xmlns="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xmlns="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xmlns="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xmlns="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xmlns="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xmlns="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xmlns="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xmlns="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xmlns="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xmlns="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xmlns="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xmlns="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xmlns="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xmlns="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xmlns="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xmlns="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xmlns="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xmlns="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xmlns="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xmlns="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xmlns="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xmlns="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xmlns="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xmlns="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xmlns="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xmlns="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xmlns="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xmlns="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xmlns="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xmlns="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xmlns="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xmlns="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xmlns="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xmlns="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xmlns="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xmlns="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xmlns="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xmlns="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xmlns="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xmlns="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xmlns="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xmlns="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xmlns="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xmlns="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xmlns="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xmlns="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xmlns="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xmlns="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xmlns="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xmlns="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xmlns="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xmlns="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xmlns="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xmlns="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xmlns="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xmlns="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xmlns="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xmlns="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xmlns="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xmlns="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xmlns="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xmlns="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xmlns="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xmlns="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xmlns="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xmlns="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xmlns="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xmlns="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xmlns="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xmlns="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xmlns="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xmlns="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xmlns="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xmlns="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xmlns="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xmlns="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xmlns="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xmlns="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xmlns="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xmlns="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xmlns="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xmlns="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xmlns="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xmlns="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xmlns="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xmlns="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xmlns="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xmlns="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xmlns="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xmlns="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xmlns="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xmlns="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xmlns="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xmlns="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xmlns="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xmlns="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xmlns="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xmlns="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xmlns="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xmlns="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xmlns="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xmlns="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xmlns="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xmlns="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xmlns="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xmlns="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xmlns="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xmlns="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xmlns="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xmlns="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xmlns="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xmlns="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xmlns="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xmlns="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xmlns="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xmlns="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xmlns="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xmlns="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xmlns="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xmlns="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xmlns="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xmlns="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xmlns="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xmlns="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xmlns="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xmlns="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xmlns="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xmlns="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xmlns="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xmlns="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xmlns="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xmlns="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xmlns="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xmlns="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xmlns="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xmlns="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xmlns="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xmlns="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xmlns="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xmlns="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xmlns="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xmlns="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xmlns="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xmlns="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xmlns="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xmlns="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xmlns="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xmlns="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x-none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x-none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  <a:endParaRPr lang="en-US" sz="44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x-none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7194138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x-none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hệ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1742</Words>
  <PresentationFormat>Custom</PresentationFormat>
  <Paragraphs>505</Paragraphs>
  <Slides>13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2021-04-13T15:15:30Z</dcterms:created>
  <dcterms:modified xsi:type="dcterms:W3CDTF">2021-08-19T13:18:20Z</dcterms:modified>
</cp:coreProperties>
</file>