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65" r:id="rId3"/>
    <p:sldId id="257" r:id="rId4"/>
    <p:sldId id="270" r:id="rId5"/>
    <p:sldId id="269" r:id="rId6"/>
    <p:sldId id="273" r:id="rId7"/>
    <p:sldId id="271" r:id="rId8"/>
    <p:sldId id="259" r:id="rId9"/>
    <p:sldId id="272" r:id="rId10"/>
    <p:sldId id="274" r:id="rId11"/>
    <p:sldId id="275" r:id="rId12"/>
    <p:sldId id="276" r:id="rId13"/>
    <p:sldId id="277" r:id="rId14"/>
    <p:sldId id="278" r:id="rId15"/>
    <p:sldId id="258" r:id="rId16"/>
    <p:sldId id="280" r:id="rId17"/>
    <p:sldId id="281" r:id="rId18"/>
    <p:sldId id="282" r:id="rId19"/>
    <p:sldId id="283" r:id="rId20"/>
    <p:sldId id="284" r:id="rId21"/>
    <p:sldId id="285" r:id="rId22"/>
    <p:sldId id="286" r:id="rId23"/>
    <p:sldId id="287" r:id="rId24"/>
    <p:sldId id="261" r:id="rId25"/>
    <p:sldId id="264" r:id="rId26"/>
  </p:sldIdLst>
  <p:sldSz cx="18288000" cy="10287000"/>
  <p:notesSz cx="6858000" cy="9144000"/>
  <p:embeddedFontLst>
    <p:embeddedFont>
      <p:font typeface="Calibri" panose="020F0502020204030204" pitchFamily="34" charset="0"/>
      <p:regular r:id="rId27"/>
      <p:bold r:id="rId28"/>
      <p:italic r:id="rId29"/>
      <p:boldItalic r:id="rId3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EEE56CA9-3401-48D9-8A16-FEB2EB88444A}">
          <p14:sldIdLst>
            <p14:sldId id="256"/>
            <p14:sldId id="265"/>
            <p14:sldId id="257"/>
            <p14:sldId id="270"/>
            <p14:sldId id="269"/>
            <p14:sldId id="273"/>
            <p14:sldId id="271"/>
            <p14:sldId id="259"/>
            <p14:sldId id="272"/>
            <p14:sldId id="274"/>
            <p14:sldId id="275"/>
            <p14:sldId id="276"/>
            <p14:sldId id="277"/>
            <p14:sldId id="278"/>
            <p14:sldId id="258"/>
            <p14:sldId id="280"/>
            <p14:sldId id="281"/>
            <p14:sldId id="282"/>
            <p14:sldId id="283"/>
            <p14:sldId id="284"/>
            <p14:sldId id="285"/>
            <p14:sldId id="286"/>
            <p14:sldId id="287"/>
            <p14:sldId id="261"/>
            <p14:sldId id="26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A33E"/>
    <a:srgbClr val="FF9966"/>
    <a:srgbClr val="B7DEE8"/>
    <a:srgbClr val="FFD755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46" d="100"/>
          <a:sy n="46" d="100"/>
        </p:scale>
        <p:origin x="756" y="3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font" Target="fonts/font2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font" Target="fonts/font1.fntdata"/><Relationship Id="rId30" Type="http://schemas.openxmlformats.org/officeDocument/2006/relationships/font" Target="fonts/font4.fntdata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8/3/2022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13" Type="http://schemas.openxmlformats.org/officeDocument/2006/relationships/image" Target="../media/image12.sv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12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11" Type="http://schemas.openxmlformats.org/officeDocument/2006/relationships/image" Target="../media/image10.sv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sv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90.png"/><Relationship Id="rId3" Type="http://schemas.openxmlformats.org/officeDocument/2006/relationships/image" Target="../media/image8.svg"/><Relationship Id="rId7" Type="http://schemas.openxmlformats.org/officeDocument/2006/relationships/image" Target="../media/image74.svg"/><Relationship Id="rId12" Type="http://schemas.openxmlformats.org/officeDocument/2006/relationships/image" Target="../media/image89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88.svg"/><Relationship Id="rId5" Type="http://schemas.openxmlformats.org/officeDocument/2006/relationships/image" Target="../media/image72.svg"/><Relationship Id="rId10" Type="http://schemas.openxmlformats.org/officeDocument/2006/relationships/image" Target="../media/image87.png"/><Relationship Id="rId4" Type="http://schemas.openxmlformats.org/officeDocument/2006/relationships/image" Target="../media/image71.png"/><Relationship Id="rId9" Type="http://schemas.openxmlformats.org/officeDocument/2006/relationships/image" Target="../media/image82.svg"/><Relationship Id="rId14" Type="http://schemas.openxmlformats.org/officeDocument/2006/relationships/image" Target="../media/image9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18.svg"/><Relationship Id="rId3" Type="http://schemas.openxmlformats.org/officeDocument/2006/relationships/image" Target="../media/image8.svg"/><Relationship Id="rId7" Type="http://schemas.openxmlformats.org/officeDocument/2006/relationships/image" Target="../media/image74.svg"/><Relationship Id="rId12" Type="http://schemas.openxmlformats.org/officeDocument/2006/relationships/image" Target="../media/image17.png"/><Relationship Id="rId17" Type="http://schemas.openxmlformats.org/officeDocument/2006/relationships/image" Target="../media/image95.png"/><Relationship Id="rId2" Type="http://schemas.openxmlformats.org/officeDocument/2006/relationships/image" Target="../media/image7.png"/><Relationship Id="rId16" Type="http://schemas.openxmlformats.org/officeDocument/2006/relationships/image" Target="../media/image9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88.svg"/><Relationship Id="rId5" Type="http://schemas.openxmlformats.org/officeDocument/2006/relationships/image" Target="../media/image72.svg"/><Relationship Id="rId15" Type="http://schemas.openxmlformats.org/officeDocument/2006/relationships/image" Target="../media/image93.svg"/><Relationship Id="rId10" Type="http://schemas.openxmlformats.org/officeDocument/2006/relationships/image" Target="../media/image87.png"/><Relationship Id="rId4" Type="http://schemas.openxmlformats.org/officeDocument/2006/relationships/image" Target="../media/image71.png"/><Relationship Id="rId9" Type="http://schemas.openxmlformats.org/officeDocument/2006/relationships/image" Target="../media/image82.svg"/><Relationship Id="rId14" Type="http://schemas.openxmlformats.org/officeDocument/2006/relationships/image" Target="../media/image9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37.svg"/><Relationship Id="rId18" Type="http://schemas.openxmlformats.org/officeDocument/2006/relationships/image" Target="../media/image98.png"/><Relationship Id="rId3" Type="http://schemas.openxmlformats.org/officeDocument/2006/relationships/image" Target="../media/image8.svg"/><Relationship Id="rId21" Type="http://schemas.openxmlformats.org/officeDocument/2006/relationships/image" Target="../media/image101.svg"/><Relationship Id="rId7" Type="http://schemas.openxmlformats.org/officeDocument/2006/relationships/image" Target="../media/image74.svg"/><Relationship Id="rId12" Type="http://schemas.openxmlformats.org/officeDocument/2006/relationships/image" Target="../media/image36.png"/><Relationship Id="rId17" Type="http://schemas.openxmlformats.org/officeDocument/2006/relationships/image" Target="../media/image97.svg"/><Relationship Id="rId2" Type="http://schemas.openxmlformats.org/officeDocument/2006/relationships/image" Target="../media/image7.png"/><Relationship Id="rId16" Type="http://schemas.openxmlformats.org/officeDocument/2006/relationships/image" Target="../media/image96.png"/><Relationship Id="rId20" Type="http://schemas.openxmlformats.org/officeDocument/2006/relationships/image" Target="../media/image10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45.svg"/><Relationship Id="rId5" Type="http://schemas.openxmlformats.org/officeDocument/2006/relationships/image" Target="../media/image72.svg"/><Relationship Id="rId15" Type="http://schemas.openxmlformats.org/officeDocument/2006/relationships/image" Target="../media/image41.svg"/><Relationship Id="rId23" Type="http://schemas.openxmlformats.org/officeDocument/2006/relationships/image" Target="../media/image103.svg"/><Relationship Id="rId10" Type="http://schemas.openxmlformats.org/officeDocument/2006/relationships/image" Target="../media/image44.png"/><Relationship Id="rId19" Type="http://schemas.openxmlformats.org/officeDocument/2006/relationships/image" Target="../media/image99.svg"/><Relationship Id="rId4" Type="http://schemas.openxmlformats.org/officeDocument/2006/relationships/image" Target="../media/image71.png"/><Relationship Id="rId9" Type="http://schemas.openxmlformats.org/officeDocument/2006/relationships/image" Target="../media/image18.svg"/><Relationship Id="rId14" Type="http://schemas.openxmlformats.org/officeDocument/2006/relationships/image" Target="../media/image40.png"/><Relationship Id="rId22" Type="http://schemas.openxmlformats.org/officeDocument/2006/relationships/image" Target="../media/image102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7.svg"/><Relationship Id="rId18" Type="http://schemas.openxmlformats.org/officeDocument/2006/relationships/image" Target="../media/image102.png"/><Relationship Id="rId3" Type="http://schemas.openxmlformats.org/officeDocument/2006/relationships/image" Target="../media/image8.svg"/><Relationship Id="rId21" Type="http://schemas.openxmlformats.org/officeDocument/2006/relationships/image" Target="../media/image82.svg"/><Relationship Id="rId7" Type="http://schemas.openxmlformats.org/officeDocument/2006/relationships/image" Target="../media/image18.svg"/><Relationship Id="rId12" Type="http://schemas.openxmlformats.org/officeDocument/2006/relationships/image" Target="../media/image96.png"/><Relationship Id="rId17" Type="http://schemas.openxmlformats.org/officeDocument/2006/relationships/image" Target="../media/image101.svg"/><Relationship Id="rId2" Type="http://schemas.openxmlformats.org/officeDocument/2006/relationships/image" Target="../media/image7.png"/><Relationship Id="rId16" Type="http://schemas.openxmlformats.org/officeDocument/2006/relationships/image" Target="../media/image100.png"/><Relationship Id="rId20" Type="http://schemas.openxmlformats.org/officeDocument/2006/relationships/image" Target="../media/image8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11" Type="http://schemas.openxmlformats.org/officeDocument/2006/relationships/image" Target="../media/image41.svg"/><Relationship Id="rId24" Type="http://schemas.openxmlformats.org/officeDocument/2006/relationships/image" Target="../media/image91.png"/><Relationship Id="rId5" Type="http://schemas.openxmlformats.org/officeDocument/2006/relationships/image" Target="../media/image72.svg"/><Relationship Id="rId15" Type="http://schemas.openxmlformats.org/officeDocument/2006/relationships/image" Target="../media/image99.svg"/><Relationship Id="rId23" Type="http://schemas.openxmlformats.org/officeDocument/2006/relationships/image" Target="../media/image74.svg"/><Relationship Id="rId10" Type="http://schemas.openxmlformats.org/officeDocument/2006/relationships/image" Target="../media/image40.png"/><Relationship Id="rId19" Type="http://schemas.openxmlformats.org/officeDocument/2006/relationships/image" Target="../media/image103.svg"/><Relationship Id="rId4" Type="http://schemas.openxmlformats.org/officeDocument/2006/relationships/image" Target="../media/image71.png"/><Relationship Id="rId9" Type="http://schemas.openxmlformats.org/officeDocument/2006/relationships/image" Target="../media/image37.svg"/><Relationship Id="rId14" Type="http://schemas.openxmlformats.org/officeDocument/2006/relationships/image" Target="../media/image98.png"/><Relationship Id="rId22" Type="http://schemas.openxmlformats.org/officeDocument/2006/relationships/image" Target="../media/image7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109.svg"/><Relationship Id="rId3" Type="http://schemas.openxmlformats.org/officeDocument/2006/relationships/image" Target="../media/image105.svg"/><Relationship Id="rId7" Type="http://schemas.openxmlformats.org/officeDocument/2006/relationships/image" Target="../media/image72.svg"/><Relationship Id="rId12" Type="http://schemas.openxmlformats.org/officeDocument/2006/relationships/image" Target="../media/image108.png"/><Relationship Id="rId2" Type="http://schemas.openxmlformats.org/officeDocument/2006/relationships/image" Target="../media/image10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107.svg"/><Relationship Id="rId5" Type="http://schemas.openxmlformats.org/officeDocument/2006/relationships/image" Target="../media/image8.svg"/><Relationship Id="rId10" Type="http://schemas.openxmlformats.org/officeDocument/2006/relationships/image" Target="../media/image106.png"/><Relationship Id="rId4" Type="http://schemas.openxmlformats.org/officeDocument/2006/relationships/image" Target="../media/image7.png"/><Relationship Id="rId9" Type="http://schemas.openxmlformats.org/officeDocument/2006/relationships/image" Target="../media/image74.sv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png"/><Relationship Id="rId13" Type="http://schemas.openxmlformats.org/officeDocument/2006/relationships/image" Target="../media/image112.png"/><Relationship Id="rId3" Type="http://schemas.openxmlformats.org/officeDocument/2006/relationships/image" Target="../media/image111.svg"/><Relationship Id="rId7" Type="http://schemas.openxmlformats.org/officeDocument/2006/relationships/image" Target="../media/image62.svg"/><Relationship Id="rId12" Type="http://schemas.openxmlformats.org/officeDocument/2006/relationships/image" Target="../media/image48.png"/><Relationship Id="rId2" Type="http://schemas.openxmlformats.org/officeDocument/2006/relationships/image" Target="../media/image11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11" Type="http://schemas.openxmlformats.org/officeDocument/2006/relationships/image" Target="../media/image66.svg"/><Relationship Id="rId5" Type="http://schemas.openxmlformats.org/officeDocument/2006/relationships/image" Target="../media/image60.svg"/><Relationship Id="rId10" Type="http://schemas.openxmlformats.org/officeDocument/2006/relationships/image" Target="../media/image65.png"/><Relationship Id="rId4" Type="http://schemas.openxmlformats.org/officeDocument/2006/relationships/image" Target="../media/image59.png"/><Relationship Id="rId9" Type="http://schemas.openxmlformats.org/officeDocument/2006/relationships/image" Target="../media/image64.svg"/><Relationship Id="rId14" Type="http://schemas.openxmlformats.org/officeDocument/2006/relationships/image" Target="../media/image113.sv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13" Type="http://schemas.openxmlformats.org/officeDocument/2006/relationships/image" Target="../media/image51.png"/><Relationship Id="rId3" Type="http://schemas.openxmlformats.org/officeDocument/2006/relationships/image" Target="../media/image45.svg"/><Relationship Id="rId7" Type="http://schemas.openxmlformats.org/officeDocument/2006/relationships/image" Target="../media/image47.svg"/><Relationship Id="rId12" Type="http://schemas.openxmlformats.org/officeDocument/2006/relationships/image" Target="../media/image50.svg"/><Relationship Id="rId17" Type="http://schemas.openxmlformats.org/officeDocument/2006/relationships/image" Target="../media/image114.png"/><Relationship Id="rId2" Type="http://schemas.openxmlformats.org/officeDocument/2006/relationships/image" Target="../media/image44.png"/><Relationship Id="rId16" Type="http://schemas.openxmlformats.org/officeDocument/2006/relationships/image" Target="../media/image54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11" Type="http://schemas.openxmlformats.org/officeDocument/2006/relationships/image" Target="../media/image49.png"/><Relationship Id="rId5" Type="http://schemas.openxmlformats.org/officeDocument/2006/relationships/image" Target="../media/image31.svg"/><Relationship Id="rId15" Type="http://schemas.openxmlformats.org/officeDocument/2006/relationships/image" Target="../media/image53.png"/><Relationship Id="rId10" Type="http://schemas.openxmlformats.org/officeDocument/2006/relationships/image" Target="../media/image48.png"/><Relationship Id="rId4" Type="http://schemas.openxmlformats.org/officeDocument/2006/relationships/image" Target="../media/image30.png"/><Relationship Id="rId9" Type="http://schemas.openxmlformats.org/officeDocument/2006/relationships/image" Target="../media/image39.svg"/><Relationship Id="rId14" Type="http://schemas.openxmlformats.org/officeDocument/2006/relationships/image" Target="../media/image52.sv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15.png"/><Relationship Id="rId3" Type="http://schemas.openxmlformats.org/officeDocument/2006/relationships/image" Target="../media/image31.svg"/><Relationship Id="rId7" Type="http://schemas.openxmlformats.org/officeDocument/2006/relationships/image" Target="../media/image50.svg"/><Relationship Id="rId12" Type="http://schemas.openxmlformats.org/officeDocument/2006/relationships/image" Target="../media/image114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11" Type="http://schemas.openxmlformats.org/officeDocument/2006/relationships/image" Target="../media/image54.svg"/><Relationship Id="rId5" Type="http://schemas.openxmlformats.org/officeDocument/2006/relationships/image" Target="../media/image39.svg"/><Relationship Id="rId10" Type="http://schemas.openxmlformats.org/officeDocument/2006/relationships/image" Target="../media/image53.png"/><Relationship Id="rId4" Type="http://schemas.openxmlformats.org/officeDocument/2006/relationships/image" Target="../media/image38.png"/><Relationship Id="rId9" Type="http://schemas.openxmlformats.org/officeDocument/2006/relationships/image" Target="../media/image52.svg"/><Relationship Id="rId14" Type="http://schemas.openxmlformats.org/officeDocument/2006/relationships/image" Target="../media/image116.sv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45.svg"/><Relationship Id="rId12" Type="http://schemas.openxmlformats.org/officeDocument/2006/relationships/image" Target="../media/image19.png"/><Relationship Id="rId17" Type="http://schemas.openxmlformats.org/officeDocument/2006/relationships/image" Target="../media/image70.svg"/><Relationship Id="rId2" Type="http://schemas.openxmlformats.org/officeDocument/2006/relationships/image" Target="../media/image7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2.svg"/><Relationship Id="rId5" Type="http://schemas.openxmlformats.org/officeDocument/2006/relationships/image" Target="../media/image72.svg"/><Relationship Id="rId15" Type="http://schemas.openxmlformats.org/officeDocument/2006/relationships/image" Target="../media/image76.svg"/><Relationship Id="rId10" Type="http://schemas.openxmlformats.org/officeDocument/2006/relationships/image" Target="../media/image21.png"/><Relationship Id="rId4" Type="http://schemas.openxmlformats.org/officeDocument/2006/relationships/image" Target="../media/image71.png"/><Relationship Id="rId9" Type="http://schemas.openxmlformats.org/officeDocument/2006/relationships/image" Target="../media/image74.svg"/><Relationship Id="rId14" Type="http://schemas.openxmlformats.org/officeDocument/2006/relationships/image" Target="../media/image7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svg"/><Relationship Id="rId3" Type="http://schemas.openxmlformats.org/officeDocument/2006/relationships/image" Target="../media/image8.svg"/><Relationship Id="rId7" Type="http://schemas.openxmlformats.org/officeDocument/2006/relationships/image" Target="../media/image16.svg"/><Relationship Id="rId12" Type="http://schemas.openxmlformats.org/officeDocument/2006/relationships/image" Target="../media/image21.png"/><Relationship Id="rId2" Type="http://schemas.openxmlformats.org/officeDocument/2006/relationships/image" Target="../media/image7.png"/><Relationship Id="rId16" Type="http://schemas.openxmlformats.org/officeDocument/2006/relationships/image" Target="../media/image2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png"/><Relationship Id="rId11" Type="http://schemas.openxmlformats.org/officeDocument/2006/relationships/image" Target="../media/image20.svg"/><Relationship Id="rId5" Type="http://schemas.openxmlformats.org/officeDocument/2006/relationships/image" Target="../media/image14.svg"/><Relationship Id="rId15" Type="http://schemas.openxmlformats.org/officeDocument/2006/relationships/image" Target="../media/image24.sv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svg"/><Relationship Id="rId14" Type="http://schemas.openxmlformats.org/officeDocument/2006/relationships/image" Target="../media/image23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20.svg"/><Relationship Id="rId18" Type="http://schemas.openxmlformats.org/officeDocument/2006/relationships/image" Target="../media/image117.png"/><Relationship Id="rId3" Type="http://schemas.openxmlformats.org/officeDocument/2006/relationships/image" Target="../media/image8.svg"/><Relationship Id="rId7" Type="http://schemas.openxmlformats.org/officeDocument/2006/relationships/image" Target="../media/image45.svg"/><Relationship Id="rId12" Type="http://schemas.openxmlformats.org/officeDocument/2006/relationships/image" Target="../media/image19.png"/><Relationship Id="rId17" Type="http://schemas.openxmlformats.org/officeDocument/2006/relationships/image" Target="../media/image70.svg"/><Relationship Id="rId2" Type="http://schemas.openxmlformats.org/officeDocument/2006/relationships/image" Target="../media/image7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2.svg"/><Relationship Id="rId5" Type="http://schemas.openxmlformats.org/officeDocument/2006/relationships/image" Target="../media/image72.svg"/><Relationship Id="rId15" Type="http://schemas.openxmlformats.org/officeDocument/2006/relationships/image" Target="../media/image76.svg"/><Relationship Id="rId10" Type="http://schemas.openxmlformats.org/officeDocument/2006/relationships/image" Target="../media/image21.png"/><Relationship Id="rId19" Type="http://schemas.openxmlformats.org/officeDocument/2006/relationships/image" Target="../media/image118.svg"/><Relationship Id="rId4" Type="http://schemas.openxmlformats.org/officeDocument/2006/relationships/image" Target="../media/image71.png"/><Relationship Id="rId9" Type="http://schemas.openxmlformats.org/officeDocument/2006/relationships/image" Target="../media/image74.svg"/><Relationship Id="rId14" Type="http://schemas.openxmlformats.org/officeDocument/2006/relationships/image" Target="../media/image75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svg"/><Relationship Id="rId13" Type="http://schemas.openxmlformats.org/officeDocument/2006/relationships/image" Target="../media/image122.svg"/><Relationship Id="rId3" Type="http://schemas.openxmlformats.org/officeDocument/2006/relationships/image" Target="../media/image8.svg"/><Relationship Id="rId7" Type="http://schemas.openxmlformats.org/officeDocument/2006/relationships/image" Target="../media/image73.png"/><Relationship Id="rId12" Type="http://schemas.openxmlformats.org/officeDocument/2006/relationships/image" Target="../media/image121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9.png"/><Relationship Id="rId11" Type="http://schemas.openxmlformats.org/officeDocument/2006/relationships/image" Target="../media/image45.svg"/><Relationship Id="rId5" Type="http://schemas.openxmlformats.org/officeDocument/2006/relationships/image" Target="../media/image72.svg"/><Relationship Id="rId15" Type="http://schemas.openxmlformats.org/officeDocument/2006/relationships/image" Target="../media/image109.svg"/><Relationship Id="rId10" Type="http://schemas.openxmlformats.org/officeDocument/2006/relationships/image" Target="../media/image44.png"/><Relationship Id="rId4" Type="http://schemas.openxmlformats.org/officeDocument/2006/relationships/image" Target="../media/image71.png"/><Relationship Id="rId9" Type="http://schemas.openxmlformats.org/officeDocument/2006/relationships/image" Target="../media/image120.png"/><Relationship Id="rId14" Type="http://schemas.openxmlformats.org/officeDocument/2006/relationships/image" Target="../media/image108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8.png"/><Relationship Id="rId13" Type="http://schemas.openxmlformats.org/officeDocument/2006/relationships/image" Target="../media/image16.svg"/><Relationship Id="rId3" Type="http://schemas.openxmlformats.org/officeDocument/2006/relationships/image" Target="../media/image8.svg"/><Relationship Id="rId7" Type="http://schemas.openxmlformats.org/officeDocument/2006/relationships/image" Target="../media/image74.svg"/><Relationship Id="rId12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18.svg"/><Relationship Id="rId5" Type="http://schemas.openxmlformats.org/officeDocument/2006/relationships/image" Target="../media/image72.svg"/><Relationship Id="rId15" Type="http://schemas.openxmlformats.org/officeDocument/2006/relationships/image" Target="../media/image25.png"/><Relationship Id="rId10" Type="http://schemas.openxmlformats.org/officeDocument/2006/relationships/image" Target="../media/image17.png"/><Relationship Id="rId4" Type="http://schemas.openxmlformats.org/officeDocument/2006/relationships/image" Target="../media/image71.png"/><Relationship Id="rId9" Type="http://schemas.openxmlformats.org/officeDocument/2006/relationships/image" Target="../media/image109.svg"/><Relationship Id="rId14" Type="http://schemas.openxmlformats.org/officeDocument/2006/relationships/image" Target="../media/image12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13" Type="http://schemas.openxmlformats.org/officeDocument/2006/relationships/image" Target="../media/image20.svg"/><Relationship Id="rId3" Type="http://schemas.openxmlformats.org/officeDocument/2006/relationships/image" Target="../media/image8.svg"/><Relationship Id="rId7" Type="http://schemas.openxmlformats.org/officeDocument/2006/relationships/image" Target="../media/image45.svg"/><Relationship Id="rId12" Type="http://schemas.openxmlformats.org/officeDocument/2006/relationships/image" Target="../media/image19.png"/><Relationship Id="rId17" Type="http://schemas.openxmlformats.org/officeDocument/2006/relationships/image" Target="../media/image12.svg"/><Relationship Id="rId2" Type="http://schemas.openxmlformats.org/officeDocument/2006/relationships/image" Target="../media/image7.png"/><Relationship Id="rId16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11" Type="http://schemas.openxmlformats.org/officeDocument/2006/relationships/image" Target="../media/image22.svg"/><Relationship Id="rId5" Type="http://schemas.openxmlformats.org/officeDocument/2006/relationships/image" Target="../media/image72.svg"/><Relationship Id="rId15" Type="http://schemas.openxmlformats.org/officeDocument/2006/relationships/image" Target="../media/image76.svg"/><Relationship Id="rId10" Type="http://schemas.openxmlformats.org/officeDocument/2006/relationships/image" Target="../media/image21.png"/><Relationship Id="rId4" Type="http://schemas.openxmlformats.org/officeDocument/2006/relationships/image" Target="../media/image71.png"/><Relationship Id="rId9" Type="http://schemas.openxmlformats.org/officeDocument/2006/relationships/image" Target="../media/image74.svg"/><Relationship Id="rId14" Type="http://schemas.openxmlformats.org/officeDocument/2006/relationships/image" Target="../media/image75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0.png"/><Relationship Id="rId13" Type="http://schemas.openxmlformats.org/officeDocument/2006/relationships/image" Target="../media/image133.svg"/><Relationship Id="rId3" Type="http://schemas.openxmlformats.org/officeDocument/2006/relationships/image" Target="../media/image125.svg"/><Relationship Id="rId7" Type="http://schemas.openxmlformats.org/officeDocument/2006/relationships/image" Target="../media/image129.svg"/><Relationship Id="rId12" Type="http://schemas.openxmlformats.org/officeDocument/2006/relationships/image" Target="../media/image132.png"/><Relationship Id="rId2" Type="http://schemas.openxmlformats.org/officeDocument/2006/relationships/image" Target="../media/image124.png"/><Relationship Id="rId16" Type="http://schemas.openxmlformats.org/officeDocument/2006/relationships/image" Target="../media/image13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png"/><Relationship Id="rId11" Type="http://schemas.openxmlformats.org/officeDocument/2006/relationships/image" Target="../media/image39.svg"/><Relationship Id="rId5" Type="http://schemas.openxmlformats.org/officeDocument/2006/relationships/image" Target="../media/image127.svg"/><Relationship Id="rId15" Type="http://schemas.openxmlformats.org/officeDocument/2006/relationships/image" Target="../media/image135.svg"/><Relationship Id="rId10" Type="http://schemas.openxmlformats.org/officeDocument/2006/relationships/image" Target="../media/image38.png"/><Relationship Id="rId4" Type="http://schemas.openxmlformats.org/officeDocument/2006/relationships/image" Target="../media/image126.png"/><Relationship Id="rId9" Type="http://schemas.openxmlformats.org/officeDocument/2006/relationships/image" Target="../media/image131.svg"/><Relationship Id="rId14" Type="http://schemas.openxmlformats.org/officeDocument/2006/relationships/image" Target="../media/image134.pn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13" Type="http://schemas.openxmlformats.org/officeDocument/2006/relationships/image" Target="../media/image127.svg"/><Relationship Id="rId18" Type="http://schemas.openxmlformats.org/officeDocument/2006/relationships/image" Target="../media/image143.png"/><Relationship Id="rId3" Type="http://schemas.openxmlformats.org/officeDocument/2006/relationships/image" Target="../media/image138.svg"/><Relationship Id="rId21" Type="http://schemas.openxmlformats.org/officeDocument/2006/relationships/image" Target="../media/image146.svg"/><Relationship Id="rId7" Type="http://schemas.openxmlformats.org/officeDocument/2006/relationships/image" Target="../media/image29.svg"/><Relationship Id="rId12" Type="http://schemas.openxmlformats.org/officeDocument/2006/relationships/image" Target="../media/image126.png"/><Relationship Id="rId17" Type="http://schemas.openxmlformats.org/officeDocument/2006/relationships/image" Target="../media/image142.svg"/><Relationship Id="rId2" Type="http://schemas.openxmlformats.org/officeDocument/2006/relationships/image" Target="../media/image137.png"/><Relationship Id="rId16" Type="http://schemas.openxmlformats.org/officeDocument/2006/relationships/image" Target="../media/image141.png"/><Relationship Id="rId20" Type="http://schemas.openxmlformats.org/officeDocument/2006/relationships/image" Target="../media/image14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11" Type="http://schemas.openxmlformats.org/officeDocument/2006/relationships/image" Target="../media/image140.svg"/><Relationship Id="rId5" Type="http://schemas.openxmlformats.org/officeDocument/2006/relationships/image" Target="../media/image4.svg"/><Relationship Id="rId15" Type="http://schemas.openxmlformats.org/officeDocument/2006/relationships/image" Target="../media/image58.svg"/><Relationship Id="rId10" Type="http://schemas.openxmlformats.org/officeDocument/2006/relationships/image" Target="../media/image139.png"/><Relationship Id="rId19" Type="http://schemas.openxmlformats.org/officeDocument/2006/relationships/image" Target="../media/image144.svg"/><Relationship Id="rId4" Type="http://schemas.openxmlformats.org/officeDocument/2006/relationships/image" Target="../media/image3.png"/><Relationship Id="rId9" Type="http://schemas.openxmlformats.org/officeDocument/2006/relationships/image" Target="../media/image70.svg"/><Relationship Id="rId14" Type="http://schemas.openxmlformats.org/officeDocument/2006/relationships/image" Target="../media/image57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13" Type="http://schemas.openxmlformats.org/officeDocument/2006/relationships/image" Target="../media/image37.svg"/><Relationship Id="rId3" Type="http://schemas.openxmlformats.org/officeDocument/2006/relationships/image" Target="../media/image27.svg"/><Relationship Id="rId7" Type="http://schemas.openxmlformats.org/officeDocument/2006/relationships/image" Target="../media/image31.svg"/><Relationship Id="rId12" Type="http://schemas.openxmlformats.org/officeDocument/2006/relationships/image" Target="../media/image36.png"/><Relationship Id="rId17" Type="http://schemas.openxmlformats.org/officeDocument/2006/relationships/image" Target="../media/image41.svg"/><Relationship Id="rId2" Type="http://schemas.openxmlformats.org/officeDocument/2006/relationships/image" Target="../media/image26.png"/><Relationship Id="rId16" Type="http://schemas.openxmlformats.org/officeDocument/2006/relationships/image" Target="../media/image4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5.svg"/><Relationship Id="rId5" Type="http://schemas.openxmlformats.org/officeDocument/2006/relationships/image" Target="../media/image29.svg"/><Relationship Id="rId15" Type="http://schemas.openxmlformats.org/officeDocument/2006/relationships/image" Target="../media/image39.svg"/><Relationship Id="rId10" Type="http://schemas.openxmlformats.org/officeDocument/2006/relationships/image" Target="../media/image34.png"/><Relationship Id="rId4" Type="http://schemas.openxmlformats.org/officeDocument/2006/relationships/image" Target="../media/image28.png"/><Relationship Id="rId9" Type="http://schemas.openxmlformats.org/officeDocument/2006/relationships/image" Target="../media/image33.svg"/><Relationship Id="rId14" Type="http://schemas.openxmlformats.org/officeDocument/2006/relationships/image" Target="../media/image3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png"/><Relationship Id="rId13" Type="http://schemas.openxmlformats.org/officeDocument/2006/relationships/image" Target="../media/image49.png"/><Relationship Id="rId18" Type="http://schemas.openxmlformats.org/officeDocument/2006/relationships/image" Target="../media/image54.svg"/><Relationship Id="rId3" Type="http://schemas.openxmlformats.org/officeDocument/2006/relationships/image" Target="../media/image43.svg"/><Relationship Id="rId7" Type="http://schemas.openxmlformats.org/officeDocument/2006/relationships/image" Target="../media/image31.svg"/><Relationship Id="rId12" Type="http://schemas.openxmlformats.org/officeDocument/2006/relationships/image" Target="../media/image48.png"/><Relationship Id="rId17" Type="http://schemas.openxmlformats.org/officeDocument/2006/relationships/image" Target="../media/image53.png"/><Relationship Id="rId2" Type="http://schemas.openxmlformats.org/officeDocument/2006/relationships/image" Target="../media/image42.png"/><Relationship Id="rId16" Type="http://schemas.openxmlformats.org/officeDocument/2006/relationships/image" Target="../media/image52.sv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png"/><Relationship Id="rId11" Type="http://schemas.openxmlformats.org/officeDocument/2006/relationships/image" Target="../media/image39.svg"/><Relationship Id="rId5" Type="http://schemas.openxmlformats.org/officeDocument/2006/relationships/image" Target="../media/image45.svg"/><Relationship Id="rId15" Type="http://schemas.openxmlformats.org/officeDocument/2006/relationships/image" Target="../media/image51.png"/><Relationship Id="rId10" Type="http://schemas.openxmlformats.org/officeDocument/2006/relationships/image" Target="../media/image38.png"/><Relationship Id="rId4" Type="http://schemas.openxmlformats.org/officeDocument/2006/relationships/image" Target="../media/image44.png"/><Relationship Id="rId9" Type="http://schemas.openxmlformats.org/officeDocument/2006/relationships/image" Target="../media/image47.svg"/><Relationship Id="rId14" Type="http://schemas.openxmlformats.org/officeDocument/2006/relationships/image" Target="../media/image5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svg"/><Relationship Id="rId3" Type="http://schemas.openxmlformats.org/officeDocument/2006/relationships/image" Target="../media/image56.svg"/><Relationship Id="rId7" Type="http://schemas.openxmlformats.org/officeDocument/2006/relationships/image" Target="../media/image60.svg"/><Relationship Id="rId12" Type="http://schemas.openxmlformats.org/officeDocument/2006/relationships/image" Target="../media/image65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9.png"/><Relationship Id="rId11" Type="http://schemas.openxmlformats.org/officeDocument/2006/relationships/image" Target="../media/image64.svg"/><Relationship Id="rId5" Type="http://schemas.openxmlformats.org/officeDocument/2006/relationships/image" Target="../media/image58.svg"/><Relationship Id="rId15" Type="http://schemas.openxmlformats.org/officeDocument/2006/relationships/image" Target="../media/image68.sv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svg"/><Relationship Id="rId14" Type="http://schemas.openxmlformats.org/officeDocument/2006/relationships/image" Target="../media/image6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13" Type="http://schemas.openxmlformats.org/officeDocument/2006/relationships/image" Target="../media/image22.svg"/><Relationship Id="rId3" Type="http://schemas.openxmlformats.org/officeDocument/2006/relationships/image" Target="../media/image8.svg"/><Relationship Id="rId7" Type="http://schemas.openxmlformats.org/officeDocument/2006/relationships/image" Target="../media/image72.svg"/><Relationship Id="rId12" Type="http://schemas.openxmlformats.org/officeDocument/2006/relationships/image" Target="../media/image21.png"/><Relationship Id="rId17" Type="http://schemas.openxmlformats.org/officeDocument/2006/relationships/image" Target="../media/image76.svg"/><Relationship Id="rId2" Type="http://schemas.openxmlformats.org/officeDocument/2006/relationships/image" Target="../media/image7.png"/><Relationship Id="rId16" Type="http://schemas.openxmlformats.org/officeDocument/2006/relationships/image" Target="../media/image7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1.png"/><Relationship Id="rId11" Type="http://schemas.openxmlformats.org/officeDocument/2006/relationships/image" Target="../media/image74.svg"/><Relationship Id="rId5" Type="http://schemas.openxmlformats.org/officeDocument/2006/relationships/image" Target="../media/image70.svg"/><Relationship Id="rId15" Type="http://schemas.openxmlformats.org/officeDocument/2006/relationships/image" Target="../media/image20.svg"/><Relationship Id="rId10" Type="http://schemas.openxmlformats.org/officeDocument/2006/relationships/image" Target="../media/image73.png"/><Relationship Id="rId4" Type="http://schemas.openxmlformats.org/officeDocument/2006/relationships/image" Target="../media/image69.png"/><Relationship Id="rId9" Type="http://schemas.openxmlformats.org/officeDocument/2006/relationships/image" Target="../media/image45.svg"/><Relationship Id="rId14" Type="http://schemas.openxmlformats.org/officeDocument/2006/relationships/image" Target="../media/image1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png"/><Relationship Id="rId3" Type="http://schemas.openxmlformats.org/officeDocument/2006/relationships/image" Target="../media/image8.svg"/><Relationship Id="rId7" Type="http://schemas.openxmlformats.org/officeDocument/2006/relationships/image" Target="../media/image74.svg"/><Relationship Id="rId12" Type="http://schemas.openxmlformats.org/officeDocument/2006/relationships/image" Target="../media/image79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78.png"/><Relationship Id="rId5" Type="http://schemas.openxmlformats.org/officeDocument/2006/relationships/image" Target="../media/image72.svg"/><Relationship Id="rId10" Type="http://schemas.openxmlformats.org/officeDocument/2006/relationships/image" Target="../media/image45.svg"/><Relationship Id="rId4" Type="http://schemas.openxmlformats.org/officeDocument/2006/relationships/image" Target="../media/image71.png"/><Relationship Id="rId9" Type="http://schemas.openxmlformats.org/officeDocument/2006/relationships/image" Target="../media/image4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image" Target="../media/image8.svg"/><Relationship Id="rId7" Type="http://schemas.openxmlformats.org/officeDocument/2006/relationships/image" Target="../media/image45.sv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4.png"/><Relationship Id="rId5" Type="http://schemas.openxmlformats.org/officeDocument/2006/relationships/image" Target="../media/image72.svg"/><Relationship Id="rId10" Type="http://schemas.openxmlformats.org/officeDocument/2006/relationships/image" Target="../media/image80.png"/><Relationship Id="rId4" Type="http://schemas.openxmlformats.org/officeDocument/2006/relationships/image" Target="../media/image71.png"/><Relationship Id="rId9" Type="http://schemas.openxmlformats.org/officeDocument/2006/relationships/image" Target="../media/image74.sv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8.png"/><Relationship Id="rId13" Type="http://schemas.openxmlformats.org/officeDocument/2006/relationships/image" Target="../media/image84.svg"/><Relationship Id="rId3" Type="http://schemas.openxmlformats.org/officeDocument/2006/relationships/image" Target="../media/image8.svg"/><Relationship Id="rId7" Type="http://schemas.openxmlformats.org/officeDocument/2006/relationships/image" Target="../media/image74.svg"/><Relationship Id="rId12" Type="http://schemas.openxmlformats.org/officeDocument/2006/relationships/image" Target="../media/image83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11" Type="http://schemas.openxmlformats.org/officeDocument/2006/relationships/image" Target="../media/image82.svg"/><Relationship Id="rId5" Type="http://schemas.openxmlformats.org/officeDocument/2006/relationships/image" Target="../media/image72.svg"/><Relationship Id="rId15" Type="http://schemas.openxmlformats.org/officeDocument/2006/relationships/image" Target="../media/image86.svg"/><Relationship Id="rId10" Type="http://schemas.openxmlformats.org/officeDocument/2006/relationships/image" Target="../media/image81.png"/><Relationship Id="rId4" Type="http://schemas.openxmlformats.org/officeDocument/2006/relationships/image" Target="../media/image71.png"/><Relationship Id="rId9" Type="http://schemas.openxmlformats.org/officeDocument/2006/relationships/image" Target="../media/image79.svg"/><Relationship Id="rId14" Type="http://schemas.openxmlformats.org/officeDocument/2006/relationships/image" Target="../media/image8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t="7878" r="33"/>
          <a:stretch>
            <a:fillRect/>
          </a:stretch>
        </p:blipFill>
        <p:spPr>
          <a:xfrm>
            <a:off x="0" y="0"/>
            <a:ext cx="17625903" cy="925830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593" b="11025"/>
          <a:stretch>
            <a:fillRect/>
          </a:stretch>
        </p:blipFill>
        <p:spPr>
          <a:xfrm>
            <a:off x="13721517" y="5395128"/>
            <a:ext cx="4566483" cy="4891872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1889395" y="1782963"/>
            <a:ext cx="14363700" cy="532645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14400"/>
              </a:lnSpc>
              <a:spcBef>
                <a:spcPct val="0"/>
              </a:spcBef>
            </a:pP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RẤT VUI ĐƯỢC GẶP LẠI CÁC EM TRONG TIẾT HỌC MÔN TIẾNG VIỆT</a:t>
            </a:r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616767">
            <a:off x="16770744" y="-274193"/>
            <a:ext cx="1379058" cy="254791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3582318" flipH="1">
            <a:off x="137796" y="-274193"/>
            <a:ext cx="1379058" cy="254791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l="45238" t="4814" b="24918"/>
          <a:stretch>
            <a:fillRect/>
          </a:stretch>
        </p:blipFill>
        <p:spPr>
          <a:xfrm>
            <a:off x="0" y="6586568"/>
            <a:ext cx="4760745" cy="3711060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1385930">
            <a:off x="798437" y="7713465"/>
            <a:ext cx="2181916" cy="183826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837883A7-7FC7-C82B-3B1A-827E45CBA60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3253483" y="7126739"/>
            <a:ext cx="3572194" cy="2996490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76959" y="1116578"/>
            <a:ext cx="2220286" cy="1501468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20B6C28D-AC4D-CB2C-8387-DFF3911A91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0834" y="597059"/>
            <a:ext cx="8540766" cy="5174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28597-B10E-C1DE-C303-4AB93CD93288}"/>
              </a:ext>
            </a:extLst>
          </p:cNvPr>
          <p:cNvSpPr txBox="1"/>
          <p:nvPr/>
        </p:nvSpPr>
        <p:spPr>
          <a:xfrm>
            <a:off x="1131921" y="1855285"/>
            <a:ext cx="6921922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Vì sao mẹ cô bé nói: “Con đã lớn thật rồi”?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BAA4D-808B-B4CC-09CB-D1146A57E827}"/>
              </a:ext>
            </a:extLst>
          </p:cNvPr>
          <p:cNvSpPr txBox="1"/>
          <p:nvPr/>
        </p:nvSpPr>
        <p:spPr>
          <a:xfrm>
            <a:off x="2852472" y="5953677"/>
            <a:ext cx="9459021" cy="3430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50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Mẹ nói như vậy vì thấy con đã</a:t>
            </a:r>
          </a:p>
          <a:p>
            <a:pPr>
              <a:lnSpc>
                <a:spcPct val="150000"/>
              </a:lnSpc>
            </a:pPr>
            <a:r>
              <a:rPr lang="vi-VN" sz="50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biết phân biệt đúng - sai và biết xin lỗi</a:t>
            </a:r>
            <a:r>
              <a:rPr lang="en-US" sz="50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vi-VN" sz="500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8" name="Picture 20">
            <a:extLst>
              <a:ext uri="{FF2B5EF4-FFF2-40B4-BE49-F238E27FC236}">
                <a16:creationId xmlns:a16="http://schemas.microsoft.com/office/drawing/2014/main" id="{37425828-0E2F-BDA7-8850-09FB850B69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06419" y="166838"/>
            <a:ext cx="1282253" cy="2032390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D97FB860-28F0-0FB8-F73A-A80CFDE82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683235">
            <a:off x="495155" y="2974779"/>
            <a:ext cx="1259678" cy="1996607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1E390EFC-1CBD-300E-4B16-8C657BEDA4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55199">
            <a:off x="8202554" y="1504987"/>
            <a:ext cx="904855" cy="143420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BC829DD4-D48B-DE0C-4B6A-F161CAF203DC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3066714" y="2957098"/>
            <a:ext cx="5181600" cy="5389183"/>
          </a:xfrm>
          <a:prstGeom prst="rect">
            <a:avLst/>
          </a:prstGeom>
        </p:spPr>
      </p:pic>
      <p:pic>
        <p:nvPicPr>
          <p:cNvPr id="21" name="Picture 13">
            <a:extLst>
              <a:ext uri="{FF2B5EF4-FFF2-40B4-BE49-F238E27FC236}">
                <a16:creationId xmlns:a16="http://schemas.microsoft.com/office/drawing/2014/main" id="{F8B9F604-705E-B043-6193-80C9B19B9236}"/>
              </a:ext>
            </a:extLst>
          </p:cNvPr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>
          <a:xfrm>
            <a:off x="13447052" y="6928104"/>
            <a:ext cx="4419600" cy="335889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DC5270-0E11-1681-9DB9-742B6BF40ECF}"/>
              </a:ext>
            </a:extLst>
          </p:cNvPr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8" t="29472" r="21854" b="22730"/>
          <a:stretch/>
        </p:blipFill>
        <p:spPr>
          <a:xfrm>
            <a:off x="313503" y="7109409"/>
            <a:ext cx="2517198" cy="18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60166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76959" y="1116578"/>
            <a:ext cx="2220286" cy="1501468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20B6C28D-AC4D-CB2C-8387-DFF3911A91B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0834" y="597059"/>
            <a:ext cx="8540766" cy="517423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28597-B10E-C1DE-C303-4AB93CD93288}"/>
              </a:ext>
            </a:extLst>
          </p:cNvPr>
          <p:cNvSpPr txBox="1"/>
          <p:nvPr/>
        </p:nvSpPr>
        <p:spPr>
          <a:xfrm>
            <a:off x="1131921" y="1855285"/>
            <a:ext cx="6921922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Thử đặt một tên khác cho câu chuyện.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BAA4D-808B-B4CC-09CB-D1146A57E827}"/>
              </a:ext>
            </a:extLst>
          </p:cNvPr>
          <p:cNvSpPr txBox="1"/>
          <p:nvPr/>
        </p:nvSpPr>
        <p:spPr>
          <a:xfrm>
            <a:off x="7217331" y="5371565"/>
            <a:ext cx="6069928" cy="14073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6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“Cô bé ngoan”</a:t>
            </a:r>
            <a:endParaRPr lang="vi-VN" sz="6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Picture 20">
            <a:extLst>
              <a:ext uri="{FF2B5EF4-FFF2-40B4-BE49-F238E27FC236}">
                <a16:creationId xmlns:a16="http://schemas.microsoft.com/office/drawing/2014/main" id="{37425828-0E2F-BDA7-8850-09FB850B69BC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306419" y="166838"/>
            <a:ext cx="1282253" cy="2032390"/>
          </a:xfrm>
          <a:prstGeom prst="rect">
            <a:avLst/>
          </a:prstGeom>
        </p:spPr>
      </p:pic>
      <p:pic>
        <p:nvPicPr>
          <p:cNvPr id="19" name="Picture 20">
            <a:extLst>
              <a:ext uri="{FF2B5EF4-FFF2-40B4-BE49-F238E27FC236}">
                <a16:creationId xmlns:a16="http://schemas.microsoft.com/office/drawing/2014/main" id="{D97FB860-28F0-0FB8-F73A-A80CFDE8291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18683235">
            <a:off x="495155" y="2974779"/>
            <a:ext cx="1259678" cy="1996607"/>
          </a:xfrm>
          <a:prstGeom prst="rect">
            <a:avLst/>
          </a:prstGeom>
        </p:spPr>
      </p:pic>
      <p:pic>
        <p:nvPicPr>
          <p:cNvPr id="20" name="Picture 20">
            <a:extLst>
              <a:ext uri="{FF2B5EF4-FFF2-40B4-BE49-F238E27FC236}">
                <a16:creationId xmlns:a16="http://schemas.microsoft.com/office/drawing/2014/main" id="{1E390EFC-1CBD-300E-4B16-8C657BEDA403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2455199">
            <a:off x="8202554" y="1504987"/>
            <a:ext cx="904855" cy="1434208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2A8E0B1B-8163-8BB1-4976-373D6C8FE76B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5100605" y="4200738"/>
            <a:ext cx="3235262" cy="4114800"/>
          </a:xfrm>
          <a:prstGeom prst="rect">
            <a:avLst/>
          </a:prstGeom>
        </p:spPr>
      </p:pic>
      <p:pic>
        <p:nvPicPr>
          <p:cNvPr id="16" name="Picture 7">
            <a:extLst>
              <a:ext uri="{FF2B5EF4-FFF2-40B4-BE49-F238E27FC236}">
                <a16:creationId xmlns:a16="http://schemas.microsoft.com/office/drawing/2014/main" id="{3A9F1262-4CC5-5475-4B1B-0060F2AD439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630400" y="6591300"/>
            <a:ext cx="4987636" cy="4114800"/>
          </a:xfrm>
          <a:prstGeom prst="rect">
            <a:avLst/>
          </a:prstGeom>
        </p:spPr>
      </p:pic>
      <p:pic>
        <p:nvPicPr>
          <p:cNvPr id="22" name="Picture 3">
            <a:extLst>
              <a:ext uri="{FF2B5EF4-FFF2-40B4-BE49-F238E27FC236}">
                <a16:creationId xmlns:a16="http://schemas.microsoft.com/office/drawing/2014/main" id="{F8C0DCFF-2FEC-35E5-C473-3B3C51859F20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1049000" y="7599577"/>
            <a:ext cx="3346297" cy="2869450"/>
          </a:xfrm>
          <a:prstGeom prst="rect">
            <a:avLst/>
          </a:prstGeom>
        </p:spPr>
      </p:pic>
      <p:pic>
        <p:nvPicPr>
          <p:cNvPr id="23" name="Picture 8">
            <a:extLst>
              <a:ext uri="{FF2B5EF4-FFF2-40B4-BE49-F238E27FC236}">
                <a16:creationId xmlns:a16="http://schemas.microsoft.com/office/drawing/2014/main" id="{1AD1750A-8A29-DA9B-D56B-9023C32B44EE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692117" y="5171019"/>
            <a:ext cx="4428070" cy="4857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5787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917967" y="2442643"/>
            <a:ext cx="2220286" cy="1501468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4BAA4D-808B-B4CC-09CB-D1146A57E827}"/>
              </a:ext>
            </a:extLst>
          </p:cNvPr>
          <p:cNvSpPr txBox="1"/>
          <p:nvPr/>
        </p:nvSpPr>
        <p:spPr>
          <a:xfrm>
            <a:off x="2491174" y="4742015"/>
            <a:ext cx="12313895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50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Câu chuyện giúp em hiểu em phải ứng xử thế nào khi đã lớn – không giận dỗi bố mẹ, biết nhận lỗi và sửa lỗi.</a:t>
            </a:r>
            <a:endParaRPr lang="vi-VN" sz="5000">
              <a:solidFill>
                <a:srgbClr val="FF0000"/>
              </a:solidFill>
              <a:effectLst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7" name="Picture 26">
            <a:extLst>
              <a:ext uri="{FF2B5EF4-FFF2-40B4-BE49-F238E27FC236}">
                <a16:creationId xmlns:a16="http://schemas.microsoft.com/office/drawing/2014/main" id="{2A8E0B1B-8163-8BB1-4976-373D6C8FE76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088284" y="3484776"/>
            <a:ext cx="3235262" cy="4114800"/>
          </a:xfrm>
          <a:prstGeom prst="rect">
            <a:avLst/>
          </a:prstGeom>
        </p:spPr>
      </p:pic>
      <p:pic>
        <p:nvPicPr>
          <p:cNvPr id="21" name="Picture 3">
            <a:extLst>
              <a:ext uri="{FF2B5EF4-FFF2-40B4-BE49-F238E27FC236}">
                <a16:creationId xmlns:a16="http://schemas.microsoft.com/office/drawing/2014/main" id="{DEE50F88-8D66-82C9-5FEF-9C6982902A09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442175" y="970141"/>
            <a:ext cx="9983068" cy="324853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28597-B10E-C1DE-C303-4AB93CD93288}"/>
              </a:ext>
            </a:extLst>
          </p:cNvPr>
          <p:cNvSpPr txBox="1"/>
          <p:nvPr/>
        </p:nvSpPr>
        <p:spPr>
          <a:xfrm>
            <a:off x="4471309" y="1184539"/>
            <a:ext cx="7924800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Qua câu chuyện em hiểu được điều gì?</a:t>
            </a:r>
          </a:p>
        </p:txBody>
      </p:sp>
      <p:pic>
        <p:nvPicPr>
          <p:cNvPr id="24" name="Picture 14">
            <a:extLst>
              <a:ext uri="{FF2B5EF4-FFF2-40B4-BE49-F238E27FC236}">
                <a16:creationId xmlns:a16="http://schemas.microsoft.com/office/drawing/2014/main" id="{2A6D6D63-EB7F-ED13-7F76-2C320A98F9F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31571"/>
          <a:stretch>
            <a:fillRect/>
          </a:stretch>
        </p:blipFill>
        <p:spPr>
          <a:xfrm>
            <a:off x="13377771" y="2828698"/>
            <a:ext cx="1427298" cy="1157627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98E014BB-81CB-ED4E-23A8-D0E384ABCA7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805069" y="6177643"/>
            <a:ext cx="3067396" cy="41148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CFC5BECE-39C2-E658-9471-505CACE5F5D8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2450798" y="8273126"/>
            <a:ext cx="1855287" cy="1900422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89D083D7-9245-E756-D264-C45726CD2B3E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1014070">
            <a:off x="12600179" y="8604606"/>
            <a:ext cx="1650127" cy="101107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9EBE83BF-455B-6D39-DB69-5677DDEA7F29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379601" y="8386577"/>
            <a:ext cx="2035727" cy="1671841"/>
          </a:xfrm>
          <a:prstGeom prst="rect">
            <a:avLst/>
          </a:prstGeom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8EF70E71-E9FE-F08A-E9CD-692D3B938E0E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1028960" y="6166757"/>
            <a:ext cx="3217025" cy="4114800"/>
          </a:xfrm>
          <a:prstGeom prst="rect">
            <a:avLst/>
          </a:prstGeom>
        </p:spPr>
      </p:pic>
      <p:pic>
        <p:nvPicPr>
          <p:cNvPr id="31" name="Picture 26">
            <a:extLst>
              <a:ext uri="{FF2B5EF4-FFF2-40B4-BE49-F238E27FC236}">
                <a16:creationId xmlns:a16="http://schemas.microsoft.com/office/drawing/2014/main" id="{2EE9DDB7-B423-04B6-DCD6-B2A49A6FED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784149" y="8235043"/>
            <a:ext cx="3235262" cy="4114800"/>
          </a:xfrm>
          <a:prstGeom prst="rect">
            <a:avLst/>
          </a:prstGeom>
        </p:spPr>
      </p:pic>
      <p:pic>
        <p:nvPicPr>
          <p:cNvPr id="32" name="Picture 26">
            <a:extLst>
              <a:ext uri="{FF2B5EF4-FFF2-40B4-BE49-F238E27FC236}">
                <a16:creationId xmlns:a16="http://schemas.microsoft.com/office/drawing/2014/main" id="{3A4FC44C-6FD4-9BFE-6144-3CB7E19B0E9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0056403" y="8390139"/>
            <a:ext cx="3235262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53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9410">
            <a:off x="13572833" y="785273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pic>
        <p:nvPicPr>
          <p:cNvPr id="17" name="Picture 26">
            <a:extLst>
              <a:ext uri="{FF2B5EF4-FFF2-40B4-BE49-F238E27FC236}">
                <a16:creationId xmlns:a16="http://schemas.microsoft.com/office/drawing/2014/main" id="{2A8E0B1B-8163-8BB1-4976-373D6C8FE76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5176451" y="4120243"/>
            <a:ext cx="3235262" cy="41148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28597-B10E-C1DE-C303-4AB93CD93288}"/>
              </a:ext>
            </a:extLst>
          </p:cNvPr>
          <p:cNvSpPr txBox="1"/>
          <p:nvPr/>
        </p:nvSpPr>
        <p:spPr>
          <a:xfrm>
            <a:off x="4926492" y="419191"/>
            <a:ext cx="7924800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LUYỆN TẬP</a:t>
            </a:r>
          </a:p>
        </p:txBody>
      </p:sp>
      <p:pic>
        <p:nvPicPr>
          <p:cNvPr id="24" name="Picture 14">
            <a:extLst>
              <a:ext uri="{FF2B5EF4-FFF2-40B4-BE49-F238E27FC236}">
                <a16:creationId xmlns:a16="http://schemas.microsoft.com/office/drawing/2014/main" id="{2A6D6D63-EB7F-ED13-7F76-2C320A98F9F0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1571"/>
          <a:stretch>
            <a:fillRect/>
          </a:stretch>
        </p:blipFill>
        <p:spPr>
          <a:xfrm>
            <a:off x="11080637" y="2962616"/>
            <a:ext cx="1427298" cy="1157627"/>
          </a:xfrm>
          <a:prstGeom prst="rect">
            <a:avLst/>
          </a:prstGeom>
        </p:spPr>
      </p:pic>
      <p:pic>
        <p:nvPicPr>
          <p:cNvPr id="25" name="Picture 12">
            <a:extLst>
              <a:ext uri="{FF2B5EF4-FFF2-40B4-BE49-F238E27FC236}">
                <a16:creationId xmlns:a16="http://schemas.microsoft.com/office/drawing/2014/main" id="{98E014BB-81CB-ED4E-23A8-D0E384ABCA7C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805069" y="6177643"/>
            <a:ext cx="3067396" cy="4114800"/>
          </a:xfrm>
          <a:prstGeom prst="rect">
            <a:avLst/>
          </a:prstGeom>
        </p:spPr>
      </p:pic>
      <p:pic>
        <p:nvPicPr>
          <p:cNvPr id="26" name="Picture 6">
            <a:extLst>
              <a:ext uri="{FF2B5EF4-FFF2-40B4-BE49-F238E27FC236}">
                <a16:creationId xmlns:a16="http://schemas.microsoft.com/office/drawing/2014/main" id="{CFC5BECE-39C2-E658-9471-505CACE5F5D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50798" y="8273126"/>
            <a:ext cx="1855287" cy="1900422"/>
          </a:xfrm>
          <a:prstGeom prst="rect">
            <a:avLst/>
          </a:prstGeom>
        </p:spPr>
      </p:pic>
      <p:pic>
        <p:nvPicPr>
          <p:cNvPr id="27" name="Picture 21">
            <a:extLst>
              <a:ext uri="{FF2B5EF4-FFF2-40B4-BE49-F238E27FC236}">
                <a16:creationId xmlns:a16="http://schemas.microsoft.com/office/drawing/2014/main" id="{89D083D7-9245-E756-D264-C45726CD2B3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014070">
            <a:off x="12600179" y="8604606"/>
            <a:ext cx="1650127" cy="1011078"/>
          </a:xfrm>
          <a:prstGeom prst="rect">
            <a:avLst/>
          </a:prstGeom>
        </p:spPr>
      </p:pic>
      <p:pic>
        <p:nvPicPr>
          <p:cNvPr id="29" name="Picture 5">
            <a:extLst>
              <a:ext uri="{FF2B5EF4-FFF2-40B4-BE49-F238E27FC236}">
                <a16:creationId xmlns:a16="http://schemas.microsoft.com/office/drawing/2014/main" id="{9EBE83BF-455B-6D39-DB69-5677DDEA7F29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7379601" y="8386577"/>
            <a:ext cx="2035727" cy="1671841"/>
          </a:xfrm>
          <a:prstGeom prst="rect">
            <a:avLst/>
          </a:prstGeom>
        </p:spPr>
      </p:pic>
      <p:pic>
        <p:nvPicPr>
          <p:cNvPr id="30" name="Picture 18">
            <a:extLst>
              <a:ext uri="{FF2B5EF4-FFF2-40B4-BE49-F238E27FC236}">
                <a16:creationId xmlns:a16="http://schemas.microsoft.com/office/drawing/2014/main" id="{8EF70E71-E9FE-F08A-E9CD-692D3B938E0E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-1028960" y="6166757"/>
            <a:ext cx="3217025" cy="4114800"/>
          </a:xfrm>
          <a:prstGeom prst="rect">
            <a:avLst/>
          </a:prstGeom>
        </p:spPr>
      </p:pic>
      <p:pic>
        <p:nvPicPr>
          <p:cNvPr id="31" name="Picture 26">
            <a:extLst>
              <a:ext uri="{FF2B5EF4-FFF2-40B4-BE49-F238E27FC236}">
                <a16:creationId xmlns:a16="http://schemas.microsoft.com/office/drawing/2014/main" id="{2EE9DDB7-B423-04B6-DCD6-B2A49A6FED2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784149" y="8235043"/>
            <a:ext cx="3235262" cy="4114800"/>
          </a:xfrm>
          <a:prstGeom prst="rect">
            <a:avLst/>
          </a:prstGeom>
        </p:spPr>
      </p:pic>
      <p:pic>
        <p:nvPicPr>
          <p:cNvPr id="18" name="Picture 3">
            <a:extLst>
              <a:ext uri="{FF2B5EF4-FFF2-40B4-BE49-F238E27FC236}">
                <a16:creationId xmlns:a16="http://schemas.microsoft.com/office/drawing/2014/main" id="{7522CD56-B6A3-51CD-0882-D5316296AF7F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1020015" y="1447222"/>
            <a:ext cx="7528267" cy="4560837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4BAA4D-808B-B4CC-09CB-D1146A57E827}"/>
              </a:ext>
            </a:extLst>
          </p:cNvPr>
          <p:cNvSpPr txBox="1"/>
          <p:nvPr/>
        </p:nvSpPr>
        <p:spPr>
          <a:xfrm>
            <a:off x="1790812" y="2136187"/>
            <a:ext cx="5986671" cy="2258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 b="1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Tác dụng của các dấu gạch ngang</a:t>
            </a:r>
            <a:endParaRPr lang="vi-VN" sz="5000" b="1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4" name="Picture 14"/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3"/>
              </a:ext>
            </a:extLst>
          </a:blip>
          <a:srcRect/>
          <a:stretch>
            <a:fillRect/>
          </a:stretch>
        </p:blipFill>
        <p:spPr>
          <a:xfrm>
            <a:off x="-136593" y="3525826"/>
            <a:ext cx="2220286" cy="1501468"/>
          </a:xfrm>
          <a:prstGeom prst="rect">
            <a:avLst/>
          </a:prstGeom>
        </p:spPr>
      </p:pic>
      <p:pic>
        <p:nvPicPr>
          <p:cNvPr id="32" name="Picture 26">
            <a:extLst>
              <a:ext uri="{FF2B5EF4-FFF2-40B4-BE49-F238E27FC236}">
                <a16:creationId xmlns:a16="http://schemas.microsoft.com/office/drawing/2014/main" id="{3A4FC44C-6FD4-9BFE-6144-3CB7E19B0E9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056403" y="8390139"/>
            <a:ext cx="3235262" cy="411480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6B1C926-68B5-A7F3-2F9D-AFF637DACC88}"/>
              </a:ext>
            </a:extLst>
          </p:cNvPr>
          <p:cNvSpPr txBox="1"/>
          <p:nvPr/>
        </p:nvSpPr>
        <p:spPr>
          <a:xfrm>
            <a:off x="6401780" y="4771814"/>
            <a:ext cx="9318669" cy="34305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50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Dấu gạch ngang đánh dấu lời nói trục tiếp của nhân vật trong đối thoại.</a:t>
            </a:r>
            <a:endParaRPr lang="en-US" sz="5000"/>
          </a:p>
        </p:txBody>
      </p:sp>
      <p:pic>
        <p:nvPicPr>
          <p:cNvPr id="23" name="Picture 22">
            <a:extLst>
              <a:ext uri="{FF2B5EF4-FFF2-40B4-BE49-F238E27FC236}">
                <a16:creationId xmlns:a16="http://schemas.microsoft.com/office/drawing/2014/main" id="{403205AF-B1A7-364B-087E-6842D16C273A}"/>
              </a:ext>
            </a:extLst>
          </p:cNvPr>
          <p:cNvPicPr>
            <a:picLocks noChangeAspect="1"/>
          </p:cNvPicPr>
          <p:nvPr/>
        </p:nvPicPr>
        <p:blipFill rotWithShape="1"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98" t="29472" r="21854" b="22730"/>
          <a:stretch/>
        </p:blipFill>
        <p:spPr>
          <a:xfrm>
            <a:off x="3662868" y="5892760"/>
            <a:ext cx="2517198" cy="1810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8535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4">
            <a:extLst>
              <a:ext uri="{FF2B5EF4-FFF2-40B4-BE49-F238E27FC236}">
                <a16:creationId xmlns:a16="http://schemas.microsoft.com/office/drawing/2014/main" id="{84F854F5-A2F5-BEBA-ACF4-2C621596BD1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610765" y="1137342"/>
            <a:ext cx="12218171" cy="1903649"/>
          </a:xfrm>
          <a:prstGeom prst="rect">
            <a:avLst/>
          </a:prstGeom>
        </p:spPr>
      </p:pic>
      <p:pic>
        <p:nvPicPr>
          <p:cNvPr id="2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849600" y="3384195"/>
            <a:ext cx="2220286" cy="150146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28597-B10E-C1DE-C303-4AB93CD93288}"/>
              </a:ext>
            </a:extLst>
          </p:cNvPr>
          <p:cNvSpPr txBox="1"/>
          <p:nvPr/>
        </p:nvSpPr>
        <p:spPr>
          <a:xfrm>
            <a:off x="3445209" y="1236413"/>
            <a:ext cx="10654622" cy="12050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500" b="1">
                <a:latin typeface="Arial" panose="020B0604020202020204" pitchFamily="34" charset="0"/>
                <a:cs typeface="Arial" panose="020B0604020202020204" pitchFamily="34" charset="0"/>
              </a:rPr>
              <a:t>Quy tắc lượt lời trong đối thoại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B64BAA4D-808B-B4CC-09CB-D1146A57E827}"/>
              </a:ext>
            </a:extLst>
          </p:cNvPr>
          <p:cNvSpPr txBox="1"/>
          <p:nvPr/>
        </p:nvSpPr>
        <p:spPr>
          <a:xfrm>
            <a:off x="1724020" y="8744486"/>
            <a:ext cx="14720313" cy="100271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c) Nhân vật này đang nói thì nhân vật khác nói xen vào.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48462127-228E-8396-352B-D738B7D52697}"/>
              </a:ext>
            </a:extLst>
          </p:cNvPr>
          <p:cNvSpPr txBox="1"/>
          <p:nvPr/>
        </p:nvSpPr>
        <p:spPr>
          <a:xfrm>
            <a:off x="1724020" y="2854416"/>
            <a:ext cx="14097000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Các nhân vật trong câu chuyện đối thoại như thế nào? Chọn ý đúng:</a:t>
            </a: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2E57D3EC-FEBA-249E-5C49-9C94617030C1}"/>
              </a:ext>
            </a:extLst>
          </p:cNvPr>
          <p:cNvSpPr txBox="1"/>
          <p:nvPr/>
        </p:nvSpPr>
        <p:spPr>
          <a:xfrm>
            <a:off x="1724020" y="6495492"/>
            <a:ext cx="14720312" cy="2041456"/>
          </a:xfrm>
          <a:prstGeom prst="rect">
            <a:avLst/>
          </a:prstGeom>
          <a:solidFill>
            <a:schemeClr val="accent3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b) Nhân vật này nói xong lượt củ</a:t>
            </a:r>
            <a:r>
              <a:rPr lang="en-US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</a:t>
            </a:r>
            <a:r>
              <a:rPr lang="vi-VN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mình, nhân vật khác mới nói.</a:t>
            </a: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560DBBEC-E611-3526-408E-3D6FAC4958E2}"/>
              </a:ext>
            </a:extLst>
          </p:cNvPr>
          <p:cNvSpPr txBox="1"/>
          <p:nvPr/>
        </p:nvSpPr>
        <p:spPr>
          <a:xfrm>
            <a:off x="1724020" y="5153309"/>
            <a:ext cx="14720312" cy="100271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vi-VN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a) Các nhân vật cùng nói một lúc.</a:t>
            </a:r>
          </a:p>
        </p:txBody>
      </p:sp>
      <p:pic>
        <p:nvPicPr>
          <p:cNvPr id="26" name="Picture 4">
            <a:extLst>
              <a:ext uri="{FF2B5EF4-FFF2-40B4-BE49-F238E27FC236}">
                <a16:creationId xmlns:a16="http://schemas.microsoft.com/office/drawing/2014/main" id="{91CC8AFF-01B5-07C5-6200-5882B823777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40420" y="8042755"/>
            <a:ext cx="2384087" cy="2229121"/>
          </a:xfrm>
          <a:prstGeom prst="rect">
            <a:avLst/>
          </a:prstGeom>
        </p:spPr>
      </p:pic>
      <p:pic>
        <p:nvPicPr>
          <p:cNvPr id="27" name="Picture 4">
            <a:extLst>
              <a:ext uri="{FF2B5EF4-FFF2-40B4-BE49-F238E27FC236}">
                <a16:creationId xmlns:a16="http://schemas.microsoft.com/office/drawing/2014/main" id="{A651E904-D2BA-8A97-AEDA-BD66056A4532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600338" y="5548568"/>
            <a:ext cx="1605850" cy="1501469"/>
          </a:xfrm>
          <a:prstGeom prst="rect">
            <a:avLst/>
          </a:prstGeom>
        </p:spPr>
      </p:pic>
      <p:pic>
        <p:nvPicPr>
          <p:cNvPr id="30" name="Picture 13">
            <a:extLst>
              <a:ext uri="{FF2B5EF4-FFF2-40B4-BE49-F238E27FC236}">
                <a16:creationId xmlns:a16="http://schemas.microsoft.com/office/drawing/2014/main" id="{C6E8CF7F-536E-B1C6-39BF-1369F8AFA35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050755" y="7958304"/>
            <a:ext cx="2051788" cy="23282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78885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367477">
            <a:off x="385276" y="840525"/>
            <a:ext cx="13198372" cy="7724269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-738687">
            <a:off x="1517358" y="1896790"/>
            <a:ext cx="8570394" cy="449238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vi-VN" sz="5000" u="none"/>
              <a:t>Khi nói chuyện với nhau, để giữ phép lịch sự, người ta đợi người khác nói xong mới nói ý kiến của mình.</a:t>
            </a:r>
            <a:endParaRPr lang="en-US" sz="5000" u="none"/>
          </a:p>
        </p:txBody>
      </p:sp>
      <p:pic>
        <p:nvPicPr>
          <p:cNvPr id="9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019175" y="7307707"/>
            <a:ext cx="2111231" cy="2395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05520">
            <a:off x="782665" y="809979"/>
            <a:ext cx="3490004" cy="12171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202488" y="3600810"/>
            <a:ext cx="1661974" cy="14002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pic>
        <p:nvPicPr>
          <p:cNvPr id="13" name="Picture 10">
            <a:extLst>
              <a:ext uri="{FF2B5EF4-FFF2-40B4-BE49-F238E27FC236}">
                <a16:creationId xmlns:a16="http://schemas.microsoft.com/office/drawing/2014/main" id="{650B500D-A60B-5C1F-9912-1D575DEFD995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9676647" y="2903651"/>
            <a:ext cx="5992305" cy="6799779"/>
          </a:xfrm>
          <a:prstGeom prst="rect">
            <a:avLst/>
          </a:prstGeom>
        </p:spPr>
      </p:pic>
      <p:pic>
        <p:nvPicPr>
          <p:cNvPr id="15" name="Picture 21">
            <a:extLst>
              <a:ext uri="{FF2B5EF4-FFF2-40B4-BE49-F238E27FC236}">
                <a16:creationId xmlns:a16="http://schemas.microsoft.com/office/drawing/2014/main" id="{A2D51B34-5437-565C-E1DD-B45203D88DD4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>
            <a:off x="8350523" y="4762500"/>
            <a:ext cx="1585176" cy="1095212"/>
          </a:xfrm>
          <a:prstGeom prst="rect">
            <a:avLst/>
          </a:prstGeom>
        </p:spPr>
      </p:pic>
      <p:pic>
        <p:nvPicPr>
          <p:cNvPr id="16" name="Picture 21">
            <a:extLst>
              <a:ext uri="{FF2B5EF4-FFF2-40B4-BE49-F238E27FC236}">
                <a16:creationId xmlns:a16="http://schemas.microsoft.com/office/drawing/2014/main" id="{18DAE555-BB54-18FC-1AAB-4DC0B1FDEECD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248335" y="2431687"/>
            <a:ext cx="1541680" cy="1095212"/>
          </a:xfrm>
          <a:prstGeom prst="rect">
            <a:avLst/>
          </a:prstGeom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013803">
            <a:off x="446800" y="944961"/>
            <a:ext cx="14301780" cy="817940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131361">
            <a:off x="627950" y="2486055"/>
            <a:ext cx="12688194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 u="none">
                <a:latin typeface="Arial" panose="020B0604020202020204" pitchFamily="34" charset="0"/>
                <a:cs typeface="Arial" panose="020B0604020202020204" pitchFamily="34" charset="0"/>
              </a:rPr>
              <a:t>Bài viết 2: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Kể lại một cuộc trò chuyện</a:t>
            </a:r>
            <a:endParaRPr lang="en-US" sz="7500" b="1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2064972" y="2063777"/>
            <a:ext cx="5941088" cy="75442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9175" y="7307707"/>
            <a:ext cx="2111231" cy="2395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05520">
            <a:off x="1092721" y="925345"/>
            <a:ext cx="3490004" cy="12171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047595" y="606747"/>
            <a:ext cx="1661974" cy="14002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DF6E7CB9-753E-DF35-9C22-91ABC6A0F3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83006" y="8214967"/>
            <a:ext cx="1370454" cy="1407398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E59F082F-51A0-C7CF-4BBF-9B8A87760D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01630" y="8517641"/>
            <a:ext cx="1370454" cy="140739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CCCDD0A-B9C2-A00A-7887-D888EF93D3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685585" y="8683833"/>
            <a:ext cx="1370454" cy="14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5777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689004" y="837257"/>
            <a:ext cx="6632231" cy="53886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10058" y="2323586"/>
            <a:ext cx="4800601" cy="901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5500" b="1" u="none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7364615" flipV="1">
            <a:off x="593760" y="6267563"/>
            <a:ext cx="1930255" cy="282821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5400000">
            <a:off x="15325546" y="7862404"/>
            <a:ext cx="3863317" cy="237111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6405961" y="308003"/>
            <a:ext cx="1987770" cy="1215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C781F-20BF-AAE1-5BFB-A13F61625BF0}"/>
              </a:ext>
            </a:extLst>
          </p:cNvPr>
          <p:cNvSpPr txBox="1"/>
          <p:nvPr/>
        </p:nvSpPr>
        <p:spPr>
          <a:xfrm>
            <a:off x="7958239" y="2929218"/>
            <a:ext cx="8107946" cy="45571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Trong câu chuyện “Con đã lớn thật rồi!”, em có nhận xét gì về tác dụng của dấu hai chấm và dấu gạch ngang?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4CDD150-4672-6AB5-54D4-6A6F0F97B546}"/>
              </a:ext>
            </a:extLst>
          </p:cNvPr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 rot="20943692" flipH="1">
            <a:off x="14856670" y="1118633"/>
            <a:ext cx="2419030" cy="29054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 r="31571"/>
          <a:stretch>
            <a:fillRect/>
          </a:stretch>
        </p:blipFill>
        <p:spPr>
          <a:xfrm>
            <a:off x="7412481" y="2467440"/>
            <a:ext cx="1500586" cy="121706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37391"/>
          <a:stretch>
            <a:fillRect/>
          </a:stretch>
        </p:blipFill>
        <p:spPr>
          <a:xfrm rot="651991">
            <a:off x="15573282" y="6627484"/>
            <a:ext cx="905115" cy="977634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05BCB18F-F17B-10B6-1834-8CAB74A37960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/>
          <a:stretch>
            <a:fillRect/>
          </a:stretch>
        </p:blipFill>
        <p:spPr>
          <a:xfrm>
            <a:off x="11298012" y="7486352"/>
            <a:ext cx="1930255" cy="2828212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A4087D-0316-9F7D-C4AF-17127579EA30}"/>
              </a:ext>
            </a:extLst>
          </p:cNvPr>
          <p:cNvPicPr>
            <a:picLocks noChangeAspect="1"/>
          </p:cNvPicPr>
          <p:nvPr/>
        </p:nvPicPr>
        <p:blipFill>
          <a:blip r:embed="rId17"/>
          <a:srcRect/>
          <a:stretch>
            <a:fillRect/>
          </a:stretch>
        </p:blipFill>
        <p:spPr>
          <a:xfrm>
            <a:off x="1924456" y="5717290"/>
            <a:ext cx="4153458" cy="44922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70693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7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-7364615" flipV="1">
            <a:off x="593760" y="6267563"/>
            <a:ext cx="1930255" cy="282821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6405961" y="308003"/>
            <a:ext cx="1987770" cy="1215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C781F-20BF-AAE1-5BFB-A13F61625BF0}"/>
              </a:ext>
            </a:extLst>
          </p:cNvPr>
          <p:cNvSpPr txBox="1"/>
          <p:nvPr/>
        </p:nvSpPr>
        <p:spPr>
          <a:xfrm>
            <a:off x="2199861" y="2132583"/>
            <a:ext cx="13871788" cy="3407883"/>
          </a:xfrm>
          <a:prstGeom prst="roundRect">
            <a:avLst/>
          </a:prstGeom>
          <a:solidFill>
            <a:schemeClr val="accent3">
              <a:lumMod val="60000"/>
              <a:lumOff val="40000"/>
            </a:schemeClr>
          </a:solidFill>
          <a:ln w="3810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Dấu hai chấm và dấu gạch ngang trong bài “Em lớn thật rồi!” được sử dụng để đánh dấu sự bắt đầu lời nói của từng nhân vật.</a:t>
            </a:r>
          </a:p>
        </p:txBody>
      </p:sp>
      <p:pic>
        <p:nvPicPr>
          <p:cNvPr id="18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r="31571"/>
          <a:stretch>
            <a:fillRect/>
          </a:stretch>
        </p:blipFill>
        <p:spPr>
          <a:xfrm>
            <a:off x="1558887" y="1522753"/>
            <a:ext cx="1500586" cy="121706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7391"/>
          <a:stretch>
            <a:fillRect/>
          </a:stretch>
        </p:blipFill>
        <p:spPr>
          <a:xfrm rot="651991">
            <a:off x="10294837" y="6259143"/>
            <a:ext cx="905115" cy="977634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05BCB18F-F17B-10B6-1834-8CAB74A3796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47495" y="413562"/>
            <a:ext cx="1930255" cy="2828212"/>
          </a:xfrm>
          <a:prstGeom prst="rect">
            <a:avLst/>
          </a:prstGeom>
        </p:spPr>
      </p:pic>
      <p:pic>
        <p:nvPicPr>
          <p:cNvPr id="13" name="Picture 5">
            <a:extLst>
              <a:ext uri="{FF2B5EF4-FFF2-40B4-BE49-F238E27FC236}">
                <a16:creationId xmlns:a16="http://schemas.microsoft.com/office/drawing/2014/main" id="{34A4087D-0316-9F7D-C4AF-17127579EA30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>
            <a:off x="1354332" y="6105038"/>
            <a:ext cx="3794953" cy="4104500"/>
          </a:xfrm>
          <a:prstGeom prst="rect">
            <a:avLst/>
          </a:prstGeom>
        </p:spPr>
      </p:pic>
      <p:pic>
        <p:nvPicPr>
          <p:cNvPr id="14" name="Picture 12">
            <a:extLst>
              <a:ext uri="{FF2B5EF4-FFF2-40B4-BE49-F238E27FC236}">
                <a16:creationId xmlns:a16="http://schemas.microsoft.com/office/drawing/2014/main" id="{590DE9B0-C193-0073-A873-B54C2831430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/>
          <a:stretch>
            <a:fillRect/>
          </a:stretch>
        </p:blipFill>
        <p:spPr>
          <a:xfrm flipH="1">
            <a:off x="13332611" y="4714026"/>
            <a:ext cx="4199491" cy="54955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8553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955791" y="763049"/>
            <a:ext cx="9756975" cy="901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5500" b="1" u="none">
                <a:latin typeface="Arial" panose="020B0604020202020204" pitchFamily="34" charset="0"/>
                <a:cs typeface="Arial" panose="020B0604020202020204" pitchFamily="34" charset="0"/>
              </a:rPr>
              <a:t>HĐ 1: Chuẩn bị viết đoạn văn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89EDFC76-63C1-C97F-5EE4-DE46BD19B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77842" y="2604689"/>
            <a:ext cx="12704933" cy="50776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2338" y="3930189"/>
            <a:ext cx="2220286" cy="15014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BC5ECA-E232-2826-8709-410BC20536AF}"/>
              </a:ext>
            </a:extLst>
          </p:cNvPr>
          <p:cNvSpPr txBox="1"/>
          <p:nvPr/>
        </p:nvSpPr>
        <p:spPr>
          <a:xfrm>
            <a:off x="3479256" y="3349352"/>
            <a:ext cx="11006059" cy="22580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Kể lại một câu chuyện giữa em với bạn ( hoặc với bố, mẹ, anh chị em).</a:t>
            </a:r>
          </a:p>
        </p:txBody>
      </p:sp>
      <p:pic>
        <p:nvPicPr>
          <p:cNvPr id="22" name="Picture 20">
            <a:extLst>
              <a:ext uri="{FF2B5EF4-FFF2-40B4-BE49-F238E27FC236}">
                <a16:creationId xmlns:a16="http://schemas.microsoft.com/office/drawing/2014/main" id="{212C3DCD-2644-43C2-C948-ADF0BBDB69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53488" y="6227603"/>
            <a:ext cx="3306803" cy="4114800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6AC1150D-F6A8-C5B7-D475-5E02E7EFAC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012282">
            <a:off x="15242226" y="2687610"/>
            <a:ext cx="2192066" cy="411480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B75BEC4F-4F8B-51B8-B1C3-BF6A08FE5A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01883" y="8465182"/>
            <a:ext cx="1652701" cy="1744694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B5308123-446B-66F7-8376-52DB025F27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518483" y="8385471"/>
            <a:ext cx="1728209" cy="18244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12338" y="6134100"/>
            <a:ext cx="3643453" cy="3881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04340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>
            <a:off x="0" y="5988166"/>
            <a:ext cx="5514773" cy="429883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flipH="1">
            <a:off x="12773227" y="5988166"/>
            <a:ext cx="5514773" cy="4298834"/>
          </a:xfrm>
          <a:prstGeom prst="rect">
            <a:avLst/>
          </a:prstGeom>
        </p:spPr>
      </p:pic>
      <p:sp>
        <p:nvSpPr>
          <p:cNvPr id="41" name="TextBox 41"/>
          <p:cNvSpPr txBox="1"/>
          <p:nvPr/>
        </p:nvSpPr>
        <p:spPr>
          <a:xfrm>
            <a:off x="2416539" y="2616716"/>
            <a:ext cx="13453191" cy="368177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500" b="1" u="none">
                <a:latin typeface="Arial" panose="020B0604020202020204" pitchFamily="34" charset="0"/>
                <a:cs typeface="Arial" panose="020B0604020202020204" pitchFamily="34" charset="0"/>
              </a:rPr>
              <a:t>BÀI 2: </a:t>
            </a: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EM ĐÃ LỚN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500" b="1" u="none">
                <a:latin typeface="Arial" panose="020B0604020202020204" pitchFamily="34" charset="0"/>
                <a:cs typeface="Arial" panose="020B0604020202020204" pitchFamily="34" charset="0"/>
              </a:rPr>
              <a:t>(tiếp</a:t>
            </a:r>
            <a:r>
              <a:rPr lang="en-US" sz="8500" b="1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sz="8500" b="1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1484825">
            <a:off x="15604453" y="1208469"/>
            <a:ext cx="2246326" cy="1308485"/>
          </a:xfrm>
          <a:prstGeom prst="rect">
            <a:avLst/>
          </a:prstGeom>
        </p:spPr>
      </p:pic>
      <p:pic>
        <p:nvPicPr>
          <p:cNvPr id="44" name="Picture 4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496610" flipH="1">
            <a:off x="437469" y="1209117"/>
            <a:ext cx="2244099" cy="1307188"/>
          </a:xfrm>
          <a:prstGeom prst="rect">
            <a:avLst/>
          </a:prstGeom>
        </p:spPr>
      </p:pic>
      <p:pic>
        <p:nvPicPr>
          <p:cNvPr id="48" name="Picture 19">
            <a:extLst>
              <a:ext uri="{FF2B5EF4-FFF2-40B4-BE49-F238E27FC236}">
                <a16:creationId xmlns:a16="http://schemas.microsoft.com/office/drawing/2014/main" id="{63F29691-6C3A-2A0F-0279-6B79EF52917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483745" y="3028485"/>
            <a:ext cx="1379058" cy="2547913"/>
          </a:xfrm>
          <a:prstGeom prst="rect">
            <a:avLst/>
          </a:prstGeom>
        </p:spPr>
      </p:pic>
      <p:pic>
        <p:nvPicPr>
          <p:cNvPr id="49" name="Picture 19">
            <a:extLst>
              <a:ext uri="{FF2B5EF4-FFF2-40B4-BE49-F238E27FC236}">
                <a16:creationId xmlns:a16="http://schemas.microsoft.com/office/drawing/2014/main" id="{2DE27B77-8C89-3261-5ADD-61B32D9C8DB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142557" y="3028485"/>
            <a:ext cx="1229657" cy="2547913"/>
          </a:xfrm>
          <a:prstGeom prst="rect">
            <a:avLst/>
          </a:prstGeom>
        </p:spPr>
      </p:pic>
      <p:pic>
        <p:nvPicPr>
          <p:cNvPr id="50" name="Picture 26">
            <a:extLst>
              <a:ext uri="{FF2B5EF4-FFF2-40B4-BE49-F238E27FC236}">
                <a16:creationId xmlns:a16="http://schemas.microsoft.com/office/drawing/2014/main" id="{8F3B2A4B-6E95-8AE2-482F-57656318294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252099" y="5988166"/>
            <a:ext cx="3235262" cy="4114800"/>
          </a:xfrm>
          <a:prstGeom prst="rect">
            <a:avLst/>
          </a:prstGeom>
        </p:spPr>
      </p:pic>
      <p:pic>
        <p:nvPicPr>
          <p:cNvPr id="53" name="Picture 26">
            <a:extLst>
              <a:ext uri="{FF2B5EF4-FFF2-40B4-BE49-F238E27FC236}">
                <a16:creationId xmlns:a16="http://schemas.microsoft.com/office/drawing/2014/main" id="{4B111467-9958-97C6-1E17-8BCDA798D32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3302300">
            <a:off x="786379" y="6883189"/>
            <a:ext cx="2555821" cy="3250646"/>
          </a:xfrm>
          <a:prstGeom prst="rect">
            <a:avLst/>
          </a:prstGeom>
        </p:spPr>
      </p:pic>
      <p:pic>
        <p:nvPicPr>
          <p:cNvPr id="51" name="Picture 19">
            <a:extLst>
              <a:ext uri="{FF2B5EF4-FFF2-40B4-BE49-F238E27FC236}">
                <a16:creationId xmlns:a16="http://schemas.microsoft.com/office/drawing/2014/main" id="{CF974399-EED9-FBE8-58CD-C2AA6C3454A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863246">
            <a:off x="2113748" y="5714599"/>
            <a:ext cx="2780112" cy="5218642"/>
          </a:xfrm>
          <a:prstGeom prst="rect">
            <a:avLst/>
          </a:prstGeom>
        </p:spPr>
      </p:pic>
      <p:pic>
        <p:nvPicPr>
          <p:cNvPr id="54" name="Picture 14">
            <a:extLst>
              <a:ext uri="{FF2B5EF4-FFF2-40B4-BE49-F238E27FC236}">
                <a16:creationId xmlns:a16="http://schemas.microsoft.com/office/drawing/2014/main" id="{9E5E2B40-977F-FFBE-B1D3-9D165B61B82B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5505549" y="8497459"/>
            <a:ext cx="1438140" cy="1789541"/>
          </a:xfrm>
          <a:prstGeom prst="rect">
            <a:avLst/>
          </a:prstGeom>
        </p:spPr>
      </p:pic>
      <p:pic>
        <p:nvPicPr>
          <p:cNvPr id="55" name="Picture 14">
            <a:extLst>
              <a:ext uri="{FF2B5EF4-FFF2-40B4-BE49-F238E27FC236}">
                <a16:creationId xmlns:a16="http://schemas.microsoft.com/office/drawing/2014/main" id="{120B012D-6092-0BBC-03A5-F7057654C54F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8357198" y="8497458"/>
            <a:ext cx="1438140" cy="1789541"/>
          </a:xfrm>
          <a:prstGeom prst="rect">
            <a:avLst/>
          </a:prstGeom>
        </p:spPr>
      </p:pic>
      <p:pic>
        <p:nvPicPr>
          <p:cNvPr id="56" name="Picture 14">
            <a:extLst>
              <a:ext uri="{FF2B5EF4-FFF2-40B4-BE49-F238E27FC236}">
                <a16:creationId xmlns:a16="http://schemas.microsoft.com/office/drawing/2014/main" id="{F3D24CA0-B9E4-D3C9-4ED7-788D2640F36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219469" y="8508512"/>
            <a:ext cx="1438140" cy="1789541"/>
          </a:xfrm>
          <a:prstGeom prst="rect">
            <a:avLst/>
          </a:prstGeom>
        </p:spPr>
      </p:pic>
      <p:pic>
        <p:nvPicPr>
          <p:cNvPr id="57" name="Picture 4">
            <a:extLst>
              <a:ext uri="{FF2B5EF4-FFF2-40B4-BE49-F238E27FC236}">
                <a16:creationId xmlns:a16="http://schemas.microsoft.com/office/drawing/2014/main" id="{5CD9838A-522B-F553-47B8-66F4E869B51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6742810" y="7480807"/>
            <a:ext cx="2401190" cy="1350669"/>
          </a:xfrm>
          <a:prstGeom prst="rect">
            <a:avLst/>
          </a:prstGeom>
        </p:spPr>
      </p:pic>
      <p:pic>
        <p:nvPicPr>
          <p:cNvPr id="58" name="Picture 17">
            <a:extLst>
              <a:ext uri="{FF2B5EF4-FFF2-40B4-BE49-F238E27FC236}">
                <a16:creationId xmlns:a16="http://schemas.microsoft.com/office/drawing/2014/main" id="{CBD3CE02-BD84-8FF2-7021-F87ED9C204D4}"/>
              </a:ext>
            </a:extLst>
          </p:cNvPr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12862087" y="8082746"/>
            <a:ext cx="1621658" cy="1587198"/>
          </a:xfrm>
          <a:prstGeom prst="rect">
            <a:avLst/>
          </a:prstGeom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89EDFC76-63C1-C97F-5EE4-DE46BD19B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5000" y="2096832"/>
            <a:ext cx="13411200" cy="5789868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2338" y="3930189"/>
            <a:ext cx="2220286" cy="15014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BC5ECA-E232-2826-8709-410BC20536AF}"/>
              </a:ext>
            </a:extLst>
          </p:cNvPr>
          <p:cNvSpPr txBox="1"/>
          <p:nvPr/>
        </p:nvSpPr>
        <p:spPr>
          <a:xfrm>
            <a:off x="2762666" y="2719541"/>
            <a:ext cx="11882587" cy="3412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Viết đoạn văn kể lại cuộc trò chuyện trên. </a:t>
            </a:r>
            <a:r>
              <a:rPr lang="en-US" sz="5000" b="1">
                <a:latin typeface="Arial" panose="020B0604020202020204" pitchFamily="34" charset="0"/>
                <a:cs typeface="Arial" panose="020B0604020202020204" pitchFamily="34" charset="0"/>
              </a:rPr>
              <a:t>Sử dụng dấu gạch ngang </a:t>
            </a: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để đánh dấu lời nói trực tiếp trong cuộc trò chuyện.</a:t>
            </a:r>
          </a:p>
        </p:txBody>
      </p:sp>
      <p:pic>
        <p:nvPicPr>
          <p:cNvPr id="22" name="Picture 20">
            <a:extLst>
              <a:ext uri="{FF2B5EF4-FFF2-40B4-BE49-F238E27FC236}">
                <a16:creationId xmlns:a16="http://schemas.microsoft.com/office/drawing/2014/main" id="{212C3DCD-2644-43C2-C948-ADF0BBDB69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53488" y="6227603"/>
            <a:ext cx="3306803" cy="4114800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6AC1150D-F6A8-C5B7-D475-5E02E7EFAC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012282">
            <a:off x="15242226" y="2687610"/>
            <a:ext cx="2192066" cy="411480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B75BEC4F-4F8B-51B8-B1C3-BF6A08FE5A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01883" y="8465182"/>
            <a:ext cx="1652701" cy="1744694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B5308123-446B-66F7-8376-52DB025F27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518483" y="8385471"/>
            <a:ext cx="1728209" cy="182440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312338" y="6134100"/>
            <a:ext cx="3643453" cy="3881176"/>
          </a:xfrm>
          <a:prstGeom prst="rect">
            <a:avLst/>
          </a:prstGeom>
        </p:spPr>
      </p:pic>
      <p:pic>
        <p:nvPicPr>
          <p:cNvPr id="15" name="Picture 11">
            <a:extLst>
              <a:ext uri="{FF2B5EF4-FFF2-40B4-BE49-F238E27FC236}">
                <a16:creationId xmlns:a16="http://schemas.microsoft.com/office/drawing/2014/main" id="{AC4369D1-C9B8-096D-9308-12469EF9FE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3532571" y="504872"/>
            <a:ext cx="2181916" cy="1838265"/>
          </a:xfrm>
          <a:prstGeom prst="rect">
            <a:avLst/>
          </a:prstGeom>
        </p:spPr>
      </p:pic>
      <p:pic>
        <p:nvPicPr>
          <p:cNvPr id="16" name="Picture 11">
            <a:extLst>
              <a:ext uri="{FF2B5EF4-FFF2-40B4-BE49-F238E27FC236}">
                <a16:creationId xmlns:a16="http://schemas.microsoft.com/office/drawing/2014/main" id="{D296AA5E-6DA4-8B9E-083D-A9357FD15D4C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11064776" y="382505"/>
            <a:ext cx="2181916" cy="1838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54623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8E5AD7F8-7554-7D28-30FA-2B017BC7B7CE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725" r="4996"/>
          <a:stretch/>
        </p:blipFill>
        <p:spPr>
          <a:xfrm>
            <a:off x="2404231" y="3081690"/>
            <a:ext cx="10549768" cy="6849774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12338" y="3930189"/>
            <a:ext cx="2220286" cy="1501468"/>
          </a:xfrm>
          <a:prstGeom prst="rect">
            <a:avLst/>
          </a:prstGeom>
        </p:spPr>
      </p:pic>
      <p:pic>
        <p:nvPicPr>
          <p:cNvPr id="17" name="Picture 6">
            <a:extLst>
              <a:ext uri="{FF2B5EF4-FFF2-40B4-BE49-F238E27FC236}">
                <a16:creationId xmlns:a16="http://schemas.microsoft.com/office/drawing/2014/main" id="{6ADC58B4-CD42-E7C5-DBBD-CAB5429063CA}"/>
              </a:ext>
            </a:extLst>
          </p:cNvPr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11582400" y="5656644"/>
            <a:ext cx="6514365" cy="4644199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89EDFC76-63C1-C97F-5EE4-DE46BD19B096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2532624" y="845066"/>
            <a:ext cx="4970535" cy="2744293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BC5ECA-E232-2826-8709-410BC20536AF}"/>
              </a:ext>
            </a:extLst>
          </p:cNvPr>
          <p:cNvSpPr txBox="1"/>
          <p:nvPr/>
        </p:nvSpPr>
        <p:spPr>
          <a:xfrm>
            <a:off x="3841156" y="1456018"/>
            <a:ext cx="3682784" cy="10027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Gợi ý</a:t>
            </a:r>
          </a:p>
        </p:txBody>
      </p:sp>
      <p:pic>
        <p:nvPicPr>
          <p:cNvPr id="18" name="Picture 2">
            <a:extLst>
              <a:ext uri="{FF2B5EF4-FFF2-40B4-BE49-F238E27FC236}">
                <a16:creationId xmlns:a16="http://schemas.microsoft.com/office/drawing/2014/main" id="{CF4600D7-420A-EC79-918F-00B2C57F1948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221040" y="7030208"/>
            <a:ext cx="2366383" cy="3165729"/>
          </a:xfrm>
          <a:prstGeom prst="rect">
            <a:avLst/>
          </a:prstGeom>
        </p:spPr>
      </p:pic>
      <p:pic>
        <p:nvPicPr>
          <p:cNvPr id="20" name="Picture 2">
            <a:extLst>
              <a:ext uri="{FF2B5EF4-FFF2-40B4-BE49-F238E27FC236}">
                <a16:creationId xmlns:a16="http://schemas.microsoft.com/office/drawing/2014/main" id="{7AF60347-DC7E-41A4-5CCE-1D1A54E3C92E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1302659" y="2262295"/>
            <a:ext cx="2366383" cy="3165729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ED83DBD8-73F2-4F61-092D-0A11E9DC02FC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-165878" y="7864694"/>
            <a:ext cx="2054408" cy="23312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7752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312338" y="3930189"/>
            <a:ext cx="2220286" cy="1501468"/>
          </a:xfrm>
          <a:prstGeom prst="rect">
            <a:avLst/>
          </a:prstGeom>
        </p:spPr>
      </p:pic>
      <p:pic>
        <p:nvPicPr>
          <p:cNvPr id="26" name="Picture 13">
            <a:extLst>
              <a:ext uri="{FF2B5EF4-FFF2-40B4-BE49-F238E27FC236}">
                <a16:creationId xmlns:a16="http://schemas.microsoft.com/office/drawing/2014/main" id="{ED83DBD8-73F2-4F61-092D-0A11E9DC02FC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0" y="7238713"/>
            <a:ext cx="2698502" cy="3062130"/>
          </a:xfrm>
          <a:prstGeom prst="rect">
            <a:avLst/>
          </a:prstGeom>
        </p:spPr>
      </p:pic>
      <p:sp>
        <p:nvSpPr>
          <p:cNvPr id="3" name="Flowchart: Terminator 2">
            <a:extLst>
              <a:ext uri="{FF2B5EF4-FFF2-40B4-BE49-F238E27FC236}">
                <a16:creationId xmlns:a16="http://schemas.microsoft.com/office/drawing/2014/main" id="{C25E35E7-F9EF-3213-BECE-F3B028D1B8AD}"/>
              </a:ext>
            </a:extLst>
          </p:cNvPr>
          <p:cNvSpPr/>
          <p:nvPr/>
        </p:nvSpPr>
        <p:spPr>
          <a:xfrm>
            <a:off x="2504915" y="1580222"/>
            <a:ext cx="5943600" cy="1501468"/>
          </a:xfrm>
          <a:prstGeom prst="flowChartTerminator">
            <a:avLst/>
          </a:prstGeom>
          <a:solidFill>
            <a:srgbClr val="FFD755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Làm việc nhóm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6368E2C-C488-91EF-8596-60C64451DA72}"/>
              </a:ext>
            </a:extLst>
          </p:cNvPr>
          <p:cNvSpPr txBox="1"/>
          <p:nvPr/>
        </p:nvSpPr>
        <p:spPr>
          <a:xfrm>
            <a:off x="2504915" y="3930189"/>
            <a:ext cx="13954538" cy="34378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sẽ</a:t>
            </a:r>
            <a:r>
              <a:rPr lang="vi-VN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trò chuyện với ai</a:t>
            </a: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 </a:t>
            </a:r>
            <a:r>
              <a:rPr lang="vi-VN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Ở đâu? Lúc nào?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Ø"/>
            </a:pP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Bạn </a:t>
            </a:r>
            <a:r>
              <a:rPr lang="vi-VN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nói câu chuyện gì</a:t>
            </a:r>
            <a:r>
              <a:rPr lang="nl-NL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?</a:t>
            </a:r>
            <a:r>
              <a:rPr lang="vi-VN" sz="50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Câu chuyện ấy như thế nào?</a:t>
            </a:r>
            <a:endParaRPr lang="en-US" sz="50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26">
            <a:extLst>
              <a:ext uri="{FF2B5EF4-FFF2-40B4-BE49-F238E27FC236}">
                <a16:creationId xmlns:a16="http://schemas.microsoft.com/office/drawing/2014/main" id="{3F54D7C2-053F-1A27-69FC-228A37F8BF1E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317009" y="6119292"/>
            <a:ext cx="3235262" cy="4114800"/>
          </a:xfrm>
          <a:prstGeom prst="rect">
            <a:avLst/>
          </a:prstGeom>
        </p:spPr>
      </p:pic>
      <p:pic>
        <p:nvPicPr>
          <p:cNvPr id="16" name="Picture 19">
            <a:extLst>
              <a:ext uri="{FF2B5EF4-FFF2-40B4-BE49-F238E27FC236}">
                <a16:creationId xmlns:a16="http://schemas.microsoft.com/office/drawing/2014/main" id="{3F3737E4-896F-0A34-BEE3-F743FD5F3758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653040" y="6253038"/>
            <a:ext cx="1379058" cy="2547913"/>
          </a:xfrm>
          <a:prstGeom prst="rect">
            <a:avLst/>
          </a:prstGeom>
        </p:spPr>
      </p:pic>
      <p:pic>
        <p:nvPicPr>
          <p:cNvPr id="22" name="Picture 19">
            <a:extLst>
              <a:ext uri="{FF2B5EF4-FFF2-40B4-BE49-F238E27FC236}">
                <a16:creationId xmlns:a16="http://schemas.microsoft.com/office/drawing/2014/main" id="{77C159F4-CA04-43BF-F387-C48DCDAC2FE4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flipH="1">
            <a:off x="12769955" y="7526994"/>
            <a:ext cx="1336804" cy="2547913"/>
          </a:xfrm>
          <a:prstGeom prst="rect">
            <a:avLst/>
          </a:prstGeom>
        </p:spPr>
      </p:pic>
      <p:pic>
        <p:nvPicPr>
          <p:cNvPr id="24" name="Picture 8">
            <a:extLst>
              <a:ext uri="{FF2B5EF4-FFF2-40B4-BE49-F238E27FC236}">
                <a16:creationId xmlns:a16="http://schemas.microsoft.com/office/drawing/2014/main" id="{AAB5DC67-FFE0-3758-2699-B199E7EB9076}"/>
              </a:ext>
            </a:extLst>
          </p:cNvPr>
          <p:cNvPicPr>
            <a:picLocks noChangeAspect="1"/>
          </p:cNvPicPr>
          <p:nvPr/>
        </p:nvPicPr>
        <p:blipFill rotWithShape="1">
          <a:blip r:embed="rId14"/>
          <a:srcRect l="35231" r="15736" b="39680"/>
          <a:stretch/>
        </p:blipFill>
        <p:spPr>
          <a:xfrm>
            <a:off x="13817800" y="7387005"/>
            <a:ext cx="3334450" cy="3194476"/>
          </a:xfrm>
          <a:prstGeom prst="rect">
            <a:avLst/>
          </a:prstGeom>
        </p:spPr>
      </p:pic>
      <p:pic>
        <p:nvPicPr>
          <p:cNvPr id="25" name="Picture 17">
            <a:extLst>
              <a:ext uri="{FF2B5EF4-FFF2-40B4-BE49-F238E27FC236}">
                <a16:creationId xmlns:a16="http://schemas.microsoft.com/office/drawing/2014/main" id="{8BB95BDC-C399-6E3E-486B-1FFC533E6215}"/>
              </a:ext>
            </a:extLst>
          </p:cNvPr>
          <p:cNvPicPr>
            <a:picLocks noChangeAspect="1"/>
          </p:cNvPicPr>
          <p:nvPr/>
        </p:nvPicPr>
        <p:blipFill>
          <a:blip r:embed="rId15"/>
          <a:srcRect/>
          <a:stretch>
            <a:fillRect/>
          </a:stretch>
        </p:blipFill>
        <p:spPr>
          <a:xfrm>
            <a:off x="2698502" y="7743749"/>
            <a:ext cx="2544412" cy="2490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7186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3535173" y="956194"/>
            <a:ext cx="10529524" cy="901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5500" b="1" u="none">
                <a:latin typeface="Arial" panose="020B0604020202020204" pitchFamily="34" charset="0"/>
                <a:cs typeface="Arial" panose="020B0604020202020204" pitchFamily="34" charset="0"/>
              </a:rPr>
              <a:t>HĐ 2: Thực hành viết đoạn văn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pic>
        <p:nvPicPr>
          <p:cNvPr id="19" name="Picture 3">
            <a:extLst>
              <a:ext uri="{FF2B5EF4-FFF2-40B4-BE49-F238E27FC236}">
                <a16:creationId xmlns:a16="http://schemas.microsoft.com/office/drawing/2014/main" id="{89EDFC76-63C1-C97F-5EE4-DE46BD19B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2377842" y="2604689"/>
            <a:ext cx="12704933" cy="5077622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312338" y="3930189"/>
            <a:ext cx="2220286" cy="15014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BC5ECA-E232-2826-8709-410BC20536AF}"/>
              </a:ext>
            </a:extLst>
          </p:cNvPr>
          <p:cNvSpPr txBox="1"/>
          <p:nvPr/>
        </p:nvSpPr>
        <p:spPr>
          <a:xfrm>
            <a:off x="3353815" y="2974815"/>
            <a:ext cx="11006059" cy="341221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Thực hành viết đoạn văn kể lại một đoạn hội thoại của em với người thân, bạn bè theo như gợi ý.</a:t>
            </a:r>
          </a:p>
        </p:txBody>
      </p:sp>
      <p:pic>
        <p:nvPicPr>
          <p:cNvPr id="22" name="Picture 20">
            <a:extLst>
              <a:ext uri="{FF2B5EF4-FFF2-40B4-BE49-F238E27FC236}">
                <a16:creationId xmlns:a16="http://schemas.microsoft.com/office/drawing/2014/main" id="{212C3DCD-2644-43C2-C948-ADF0BBDB6917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4953488" y="6227603"/>
            <a:ext cx="3306803" cy="4114800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6AC1150D-F6A8-C5B7-D475-5E02E7EFAC7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18012282">
            <a:off x="15242226" y="2687610"/>
            <a:ext cx="2192066" cy="411480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B75BEC4F-4F8B-51B8-B1C3-BF6A08FE5AB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5001883" y="8465182"/>
            <a:ext cx="1652701" cy="1744694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B5308123-446B-66F7-8376-52DB025F273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1518483" y="8385471"/>
            <a:ext cx="1728209" cy="1824405"/>
          </a:xfrm>
          <a:prstGeom prst="rect">
            <a:avLst/>
          </a:prstGeom>
        </p:spPr>
      </p:pic>
      <p:pic>
        <p:nvPicPr>
          <p:cNvPr id="16" name="Picture 2">
            <a:extLst>
              <a:ext uri="{FF2B5EF4-FFF2-40B4-BE49-F238E27FC236}">
                <a16:creationId xmlns:a16="http://schemas.microsoft.com/office/drawing/2014/main" id="{03012ACB-C866-7BB5-10FD-8F2CEAB7B0A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76299" y="6334489"/>
            <a:ext cx="4658958" cy="39081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61664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21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3872" t="5959" r="20304"/>
          <a:stretch>
            <a:fillRect/>
          </a:stretch>
        </p:blipFill>
        <p:spPr>
          <a:xfrm rot="-5400000" flipH="1">
            <a:off x="1780924" y="-2727935"/>
            <a:ext cx="10706099" cy="15533319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705612" y="873035"/>
            <a:ext cx="7810500" cy="92737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r">
              <a:lnSpc>
                <a:spcPts val="7679"/>
              </a:lnSpc>
              <a:spcBef>
                <a:spcPct val="0"/>
              </a:spcBef>
            </a:pPr>
            <a:r>
              <a:rPr lang="en-US" sz="6399" b="1" u="none">
                <a:latin typeface="Arial" panose="020B0604020202020204" pitchFamily="34" charset="0"/>
                <a:cs typeface="Arial" panose="020B0604020202020204" pitchFamily="34" charset="0"/>
              </a:rPr>
              <a:t>Hướng dẫn về nhà</a:t>
            </a:r>
          </a:p>
        </p:txBody>
      </p:sp>
      <p:pic>
        <p:nvPicPr>
          <p:cNvPr id="7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14608"/>
          <a:stretch>
            <a:fillRect/>
          </a:stretch>
        </p:blipFill>
        <p:spPr>
          <a:xfrm>
            <a:off x="11962906" y="7580083"/>
            <a:ext cx="6768732" cy="2754542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-632686" y="8466358"/>
            <a:ext cx="2338298" cy="193494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 r="37391"/>
          <a:stretch>
            <a:fillRect/>
          </a:stretch>
        </p:blipFill>
        <p:spPr>
          <a:xfrm rot="1103129">
            <a:off x="9987987" y="260914"/>
            <a:ext cx="1013848" cy="109507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5702824" y="4351863"/>
            <a:ext cx="3151052" cy="1926081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900633" y="4859506"/>
            <a:ext cx="2232196" cy="188062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 r="31571"/>
          <a:stretch>
            <a:fillRect/>
          </a:stretch>
        </p:blipFill>
        <p:spPr>
          <a:xfrm>
            <a:off x="211152" y="548559"/>
            <a:ext cx="1348396" cy="1093633"/>
          </a:xfrm>
          <a:prstGeom prst="rect">
            <a:avLst/>
          </a:prstGeom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B852F18F-9CF8-857E-3535-476A1E243008}"/>
              </a:ext>
            </a:extLst>
          </p:cNvPr>
          <p:cNvSpPr txBox="1"/>
          <p:nvPr/>
        </p:nvSpPr>
        <p:spPr>
          <a:xfrm>
            <a:off x="1334242" y="2876817"/>
            <a:ext cx="9981706" cy="57205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Ôn tập lại nội dung của bài học ngày hôm nay.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Hoàn thành đầy đủ các bài tập được giao.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Chuẩn bị cho bài đọc 3: Giặt áo.</a:t>
            </a:r>
          </a:p>
        </p:txBody>
      </p:sp>
      <p:pic>
        <p:nvPicPr>
          <p:cNvPr id="18" name="Picture 17">
            <a:extLst>
              <a:ext uri="{FF2B5EF4-FFF2-40B4-BE49-F238E27FC236}">
                <a16:creationId xmlns:a16="http://schemas.microsoft.com/office/drawing/2014/main" id="{3D9D84D2-5299-0751-1CD9-D4F3D441579B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2044150" y="262268"/>
            <a:ext cx="3552268" cy="4776456"/>
          </a:xfrm>
          <a:prstGeom prst="rect">
            <a:avLst/>
          </a:prstGeom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268819" y="706846"/>
            <a:ext cx="15750363" cy="8873309"/>
            <a:chOff x="0" y="0"/>
            <a:chExt cx="6350000" cy="6350000"/>
          </a:xfrm>
          <a:solidFill>
            <a:srgbClr val="FCA33E"/>
          </a:solidFill>
        </p:grpSpPr>
        <p:sp>
          <p:nvSpPr>
            <p:cNvPr id="3" name="Freeform 3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grpFill/>
          </p:spPr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r="27568" b="24880"/>
          <a:stretch>
            <a:fillRect/>
          </a:stretch>
        </p:blipFill>
        <p:spPr>
          <a:xfrm>
            <a:off x="7220149" y="7004836"/>
            <a:ext cx="3847703" cy="3282164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r="34593" b="11025"/>
          <a:stretch>
            <a:fillRect/>
          </a:stretch>
        </p:blipFill>
        <p:spPr>
          <a:xfrm>
            <a:off x="15581384" y="7387521"/>
            <a:ext cx="2706616" cy="289947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 b="31612"/>
          <a:stretch>
            <a:fillRect/>
          </a:stretch>
        </p:blipFill>
        <p:spPr>
          <a:xfrm rot="-10800000">
            <a:off x="15270126" y="-169995"/>
            <a:ext cx="3017874" cy="1945179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10800000">
            <a:off x="475978" y="-254516"/>
            <a:ext cx="2246864" cy="239346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t="410" b="21238"/>
          <a:stretch>
            <a:fillRect/>
          </a:stretch>
        </p:blipFill>
        <p:spPr>
          <a:xfrm rot="1030521">
            <a:off x="-140492" y="7422223"/>
            <a:ext cx="2745930" cy="3355104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6181772" y="4411586"/>
            <a:ext cx="4212457" cy="146382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5400000">
            <a:off x="-324437" y="3876417"/>
            <a:ext cx="1995656" cy="2534167"/>
          </a:xfrm>
          <a:prstGeom prst="rect">
            <a:avLst/>
          </a:prstGeom>
        </p:spPr>
      </p:pic>
      <p:sp>
        <p:nvSpPr>
          <p:cNvPr id="12" name="TextBox 12"/>
          <p:cNvSpPr txBox="1"/>
          <p:nvPr/>
        </p:nvSpPr>
        <p:spPr>
          <a:xfrm>
            <a:off x="1940475" y="3058975"/>
            <a:ext cx="14020800" cy="346517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8000" b="1" u="none">
                <a:solidFill>
                  <a:sysClr val="windowText" lastClr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CẢM ƠN CÁC EM ĐÃ CHÚ Ý LẮNG NGHE BÀI GIẢNG!</a:t>
            </a:r>
          </a:p>
        </p:txBody>
      </p:sp>
      <p:pic>
        <p:nvPicPr>
          <p:cNvPr id="15" name="Picture 15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flipH="1">
            <a:off x="3747425" y="9823675"/>
            <a:ext cx="1770577" cy="621915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>
            <a:off x="8671720" y="338467"/>
            <a:ext cx="944560" cy="736757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9616280" y="533482"/>
            <a:ext cx="694541" cy="541742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21"/>
              </a:ext>
            </a:extLst>
          </a:blip>
          <a:srcRect/>
          <a:stretch>
            <a:fillRect/>
          </a:stretch>
        </p:blipFill>
        <p:spPr>
          <a:xfrm>
            <a:off x="7977178" y="533482"/>
            <a:ext cx="694541" cy="54174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2769999" y="9823675"/>
            <a:ext cx="1770577" cy="621915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b="1813"/>
          <a:stretch>
            <a:fillRect/>
          </a:stretch>
        </p:blipFill>
        <p:spPr>
          <a:xfrm flipH="1">
            <a:off x="694667" y="860002"/>
            <a:ext cx="16579222" cy="8566996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 b="32571"/>
          <a:stretch>
            <a:fillRect/>
          </a:stretch>
        </p:blipFill>
        <p:spPr>
          <a:xfrm>
            <a:off x="-304800" y="6703792"/>
            <a:ext cx="5638287" cy="3583208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5347342" y="1714500"/>
            <a:ext cx="6668216" cy="5210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3919"/>
              </a:lnSpc>
              <a:spcBef>
                <a:spcPct val="0"/>
              </a:spcBef>
            </a:pPr>
            <a:r>
              <a:rPr lang="en-US" sz="5000" b="1" spc="139">
                <a:latin typeface="Arial" panose="020B0604020202020204" pitchFamily="34" charset="0"/>
                <a:cs typeface="Arial" panose="020B0604020202020204" pitchFamily="34" charset="0"/>
              </a:rPr>
              <a:t>NỘI DUNG BÀI HỌC</a:t>
            </a:r>
            <a:endParaRPr lang="en-US" sz="5000" b="1" u="none" spc="139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" name="Picture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2506917">
            <a:off x="11120958" y="6695884"/>
            <a:ext cx="2456334" cy="3599025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-899594" y="-76200"/>
            <a:ext cx="4565844" cy="160375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4302305" y="-76200"/>
            <a:ext cx="4565844" cy="1603753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 r="31571"/>
          <a:stretch>
            <a:fillRect/>
          </a:stretch>
        </p:blipFill>
        <p:spPr>
          <a:xfrm>
            <a:off x="401261" y="2933163"/>
            <a:ext cx="1242171" cy="1007477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 r="31571"/>
          <a:stretch>
            <a:fillRect/>
          </a:stretch>
        </p:blipFill>
        <p:spPr>
          <a:xfrm>
            <a:off x="15954584" y="1940329"/>
            <a:ext cx="1427298" cy="115762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4378679" y="3940640"/>
            <a:ext cx="2206548" cy="1348752"/>
          </a:xfrm>
          <a:prstGeom prst="rect">
            <a:avLst/>
          </a:prstGeom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9CED408C-DDE3-AE65-9351-76D24841FD1D}"/>
              </a:ext>
            </a:extLst>
          </p:cNvPr>
          <p:cNvSpPr txBox="1"/>
          <p:nvPr/>
        </p:nvSpPr>
        <p:spPr>
          <a:xfrm>
            <a:off x="3611486" y="2984532"/>
            <a:ext cx="11895532" cy="32152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200000"/>
              </a:lnSpc>
            </a:pPr>
            <a:r>
              <a:rPr lang="en-US" sz="5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đọc 2: </a:t>
            </a: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Con đã lớn thật rồi</a:t>
            </a:r>
          </a:p>
          <a:p>
            <a:pPr>
              <a:lnSpc>
                <a:spcPct val="200000"/>
              </a:lnSpc>
            </a:pPr>
            <a:r>
              <a:rPr lang="en-US" sz="5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Bài viết 2: </a:t>
            </a:r>
            <a:r>
              <a:rPr lang="en-US" sz="5500">
                <a:latin typeface="Arial" panose="020B0604020202020204" pitchFamily="34" charset="0"/>
                <a:cs typeface="Arial" panose="020B0604020202020204" pitchFamily="34" charset="0"/>
              </a:rPr>
              <a:t>Kể lại một cuộc trò chuyện</a:t>
            </a:r>
          </a:p>
        </p:txBody>
      </p:sp>
      <p:pic>
        <p:nvPicPr>
          <p:cNvPr id="18" name="Picture 12">
            <a:extLst>
              <a:ext uri="{FF2B5EF4-FFF2-40B4-BE49-F238E27FC236}">
                <a16:creationId xmlns:a16="http://schemas.microsoft.com/office/drawing/2014/main" id="{FB37DE87-1775-A461-DC57-F2901D7B056F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5003623" y="6100340"/>
            <a:ext cx="3067396" cy="4114800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537767" y="5624527"/>
            <a:ext cx="3465087" cy="521065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689004" y="837257"/>
            <a:ext cx="6632231" cy="5388688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510058" y="2323586"/>
            <a:ext cx="4800601" cy="90114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5500" b="1" u="none">
                <a:latin typeface="Arial" panose="020B0604020202020204" pitchFamily="34" charset="0"/>
                <a:cs typeface="Arial" panose="020B0604020202020204" pitchFamily="34" charset="0"/>
              </a:rPr>
              <a:t>KHỞI ĐỘNG</a:t>
            </a:r>
          </a:p>
        </p:txBody>
      </p:sp>
      <p:pic>
        <p:nvPicPr>
          <p:cNvPr id="17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7364615" flipV="1">
            <a:off x="593760" y="6267563"/>
            <a:ext cx="1930255" cy="2828212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5400000">
            <a:off x="15325546" y="7862404"/>
            <a:ext cx="3863317" cy="2371111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405961" y="308003"/>
            <a:ext cx="1987770" cy="1215024"/>
          </a:xfrm>
          <a:prstGeom prst="rect">
            <a:avLst/>
          </a:prstGeom>
        </p:spPr>
      </p:pic>
      <p:sp>
        <p:nvSpPr>
          <p:cNvPr id="23" name="TextBox 22">
            <a:extLst>
              <a:ext uri="{FF2B5EF4-FFF2-40B4-BE49-F238E27FC236}">
                <a16:creationId xmlns:a16="http://schemas.microsoft.com/office/drawing/2014/main" id="{185C781F-20BF-AAE1-5BFB-A13F61625BF0}"/>
              </a:ext>
            </a:extLst>
          </p:cNvPr>
          <p:cNvSpPr txBox="1"/>
          <p:nvPr/>
        </p:nvSpPr>
        <p:spPr>
          <a:xfrm>
            <a:off x="7958239" y="2929218"/>
            <a:ext cx="8107946" cy="4557134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  <a:ln w="38100">
            <a:solidFill>
              <a:schemeClr val="accent5">
                <a:lumMod val="50000"/>
              </a:schemeClr>
            </a:solidFill>
            <a:prstDash val="lgDash"/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Tóm tắt nội dung bài “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Ngày đầu tiên đi học</a:t>
            </a: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” và nêu cảm xúc của tác giả trong ngày đầu tiên trở thành học sinh.</a:t>
            </a:r>
          </a:p>
        </p:txBody>
      </p:sp>
      <p:pic>
        <p:nvPicPr>
          <p:cNvPr id="22" name="Picture 10">
            <a:extLst>
              <a:ext uri="{FF2B5EF4-FFF2-40B4-BE49-F238E27FC236}">
                <a16:creationId xmlns:a16="http://schemas.microsoft.com/office/drawing/2014/main" id="{B4CDD150-4672-6AB5-54D4-6A6F0F97B546}"/>
              </a:ext>
            </a:extLst>
          </p:cNvPr>
          <p:cNvPicPr>
            <a:picLocks noChangeAspect="1"/>
          </p:cNvPicPr>
          <p:nvPr/>
        </p:nvPicPr>
        <p:blipFill>
          <a:blip r:embed="rId12"/>
          <a:srcRect/>
          <a:stretch>
            <a:fillRect/>
          </a:stretch>
        </p:blipFill>
        <p:spPr>
          <a:xfrm rot="20943692" flipH="1">
            <a:off x="14856670" y="1118633"/>
            <a:ext cx="2419030" cy="2905476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4"/>
              </a:ext>
            </a:extLst>
          </a:blip>
          <a:srcRect r="31571"/>
          <a:stretch>
            <a:fillRect/>
          </a:stretch>
        </p:blipFill>
        <p:spPr>
          <a:xfrm>
            <a:off x="7412481" y="2467440"/>
            <a:ext cx="1500586" cy="1217068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6"/>
              </a:ext>
            </a:extLst>
          </a:blip>
          <a:srcRect r="37391"/>
          <a:stretch>
            <a:fillRect/>
          </a:stretch>
        </p:blipFill>
        <p:spPr>
          <a:xfrm rot="651991">
            <a:off x="15573282" y="6627484"/>
            <a:ext cx="905115" cy="977634"/>
          </a:xfrm>
          <a:prstGeom prst="rect">
            <a:avLst/>
          </a:prstGeom>
        </p:spPr>
      </p:pic>
      <p:pic>
        <p:nvPicPr>
          <p:cNvPr id="25" name="Picture 10">
            <a:extLst>
              <a:ext uri="{FF2B5EF4-FFF2-40B4-BE49-F238E27FC236}">
                <a16:creationId xmlns:a16="http://schemas.microsoft.com/office/drawing/2014/main" id="{05BCB18F-F17B-10B6-1834-8CAB74A3796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8"/>
              </a:ext>
            </a:extLst>
          </a:blip>
          <a:srcRect/>
          <a:stretch>
            <a:fillRect/>
          </a:stretch>
        </p:blipFill>
        <p:spPr>
          <a:xfrm>
            <a:off x="11298012" y="7486352"/>
            <a:ext cx="1930255" cy="2828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4025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3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21013803">
            <a:off x="1342629" y="616309"/>
            <a:ext cx="13223651" cy="8179408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 rot="21116565">
            <a:off x="2622184" y="2576481"/>
            <a:ext cx="8826712" cy="324864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 u="none">
                <a:latin typeface="Arial" panose="020B0604020202020204" pitchFamily="34" charset="0"/>
                <a:cs typeface="Arial" panose="020B0604020202020204" pitchFamily="34" charset="0"/>
              </a:rPr>
              <a:t>Bài đọc 2: </a:t>
            </a:r>
          </a:p>
          <a:p>
            <a:pPr marL="0" lvl="0" indent="0" algn="ctr">
              <a:lnSpc>
                <a:spcPct val="150000"/>
              </a:lnSpc>
              <a:spcBef>
                <a:spcPct val="0"/>
              </a:spcBef>
            </a:pPr>
            <a:r>
              <a:rPr lang="en-US" sz="7500" b="1">
                <a:latin typeface="Arial" panose="020B0604020202020204" pitchFamily="34" charset="0"/>
                <a:cs typeface="Arial" panose="020B0604020202020204" pitchFamily="34" charset="0"/>
              </a:rPr>
              <a:t>Con đã lớn thật rồi</a:t>
            </a:r>
            <a:endParaRPr lang="en-US" sz="7500" b="1" u="none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11341592" y="2159193"/>
            <a:ext cx="5941088" cy="7544237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19175" y="7307707"/>
            <a:ext cx="2111231" cy="239572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705520">
            <a:off x="1092721" y="925345"/>
            <a:ext cx="3490004" cy="1217139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6202488" y="3600810"/>
            <a:ext cx="1661974" cy="14002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-534144" y="8397905"/>
            <a:ext cx="4080939" cy="1979255"/>
          </a:xfrm>
          <a:prstGeom prst="rect">
            <a:avLst/>
          </a:prstGeom>
        </p:spPr>
      </p:pic>
      <p:pic>
        <p:nvPicPr>
          <p:cNvPr id="17" name="Picture 14">
            <a:extLst>
              <a:ext uri="{FF2B5EF4-FFF2-40B4-BE49-F238E27FC236}">
                <a16:creationId xmlns:a16="http://schemas.microsoft.com/office/drawing/2014/main" id="{DF6E7CB9-753E-DF35-9C22-91ABC6A0F334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9883006" y="8214967"/>
            <a:ext cx="1370454" cy="1407398"/>
          </a:xfrm>
          <a:prstGeom prst="rect">
            <a:avLst/>
          </a:prstGeom>
        </p:spPr>
      </p:pic>
      <p:pic>
        <p:nvPicPr>
          <p:cNvPr id="18" name="Picture 14">
            <a:extLst>
              <a:ext uri="{FF2B5EF4-FFF2-40B4-BE49-F238E27FC236}">
                <a16:creationId xmlns:a16="http://schemas.microsoft.com/office/drawing/2014/main" id="{E59F082F-51A0-C7CF-4BBF-9B8A87760D53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601630" y="8517641"/>
            <a:ext cx="1370454" cy="1407398"/>
          </a:xfrm>
          <a:prstGeom prst="rect">
            <a:avLst/>
          </a:prstGeom>
        </p:spPr>
      </p:pic>
      <p:pic>
        <p:nvPicPr>
          <p:cNvPr id="19" name="Picture 14">
            <a:extLst>
              <a:ext uri="{FF2B5EF4-FFF2-40B4-BE49-F238E27FC236}">
                <a16:creationId xmlns:a16="http://schemas.microsoft.com/office/drawing/2014/main" id="{0CCCDD0A-B9C2-A00A-7887-D888EF93D3A0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6685585" y="8683833"/>
            <a:ext cx="1370454" cy="1407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5078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00">
        <p14:prism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575234" y="723120"/>
            <a:ext cx="9137532" cy="901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5500" b="1" u="none">
                <a:latin typeface="Arial" panose="020B0604020202020204" pitchFamily="34" charset="0"/>
                <a:cs typeface="Arial" panose="020B0604020202020204" pitchFamily="34" charset="0"/>
              </a:rPr>
              <a:t>HĐ 1: ĐỌC THÀNH TIẾNG</a:t>
            </a:r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312338" y="6134100"/>
            <a:ext cx="3643453" cy="3881176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D4A00B-9AB0-B420-F24F-6486E12FAE3A}"/>
              </a:ext>
            </a:extLst>
          </p:cNvPr>
          <p:cNvSpPr txBox="1"/>
          <p:nvPr/>
        </p:nvSpPr>
        <p:spPr>
          <a:xfrm>
            <a:off x="4405067" y="4381500"/>
            <a:ext cx="10682533" cy="40836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marR="0" indent="-685800"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4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1: </a:t>
            </a: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kể hơi buồn</a:t>
            </a: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4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2: </a:t>
            </a: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kể thong thả</a:t>
            </a:r>
            <a:r>
              <a:rPr lang="en-US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685800" marR="0" indent="-685800" algn="just">
              <a:lnSpc>
                <a:spcPct val="200000"/>
              </a:lnSpc>
              <a:spcBef>
                <a:spcPts val="100"/>
              </a:spcBef>
              <a:spcAft>
                <a:spcPts val="100"/>
              </a:spcAft>
              <a:buFont typeface="Wingdings" panose="05000000000000000000" pitchFamily="2" charset="2"/>
              <a:buChar char="§"/>
            </a:pPr>
            <a:r>
              <a:rPr lang="vi-VN" sz="4500" b="1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Đoạn 3: </a:t>
            </a:r>
            <a:r>
              <a:rPr lang="vi-VN" sz="4500">
                <a:solidFill>
                  <a:srgbClr val="00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Giọng kể nhanh và thiết tha.</a:t>
            </a:r>
            <a:endParaRPr lang="en-US" sz="4500"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89EDFC76-63C1-C97F-5EE4-DE46BD19B09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2248555" y="2504279"/>
            <a:ext cx="6158664" cy="260622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312338" y="3930189"/>
            <a:ext cx="2220286" cy="1501468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BC5ECA-E232-2826-8709-410BC20536AF}"/>
              </a:ext>
            </a:extLst>
          </p:cNvPr>
          <p:cNvSpPr txBox="1"/>
          <p:nvPr/>
        </p:nvSpPr>
        <p:spPr>
          <a:xfrm>
            <a:off x="3214317" y="3198574"/>
            <a:ext cx="4350009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GIỌNG ĐỌC:</a:t>
            </a:r>
          </a:p>
        </p:txBody>
      </p:sp>
      <p:pic>
        <p:nvPicPr>
          <p:cNvPr id="22" name="Picture 20">
            <a:extLst>
              <a:ext uri="{FF2B5EF4-FFF2-40B4-BE49-F238E27FC236}">
                <a16:creationId xmlns:a16="http://schemas.microsoft.com/office/drawing/2014/main" id="{212C3DCD-2644-43C2-C948-ADF0BBDB6917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14953488" y="6227603"/>
            <a:ext cx="3306803" cy="4114800"/>
          </a:xfrm>
          <a:prstGeom prst="rect">
            <a:avLst/>
          </a:prstGeom>
        </p:spPr>
      </p:pic>
      <p:pic>
        <p:nvPicPr>
          <p:cNvPr id="23" name="Picture 19">
            <a:extLst>
              <a:ext uri="{FF2B5EF4-FFF2-40B4-BE49-F238E27FC236}">
                <a16:creationId xmlns:a16="http://schemas.microsoft.com/office/drawing/2014/main" id="{6AC1150D-F6A8-C5B7-D475-5E02E7EFAC7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18012282">
            <a:off x="15242226" y="2687610"/>
            <a:ext cx="2192066" cy="4114800"/>
          </a:xfrm>
          <a:prstGeom prst="rect">
            <a:avLst/>
          </a:prstGeom>
        </p:spPr>
      </p:pic>
      <p:pic>
        <p:nvPicPr>
          <p:cNvPr id="24" name="Picture 15">
            <a:extLst>
              <a:ext uri="{FF2B5EF4-FFF2-40B4-BE49-F238E27FC236}">
                <a16:creationId xmlns:a16="http://schemas.microsoft.com/office/drawing/2014/main" id="{B75BEC4F-4F8B-51B8-B1C3-BF6A08FE5ABB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5001883" y="8465182"/>
            <a:ext cx="1652701" cy="1744694"/>
          </a:xfrm>
          <a:prstGeom prst="rect">
            <a:avLst/>
          </a:prstGeom>
        </p:spPr>
      </p:pic>
      <p:pic>
        <p:nvPicPr>
          <p:cNvPr id="25" name="Picture 15">
            <a:extLst>
              <a:ext uri="{FF2B5EF4-FFF2-40B4-BE49-F238E27FC236}">
                <a16:creationId xmlns:a16="http://schemas.microsoft.com/office/drawing/2014/main" id="{B5308123-446B-66F7-8376-52DB025F2731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>
            <a:off x="11518483" y="8385471"/>
            <a:ext cx="1728209" cy="18244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75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" presetClass="entr" presetSubtype="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7253644" y="8761287"/>
            <a:ext cx="2220286" cy="15014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DD56621-9B08-593B-9580-595561465F4E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152480" y="3078226"/>
            <a:ext cx="9451035" cy="5581113"/>
          </a:xfrm>
          <a:prstGeom prst="rect">
            <a:avLst/>
          </a:prstGeom>
        </p:spPr>
      </p:pic>
      <p:pic>
        <p:nvPicPr>
          <p:cNvPr id="20" name="Picture 3">
            <a:extLst>
              <a:ext uri="{FF2B5EF4-FFF2-40B4-BE49-F238E27FC236}">
                <a16:creationId xmlns:a16="http://schemas.microsoft.com/office/drawing/2014/main" id="{92E7699D-3BDF-357D-106E-C1EB67904D7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4174313" y="642303"/>
            <a:ext cx="6158664" cy="2606226"/>
          </a:xfrm>
          <a:prstGeom prst="rect">
            <a:avLst/>
          </a:prstGeom>
        </p:spPr>
      </p:pic>
      <p:sp>
        <p:nvSpPr>
          <p:cNvPr id="26" name="TextBox 25">
            <a:extLst>
              <a:ext uri="{FF2B5EF4-FFF2-40B4-BE49-F238E27FC236}">
                <a16:creationId xmlns:a16="http://schemas.microsoft.com/office/drawing/2014/main" id="{18325890-B948-E8DC-1919-6A64EB461B06}"/>
              </a:ext>
            </a:extLst>
          </p:cNvPr>
          <p:cNvSpPr txBox="1"/>
          <p:nvPr/>
        </p:nvSpPr>
        <p:spPr>
          <a:xfrm>
            <a:off x="4346238" y="1193377"/>
            <a:ext cx="5814813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THỰC HÀNH ĐỌC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4FF28597-B10E-C1DE-C303-4AB93CD93288}"/>
              </a:ext>
            </a:extLst>
          </p:cNvPr>
          <p:cNvSpPr txBox="1"/>
          <p:nvPr/>
        </p:nvSpPr>
        <p:spPr>
          <a:xfrm>
            <a:off x="404746" y="3110976"/>
            <a:ext cx="8002315" cy="61964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500" b="1">
                <a:latin typeface="Arial" panose="020B0604020202020204" pitchFamily="34" charset="0"/>
                <a:cs typeface="Arial" panose="020B0604020202020204" pitchFamily="34" charset="0"/>
              </a:rPr>
              <a:t>Hướng dẫn: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Các em chú ý ngắt nghỉ các câu dài theo dấu câu hoặc nghĩa của cụm từ.</a:t>
            </a: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Ø"/>
            </a:pPr>
            <a:r>
              <a:rPr lang="en-US" sz="4500">
                <a:latin typeface="Arial" panose="020B0604020202020204" pitchFamily="34" charset="0"/>
                <a:cs typeface="Arial" panose="020B0604020202020204" pitchFamily="34" charset="0"/>
              </a:rPr>
              <a:t>Đọc đúng các thanh điệu của các từ, giọng điệu.</a:t>
            </a:r>
          </a:p>
        </p:txBody>
      </p:sp>
      <p:pic>
        <p:nvPicPr>
          <p:cNvPr id="27" name="Picture 11">
            <a:extLst>
              <a:ext uri="{FF2B5EF4-FFF2-40B4-BE49-F238E27FC236}">
                <a16:creationId xmlns:a16="http://schemas.microsoft.com/office/drawing/2014/main" id="{36F0870F-ABF1-32F2-4F32-E80487E3EEF2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rcRect/>
          <a:stretch>
            <a:fillRect/>
          </a:stretch>
        </p:blipFill>
        <p:spPr>
          <a:xfrm>
            <a:off x="15830891" y="6147955"/>
            <a:ext cx="2341695" cy="4114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82682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405067" y="664525"/>
            <a:ext cx="9137532" cy="90114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ctr">
              <a:lnSpc>
                <a:spcPts val="7679"/>
              </a:lnSpc>
              <a:spcBef>
                <a:spcPct val="0"/>
              </a:spcBef>
            </a:pPr>
            <a:r>
              <a:rPr lang="en-US" sz="5500" b="1" u="none">
                <a:latin typeface="Arial" panose="020B0604020202020204" pitchFamily="34" charset="0"/>
                <a:cs typeface="Arial" panose="020B0604020202020204" pitchFamily="34" charset="0"/>
              </a:rPr>
              <a:t>HĐ 2: ĐỌC HIỂU</a:t>
            </a: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4AD4A00B-9AB0-B420-F24F-6486E12FAE3A}"/>
              </a:ext>
            </a:extLst>
          </p:cNvPr>
          <p:cNvSpPr txBox="1"/>
          <p:nvPr/>
        </p:nvSpPr>
        <p:spPr>
          <a:xfrm>
            <a:off x="824928" y="3962640"/>
            <a:ext cx="772619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cô bé sang nhà dì. Vì dỗi mẹ, …</a:t>
            </a:r>
            <a:endParaRPr lang="en-US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19" name="Picture 3">
            <a:extLst>
              <a:ext uri="{FF2B5EF4-FFF2-40B4-BE49-F238E27FC236}">
                <a16:creationId xmlns:a16="http://schemas.microsoft.com/office/drawing/2014/main" id="{89EDFC76-63C1-C97F-5EE4-DE46BD19B09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80724" y="1821818"/>
            <a:ext cx="7726199" cy="220386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2818" y="2986218"/>
            <a:ext cx="1716048" cy="1160477"/>
          </a:xfrm>
          <a:prstGeom prst="rect">
            <a:avLst/>
          </a:prstGeom>
        </p:spPr>
      </p:pic>
      <p:sp>
        <p:nvSpPr>
          <p:cNvPr id="21" name="TextBox 20">
            <a:extLst>
              <a:ext uri="{FF2B5EF4-FFF2-40B4-BE49-F238E27FC236}">
                <a16:creationId xmlns:a16="http://schemas.microsoft.com/office/drawing/2014/main" id="{54BC5ECA-E232-2826-8709-410BC20536AF}"/>
              </a:ext>
            </a:extLst>
          </p:cNvPr>
          <p:cNvSpPr txBox="1"/>
          <p:nvPr/>
        </p:nvSpPr>
        <p:spPr>
          <a:xfrm>
            <a:off x="2154281" y="2253146"/>
            <a:ext cx="6877886" cy="86177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50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Nói tiếp ý còn thiếu: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61489E0-5281-A4A0-7B77-5ED39AC41B21}"/>
              </a:ext>
            </a:extLst>
          </p:cNvPr>
          <p:cNvSpPr txBox="1"/>
          <p:nvPr/>
        </p:nvSpPr>
        <p:spPr>
          <a:xfrm>
            <a:off x="808009" y="3994160"/>
            <a:ext cx="772619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Một cô bé sang nhà dì. Vì dỗi mẹ, </a:t>
            </a:r>
            <a:r>
              <a:rPr lang="en-US" sz="4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 bé mặt buồn thiu.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96FE3F12-BF45-82F1-D666-70A672C4468D}"/>
              </a:ext>
            </a:extLst>
          </p:cNvPr>
          <p:cNvSpPr txBox="1"/>
          <p:nvPr/>
        </p:nvSpPr>
        <p:spPr>
          <a:xfrm>
            <a:off x="768308" y="6586680"/>
            <a:ext cx="772619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 lời dì, cô bé chạy về nhà xin lỗi mẹ….</a:t>
            </a:r>
            <a:endParaRPr lang="en-US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5A6D1CF-89FA-87B5-3469-28173DCD8543}"/>
              </a:ext>
            </a:extLst>
          </p:cNvPr>
          <p:cNvSpPr txBox="1"/>
          <p:nvPr/>
        </p:nvSpPr>
        <p:spPr>
          <a:xfrm>
            <a:off x="768308" y="6586680"/>
            <a:ext cx="7726199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Nghe lời dì, cô bé chạy về nhà xin lỗi mẹ. </a:t>
            </a:r>
            <a:r>
              <a:rPr lang="en-US" sz="4500">
                <a:solidFill>
                  <a:srgbClr val="FF0000"/>
                </a:solidFill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Mẹ bảo cô bé đã lớn thật rồi.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A890D6E-1844-5153-5971-B563E6966DFB}"/>
              </a:ext>
            </a:extLst>
          </p:cNvPr>
          <p:cNvSpPr txBox="1"/>
          <p:nvPr/>
        </p:nvSpPr>
        <p:spPr>
          <a:xfrm>
            <a:off x="10134793" y="3962640"/>
            <a:ext cx="7726199" cy="10027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effectLst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Dì bảo cô bé ở lại ăn cơm.</a:t>
            </a:r>
            <a:endParaRPr lang="en-US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96AFF385-7BED-48B1-1AC5-4208A6B40390}"/>
              </a:ext>
            </a:extLst>
          </p:cNvPr>
          <p:cNvSpPr txBox="1"/>
          <p:nvPr/>
        </p:nvSpPr>
        <p:spPr>
          <a:xfrm>
            <a:off x="10145679" y="6362667"/>
            <a:ext cx="7726199" cy="20414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 xong 2 dì cháu vừa dọn dẹp vừa nói chuyện…</a:t>
            </a:r>
            <a:endParaRPr lang="en-US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:a16="http://schemas.microsoft.com/office/drawing/2014/main" id="{75B5805F-E3A6-C7BF-D8ED-D917EF93831D}"/>
              </a:ext>
            </a:extLst>
          </p:cNvPr>
          <p:cNvSpPr txBox="1"/>
          <p:nvPr/>
        </p:nvSpPr>
        <p:spPr>
          <a:xfrm>
            <a:off x="10134792" y="6380648"/>
            <a:ext cx="7726199" cy="308020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algn="just">
              <a:lnSpc>
                <a:spcPct val="150000"/>
              </a:lnSpc>
              <a:spcBef>
                <a:spcPts val="100"/>
              </a:spcBef>
              <a:spcAft>
                <a:spcPts val="100"/>
              </a:spcAft>
            </a:pPr>
            <a:r>
              <a:rPr lang="en-US" sz="45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Ăn xong 2 dì cháu vừa dọn dẹp vừa nói chuyện. </a:t>
            </a:r>
            <a:r>
              <a:rPr lang="en-US" sz="4500">
                <a:solidFill>
                  <a:srgbClr val="FF0000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Dì khuyên bảo cô bé.</a:t>
            </a:r>
            <a:endParaRPr lang="en-US" sz="4500">
              <a:solidFill>
                <a:srgbClr val="FF0000"/>
              </a:solidFill>
              <a:effectLst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35" name="Arrow: Right 34">
            <a:extLst>
              <a:ext uri="{FF2B5EF4-FFF2-40B4-BE49-F238E27FC236}">
                <a16:creationId xmlns:a16="http://schemas.microsoft.com/office/drawing/2014/main" id="{FF06D530-AD5A-9A21-5A1B-9DF3EFDA561C}"/>
              </a:ext>
            </a:extLst>
          </p:cNvPr>
          <p:cNvSpPr/>
          <p:nvPr/>
        </p:nvSpPr>
        <p:spPr>
          <a:xfrm>
            <a:off x="8763001" y="4463995"/>
            <a:ext cx="1142999" cy="501355"/>
          </a:xfrm>
          <a:prstGeom prst="righ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Arrow: Curved Left 35">
            <a:extLst>
              <a:ext uri="{FF2B5EF4-FFF2-40B4-BE49-F238E27FC236}">
                <a16:creationId xmlns:a16="http://schemas.microsoft.com/office/drawing/2014/main" id="{13A382A5-8F6A-3C73-044F-806B0FC2D3FE}"/>
              </a:ext>
            </a:extLst>
          </p:cNvPr>
          <p:cNvSpPr/>
          <p:nvPr/>
        </p:nvSpPr>
        <p:spPr>
          <a:xfrm rot="20644191">
            <a:off x="17278176" y="4844541"/>
            <a:ext cx="650678" cy="1540101"/>
          </a:xfrm>
          <a:prstGeom prst="curved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chemeClr val="tx1"/>
              </a:solidFill>
            </a:endParaRPr>
          </a:p>
        </p:txBody>
      </p:sp>
      <p:sp>
        <p:nvSpPr>
          <p:cNvPr id="37" name="Arrow: Left 36">
            <a:extLst>
              <a:ext uri="{FF2B5EF4-FFF2-40B4-BE49-F238E27FC236}">
                <a16:creationId xmlns:a16="http://schemas.microsoft.com/office/drawing/2014/main" id="{A07C467B-7493-5164-11B3-885A81651BC7}"/>
              </a:ext>
            </a:extLst>
          </p:cNvPr>
          <p:cNvSpPr/>
          <p:nvPr/>
        </p:nvSpPr>
        <p:spPr>
          <a:xfrm>
            <a:off x="8768615" y="7132717"/>
            <a:ext cx="1143000" cy="501355"/>
          </a:xfrm>
          <a:prstGeom prst="leftArrow">
            <a:avLst/>
          </a:prstGeom>
          <a:solidFill>
            <a:schemeClr val="accent1">
              <a:lumMod val="75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8" name="Picture 37">
            <a:extLst>
              <a:ext uri="{FF2B5EF4-FFF2-40B4-BE49-F238E27FC236}">
                <a16:creationId xmlns:a16="http://schemas.microsoft.com/office/drawing/2014/main" id="{D7A74E0F-1A82-AE2C-6F52-2E1567D5592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1963400" y="2416192"/>
            <a:ext cx="1079086" cy="1140051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2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8" grpId="0"/>
      <p:bldP spid="18" grpId="1"/>
      <p:bldP spid="21" grpId="0"/>
      <p:bldP spid="29" grpId="0"/>
      <p:bldP spid="30" grpId="0"/>
      <p:bldP spid="30" grpId="1"/>
      <p:bldP spid="31" grpId="0"/>
      <p:bldP spid="32" grpId="0"/>
      <p:bldP spid="33" grpId="0"/>
      <p:bldP spid="33" grpId="1"/>
      <p:bldP spid="34" grpId="0"/>
      <p:bldP spid="35" grpId="0" animBg="1"/>
      <p:bldP spid="36" grpId="0" animBg="1"/>
      <p:bldP spid="37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4E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>
            <a:off x="14120614" y="0"/>
            <a:ext cx="4167386" cy="3248529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1139410">
            <a:off x="14382264" y="593396"/>
            <a:ext cx="2966527" cy="2061736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 l="45238" t="4814" b="24918"/>
          <a:stretch>
            <a:fillRect/>
          </a:stretch>
        </p:blipFill>
        <p:spPr>
          <a:xfrm rot="-10800000" flipH="1">
            <a:off x="0" y="0"/>
            <a:ext cx="4167386" cy="3248529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0776959" y="1116578"/>
            <a:ext cx="2220286" cy="1501468"/>
          </a:xfrm>
          <a:prstGeom prst="rect">
            <a:avLst/>
          </a:prstGeom>
        </p:spPr>
      </p:pic>
      <p:pic>
        <p:nvPicPr>
          <p:cNvPr id="27" name="Picture 11">
            <a:extLst>
              <a:ext uri="{FF2B5EF4-FFF2-40B4-BE49-F238E27FC236}">
                <a16:creationId xmlns:a16="http://schemas.microsoft.com/office/drawing/2014/main" id="{36F0870F-ABF1-32F2-4F32-E80487E3EEF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5715455" y="6067495"/>
            <a:ext cx="2341695" cy="4114800"/>
          </a:xfrm>
          <a:prstGeom prst="rect">
            <a:avLst/>
          </a:prstGeom>
        </p:spPr>
      </p:pic>
      <p:pic>
        <p:nvPicPr>
          <p:cNvPr id="15" name="Picture 3">
            <a:extLst>
              <a:ext uri="{FF2B5EF4-FFF2-40B4-BE49-F238E27FC236}">
                <a16:creationId xmlns:a16="http://schemas.microsoft.com/office/drawing/2014/main" id="{20B6C28D-AC4D-CB2C-8387-DFF3911A91B0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450834" y="597058"/>
            <a:ext cx="7446957" cy="6032035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4FF28597-B10E-C1DE-C303-4AB93CD93288}"/>
              </a:ext>
            </a:extLst>
          </p:cNvPr>
          <p:cNvSpPr txBox="1"/>
          <p:nvPr/>
        </p:nvSpPr>
        <p:spPr>
          <a:xfrm>
            <a:off x="1079078" y="1375582"/>
            <a:ext cx="6190467" cy="3412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sz="5000">
                <a:latin typeface="Arial" panose="020B0604020202020204" pitchFamily="34" charset="0"/>
                <a:cs typeface="Arial" panose="020B0604020202020204" pitchFamily="34" charset="0"/>
              </a:rPr>
              <a:t>Tìm những lời nhắc nhở và lời khuyên của dì với cô bé?</a:t>
            </a:r>
          </a:p>
        </p:txBody>
      </p:sp>
      <p:pic>
        <p:nvPicPr>
          <p:cNvPr id="16" name="Picture 23">
            <a:extLst>
              <a:ext uri="{FF2B5EF4-FFF2-40B4-BE49-F238E27FC236}">
                <a16:creationId xmlns:a16="http://schemas.microsoft.com/office/drawing/2014/main" id="{84F332A2-E32E-ED6D-5762-531B3269C760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>
            <a:off x="241737" y="6303581"/>
            <a:ext cx="3492064" cy="3968255"/>
          </a:xfrm>
          <a:prstGeom prst="rect">
            <a:avLst/>
          </a:prstGeom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B64BAA4D-808B-B4CC-09CB-D1146A57E827}"/>
              </a:ext>
            </a:extLst>
          </p:cNvPr>
          <p:cNvSpPr txBox="1"/>
          <p:nvPr/>
        </p:nvSpPr>
        <p:spPr>
          <a:xfrm>
            <a:off x="6893216" y="3996185"/>
            <a:ext cx="9982200" cy="51742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“Ngày nào cháu cũng ăn cơm nóng, canh ngọt của mẹ, cháu có cảm ơn mẹ không?”</a:t>
            </a:r>
            <a:endParaRPr lang="en-US" sz="4500">
              <a:solidFill>
                <a:srgbClr val="00000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685800" indent="-685800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vi-VN" sz="4500">
                <a:solidFill>
                  <a:srgbClr val="00000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“Cháu mau về nhà đi! Mẹ cháu đang mong đấy.”</a:t>
            </a:r>
            <a:endParaRPr lang="en-US" sz="4500"/>
          </a:p>
        </p:txBody>
      </p:sp>
      <p:pic>
        <p:nvPicPr>
          <p:cNvPr id="17" name="Picture 22">
            <a:extLst>
              <a:ext uri="{FF2B5EF4-FFF2-40B4-BE49-F238E27FC236}">
                <a16:creationId xmlns:a16="http://schemas.microsoft.com/office/drawing/2014/main" id="{BEB44732-61E1-8A15-9652-A1DD9265CB4A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450834" y="4887421"/>
            <a:ext cx="2923195" cy="16529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078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</TotalTime>
  <Words>754</Words>
  <Application>Microsoft Office PowerPoint</Application>
  <PresentationFormat>Custom</PresentationFormat>
  <Paragraphs>66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9" baseType="lpstr">
      <vt:lpstr>Arial</vt:lpstr>
      <vt:lpstr>Wingdings</vt:lpstr>
      <vt:lpstr>Calibri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Yellow Cute First day School About Me Student Presentation</dc:title>
  <cp:lastModifiedBy>Thảo Đào</cp:lastModifiedBy>
  <cp:revision>3</cp:revision>
  <dcterms:created xsi:type="dcterms:W3CDTF">2006-08-16T00:00:00Z</dcterms:created>
  <dcterms:modified xsi:type="dcterms:W3CDTF">2022-08-02T22:52:48Z</dcterms:modified>
  <dc:identifier>DAFECmlcdN4</dc:identifier>
</cp:coreProperties>
</file>