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3"/>
    <p:sldMasterId id="2147483670" r:id="rId4"/>
  </p:sldMasterIdLst>
  <p:notesMasterIdLst>
    <p:notesMasterId r:id="rId6"/>
  </p:notesMasterIdLst>
  <p:sldIdLst>
    <p:sldId id="256" r:id="rId5"/>
    <p:sldId id="257" r:id="rId7"/>
    <p:sldId id="258" r:id="rId8"/>
    <p:sldId id="277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70" r:id="rId18"/>
    <p:sldId id="279" r:id="rId19"/>
    <p:sldId id="261" r:id="rId20"/>
    <p:sldId id="262" r:id="rId21"/>
    <p:sldId id="280" r:id="rId22"/>
    <p:sldId id="263" r:id="rId23"/>
    <p:sldId id="264" r:id="rId24"/>
    <p:sldId id="281" r:id="rId25"/>
    <p:sldId id="265" r:id="rId26"/>
    <p:sldId id="266" r:id="rId27"/>
    <p:sldId id="267" r:id="rId28"/>
    <p:sldId id="278" r:id="rId29"/>
    <p:sldId id="293" r:id="rId30"/>
    <p:sldId id="310" r:id="rId31"/>
    <p:sldId id="294" r:id="rId32"/>
    <p:sldId id="295" r:id="rId33"/>
    <p:sldId id="296" r:id="rId34"/>
    <p:sldId id="297" r:id="rId35"/>
    <p:sldId id="302" r:id="rId36"/>
    <p:sldId id="298" r:id="rId37"/>
    <p:sldId id="299" r:id="rId38"/>
    <p:sldId id="300" r:id="rId39"/>
    <p:sldId id="303" r:id="rId40"/>
    <p:sldId id="301" r:id="rId41"/>
    <p:sldId id="268" r:id="rId42"/>
    <p:sldId id="306" r:id="rId43"/>
    <p:sldId id="308" r:id="rId44"/>
    <p:sldId id="309" r:id="rId45"/>
    <p:sldId id="269" r:id="rId46"/>
    <p:sldId id="273" r:id="rId47"/>
    <p:sldId id="276" r:id="rId4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Playfair Display" panose="00000500000000000000"/>
      <p:regular r:id="rId56"/>
    </p:embeddedFont>
    <p:embeddedFont>
      <p:font typeface="Playfair Display SemiBold"/>
      <p:regular r:id="rId57"/>
    </p:embeddedFont>
    <p:embeddedFont>
      <p:font typeface="Calibri" panose="020F0502020204030204"/>
      <p:regular r:id="rId58"/>
      <p:bold r:id="rId59"/>
      <p:italic r:id="rId60"/>
      <p:boldItalic r:id="rId61"/>
    </p:embeddedFont>
    <p:embeddedFont>
      <p:font typeface="Jumble" panose="02000503000000020004" pitchFamily="2" charset="0"/>
      <p:regular r:id="rId62"/>
    </p:embeddedFont>
    <p:embeddedFont>
      <p:font typeface="Bookman Old Style" panose="02050604050505020204" pitchFamily="18" charset="0"/>
      <p:regular r:id="rId63"/>
      <p:bold r:id="rId64"/>
      <p:italic r:id="rId65"/>
    </p:embeddedFont>
    <p:embeddedFont>
      <p:font typeface="Vinhan" pitchFamily="2" charset="0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00FF"/>
    <a:srgbClr val="00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D618C20-1183-4922-B32D-84AED495A8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15" autoAdjust="0"/>
  </p:normalViewPr>
  <p:slideViewPr>
    <p:cSldViewPr snapToGrid="0" showGuides="1">
      <p:cViewPr>
        <p:scale>
          <a:sx n="100" d="100"/>
          <a:sy n="100" d="100"/>
        </p:scale>
        <p:origin x="1914" y="8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-10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6" Type="http://schemas.openxmlformats.org/officeDocument/2006/relationships/font" Target="fonts/font15.fntdata"/><Relationship Id="rId65" Type="http://schemas.openxmlformats.org/officeDocument/2006/relationships/font" Target="fonts/font14.fntdata"/><Relationship Id="rId64" Type="http://schemas.openxmlformats.org/officeDocument/2006/relationships/font" Target="fonts/font13.fntdata"/><Relationship Id="rId63" Type="http://schemas.openxmlformats.org/officeDocument/2006/relationships/font" Target="fonts/font12.fntdata"/><Relationship Id="rId62" Type="http://schemas.openxmlformats.org/officeDocument/2006/relationships/font" Target="fonts/font11.fntdata"/><Relationship Id="rId61" Type="http://schemas.openxmlformats.org/officeDocument/2006/relationships/font" Target="fonts/font10.fntdata"/><Relationship Id="rId60" Type="http://schemas.openxmlformats.org/officeDocument/2006/relationships/font" Target="fonts/font9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8.fntdata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1.xml"/><Relationship Id="rId49" Type="http://schemas.openxmlformats.org/officeDocument/2006/relationships/presProps" Target="presProps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cb50ee4aa1_0_2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cb50ee4aa1_0_2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g1336d459b97_0_3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1" name="Google Shape;2861;g1336d459b97_0_3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13b627a12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13b627a12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143df0acb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143df0acb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g1336d459b97_0_3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1" name="Google Shape;2861;g1336d459b97_0_3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13e1fc50fc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13e1fc50fc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131ff7c0f5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131ff7c0f5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b0403a67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b0403a67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g1336d459b97_0_3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1" name="Google Shape;2861;g1336d459b97_0_3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11d0e38a952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11d0e38a952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1ced7c17cb9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1ced7c17cb9_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1336d459b97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1336d459b97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g1336d459b97_0_3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1" name="Google Shape;2861;g1336d459b97_0_3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30D83-400A-4CE3-BC20-F35350494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30D83-400A-4CE3-BC20-F35350494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11d0e38a95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11d0e38a95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11d2026ec69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11d2026ec69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11d2026ec69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11d2026ec69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11d2026ec69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11d2026ec69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g1336d459b97_0_3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1" name="Google Shape;2861;g1336d459b97_0_3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11d2026ec69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11d2026ec69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d53c7f2a09_0_5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d53c7f2a09_0_5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g131ff7c0f5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9" name="Google Shape;2589;g131ff7c0f5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131ff7c0f5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131ff7c0f5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846773-0855-44C9-85C9-EDDA71721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94800" y="861500"/>
            <a:ext cx="5354400" cy="23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5000"/>
            </a:lvl1pPr>
            <a:lvl2pPr lvl="1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4700"/>
              <a:buFont typeface="Playfair Display" panose="00000500000000000000"/>
              <a:buNone/>
              <a:defRPr sz="4700"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273750" y="3272488"/>
            <a:ext cx="2596500" cy="7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flipH="1">
            <a:off x="8481226" y="333434"/>
            <a:ext cx="701575" cy="7584180"/>
          </a:xfrm>
          <a:custGeom>
            <a:avLst/>
            <a:gdLst/>
            <a:ahLst/>
            <a:cxnLst/>
            <a:rect l="l" t="t" r="r" b="b"/>
            <a:pathLst>
              <a:path w="3641" h="39360" extrusionOk="0">
                <a:moveTo>
                  <a:pt x="1826" y="1"/>
                </a:moveTo>
                <a:lnTo>
                  <a:pt x="1826" y="1178"/>
                </a:lnTo>
                <a:lnTo>
                  <a:pt x="1628" y="1178"/>
                </a:lnTo>
                <a:lnTo>
                  <a:pt x="1628" y="1760"/>
                </a:lnTo>
                <a:lnTo>
                  <a:pt x="1386" y="1760"/>
                </a:lnTo>
                <a:lnTo>
                  <a:pt x="1386" y="771"/>
                </a:lnTo>
                <a:lnTo>
                  <a:pt x="1145" y="771"/>
                </a:lnTo>
                <a:lnTo>
                  <a:pt x="1145" y="2343"/>
                </a:lnTo>
                <a:lnTo>
                  <a:pt x="782" y="2343"/>
                </a:lnTo>
                <a:lnTo>
                  <a:pt x="782" y="4840"/>
                </a:lnTo>
                <a:lnTo>
                  <a:pt x="1" y="4840"/>
                </a:lnTo>
                <a:lnTo>
                  <a:pt x="1" y="39360"/>
                </a:lnTo>
                <a:lnTo>
                  <a:pt x="3641" y="39360"/>
                </a:lnTo>
                <a:lnTo>
                  <a:pt x="3641" y="3872"/>
                </a:lnTo>
                <a:lnTo>
                  <a:pt x="2816" y="3872"/>
                </a:lnTo>
                <a:lnTo>
                  <a:pt x="2816" y="1848"/>
                </a:lnTo>
                <a:lnTo>
                  <a:pt x="2409" y="1848"/>
                </a:lnTo>
                <a:lnTo>
                  <a:pt x="2409" y="2585"/>
                </a:lnTo>
                <a:lnTo>
                  <a:pt x="2134" y="2585"/>
                </a:lnTo>
                <a:lnTo>
                  <a:pt x="21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7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7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5" name="Google Shape;335;p17"/>
          <p:cNvSpPr txBox="1">
            <a:spLocks noGrp="1"/>
          </p:cNvSpPr>
          <p:nvPr>
            <p:ph type="subTitle" idx="1"/>
          </p:nvPr>
        </p:nvSpPr>
        <p:spPr>
          <a:xfrm>
            <a:off x="5871675" y="3268750"/>
            <a:ext cx="25590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17"/>
          <p:cNvSpPr txBox="1">
            <a:spLocks noGrp="1"/>
          </p:cNvSpPr>
          <p:nvPr>
            <p:ph type="title" idx="2" hasCustomPrompt="1"/>
          </p:nvPr>
        </p:nvSpPr>
        <p:spPr>
          <a:xfrm>
            <a:off x="3696850" y="1505750"/>
            <a:ext cx="1805100" cy="939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900"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7" name="Google Shape;337;p17"/>
          <p:cNvSpPr txBox="1">
            <a:spLocks noGrp="1"/>
          </p:cNvSpPr>
          <p:nvPr>
            <p:ph type="subTitle" idx="3"/>
          </p:nvPr>
        </p:nvSpPr>
        <p:spPr>
          <a:xfrm>
            <a:off x="5871675" y="2793946"/>
            <a:ext cx="2559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338" name="Google Shape;338;p17"/>
          <p:cNvSpPr txBox="1">
            <a:spLocks noGrp="1"/>
          </p:cNvSpPr>
          <p:nvPr>
            <p:ph type="subTitle" idx="4"/>
          </p:nvPr>
        </p:nvSpPr>
        <p:spPr>
          <a:xfrm>
            <a:off x="5871675" y="1747777"/>
            <a:ext cx="25590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17"/>
          <p:cNvSpPr txBox="1">
            <a:spLocks noGrp="1"/>
          </p:cNvSpPr>
          <p:nvPr>
            <p:ph type="title" idx="5" hasCustomPrompt="1"/>
          </p:nvPr>
        </p:nvSpPr>
        <p:spPr>
          <a:xfrm>
            <a:off x="3696850" y="3028375"/>
            <a:ext cx="1805100" cy="939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900"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0" name="Google Shape;340;p17"/>
          <p:cNvSpPr txBox="1">
            <a:spLocks noGrp="1"/>
          </p:cNvSpPr>
          <p:nvPr>
            <p:ph type="subTitle" idx="6"/>
          </p:nvPr>
        </p:nvSpPr>
        <p:spPr>
          <a:xfrm>
            <a:off x="5871675" y="1272975"/>
            <a:ext cx="2559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grpSp>
        <p:nvGrpSpPr>
          <p:cNvPr id="341" name="Google Shape;341;p17"/>
          <p:cNvGrpSpPr/>
          <p:nvPr/>
        </p:nvGrpSpPr>
        <p:grpSpPr>
          <a:xfrm flipH="1">
            <a:off x="-318904" y="2244172"/>
            <a:ext cx="1233010" cy="3858699"/>
            <a:chOff x="8129181" y="1527935"/>
            <a:chExt cx="1233010" cy="3858699"/>
          </a:xfrm>
        </p:grpSpPr>
        <p:sp>
          <p:nvSpPr>
            <p:cNvPr id="342" name="Google Shape;342;p17"/>
            <p:cNvSpPr/>
            <p:nvPr/>
          </p:nvSpPr>
          <p:spPr>
            <a:xfrm flipH="1">
              <a:off x="8714016" y="1527935"/>
              <a:ext cx="648175" cy="3858699"/>
            </a:xfrm>
            <a:custGeom>
              <a:avLst/>
              <a:gdLst/>
              <a:ahLst/>
              <a:cxnLst/>
              <a:rect l="l" t="t" r="r" b="b"/>
              <a:pathLst>
                <a:path w="7603" h="45262" extrusionOk="0">
                  <a:moveTo>
                    <a:pt x="1" y="1"/>
                  </a:moveTo>
                  <a:lnTo>
                    <a:pt x="1" y="45262"/>
                  </a:lnTo>
                  <a:lnTo>
                    <a:pt x="760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" name="Google Shape;343;p17"/>
            <p:cNvSpPr/>
            <p:nvPr/>
          </p:nvSpPr>
          <p:spPr>
            <a:xfrm flipH="1">
              <a:off x="8129184" y="1527935"/>
              <a:ext cx="1233007" cy="3858699"/>
            </a:xfrm>
            <a:custGeom>
              <a:avLst/>
              <a:gdLst/>
              <a:ahLst/>
              <a:cxnLst/>
              <a:rect l="l" t="t" r="r" b="b"/>
              <a:pathLst>
                <a:path w="14463" h="45262" extrusionOk="0">
                  <a:moveTo>
                    <a:pt x="1" y="1"/>
                  </a:moveTo>
                  <a:lnTo>
                    <a:pt x="6884" y="45262"/>
                  </a:lnTo>
                  <a:lnTo>
                    <a:pt x="1446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4" name="Google Shape;344;p17"/>
            <p:cNvGrpSpPr/>
            <p:nvPr/>
          </p:nvGrpSpPr>
          <p:grpSpPr>
            <a:xfrm flipH="1">
              <a:off x="8129181" y="1527935"/>
              <a:ext cx="1233007" cy="3858699"/>
              <a:chOff x="1229268" y="1267272"/>
              <a:chExt cx="1233007" cy="3858699"/>
            </a:xfrm>
          </p:grpSpPr>
          <p:sp>
            <p:nvSpPr>
              <p:cNvPr id="345" name="Google Shape;345;p17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346;p17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7" name="Google Shape;347;p17"/>
            <p:cNvGrpSpPr/>
            <p:nvPr/>
          </p:nvGrpSpPr>
          <p:grpSpPr>
            <a:xfrm flipH="1">
              <a:off x="8261581" y="1703811"/>
              <a:ext cx="1100610" cy="2803618"/>
              <a:chOff x="1076156" y="1443149"/>
              <a:chExt cx="1100610" cy="2803618"/>
            </a:xfrm>
          </p:grpSpPr>
          <p:sp>
            <p:nvSpPr>
              <p:cNvPr id="348" name="Google Shape;348;p17"/>
              <p:cNvSpPr/>
              <p:nvPr/>
            </p:nvSpPr>
            <p:spPr>
              <a:xfrm>
                <a:off x="1076156" y="4215053"/>
                <a:ext cx="11006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910" y="372"/>
                    </a:lnTo>
                    <a:lnTo>
                      <a:pt x="12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" name="Google Shape;349;p17"/>
              <p:cNvSpPr/>
              <p:nvPr/>
            </p:nvSpPr>
            <p:spPr>
              <a:xfrm>
                <a:off x="1076156" y="3290403"/>
                <a:ext cx="96036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1264" y="372"/>
                    </a:lnTo>
                    <a:lnTo>
                      <a:pt x="11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" name="Google Shape;350;p17"/>
              <p:cNvSpPr/>
              <p:nvPr/>
            </p:nvSpPr>
            <p:spPr>
              <a:xfrm>
                <a:off x="1076156" y="4061001"/>
                <a:ext cx="10769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632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2631" y="371"/>
                    </a:lnTo>
                    <a:lnTo>
                      <a:pt x="125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351;p17"/>
              <p:cNvSpPr/>
              <p:nvPr/>
            </p:nvSpPr>
            <p:spPr>
              <a:xfrm>
                <a:off x="1076156" y="3906865"/>
                <a:ext cx="10532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2353" y="371"/>
                    </a:lnTo>
                    <a:lnTo>
                      <a:pt x="123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" name="Google Shape;352;p17"/>
              <p:cNvSpPr/>
              <p:nvPr/>
            </p:nvSpPr>
            <p:spPr>
              <a:xfrm>
                <a:off x="1076156" y="3598676"/>
                <a:ext cx="10077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1820" y="371"/>
                    </a:lnTo>
                    <a:lnTo>
                      <a:pt x="117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353;p17"/>
              <p:cNvSpPr/>
              <p:nvPr/>
            </p:nvSpPr>
            <p:spPr>
              <a:xfrm>
                <a:off x="1076156" y="3444540"/>
                <a:ext cx="9840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543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1542" y="371"/>
                    </a:lnTo>
                    <a:lnTo>
                      <a:pt x="1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354;p17"/>
              <p:cNvSpPr/>
              <p:nvPr/>
            </p:nvSpPr>
            <p:spPr>
              <a:xfrm>
                <a:off x="1076156" y="3752728"/>
                <a:ext cx="10295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075" y="372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" name="Google Shape;355;p17"/>
              <p:cNvSpPr/>
              <p:nvPr/>
            </p:nvSpPr>
            <p:spPr>
              <a:xfrm>
                <a:off x="1076156" y="1597200"/>
                <a:ext cx="7035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8251" y="372"/>
                    </a:lnTo>
                    <a:lnTo>
                      <a:pt x="8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" name="Google Shape;356;p17"/>
              <p:cNvSpPr/>
              <p:nvPr/>
            </p:nvSpPr>
            <p:spPr>
              <a:xfrm>
                <a:off x="1076156" y="2059525"/>
                <a:ext cx="772643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062" y="372"/>
                    </a:lnTo>
                    <a:lnTo>
                      <a:pt x="90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" name="Google Shape;357;p17"/>
              <p:cNvSpPr/>
              <p:nvPr/>
            </p:nvSpPr>
            <p:spPr>
              <a:xfrm>
                <a:off x="1076156" y="1905474"/>
                <a:ext cx="74894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784" y="371"/>
                    </a:lnTo>
                    <a:lnTo>
                      <a:pt x="87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" name="Google Shape;358;p17"/>
              <p:cNvSpPr/>
              <p:nvPr/>
            </p:nvSpPr>
            <p:spPr>
              <a:xfrm>
                <a:off x="1076156" y="3136351"/>
                <a:ext cx="9365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986" y="371"/>
                    </a:lnTo>
                    <a:lnTo>
                      <a:pt x="109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" name="Google Shape;359;p17"/>
              <p:cNvSpPr/>
              <p:nvPr/>
            </p:nvSpPr>
            <p:spPr>
              <a:xfrm>
                <a:off x="1076156" y="1751337"/>
                <a:ext cx="7272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529" y="371"/>
                    </a:lnTo>
                    <a:lnTo>
                      <a:pt x="84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" name="Google Shape;360;p17"/>
              <p:cNvSpPr/>
              <p:nvPr/>
            </p:nvSpPr>
            <p:spPr>
              <a:xfrm>
                <a:off x="1076156" y="1443149"/>
                <a:ext cx="67980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7973" y="371"/>
                    </a:lnTo>
                    <a:lnTo>
                      <a:pt x="79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1" name="Google Shape;361;p17"/>
              <p:cNvSpPr/>
              <p:nvPr/>
            </p:nvSpPr>
            <p:spPr>
              <a:xfrm>
                <a:off x="1076156" y="2213662"/>
                <a:ext cx="7963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341" y="371"/>
                    </a:lnTo>
                    <a:lnTo>
                      <a:pt x="92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1076156" y="2984175"/>
                <a:ext cx="9128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708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0708" y="372"/>
                    </a:lnTo>
                    <a:lnTo>
                      <a:pt x="106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1076156" y="2830124"/>
                <a:ext cx="88918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430" y="371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1076156" y="2675987"/>
                <a:ext cx="8674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175" y="371"/>
                    </a:lnTo>
                    <a:lnTo>
                      <a:pt x="10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1076156" y="2521850"/>
                <a:ext cx="8437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897" y="372"/>
                    </a:lnTo>
                    <a:lnTo>
                      <a:pt x="98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1076156" y="2367799"/>
                <a:ext cx="82004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9619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619" y="371"/>
                    </a:lnTo>
                    <a:lnTo>
                      <a:pt x="9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7" name="Google Shape;367;p17"/>
            <p:cNvSpPr/>
            <p:nvPr/>
          </p:nvSpPr>
          <p:spPr>
            <a:xfrm flipH="1">
              <a:off x="8237881" y="4629852"/>
              <a:ext cx="1124310" cy="31714"/>
            </a:xfrm>
            <a:custGeom>
              <a:avLst/>
              <a:gdLst/>
              <a:ahLst/>
              <a:cxnLst/>
              <a:rect l="l" t="t" r="r" b="b"/>
              <a:pathLst>
                <a:path w="13188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188" y="371"/>
                  </a:lnTo>
                  <a:lnTo>
                    <a:pt x="1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17"/>
            <p:cNvSpPr/>
            <p:nvPr/>
          </p:nvSpPr>
          <p:spPr>
            <a:xfrm flipH="1">
              <a:off x="8145041" y="5246314"/>
              <a:ext cx="1217150" cy="31629"/>
            </a:xfrm>
            <a:custGeom>
              <a:avLst/>
              <a:gdLst/>
              <a:ahLst/>
              <a:cxnLst/>
              <a:rect l="l" t="t" r="r" b="b"/>
              <a:pathLst>
                <a:path w="14277" h="371" extrusionOk="0">
                  <a:moveTo>
                    <a:pt x="1" y="0"/>
                  </a:moveTo>
                  <a:lnTo>
                    <a:pt x="1" y="371"/>
                  </a:lnTo>
                  <a:lnTo>
                    <a:pt x="14277" y="371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69;p17"/>
            <p:cNvSpPr/>
            <p:nvPr/>
          </p:nvSpPr>
          <p:spPr>
            <a:xfrm flipH="1">
              <a:off x="8168741" y="5092177"/>
              <a:ext cx="1193450" cy="31714"/>
            </a:xfrm>
            <a:custGeom>
              <a:avLst/>
              <a:gdLst/>
              <a:ahLst/>
              <a:cxnLst/>
              <a:rect l="l" t="t" r="r" b="b"/>
              <a:pathLst>
                <a:path w="13999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999" y="371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" name="Google Shape;370;p17"/>
            <p:cNvSpPr/>
            <p:nvPr/>
          </p:nvSpPr>
          <p:spPr>
            <a:xfrm flipH="1">
              <a:off x="8192441" y="4938041"/>
              <a:ext cx="1169750" cy="31714"/>
            </a:xfrm>
            <a:custGeom>
              <a:avLst/>
              <a:gdLst/>
              <a:ahLst/>
              <a:cxnLst/>
              <a:rect l="l" t="t" r="r" b="b"/>
              <a:pathLst>
                <a:path w="13721" h="372" extrusionOk="0">
                  <a:moveTo>
                    <a:pt x="1" y="1"/>
                  </a:moveTo>
                  <a:lnTo>
                    <a:pt x="1" y="372"/>
                  </a:lnTo>
                  <a:lnTo>
                    <a:pt x="13721" y="372"/>
                  </a:lnTo>
                  <a:lnTo>
                    <a:pt x="13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17"/>
            <p:cNvSpPr/>
            <p:nvPr/>
          </p:nvSpPr>
          <p:spPr>
            <a:xfrm flipH="1">
              <a:off x="8214180" y="4783989"/>
              <a:ext cx="1148010" cy="31714"/>
            </a:xfrm>
            <a:custGeom>
              <a:avLst/>
              <a:gdLst/>
              <a:ahLst/>
              <a:cxnLst/>
              <a:rect l="l" t="t" r="r" b="b"/>
              <a:pathLst>
                <a:path w="13466" h="372" extrusionOk="0">
                  <a:moveTo>
                    <a:pt x="1" y="0"/>
                  </a:moveTo>
                  <a:lnTo>
                    <a:pt x="1" y="371"/>
                  </a:lnTo>
                  <a:lnTo>
                    <a:pt x="13466" y="371"/>
                  </a:lnTo>
                  <a:lnTo>
                    <a:pt x="13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2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2"/>
          <p:cNvSpPr txBox="1">
            <a:spLocks noGrp="1"/>
          </p:cNvSpPr>
          <p:nvPr>
            <p:ph type="body" idx="1"/>
          </p:nvPr>
        </p:nvSpPr>
        <p:spPr>
          <a:xfrm>
            <a:off x="713225" y="1423050"/>
            <a:ext cx="3989100" cy="22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ed Hat Display"/>
              <a:buChar char="■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9pPr>
          </a:lstStyle>
          <a:p/>
        </p:txBody>
      </p:sp>
      <p:sp>
        <p:nvSpPr>
          <p:cNvPr id="537" name="Google Shape;537;p22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5559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27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7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0" name="Google Shape;660;p27"/>
          <p:cNvSpPr txBox="1">
            <a:spLocks noGrp="1"/>
          </p:cNvSpPr>
          <p:nvPr>
            <p:ph type="subTitle" idx="1"/>
          </p:nvPr>
        </p:nvSpPr>
        <p:spPr>
          <a:xfrm>
            <a:off x="1186800" y="1628250"/>
            <a:ext cx="3200400" cy="18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27"/>
          <p:cNvSpPr txBox="1">
            <a:spLocks noGrp="1"/>
          </p:cNvSpPr>
          <p:nvPr>
            <p:ph type="subTitle" idx="2"/>
          </p:nvPr>
        </p:nvSpPr>
        <p:spPr>
          <a:xfrm>
            <a:off x="4756800" y="1628250"/>
            <a:ext cx="3200400" cy="18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28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4" name="Google Shape;664;p28"/>
          <p:cNvGrpSpPr/>
          <p:nvPr/>
        </p:nvGrpSpPr>
        <p:grpSpPr>
          <a:xfrm flipH="1">
            <a:off x="-253691" y="2244172"/>
            <a:ext cx="1233010" cy="3858699"/>
            <a:chOff x="8129181" y="1527935"/>
            <a:chExt cx="1233010" cy="3858699"/>
          </a:xfrm>
        </p:grpSpPr>
        <p:sp>
          <p:nvSpPr>
            <p:cNvPr id="665" name="Google Shape;665;p28"/>
            <p:cNvSpPr/>
            <p:nvPr/>
          </p:nvSpPr>
          <p:spPr>
            <a:xfrm flipH="1">
              <a:off x="8714016" y="1527935"/>
              <a:ext cx="648175" cy="3858699"/>
            </a:xfrm>
            <a:custGeom>
              <a:avLst/>
              <a:gdLst/>
              <a:ahLst/>
              <a:cxnLst/>
              <a:rect l="l" t="t" r="r" b="b"/>
              <a:pathLst>
                <a:path w="7603" h="45262" extrusionOk="0">
                  <a:moveTo>
                    <a:pt x="1" y="1"/>
                  </a:moveTo>
                  <a:lnTo>
                    <a:pt x="1" y="45262"/>
                  </a:lnTo>
                  <a:lnTo>
                    <a:pt x="760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28"/>
            <p:cNvSpPr/>
            <p:nvPr/>
          </p:nvSpPr>
          <p:spPr>
            <a:xfrm flipH="1">
              <a:off x="8129184" y="1527935"/>
              <a:ext cx="1233007" cy="3858699"/>
            </a:xfrm>
            <a:custGeom>
              <a:avLst/>
              <a:gdLst/>
              <a:ahLst/>
              <a:cxnLst/>
              <a:rect l="l" t="t" r="r" b="b"/>
              <a:pathLst>
                <a:path w="14463" h="45262" extrusionOk="0">
                  <a:moveTo>
                    <a:pt x="1" y="1"/>
                  </a:moveTo>
                  <a:lnTo>
                    <a:pt x="6884" y="45262"/>
                  </a:lnTo>
                  <a:lnTo>
                    <a:pt x="1446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67" name="Google Shape;667;p28"/>
            <p:cNvGrpSpPr/>
            <p:nvPr/>
          </p:nvGrpSpPr>
          <p:grpSpPr>
            <a:xfrm flipH="1">
              <a:off x="8129181" y="1527935"/>
              <a:ext cx="1233007" cy="3858699"/>
              <a:chOff x="1229268" y="1267272"/>
              <a:chExt cx="1233007" cy="3858699"/>
            </a:xfrm>
          </p:grpSpPr>
          <p:sp>
            <p:nvSpPr>
              <p:cNvPr id="668" name="Google Shape;668;p28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9" name="Google Shape;669;p28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70" name="Google Shape;670;p28"/>
            <p:cNvGrpSpPr/>
            <p:nvPr/>
          </p:nvGrpSpPr>
          <p:grpSpPr>
            <a:xfrm flipH="1">
              <a:off x="8261581" y="1703811"/>
              <a:ext cx="1100610" cy="2803618"/>
              <a:chOff x="1076156" y="1443149"/>
              <a:chExt cx="1100610" cy="2803618"/>
            </a:xfrm>
          </p:grpSpPr>
          <p:sp>
            <p:nvSpPr>
              <p:cNvPr id="671" name="Google Shape;671;p28"/>
              <p:cNvSpPr/>
              <p:nvPr/>
            </p:nvSpPr>
            <p:spPr>
              <a:xfrm>
                <a:off x="1076156" y="4215053"/>
                <a:ext cx="11006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910" y="372"/>
                    </a:lnTo>
                    <a:lnTo>
                      <a:pt x="12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1076156" y="3290403"/>
                <a:ext cx="96036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1264" y="372"/>
                    </a:lnTo>
                    <a:lnTo>
                      <a:pt x="11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>
                <a:off x="1076156" y="4061001"/>
                <a:ext cx="10769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632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2631" y="371"/>
                    </a:lnTo>
                    <a:lnTo>
                      <a:pt x="125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4" name="Google Shape;674;p28"/>
              <p:cNvSpPr/>
              <p:nvPr/>
            </p:nvSpPr>
            <p:spPr>
              <a:xfrm>
                <a:off x="1076156" y="3906865"/>
                <a:ext cx="10532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2353" y="371"/>
                    </a:lnTo>
                    <a:lnTo>
                      <a:pt x="123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5" name="Google Shape;675;p28"/>
              <p:cNvSpPr/>
              <p:nvPr/>
            </p:nvSpPr>
            <p:spPr>
              <a:xfrm>
                <a:off x="1076156" y="3598676"/>
                <a:ext cx="10077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1820" y="371"/>
                    </a:lnTo>
                    <a:lnTo>
                      <a:pt x="117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1076156" y="3444540"/>
                <a:ext cx="9840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543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1542" y="371"/>
                    </a:lnTo>
                    <a:lnTo>
                      <a:pt x="1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076156" y="3752728"/>
                <a:ext cx="10295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075" y="372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1076156" y="1597200"/>
                <a:ext cx="7035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8251" y="372"/>
                    </a:lnTo>
                    <a:lnTo>
                      <a:pt x="8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9" name="Google Shape;679;p28"/>
              <p:cNvSpPr/>
              <p:nvPr/>
            </p:nvSpPr>
            <p:spPr>
              <a:xfrm>
                <a:off x="1076156" y="2059525"/>
                <a:ext cx="772643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062" y="372"/>
                    </a:lnTo>
                    <a:lnTo>
                      <a:pt x="90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0" name="Google Shape;680;p28"/>
              <p:cNvSpPr/>
              <p:nvPr/>
            </p:nvSpPr>
            <p:spPr>
              <a:xfrm>
                <a:off x="1076156" y="1905474"/>
                <a:ext cx="74894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784" y="371"/>
                    </a:lnTo>
                    <a:lnTo>
                      <a:pt x="87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1" name="Google Shape;681;p28"/>
              <p:cNvSpPr/>
              <p:nvPr/>
            </p:nvSpPr>
            <p:spPr>
              <a:xfrm>
                <a:off x="1076156" y="3136351"/>
                <a:ext cx="9365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986" y="371"/>
                    </a:lnTo>
                    <a:lnTo>
                      <a:pt x="109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2" name="Google Shape;682;p28"/>
              <p:cNvSpPr/>
              <p:nvPr/>
            </p:nvSpPr>
            <p:spPr>
              <a:xfrm>
                <a:off x="1076156" y="1751337"/>
                <a:ext cx="7272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529" y="371"/>
                    </a:lnTo>
                    <a:lnTo>
                      <a:pt x="84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3" name="Google Shape;683;p28"/>
              <p:cNvSpPr/>
              <p:nvPr/>
            </p:nvSpPr>
            <p:spPr>
              <a:xfrm>
                <a:off x="1076156" y="1443149"/>
                <a:ext cx="67980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7973" y="371"/>
                    </a:lnTo>
                    <a:lnTo>
                      <a:pt x="79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4" name="Google Shape;684;p28"/>
              <p:cNvSpPr/>
              <p:nvPr/>
            </p:nvSpPr>
            <p:spPr>
              <a:xfrm>
                <a:off x="1076156" y="2213662"/>
                <a:ext cx="7963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341" y="371"/>
                    </a:lnTo>
                    <a:lnTo>
                      <a:pt x="92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5" name="Google Shape;685;p28"/>
              <p:cNvSpPr/>
              <p:nvPr/>
            </p:nvSpPr>
            <p:spPr>
              <a:xfrm>
                <a:off x="1076156" y="2984175"/>
                <a:ext cx="9128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708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0708" y="372"/>
                    </a:lnTo>
                    <a:lnTo>
                      <a:pt x="106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6" name="Google Shape;686;p28"/>
              <p:cNvSpPr/>
              <p:nvPr/>
            </p:nvSpPr>
            <p:spPr>
              <a:xfrm>
                <a:off x="1076156" y="2830124"/>
                <a:ext cx="88918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430" y="371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7" name="Google Shape;687;p28"/>
              <p:cNvSpPr/>
              <p:nvPr/>
            </p:nvSpPr>
            <p:spPr>
              <a:xfrm>
                <a:off x="1076156" y="2675987"/>
                <a:ext cx="8674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175" y="371"/>
                    </a:lnTo>
                    <a:lnTo>
                      <a:pt x="10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8" name="Google Shape;688;p28"/>
              <p:cNvSpPr/>
              <p:nvPr/>
            </p:nvSpPr>
            <p:spPr>
              <a:xfrm>
                <a:off x="1076156" y="2521850"/>
                <a:ext cx="8437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897" y="372"/>
                    </a:lnTo>
                    <a:lnTo>
                      <a:pt x="98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9" name="Google Shape;689;p28"/>
              <p:cNvSpPr/>
              <p:nvPr/>
            </p:nvSpPr>
            <p:spPr>
              <a:xfrm>
                <a:off x="1076156" y="2367799"/>
                <a:ext cx="82004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9619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619" y="371"/>
                    </a:lnTo>
                    <a:lnTo>
                      <a:pt x="9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90" name="Google Shape;690;p28"/>
            <p:cNvSpPr/>
            <p:nvPr/>
          </p:nvSpPr>
          <p:spPr>
            <a:xfrm flipH="1">
              <a:off x="8237881" y="4629852"/>
              <a:ext cx="1124310" cy="31714"/>
            </a:xfrm>
            <a:custGeom>
              <a:avLst/>
              <a:gdLst/>
              <a:ahLst/>
              <a:cxnLst/>
              <a:rect l="l" t="t" r="r" b="b"/>
              <a:pathLst>
                <a:path w="13188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188" y="371"/>
                  </a:lnTo>
                  <a:lnTo>
                    <a:pt x="1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8"/>
            <p:cNvSpPr/>
            <p:nvPr/>
          </p:nvSpPr>
          <p:spPr>
            <a:xfrm flipH="1">
              <a:off x="8145041" y="5246314"/>
              <a:ext cx="1217150" cy="31629"/>
            </a:xfrm>
            <a:custGeom>
              <a:avLst/>
              <a:gdLst/>
              <a:ahLst/>
              <a:cxnLst/>
              <a:rect l="l" t="t" r="r" b="b"/>
              <a:pathLst>
                <a:path w="14277" h="371" extrusionOk="0">
                  <a:moveTo>
                    <a:pt x="1" y="0"/>
                  </a:moveTo>
                  <a:lnTo>
                    <a:pt x="1" y="371"/>
                  </a:lnTo>
                  <a:lnTo>
                    <a:pt x="14277" y="371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8"/>
            <p:cNvSpPr/>
            <p:nvPr/>
          </p:nvSpPr>
          <p:spPr>
            <a:xfrm flipH="1">
              <a:off x="8168741" y="5092177"/>
              <a:ext cx="1193450" cy="31714"/>
            </a:xfrm>
            <a:custGeom>
              <a:avLst/>
              <a:gdLst/>
              <a:ahLst/>
              <a:cxnLst/>
              <a:rect l="l" t="t" r="r" b="b"/>
              <a:pathLst>
                <a:path w="13999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999" y="371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8"/>
            <p:cNvSpPr/>
            <p:nvPr/>
          </p:nvSpPr>
          <p:spPr>
            <a:xfrm flipH="1">
              <a:off x="8192441" y="4938041"/>
              <a:ext cx="1169750" cy="31714"/>
            </a:xfrm>
            <a:custGeom>
              <a:avLst/>
              <a:gdLst/>
              <a:ahLst/>
              <a:cxnLst/>
              <a:rect l="l" t="t" r="r" b="b"/>
              <a:pathLst>
                <a:path w="13721" h="372" extrusionOk="0">
                  <a:moveTo>
                    <a:pt x="1" y="1"/>
                  </a:moveTo>
                  <a:lnTo>
                    <a:pt x="1" y="372"/>
                  </a:lnTo>
                  <a:lnTo>
                    <a:pt x="13721" y="372"/>
                  </a:lnTo>
                  <a:lnTo>
                    <a:pt x="13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8"/>
            <p:cNvSpPr/>
            <p:nvPr/>
          </p:nvSpPr>
          <p:spPr>
            <a:xfrm flipH="1">
              <a:off x="8214180" y="4783989"/>
              <a:ext cx="1148010" cy="31714"/>
            </a:xfrm>
            <a:custGeom>
              <a:avLst/>
              <a:gdLst/>
              <a:ahLst/>
              <a:cxnLst/>
              <a:rect l="l" t="t" r="r" b="b"/>
              <a:pathLst>
                <a:path w="13466" h="372" extrusionOk="0">
                  <a:moveTo>
                    <a:pt x="1" y="0"/>
                  </a:moveTo>
                  <a:lnTo>
                    <a:pt x="1" y="371"/>
                  </a:lnTo>
                  <a:lnTo>
                    <a:pt x="13466" y="371"/>
                  </a:lnTo>
                  <a:lnTo>
                    <a:pt x="13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5" name="Google Shape;695;p28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96" name="Google Shape;696;p28"/>
          <p:cNvSpPr txBox="1">
            <a:spLocks noGrp="1"/>
          </p:cNvSpPr>
          <p:nvPr>
            <p:ph type="subTitle" idx="1"/>
          </p:nvPr>
        </p:nvSpPr>
        <p:spPr>
          <a:xfrm>
            <a:off x="713225" y="3134000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7" name="Google Shape;697;p28"/>
          <p:cNvSpPr txBox="1">
            <a:spLocks noGrp="1"/>
          </p:cNvSpPr>
          <p:nvPr>
            <p:ph type="subTitle" idx="2"/>
          </p:nvPr>
        </p:nvSpPr>
        <p:spPr>
          <a:xfrm>
            <a:off x="713225" y="2631525"/>
            <a:ext cx="2400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698" name="Google Shape;698;p28"/>
          <p:cNvSpPr txBox="1">
            <a:spLocks noGrp="1"/>
          </p:cNvSpPr>
          <p:nvPr>
            <p:ph type="subTitle" idx="3"/>
          </p:nvPr>
        </p:nvSpPr>
        <p:spPr>
          <a:xfrm>
            <a:off x="6030400" y="3134000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28"/>
          <p:cNvSpPr txBox="1">
            <a:spLocks noGrp="1"/>
          </p:cNvSpPr>
          <p:nvPr>
            <p:ph type="subTitle" idx="4"/>
          </p:nvPr>
        </p:nvSpPr>
        <p:spPr>
          <a:xfrm>
            <a:off x="6030400" y="2631525"/>
            <a:ext cx="2400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700" name="Google Shape;700;p28"/>
          <p:cNvSpPr txBox="1">
            <a:spLocks noGrp="1"/>
          </p:cNvSpPr>
          <p:nvPr>
            <p:ph type="subTitle" idx="5"/>
          </p:nvPr>
        </p:nvSpPr>
        <p:spPr>
          <a:xfrm>
            <a:off x="3371850" y="3134000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28"/>
          <p:cNvSpPr txBox="1">
            <a:spLocks noGrp="1"/>
          </p:cNvSpPr>
          <p:nvPr>
            <p:ph type="subTitle" idx="6"/>
          </p:nvPr>
        </p:nvSpPr>
        <p:spPr>
          <a:xfrm>
            <a:off x="3371850" y="2631525"/>
            <a:ext cx="2400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grpSp>
        <p:nvGrpSpPr>
          <p:cNvPr id="702" name="Google Shape;702;p28"/>
          <p:cNvGrpSpPr/>
          <p:nvPr/>
        </p:nvGrpSpPr>
        <p:grpSpPr>
          <a:xfrm>
            <a:off x="531561" y="4447161"/>
            <a:ext cx="1119581" cy="1780002"/>
            <a:chOff x="531561" y="4447161"/>
            <a:chExt cx="1119581" cy="1780002"/>
          </a:xfrm>
        </p:grpSpPr>
        <p:sp>
          <p:nvSpPr>
            <p:cNvPr id="703" name="Google Shape;703;p28"/>
            <p:cNvSpPr/>
            <p:nvPr/>
          </p:nvSpPr>
          <p:spPr>
            <a:xfrm flipH="1">
              <a:off x="783361" y="4447161"/>
              <a:ext cx="867781" cy="1780002"/>
            </a:xfrm>
            <a:custGeom>
              <a:avLst/>
              <a:gdLst/>
              <a:ahLst/>
              <a:cxnLst/>
              <a:rect l="l" t="t" r="r" b="b"/>
              <a:pathLst>
                <a:path w="7186" h="14740" extrusionOk="0">
                  <a:moveTo>
                    <a:pt x="1" y="0"/>
                  </a:moveTo>
                  <a:lnTo>
                    <a:pt x="1" y="14740"/>
                  </a:lnTo>
                  <a:lnTo>
                    <a:pt x="7185" y="14740"/>
                  </a:lnTo>
                  <a:lnTo>
                    <a:pt x="7185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8"/>
            <p:cNvSpPr/>
            <p:nvPr/>
          </p:nvSpPr>
          <p:spPr>
            <a:xfrm flipH="1">
              <a:off x="531561" y="4447161"/>
              <a:ext cx="251905" cy="1780002"/>
            </a:xfrm>
            <a:custGeom>
              <a:avLst/>
              <a:gdLst/>
              <a:ahLst/>
              <a:cxnLst/>
              <a:rect l="l" t="t" r="r" b="b"/>
              <a:pathLst>
                <a:path w="2086" h="14740" extrusionOk="0">
                  <a:moveTo>
                    <a:pt x="0" y="0"/>
                  </a:moveTo>
                  <a:lnTo>
                    <a:pt x="0" y="14740"/>
                  </a:lnTo>
                  <a:lnTo>
                    <a:pt x="2086" y="14740"/>
                  </a:lnTo>
                  <a:lnTo>
                    <a:pt x="2086" y="51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8"/>
            <p:cNvSpPr/>
            <p:nvPr/>
          </p:nvSpPr>
          <p:spPr>
            <a:xfrm flipH="1">
              <a:off x="531561" y="4447161"/>
              <a:ext cx="251905" cy="1780002"/>
            </a:xfrm>
            <a:custGeom>
              <a:avLst/>
              <a:gdLst/>
              <a:ahLst/>
              <a:cxnLst/>
              <a:rect l="l" t="t" r="r" b="b"/>
              <a:pathLst>
                <a:path w="2086" h="14740" extrusionOk="0">
                  <a:moveTo>
                    <a:pt x="0" y="0"/>
                  </a:moveTo>
                  <a:lnTo>
                    <a:pt x="0" y="14740"/>
                  </a:lnTo>
                  <a:lnTo>
                    <a:pt x="2086" y="14740"/>
                  </a:lnTo>
                  <a:lnTo>
                    <a:pt x="2086" y="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06" name="Google Shape;706;p28"/>
          <p:cNvGrpSpPr/>
          <p:nvPr/>
        </p:nvGrpSpPr>
        <p:grpSpPr>
          <a:xfrm>
            <a:off x="8566793" y="1777392"/>
            <a:ext cx="1532073" cy="4102786"/>
            <a:chOff x="7676247" y="4451144"/>
            <a:chExt cx="1765265" cy="4727257"/>
          </a:xfrm>
        </p:grpSpPr>
        <p:sp>
          <p:nvSpPr>
            <p:cNvPr id="707" name="Google Shape;707;p28"/>
            <p:cNvSpPr/>
            <p:nvPr/>
          </p:nvSpPr>
          <p:spPr>
            <a:xfrm>
              <a:off x="7676247" y="4451144"/>
              <a:ext cx="423675" cy="4677414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8099817" y="4451144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7676247" y="4477895"/>
              <a:ext cx="423675" cy="4700506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524656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8099817" y="4451144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8099817" y="4477895"/>
              <a:ext cx="1341695" cy="4470543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524656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12" name="Google Shape;712;p28"/>
            <p:cNvGrpSpPr/>
            <p:nvPr/>
          </p:nvGrpSpPr>
          <p:grpSpPr>
            <a:xfrm>
              <a:off x="7748135" y="4813283"/>
              <a:ext cx="295221" cy="988044"/>
              <a:chOff x="8000749" y="4100800"/>
              <a:chExt cx="325098" cy="1088034"/>
            </a:xfrm>
          </p:grpSpPr>
          <p:sp>
            <p:nvSpPr>
              <p:cNvPr id="713" name="Google Shape;713;p28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4" name="Google Shape;714;p28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5" name="Google Shape;715;p28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16" name="Google Shape;716;p28"/>
            <p:cNvGrpSpPr/>
            <p:nvPr/>
          </p:nvGrpSpPr>
          <p:grpSpPr>
            <a:xfrm>
              <a:off x="8302933" y="4981021"/>
              <a:ext cx="778221" cy="1783424"/>
              <a:chOff x="8611692" y="4285513"/>
              <a:chExt cx="856977" cy="1963907"/>
            </a:xfrm>
          </p:grpSpPr>
          <p:sp>
            <p:nvSpPr>
              <p:cNvPr id="717" name="Google Shape;717;p28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30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p30"/>
          <p:cNvGrpSpPr/>
          <p:nvPr/>
        </p:nvGrpSpPr>
        <p:grpSpPr>
          <a:xfrm>
            <a:off x="8671264" y="1109096"/>
            <a:ext cx="914298" cy="5604526"/>
            <a:chOff x="308411" y="943721"/>
            <a:chExt cx="914298" cy="5604526"/>
          </a:xfrm>
        </p:grpSpPr>
        <p:sp>
          <p:nvSpPr>
            <p:cNvPr id="788" name="Google Shape;788;p30"/>
            <p:cNvSpPr/>
            <p:nvPr/>
          </p:nvSpPr>
          <p:spPr>
            <a:xfrm flipH="1">
              <a:off x="308411" y="94372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89" name="Google Shape;789;p30"/>
            <p:cNvGrpSpPr/>
            <p:nvPr/>
          </p:nvGrpSpPr>
          <p:grpSpPr>
            <a:xfrm>
              <a:off x="475070" y="1263026"/>
              <a:ext cx="392993" cy="2411096"/>
              <a:chOff x="475070" y="1263026"/>
              <a:chExt cx="392993" cy="2411096"/>
            </a:xfrm>
          </p:grpSpPr>
          <p:sp>
            <p:nvSpPr>
              <p:cNvPr id="790" name="Google Shape;790;p30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4" name="Google Shape;794;p30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04" name="Google Shape;804;p30"/>
            <p:cNvSpPr/>
            <p:nvPr/>
          </p:nvSpPr>
          <p:spPr>
            <a:xfrm>
              <a:off x="933600" y="169902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933600" y="192967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6" name="Google Shape;806;p30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07" name="Google Shape;807;p30"/>
          <p:cNvSpPr txBox="1">
            <a:spLocks noGrp="1"/>
          </p:cNvSpPr>
          <p:nvPr>
            <p:ph type="subTitle" idx="1"/>
          </p:nvPr>
        </p:nvSpPr>
        <p:spPr>
          <a:xfrm>
            <a:off x="2102550" y="2078602"/>
            <a:ext cx="2322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30"/>
          <p:cNvSpPr txBox="1">
            <a:spLocks noGrp="1"/>
          </p:cNvSpPr>
          <p:nvPr>
            <p:ph type="subTitle" idx="2"/>
          </p:nvPr>
        </p:nvSpPr>
        <p:spPr>
          <a:xfrm>
            <a:off x="2102550" y="1603800"/>
            <a:ext cx="2322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809" name="Google Shape;809;p30"/>
          <p:cNvSpPr txBox="1">
            <a:spLocks noGrp="1"/>
          </p:cNvSpPr>
          <p:nvPr>
            <p:ph type="subTitle" idx="3"/>
          </p:nvPr>
        </p:nvSpPr>
        <p:spPr>
          <a:xfrm>
            <a:off x="2102550" y="3711850"/>
            <a:ext cx="2322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30"/>
          <p:cNvSpPr txBox="1">
            <a:spLocks noGrp="1"/>
          </p:cNvSpPr>
          <p:nvPr>
            <p:ph type="subTitle" idx="4"/>
          </p:nvPr>
        </p:nvSpPr>
        <p:spPr>
          <a:xfrm>
            <a:off x="2102550" y="3237048"/>
            <a:ext cx="2322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811" name="Google Shape;811;p30"/>
          <p:cNvSpPr txBox="1">
            <a:spLocks noGrp="1"/>
          </p:cNvSpPr>
          <p:nvPr>
            <p:ph type="subTitle" idx="5"/>
          </p:nvPr>
        </p:nvSpPr>
        <p:spPr>
          <a:xfrm>
            <a:off x="6032575" y="2078602"/>
            <a:ext cx="2322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2" name="Google Shape;812;p30"/>
          <p:cNvSpPr txBox="1">
            <a:spLocks noGrp="1"/>
          </p:cNvSpPr>
          <p:nvPr>
            <p:ph type="subTitle" idx="6"/>
          </p:nvPr>
        </p:nvSpPr>
        <p:spPr>
          <a:xfrm>
            <a:off x="6032575" y="1603800"/>
            <a:ext cx="2322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813" name="Google Shape;813;p30"/>
          <p:cNvSpPr txBox="1">
            <a:spLocks noGrp="1"/>
          </p:cNvSpPr>
          <p:nvPr>
            <p:ph type="subTitle" idx="7"/>
          </p:nvPr>
        </p:nvSpPr>
        <p:spPr>
          <a:xfrm>
            <a:off x="6032575" y="3711850"/>
            <a:ext cx="2322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p30"/>
          <p:cNvSpPr txBox="1">
            <a:spLocks noGrp="1"/>
          </p:cNvSpPr>
          <p:nvPr>
            <p:ph type="subTitle" idx="8"/>
          </p:nvPr>
        </p:nvSpPr>
        <p:spPr>
          <a:xfrm>
            <a:off x="6032575" y="3237049"/>
            <a:ext cx="2322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grpSp>
        <p:nvGrpSpPr>
          <p:cNvPr id="815" name="Google Shape;815;p30"/>
          <p:cNvGrpSpPr/>
          <p:nvPr/>
        </p:nvGrpSpPr>
        <p:grpSpPr>
          <a:xfrm>
            <a:off x="8490438" y="2586625"/>
            <a:ext cx="973201" cy="3107083"/>
            <a:chOff x="8490438" y="2586625"/>
            <a:chExt cx="973201" cy="3107083"/>
          </a:xfrm>
        </p:grpSpPr>
        <p:sp>
          <p:nvSpPr>
            <p:cNvPr id="816" name="Google Shape;816;p30"/>
            <p:cNvSpPr/>
            <p:nvPr/>
          </p:nvSpPr>
          <p:spPr>
            <a:xfrm>
              <a:off x="8718750" y="2586625"/>
              <a:ext cx="119950" cy="3034500"/>
            </a:xfrm>
            <a:custGeom>
              <a:avLst/>
              <a:gdLst/>
              <a:ahLst/>
              <a:cxnLst/>
              <a:rect l="l" t="t" r="r" b="b"/>
              <a:pathLst>
                <a:path w="4798" h="121380" extrusionOk="0">
                  <a:moveTo>
                    <a:pt x="3256" y="121380"/>
                  </a:moveTo>
                  <a:lnTo>
                    <a:pt x="4798" y="117096"/>
                  </a:lnTo>
                  <a:lnTo>
                    <a:pt x="4284" y="22153"/>
                  </a:lnTo>
                  <a:lnTo>
                    <a:pt x="4627" y="2274"/>
                  </a:lnTo>
                  <a:lnTo>
                    <a:pt x="2984" y="0"/>
                  </a:lnTo>
                  <a:lnTo>
                    <a:pt x="857" y="6558"/>
                  </a:lnTo>
                  <a:lnTo>
                    <a:pt x="0" y="1169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7" name="Google Shape;817;p30"/>
            <p:cNvSpPr/>
            <p:nvPr/>
          </p:nvSpPr>
          <p:spPr>
            <a:xfrm flipH="1">
              <a:off x="8793151" y="2587038"/>
              <a:ext cx="670488" cy="3034895"/>
            </a:xfrm>
            <a:custGeom>
              <a:avLst/>
              <a:gdLst/>
              <a:ahLst/>
              <a:cxnLst/>
              <a:rect l="l" t="t" r="r" b="b"/>
              <a:pathLst>
                <a:path w="4213" h="19070" extrusionOk="0">
                  <a:moveTo>
                    <a:pt x="0" y="1"/>
                  </a:moveTo>
                  <a:lnTo>
                    <a:pt x="4212" y="1"/>
                  </a:lnTo>
                  <a:lnTo>
                    <a:pt x="4212" y="19070"/>
                  </a:lnTo>
                  <a:lnTo>
                    <a:pt x="0" y="1907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30"/>
            <p:cNvSpPr/>
            <p:nvPr/>
          </p:nvSpPr>
          <p:spPr>
            <a:xfrm flipH="1">
              <a:off x="8793151" y="2587038"/>
              <a:ext cx="670488" cy="3034895"/>
            </a:xfrm>
            <a:custGeom>
              <a:avLst/>
              <a:gdLst/>
              <a:ahLst/>
              <a:cxnLst/>
              <a:rect l="l" t="t" r="r" b="b"/>
              <a:pathLst>
                <a:path w="4213" h="19070" extrusionOk="0">
                  <a:moveTo>
                    <a:pt x="0" y="1"/>
                  </a:moveTo>
                  <a:lnTo>
                    <a:pt x="4212" y="1"/>
                  </a:lnTo>
                  <a:lnTo>
                    <a:pt x="4212" y="19070"/>
                  </a:lnTo>
                  <a:lnTo>
                    <a:pt x="0" y="19070"/>
                  </a:lnTo>
                  <a:close/>
                </a:path>
              </a:pathLst>
            </a:custGeom>
            <a:solidFill>
              <a:srgbClr val="52465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19" name="Google Shape;819;p30"/>
            <p:cNvGrpSpPr/>
            <p:nvPr/>
          </p:nvGrpSpPr>
          <p:grpSpPr>
            <a:xfrm>
              <a:off x="8893824" y="2693560"/>
              <a:ext cx="468277" cy="2716653"/>
              <a:chOff x="13700024" y="10794598"/>
              <a:chExt cx="468277" cy="2716653"/>
            </a:xfrm>
          </p:grpSpPr>
          <p:sp>
            <p:nvSpPr>
              <p:cNvPr id="820" name="Google Shape;820;p30"/>
              <p:cNvSpPr/>
              <p:nvPr/>
            </p:nvSpPr>
            <p:spPr>
              <a:xfrm flipH="1">
                <a:off x="14120875" y="1260457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 flipH="1">
                <a:off x="14015995" y="1260457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 flipH="1">
                <a:off x="1412087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 flipH="1">
                <a:off x="1401599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 flipH="1">
                <a:off x="1391095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 flipH="1">
                <a:off x="1380591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 flipH="1">
                <a:off x="1412087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 flipH="1">
                <a:off x="1401599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1"/>
                    </a:moveTo>
                    <a:lnTo>
                      <a:pt x="1" y="452"/>
                    </a:lnTo>
                    <a:lnTo>
                      <a:pt x="298" y="45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 flipH="1">
                <a:off x="1391095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1"/>
                    </a:moveTo>
                    <a:lnTo>
                      <a:pt x="1" y="452"/>
                    </a:lnTo>
                    <a:lnTo>
                      <a:pt x="298" y="45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 flipH="1">
                <a:off x="1380591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1"/>
                    </a:moveTo>
                    <a:lnTo>
                      <a:pt x="1" y="452"/>
                    </a:lnTo>
                    <a:lnTo>
                      <a:pt x="298" y="45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 flipH="1">
                <a:off x="1412087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1" name="Google Shape;831;p30"/>
              <p:cNvSpPr/>
              <p:nvPr/>
            </p:nvSpPr>
            <p:spPr>
              <a:xfrm flipH="1">
                <a:off x="1401599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1"/>
                    </a:moveTo>
                    <a:lnTo>
                      <a:pt x="1" y="463"/>
                    </a:lnTo>
                    <a:lnTo>
                      <a:pt x="298" y="463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 flipH="1">
                <a:off x="1391095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1"/>
                    </a:moveTo>
                    <a:lnTo>
                      <a:pt x="1" y="463"/>
                    </a:lnTo>
                    <a:lnTo>
                      <a:pt x="298" y="463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 flipH="1">
                <a:off x="1380591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1"/>
                    </a:moveTo>
                    <a:lnTo>
                      <a:pt x="1" y="463"/>
                    </a:lnTo>
                    <a:lnTo>
                      <a:pt x="298" y="463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 flipH="1">
                <a:off x="1412087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 flipH="1">
                <a:off x="1401599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 flipH="1">
                <a:off x="1391095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 flipH="1">
                <a:off x="1380591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 flipH="1">
                <a:off x="1412087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 flipH="1">
                <a:off x="1401599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 flipH="1">
                <a:off x="1391095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 flipH="1">
                <a:off x="1380591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 flipH="1">
                <a:off x="1412087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 flipH="1">
                <a:off x="1401599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 flipH="1">
                <a:off x="1391095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5" name="Google Shape;845;p30"/>
              <p:cNvSpPr/>
              <p:nvPr/>
            </p:nvSpPr>
            <p:spPr>
              <a:xfrm flipH="1">
                <a:off x="1380591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6" name="Google Shape;846;p30"/>
              <p:cNvSpPr/>
              <p:nvPr/>
            </p:nvSpPr>
            <p:spPr>
              <a:xfrm flipH="1">
                <a:off x="14120875" y="11073062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 flipH="1">
                <a:off x="14120875" y="11213115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 flipH="1">
                <a:off x="14120875" y="12048020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 flipH="1">
                <a:off x="14120875" y="12186322"/>
                <a:ext cx="47426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2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 flipH="1">
                <a:off x="14120875" y="1232621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1" name="Google Shape;851;p30"/>
              <p:cNvSpPr/>
              <p:nvPr/>
            </p:nvSpPr>
            <p:spPr>
              <a:xfrm flipH="1">
                <a:off x="14120875" y="1246451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13700024" y="10794598"/>
                <a:ext cx="467400" cy="490158"/>
                <a:chOff x="8601423" y="2840790"/>
                <a:chExt cx="249973" cy="262145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 flipH="1">
                  <a:off x="8826033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0"/>
                      </a:moveTo>
                      <a:lnTo>
                        <a:pt x="0" y="462"/>
                      </a:lnTo>
                      <a:lnTo>
                        <a:pt x="297" y="462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8769945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5" name="Google Shape;855;p30"/>
                <p:cNvSpPr/>
                <p:nvPr/>
              </p:nvSpPr>
              <p:spPr>
                <a:xfrm flipH="1">
                  <a:off x="8713771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6" name="Google Shape;856;p30"/>
                <p:cNvSpPr/>
                <p:nvPr/>
              </p:nvSpPr>
              <p:spPr>
                <a:xfrm flipH="1">
                  <a:off x="8657597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7" name="Google Shape;857;p30"/>
                <p:cNvSpPr/>
                <p:nvPr/>
              </p:nvSpPr>
              <p:spPr>
                <a:xfrm flipH="1">
                  <a:off x="8601423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0"/>
                      </a:moveTo>
                      <a:lnTo>
                        <a:pt x="0" y="462"/>
                      </a:lnTo>
                      <a:lnTo>
                        <a:pt x="297" y="462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8" name="Google Shape;858;p30"/>
                <p:cNvSpPr/>
                <p:nvPr/>
              </p:nvSpPr>
              <p:spPr>
                <a:xfrm flipH="1">
                  <a:off x="8826033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 flipH="1">
                  <a:off x="8769945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 flipH="1">
                  <a:off x="8713771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 flipH="1">
                  <a:off x="8657597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 flipH="1">
                  <a:off x="8601423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 flipH="1">
                  <a:off x="8769945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4" name="Google Shape;864;p30"/>
                <p:cNvSpPr/>
                <p:nvPr/>
              </p:nvSpPr>
              <p:spPr>
                <a:xfrm flipH="1">
                  <a:off x="8713771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5" name="Google Shape;865;p30"/>
                <p:cNvSpPr/>
                <p:nvPr/>
              </p:nvSpPr>
              <p:spPr>
                <a:xfrm flipH="1">
                  <a:off x="8657597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6" name="Google Shape;866;p30"/>
                <p:cNvSpPr/>
                <p:nvPr/>
              </p:nvSpPr>
              <p:spPr>
                <a:xfrm flipH="1">
                  <a:off x="8601423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1"/>
                      </a:moveTo>
                      <a:lnTo>
                        <a:pt x="0" y="463"/>
                      </a:lnTo>
                      <a:lnTo>
                        <a:pt x="297" y="463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7" name="Google Shape;867;p30"/>
                <p:cNvSpPr/>
                <p:nvPr/>
              </p:nvSpPr>
              <p:spPr>
                <a:xfrm flipH="1">
                  <a:off x="8769945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8" name="Google Shape;868;p30"/>
                <p:cNvSpPr/>
                <p:nvPr/>
              </p:nvSpPr>
              <p:spPr>
                <a:xfrm flipH="1">
                  <a:off x="8713771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9" name="Google Shape;869;p30"/>
                <p:cNvSpPr/>
                <p:nvPr/>
              </p:nvSpPr>
              <p:spPr>
                <a:xfrm flipH="1">
                  <a:off x="8657597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0" name="Google Shape;870;p30"/>
                <p:cNvSpPr/>
                <p:nvPr/>
              </p:nvSpPr>
              <p:spPr>
                <a:xfrm flipH="1">
                  <a:off x="8601423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1"/>
                      </a:moveTo>
                      <a:lnTo>
                        <a:pt x="0" y="452"/>
                      </a:lnTo>
                      <a:lnTo>
                        <a:pt x="297" y="452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871" name="Google Shape;871;p30"/>
              <p:cNvGrpSpPr/>
              <p:nvPr/>
            </p:nvGrpSpPr>
            <p:grpSpPr>
              <a:xfrm>
                <a:off x="13700024" y="12047688"/>
                <a:ext cx="362525" cy="628453"/>
                <a:chOff x="8601423" y="3510963"/>
                <a:chExt cx="193885" cy="336107"/>
              </a:xfrm>
            </p:grpSpPr>
            <p:sp>
              <p:nvSpPr>
                <p:cNvPr id="872" name="Google Shape;872;p30"/>
                <p:cNvSpPr/>
                <p:nvPr/>
              </p:nvSpPr>
              <p:spPr>
                <a:xfrm flipH="1">
                  <a:off x="8769945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3" name="Google Shape;873;p30"/>
                <p:cNvSpPr/>
                <p:nvPr/>
              </p:nvSpPr>
              <p:spPr>
                <a:xfrm flipH="1">
                  <a:off x="8713771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4" name="Google Shape;874;p30"/>
                <p:cNvSpPr/>
                <p:nvPr/>
              </p:nvSpPr>
              <p:spPr>
                <a:xfrm flipH="1">
                  <a:off x="8657597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5" name="Google Shape;875;p30"/>
                <p:cNvSpPr/>
                <p:nvPr/>
              </p:nvSpPr>
              <p:spPr>
                <a:xfrm flipH="1">
                  <a:off x="8601423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6" name="Google Shape;876;p30"/>
                <p:cNvSpPr/>
                <p:nvPr/>
              </p:nvSpPr>
              <p:spPr>
                <a:xfrm flipH="1">
                  <a:off x="8769945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7" name="Google Shape;877;p30"/>
                <p:cNvSpPr/>
                <p:nvPr/>
              </p:nvSpPr>
              <p:spPr>
                <a:xfrm flipH="1">
                  <a:off x="8713771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8" name="Google Shape;878;p30"/>
                <p:cNvSpPr/>
                <p:nvPr/>
              </p:nvSpPr>
              <p:spPr>
                <a:xfrm flipH="1">
                  <a:off x="8657597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9" name="Google Shape;879;p30"/>
                <p:cNvSpPr/>
                <p:nvPr/>
              </p:nvSpPr>
              <p:spPr>
                <a:xfrm flipH="1">
                  <a:off x="8601423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0" y="0"/>
                      </a:moveTo>
                      <a:lnTo>
                        <a:pt x="0" y="462"/>
                      </a:lnTo>
                      <a:lnTo>
                        <a:pt x="297" y="462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0" name="Google Shape;880;p30"/>
                <p:cNvSpPr/>
                <p:nvPr/>
              </p:nvSpPr>
              <p:spPr>
                <a:xfrm flipH="1">
                  <a:off x="8769945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1" name="Google Shape;881;p30"/>
                <p:cNvSpPr/>
                <p:nvPr/>
              </p:nvSpPr>
              <p:spPr>
                <a:xfrm flipH="1">
                  <a:off x="8713771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2" name="Google Shape;882;p30"/>
                <p:cNvSpPr/>
                <p:nvPr/>
              </p:nvSpPr>
              <p:spPr>
                <a:xfrm flipH="1">
                  <a:off x="8657597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3" name="Google Shape;883;p30"/>
                <p:cNvSpPr/>
                <p:nvPr/>
              </p:nvSpPr>
              <p:spPr>
                <a:xfrm flipH="1">
                  <a:off x="8601423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1"/>
                      </a:moveTo>
                      <a:lnTo>
                        <a:pt x="0" y="452"/>
                      </a:lnTo>
                      <a:lnTo>
                        <a:pt x="297" y="452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4" name="Google Shape;884;p30"/>
                <p:cNvSpPr/>
                <p:nvPr/>
              </p:nvSpPr>
              <p:spPr>
                <a:xfrm flipH="1">
                  <a:off x="8769945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5" name="Google Shape;885;p30"/>
                <p:cNvSpPr/>
                <p:nvPr/>
              </p:nvSpPr>
              <p:spPr>
                <a:xfrm flipH="1">
                  <a:off x="8713771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6" name="Google Shape;886;p30"/>
                <p:cNvSpPr/>
                <p:nvPr/>
              </p:nvSpPr>
              <p:spPr>
                <a:xfrm flipH="1">
                  <a:off x="8657597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7" name="Google Shape;887;p30"/>
                <p:cNvSpPr/>
                <p:nvPr/>
              </p:nvSpPr>
              <p:spPr>
                <a:xfrm flipH="1">
                  <a:off x="8601423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1"/>
                      </a:moveTo>
                      <a:lnTo>
                        <a:pt x="0" y="463"/>
                      </a:lnTo>
                      <a:lnTo>
                        <a:pt x="297" y="463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8" name="Google Shape;888;p30"/>
                <p:cNvSpPr/>
                <p:nvPr/>
              </p:nvSpPr>
              <p:spPr>
                <a:xfrm flipH="1">
                  <a:off x="8713771" y="3808601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9" name="Google Shape;889;p30"/>
                <p:cNvSpPr/>
                <p:nvPr/>
              </p:nvSpPr>
              <p:spPr>
                <a:xfrm flipH="1">
                  <a:off x="8657597" y="3808601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90" name="Google Shape;890;p30"/>
                <p:cNvSpPr/>
                <p:nvPr/>
              </p:nvSpPr>
              <p:spPr>
                <a:xfrm flipH="1">
                  <a:off x="8601423" y="3808601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891" name="Google Shape;891;p30"/>
              <p:cNvSpPr/>
              <p:nvPr/>
            </p:nvSpPr>
            <p:spPr>
              <a:xfrm flipH="1">
                <a:off x="13700024" y="12742506"/>
                <a:ext cx="47423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2" name="Google Shape;892;p30"/>
              <p:cNvSpPr/>
              <p:nvPr/>
            </p:nvSpPr>
            <p:spPr>
              <a:xfrm flipH="1">
                <a:off x="13700024" y="12882392"/>
                <a:ext cx="47423" cy="7193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3" name="Google Shape;893;p30"/>
              <p:cNvSpPr/>
              <p:nvPr/>
            </p:nvSpPr>
            <p:spPr>
              <a:xfrm flipH="1">
                <a:off x="13700024" y="13020688"/>
                <a:ext cx="47423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4" name="Google Shape;894;p30"/>
              <p:cNvSpPr/>
              <p:nvPr/>
            </p:nvSpPr>
            <p:spPr>
              <a:xfrm flipH="1">
                <a:off x="13700024" y="13160733"/>
                <a:ext cx="47423" cy="7193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5" name="Google Shape;895;p30"/>
              <p:cNvSpPr/>
              <p:nvPr/>
            </p:nvSpPr>
            <p:spPr>
              <a:xfrm flipH="1">
                <a:off x="13700024" y="13299028"/>
                <a:ext cx="47423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6" name="Google Shape;896;p30"/>
              <p:cNvSpPr/>
              <p:nvPr/>
            </p:nvSpPr>
            <p:spPr>
              <a:xfrm flipH="1">
                <a:off x="13700024" y="13439074"/>
                <a:ext cx="47423" cy="7177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97" name="Google Shape;897;p30"/>
            <p:cNvSpPr/>
            <p:nvPr/>
          </p:nvSpPr>
          <p:spPr>
            <a:xfrm flipH="1">
              <a:off x="8490438" y="2587038"/>
              <a:ext cx="302858" cy="3106670"/>
            </a:xfrm>
            <a:custGeom>
              <a:avLst/>
              <a:gdLst/>
              <a:ahLst/>
              <a:cxnLst/>
              <a:rect l="l" t="t" r="r" b="b"/>
              <a:pathLst>
                <a:path w="1903" h="19521" extrusionOk="0">
                  <a:moveTo>
                    <a:pt x="1903" y="2882"/>
                  </a:moveTo>
                  <a:lnTo>
                    <a:pt x="0" y="1"/>
                  </a:lnTo>
                  <a:lnTo>
                    <a:pt x="0" y="19235"/>
                  </a:lnTo>
                  <a:lnTo>
                    <a:pt x="1903" y="1952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30"/>
            <p:cNvSpPr/>
            <p:nvPr/>
          </p:nvSpPr>
          <p:spPr>
            <a:xfrm flipH="1">
              <a:off x="8899918" y="3257382"/>
              <a:ext cx="493676" cy="605706"/>
            </a:xfrm>
            <a:custGeom>
              <a:avLst/>
              <a:gdLst/>
              <a:ahLst/>
              <a:cxnLst/>
              <a:rect l="l" t="t" r="r" b="b"/>
              <a:pathLst>
                <a:path w="3102" h="3806" extrusionOk="0">
                  <a:moveTo>
                    <a:pt x="0" y="0"/>
                  </a:moveTo>
                  <a:lnTo>
                    <a:pt x="0" y="3805"/>
                  </a:lnTo>
                  <a:lnTo>
                    <a:pt x="3101" y="3805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99" name="Google Shape;899;p30"/>
          <p:cNvGrpSpPr/>
          <p:nvPr/>
        </p:nvGrpSpPr>
        <p:grpSpPr>
          <a:xfrm>
            <a:off x="-1126531" y="1547870"/>
            <a:ext cx="1765218" cy="4727118"/>
            <a:chOff x="-3618456" y="1547870"/>
            <a:chExt cx="1765218" cy="4727118"/>
          </a:xfrm>
        </p:grpSpPr>
        <p:sp>
          <p:nvSpPr>
            <p:cNvPr id="900" name="Google Shape;900;p30"/>
            <p:cNvSpPr/>
            <p:nvPr/>
          </p:nvSpPr>
          <p:spPr>
            <a:xfrm flipH="1">
              <a:off x="-2276900" y="1547870"/>
              <a:ext cx="423662" cy="4677276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30"/>
            <p:cNvSpPr/>
            <p:nvPr/>
          </p:nvSpPr>
          <p:spPr>
            <a:xfrm flipH="1">
              <a:off x="-3618456" y="1547870"/>
              <a:ext cx="1341656" cy="4677280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30"/>
            <p:cNvSpPr/>
            <p:nvPr/>
          </p:nvSpPr>
          <p:spPr>
            <a:xfrm flipH="1">
              <a:off x="-2276900" y="1574621"/>
              <a:ext cx="423662" cy="4700368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30"/>
            <p:cNvSpPr/>
            <p:nvPr/>
          </p:nvSpPr>
          <p:spPr>
            <a:xfrm flipH="1">
              <a:off x="-3618455" y="1574621"/>
              <a:ext cx="1341655" cy="4470412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30"/>
            <p:cNvSpPr/>
            <p:nvPr/>
          </p:nvSpPr>
          <p:spPr>
            <a:xfrm flipH="1">
              <a:off x="-3618456" y="1547870"/>
              <a:ext cx="1341656" cy="4677280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05" name="Google Shape;905;p30"/>
            <p:cNvGrpSpPr/>
            <p:nvPr/>
          </p:nvGrpSpPr>
          <p:grpSpPr>
            <a:xfrm flipH="1">
              <a:off x="-2219901" y="1909786"/>
              <a:ext cx="295198" cy="987968"/>
              <a:chOff x="8000749" y="4100800"/>
              <a:chExt cx="325098" cy="1088034"/>
            </a:xfrm>
          </p:grpSpPr>
          <p:sp>
            <p:nvSpPr>
              <p:cNvPr id="906" name="Google Shape;906;p30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7" name="Google Shape;907;p30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8" name="Google Shape;908;p30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09" name="Google Shape;909;p30"/>
            <p:cNvGrpSpPr/>
            <p:nvPr/>
          </p:nvGrpSpPr>
          <p:grpSpPr>
            <a:xfrm flipH="1">
              <a:off x="-3257618" y="2077511"/>
              <a:ext cx="778161" cy="1783286"/>
              <a:chOff x="8611692" y="4285513"/>
              <a:chExt cx="856977" cy="1963907"/>
            </a:xfrm>
          </p:grpSpPr>
          <p:sp>
            <p:nvSpPr>
              <p:cNvPr id="910" name="Google Shape;910;p30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1" name="Google Shape;911;p30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2" name="Google Shape;912;p30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3" name="Google Shape;913;p30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914" name="Google Shape;914;p30"/>
          <p:cNvGrpSpPr/>
          <p:nvPr/>
        </p:nvGrpSpPr>
        <p:grpSpPr>
          <a:xfrm>
            <a:off x="177455" y="4466524"/>
            <a:ext cx="1071526" cy="5511993"/>
            <a:chOff x="-4738583" y="333424"/>
            <a:chExt cx="1071526" cy="5511993"/>
          </a:xfrm>
        </p:grpSpPr>
        <p:sp>
          <p:nvSpPr>
            <p:cNvPr id="915" name="Google Shape;915;p30"/>
            <p:cNvSpPr/>
            <p:nvPr/>
          </p:nvSpPr>
          <p:spPr>
            <a:xfrm flipH="1">
              <a:off x="-4738583" y="333424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30"/>
            <p:cNvSpPr/>
            <p:nvPr/>
          </p:nvSpPr>
          <p:spPr>
            <a:xfrm flipH="1">
              <a:off x="-4417841" y="333425"/>
              <a:ext cx="750784" cy="5287889"/>
            </a:xfrm>
            <a:custGeom>
              <a:avLst/>
              <a:gdLst/>
              <a:ahLst/>
              <a:cxnLst/>
              <a:rect l="l" t="t" r="r" b="b"/>
              <a:pathLst>
                <a:path w="3553" h="23095" extrusionOk="0">
                  <a:moveTo>
                    <a:pt x="1" y="1"/>
                  </a:moveTo>
                  <a:lnTo>
                    <a:pt x="1" y="23095"/>
                  </a:lnTo>
                  <a:lnTo>
                    <a:pt x="3553" y="23095"/>
                  </a:lnTo>
                  <a:lnTo>
                    <a:pt x="35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30"/>
            <p:cNvSpPr/>
            <p:nvPr/>
          </p:nvSpPr>
          <p:spPr>
            <a:xfrm flipH="1">
              <a:off x="-4417841" y="361327"/>
              <a:ext cx="750767" cy="4585107"/>
            </a:xfrm>
            <a:custGeom>
              <a:avLst/>
              <a:gdLst/>
              <a:ahLst/>
              <a:cxnLst/>
              <a:rect l="l" t="t" r="r" b="b"/>
              <a:pathLst>
                <a:path w="3553" h="21699" extrusionOk="0">
                  <a:moveTo>
                    <a:pt x="3553" y="133"/>
                  </a:moveTo>
                  <a:lnTo>
                    <a:pt x="1" y="133"/>
                  </a:lnTo>
                  <a:lnTo>
                    <a:pt x="1" y="1"/>
                  </a:lnTo>
                  <a:lnTo>
                    <a:pt x="3553" y="1"/>
                  </a:lnTo>
                  <a:close/>
                  <a:moveTo>
                    <a:pt x="3553" y="265"/>
                  </a:moveTo>
                  <a:lnTo>
                    <a:pt x="1" y="265"/>
                  </a:lnTo>
                  <a:lnTo>
                    <a:pt x="1" y="397"/>
                  </a:lnTo>
                  <a:lnTo>
                    <a:pt x="3553" y="397"/>
                  </a:lnTo>
                  <a:close/>
                  <a:moveTo>
                    <a:pt x="3553" y="617"/>
                  </a:moveTo>
                  <a:lnTo>
                    <a:pt x="1" y="617"/>
                  </a:lnTo>
                  <a:lnTo>
                    <a:pt x="1" y="760"/>
                  </a:lnTo>
                  <a:lnTo>
                    <a:pt x="3553" y="760"/>
                  </a:lnTo>
                  <a:close/>
                  <a:moveTo>
                    <a:pt x="3553" y="892"/>
                  </a:moveTo>
                  <a:lnTo>
                    <a:pt x="1" y="892"/>
                  </a:lnTo>
                  <a:lnTo>
                    <a:pt x="1" y="1024"/>
                  </a:lnTo>
                  <a:lnTo>
                    <a:pt x="3553" y="1024"/>
                  </a:lnTo>
                  <a:close/>
                  <a:moveTo>
                    <a:pt x="3553" y="1244"/>
                  </a:moveTo>
                  <a:lnTo>
                    <a:pt x="1" y="1244"/>
                  </a:lnTo>
                  <a:lnTo>
                    <a:pt x="1" y="1387"/>
                  </a:lnTo>
                  <a:lnTo>
                    <a:pt x="3553" y="1387"/>
                  </a:lnTo>
                  <a:close/>
                  <a:moveTo>
                    <a:pt x="3553" y="1519"/>
                  </a:moveTo>
                  <a:lnTo>
                    <a:pt x="1" y="1519"/>
                  </a:lnTo>
                  <a:lnTo>
                    <a:pt x="1" y="1661"/>
                  </a:lnTo>
                  <a:lnTo>
                    <a:pt x="3553" y="1661"/>
                  </a:lnTo>
                  <a:close/>
                  <a:moveTo>
                    <a:pt x="3553" y="1881"/>
                  </a:moveTo>
                  <a:lnTo>
                    <a:pt x="1" y="1881"/>
                  </a:lnTo>
                  <a:lnTo>
                    <a:pt x="1" y="2013"/>
                  </a:lnTo>
                  <a:lnTo>
                    <a:pt x="3553" y="2013"/>
                  </a:lnTo>
                  <a:close/>
                  <a:moveTo>
                    <a:pt x="3553" y="2145"/>
                  </a:moveTo>
                  <a:lnTo>
                    <a:pt x="1" y="2145"/>
                  </a:lnTo>
                  <a:lnTo>
                    <a:pt x="1" y="2288"/>
                  </a:lnTo>
                  <a:lnTo>
                    <a:pt x="3553" y="2288"/>
                  </a:lnTo>
                  <a:close/>
                  <a:moveTo>
                    <a:pt x="3553" y="2508"/>
                  </a:moveTo>
                  <a:lnTo>
                    <a:pt x="1" y="2508"/>
                  </a:lnTo>
                  <a:lnTo>
                    <a:pt x="1" y="2640"/>
                  </a:lnTo>
                  <a:lnTo>
                    <a:pt x="3553" y="2640"/>
                  </a:lnTo>
                  <a:close/>
                  <a:moveTo>
                    <a:pt x="3553" y="2772"/>
                  </a:moveTo>
                  <a:lnTo>
                    <a:pt x="1" y="2772"/>
                  </a:lnTo>
                  <a:lnTo>
                    <a:pt x="1" y="2904"/>
                  </a:lnTo>
                  <a:lnTo>
                    <a:pt x="3553" y="2904"/>
                  </a:lnTo>
                  <a:close/>
                  <a:moveTo>
                    <a:pt x="3553" y="3135"/>
                  </a:moveTo>
                  <a:lnTo>
                    <a:pt x="1" y="3135"/>
                  </a:lnTo>
                  <a:lnTo>
                    <a:pt x="1" y="3267"/>
                  </a:lnTo>
                  <a:lnTo>
                    <a:pt x="3553" y="3267"/>
                  </a:lnTo>
                  <a:close/>
                  <a:moveTo>
                    <a:pt x="3553" y="3399"/>
                  </a:moveTo>
                  <a:lnTo>
                    <a:pt x="1" y="3399"/>
                  </a:lnTo>
                  <a:lnTo>
                    <a:pt x="1" y="3531"/>
                  </a:lnTo>
                  <a:lnTo>
                    <a:pt x="3553" y="3531"/>
                  </a:lnTo>
                  <a:close/>
                  <a:moveTo>
                    <a:pt x="3553" y="3751"/>
                  </a:moveTo>
                  <a:lnTo>
                    <a:pt x="1" y="3751"/>
                  </a:lnTo>
                  <a:lnTo>
                    <a:pt x="1" y="3894"/>
                  </a:lnTo>
                  <a:lnTo>
                    <a:pt x="3553" y="3894"/>
                  </a:lnTo>
                  <a:close/>
                  <a:moveTo>
                    <a:pt x="3553" y="4026"/>
                  </a:moveTo>
                  <a:lnTo>
                    <a:pt x="1" y="4026"/>
                  </a:lnTo>
                  <a:lnTo>
                    <a:pt x="1" y="4158"/>
                  </a:lnTo>
                  <a:lnTo>
                    <a:pt x="3553" y="4158"/>
                  </a:lnTo>
                  <a:close/>
                  <a:moveTo>
                    <a:pt x="3553" y="4378"/>
                  </a:moveTo>
                  <a:lnTo>
                    <a:pt x="1" y="4378"/>
                  </a:lnTo>
                  <a:lnTo>
                    <a:pt x="1" y="4521"/>
                  </a:lnTo>
                  <a:lnTo>
                    <a:pt x="3553" y="4521"/>
                  </a:lnTo>
                  <a:close/>
                  <a:moveTo>
                    <a:pt x="3553" y="4653"/>
                  </a:moveTo>
                  <a:lnTo>
                    <a:pt x="1" y="4653"/>
                  </a:lnTo>
                  <a:lnTo>
                    <a:pt x="1" y="4785"/>
                  </a:lnTo>
                  <a:lnTo>
                    <a:pt x="3553" y="4785"/>
                  </a:lnTo>
                  <a:close/>
                  <a:moveTo>
                    <a:pt x="3553" y="5005"/>
                  </a:moveTo>
                  <a:lnTo>
                    <a:pt x="1" y="5005"/>
                  </a:lnTo>
                  <a:lnTo>
                    <a:pt x="1" y="5148"/>
                  </a:lnTo>
                  <a:lnTo>
                    <a:pt x="3553" y="5148"/>
                  </a:lnTo>
                  <a:close/>
                  <a:moveTo>
                    <a:pt x="3553" y="5280"/>
                  </a:moveTo>
                  <a:lnTo>
                    <a:pt x="1" y="5280"/>
                  </a:lnTo>
                  <a:lnTo>
                    <a:pt x="1" y="5412"/>
                  </a:lnTo>
                  <a:lnTo>
                    <a:pt x="3553" y="5412"/>
                  </a:lnTo>
                  <a:close/>
                  <a:moveTo>
                    <a:pt x="3553" y="5631"/>
                  </a:moveTo>
                  <a:lnTo>
                    <a:pt x="1" y="5631"/>
                  </a:lnTo>
                  <a:lnTo>
                    <a:pt x="1" y="5774"/>
                  </a:lnTo>
                  <a:lnTo>
                    <a:pt x="3553" y="5774"/>
                  </a:lnTo>
                  <a:close/>
                  <a:moveTo>
                    <a:pt x="3553" y="5906"/>
                  </a:moveTo>
                  <a:lnTo>
                    <a:pt x="1" y="5906"/>
                  </a:lnTo>
                  <a:lnTo>
                    <a:pt x="1" y="6038"/>
                  </a:lnTo>
                  <a:lnTo>
                    <a:pt x="3553" y="6038"/>
                  </a:lnTo>
                  <a:close/>
                  <a:moveTo>
                    <a:pt x="3553" y="6258"/>
                  </a:moveTo>
                  <a:lnTo>
                    <a:pt x="1" y="6258"/>
                  </a:lnTo>
                  <a:lnTo>
                    <a:pt x="1" y="6401"/>
                  </a:lnTo>
                  <a:lnTo>
                    <a:pt x="3553" y="6401"/>
                  </a:lnTo>
                  <a:close/>
                  <a:moveTo>
                    <a:pt x="3553" y="6522"/>
                  </a:moveTo>
                  <a:lnTo>
                    <a:pt x="1" y="6522"/>
                  </a:lnTo>
                  <a:lnTo>
                    <a:pt x="1" y="6665"/>
                  </a:lnTo>
                  <a:lnTo>
                    <a:pt x="3553" y="6665"/>
                  </a:lnTo>
                  <a:close/>
                  <a:moveTo>
                    <a:pt x="3553" y="6885"/>
                  </a:moveTo>
                  <a:lnTo>
                    <a:pt x="1" y="6885"/>
                  </a:lnTo>
                  <a:lnTo>
                    <a:pt x="1" y="7028"/>
                  </a:lnTo>
                  <a:lnTo>
                    <a:pt x="3553" y="7028"/>
                  </a:lnTo>
                  <a:close/>
                  <a:moveTo>
                    <a:pt x="3553" y="7149"/>
                  </a:moveTo>
                  <a:lnTo>
                    <a:pt x="1" y="7149"/>
                  </a:lnTo>
                  <a:lnTo>
                    <a:pt x="1" y="7292"/>
                  </a:lnTo>
                  <a:lnTo>
                    <a:pt x="3553" y="7292"/>
                  </a:lnTo>
                  <a:close/>
                  <a:moveTo>
                    <a:pt x="3553" y="7512"/>
                  </a:moveTo>
                  <a:lnTo>
                    <a:pt x="1" y="7512"/>
                  </a:lnTo>
                  <a:lnTo>
                    <a:pt x="1" y="7644"/>
                  </a:lnTo>
                  <a:lnTo>
                    <a:pt x="3553" y="7644"/>
                  </a:lnTo>
                  <a:close/>
                  <a:moveTo>
                    <a:pt x="3553" y="7776"/>
                  </a:moveTo>
                  <a:lnTo>
                    <a:pt x="1" y="7776"/>
                  </a:lnTo>
                  <a:lnTo>
                    <a:pt x="1" y="7919"/>
                  </a:lnTo>
                  <a:lnTo>
                    <a:pt x="3553" y="7919"/>
                  </a:lnTo>
                  <a:close/>
                  <a:moveTo>
                    <a:pt x="3553" y="8139"/>
                  </a:moveTo>
                  <a:lnTo>
                    <a:pt x="1" y="8139"/>
                  </a:lnTo>
                  <a:lnTo>
                    <a:pt x="1" y="8271"/>
                  </a:lnTo>
                  <a:lnTo>
                    <a:pt x="3553" y="8271"/>
                  </a:lnTo>
                  <a:close/>
                  <a:moveTo>
                    <a:pt x="3553" y="8403"/>
                  </a:moveTo>
                  <a:lnTo>
                    <a:pt x="1" y="8403"/>
                  </a:lnTo>
                  <a:lnTo>
                    <a:pt x="1" y="8546"/>
                  </a:lnTo>
                  <a:lnTo>
                    <a:pt x="3553" y="8546"/>
                  </a:lnTo>
                  <a:close/>
                  <a:moveTo>
                    <a:pt x="3553" y="8766"/>
                  </a:moveTo>
                  <a:lnTo>
                    <a:pt x="1" y="8766"/>
                  </a:lnTo>
                  <a:lnTo>
                    <a:pt x="1" y="8898"/>
                  </a:lnTo>
                  <a:lnTo>
                    <a:pt x="3553" y="8898"/>
                  </a:lnTo>
                  <a:close/>
                  <a:moveTo>
                    <a:pt x="3553" y="9030"/>
                  </a:moveTo>
                  <a:lnTo>
                    <a:pt x="1" y="9030"/>
                  </a:lnTo>
                  <a:lnTo>
                    <a:pt x="1" y="9173"/>
                  </a:lnTo>
                  <a:lnTo>
                    <a:pt x="3553" y="9173"/>
                  </a:lnTo>
                  <a:close/>
                  <a:moveTo>
                    <a:pt x="3553" y="9392"/>
                  </a:moveTo>
                  <a:lnTo>
                    <a:pt x="1" y="9392"/>
                  </a:lnTo>
                  <a:lnTo>
                    <a:pt x="1" y="9524"/>
                  </a:lnTo>
                  <a:lnTo>
                    <a:pt x="3553" y="9524"/>
                  </a:lnTo>
                  <a:close/>
                  <a:moveTo>
                    <a:pt x="3553" y="9656"/>
                  </a:moveTo>
                  <a:lnTo>
                    <a:pt x="1" y="9656"/>
                  </a:lnTo>
                  <a:lnTo>
                    <a:pt x="1" y="9788"/>
                  </a:lnTo>
                  <a:lnTo>
                    <a:pt x="3553" y="9788"/>
                  </a:lnTo>
                  <a:close/>
                  <a:moveTo>
                    <a:pt x="3553" y="10019"/>
                  </a:moveTo>
                  <a:lnTo>
                    <a:pt x="1" y="10019"/>
                  </a:lnTo>
                  <a:lnTo>
                    <a:pt x="1" y="10151"/>
                  </a:lnTo>
                  <a:lnTo>
                    <a:pt x="3553" y="10151"/>
                  </a:lnTo>
                  <a:close/>
                  <a:moveTo>
                    <a:pt x="3553" y="10283"/>
                  </a:moveTo>
                  <a:lnTo>
                    <a:pt x="1" y="10283"/>
                  </a:lnTo>
                  <a:lnTo>
                    <a:pt x="1" y="10415"/>
                  </a:lnTo>
                  <a:lnTo>
                    <a:pt x="3553" y="10415"/>
                  </a:lnTo>
                  <a:close/>
                  <a:moveTo>
                    <a:pt x="3553" y="10646"/>
                  </a:moveTo>
                  <a:lnTo>
                    <a:pt x="1" y="10646"/>
                  </a:lnTo>
                  <a:lnTo>
                    <a:pt x="1" y="10778"/>
                  </a:lnTo>
                  <a:lnTo>
                    <a:pt x="3553" y="10778"/>
                  </a:lnTo>
                  <a:close/>
                  <a:moveTo>
                    <a:pt x="3553" y="10910"/>
                  </a:moveTo>
                  <a:lnTo>
                    <a:pt x="1" y="10910"/>
                  </a:lnTo>
                  <a:lnTo>
                    <a:pt x="1" y="11042"/>
                  </a:lnTo>
                  <a:lnTo>
                    <a:pt x="3553" y="11042"/>
                  </a:lnTo>
                  <a:close/>
                  <a:moveTo>
                    <a:pt x="3553" y="11262"/>
                  </a:moveTo>
                  <a:lnTo>
                    <a:pt x="1" y="11262"/>
                  </a:lnTo>
                  <a:lnTo>
                    <a:pt x="1" y="11405"/>
                  </a:lnTo>
                  <a:lnTo>
                    <a:pt x="3553" y="11405"/>
                  </a:lnTo>
                  <a:close/>
                  <a:moveTo>
                    <a:pt x="3553" y="11537"/>
                  </a:moveTo>
                  <a:lnTo>
                    <a:pt x="1" y="11537"/>
                  </a:lnTo>
                  <a:lnTo>
                    <a:pt x="1" y="11669"/>
                  </a:lnTo>
                  <a:lnTo>
                    <a:pt x="3553" y="11669"/>
                  </a:lnTo>
                  <a:close/>
                  <a:moveTo>
                    <a:pt x="3553" y="11889"/>
                  </a:moveTo>
                  <a:lnTo>
                    <a:pt x="1" y="11889"/>
                  </a:lnTo>
                  <a:lnTo>
                    <a:pt x="1" y="12032"/>
                  </a:lnTo>
                  <a:lnTo>
                    <a:pt x="3553" y="12032"/>
                  </a:lnTo>
                  <a:close/>
                  <a:moveTo>
                    <a:pt x="3553" y="12164"/>
                  </a:moveTo>
                  <a:lnTo>
                    <a:pt x="1" y="12164"/>
                  </a:lnTo>
                  <a:lnTo>
                    <a:pt x="1" y="12296"/>
                  </a:lnTo>
                  <a:lnTo>
                    <a:pt x="3553" y="12296"/>
                  </a:lnTo>
                  <a:close/>
                  <a:moveTo>
                    <a:pt x="3553" y="12516"/>
                  </a:moveTo>
                  <a:lnTo>
                    <a:pt x="1" y="12516"/>
                  </a:lnTo>
                  <a:lnTo>
                    <a:pt x="1" y="12659"/>
                  </a:lnTo>
                  <a:lnTo>
                    <a:pt x="3553" y="12659"/>
                  </a:lnTo>
                  <a:close/>
                  <a:moveTo>
                    <a:pt x="3553" y="12791"/>
                  </a:moveTo>
                  <a:lnTo>
                    <a:pt x="1" y="12791"/>
                  </a:lnTo>
                  <a:lnTo>
                    <a:pt x="1" y="12923"/>
                  </a:lnTo>
                  <a:lnTo>
                    <a:pt x="3553" y="12923"/>
                  </a:lnTo>
                  <a:close/>
                  <a:moveTo>
                    <a:pt x="3553" y="13142"/>
                  </a:moveTo>
                  <a:lnTo>
                    <a:pt x="1" y="13142"/>
                  </a:lnTo>
                  <a:lnTo>
                    <a:pt x="1" y="13285"/>
                  </a:lnTo>
                  <a:lnTo>
                    <a:pt x="3553" y="13285"/>
                  </a:lnTo>
                  <a:close/>
                  <a:moveTo>
                    <a:pt x="3553" y="13406"/>
                  </a:moveTo>
                  <a:lnTo>
                    <a:pt x="1" y="13406"/>
                  </a:lnTo>
                  <a:lnTo>
                    <a:pt x="1" y="13549"/>
                  </a:lnTo>
                  <a:lnTo>
                    <a:pt x="3553" y="13549"/>
                  </a:lnTo>
                  <a:close/>
                  <a:moveTo>
                    <a:pt x="3553" y="13769"/>
                  </a:moveTo>
                  <a:lnTo>
                    <a:pt x="1" y="13769"/>
                  </a:lnTo>
                  <a:lnTo>
                    <a:pt x="1" y="13912"/>
                  </a:lnTo>
                  <a:lnTo>
                    <a:pt x="3553" y="13912"/>
                  </a:lnTo>
                  <a:close/>
                  <a:moveTo>
                    <a:pt x="3553" y="14033"/>
                  </a:moveTo>
                  <a:lnTo>
                    <a:pt x="1" y="14033"/>
                  </a:lnTo>
                  <a:lnTo>
                    <a:pt x="1" y="14176"/>
                  </a:lnTo>
                  <a:lnTo>
                    <a:pt x="3553" y="14176"/>
                  </a:lnTo>
                  <a:close/>
                  <a:moveTo>
                    <a:pt x="3553" y="14396"/>
                  </a:moveTo>
                  <a:lnTo>
                    <a:pt x="1" y="14396"/>
                  </a:lnTo>
                  <a:lnTo>
                    <a:pt x="1" y="14528"/>
                  </a:lnTo>
                  <a:lnTo>
                    <a:pt x="3553" y="14528"/>
                  </a:lnTo>
                  <a:close/>
                  <a:moveTo>
                    <a:pt x="3553" y="14660"/>
                  </a:moveTo>
                  <a:lnTo>
                    <a:pt x="1" y="14660"/>
                  </a:lnTo>
                  <a:lnTo>
                    <a:pt x="1" y="14803"/>
                  </a:lnTo>
                  <a:lnTo>
                    <a:pt x="3553" y="14803"/>
                  </a:lnTo>
                  <a:close/>
                  <a:moveTo>
                    <a:pt x="3553" y="15023"/>
                  </a:moveTo>
                  <a:lnTo>
                    <a:pt x="1" y="15023"/>
                  </a:lnTo>
                  <a:lnTo>
                    <a:pt x="1" y="15155"/>
                  </a:lnTo>
                  <a:lnTo>
                    <a:pt x="3553" y="15155"/>
                  </a:lnTo>
                  <a:close/>
                  <a:moveTo>
                    <a:pt x="3553" y="15287"/>
                  </a:moveTo>
                  <a:lnTo>
                    <a:pt x="1" y="15287"/>
                  </a:lnTo>
                  <a:lnTo>
                    <a:pt x="1" y="15430"/>
                  </a:lnTo>
                  <a:lnTo>
                    <a:pt x="3553" y="15430"/>
                  </a:lnTo>
                  <a:close/>
                  <a:moveTo>
                    <a:pt x="3553" y="15650"/>
                  </a:moveTo>
                  <a:lnTo>
                    <a:pt x="1" y="15650"/>
                  </a:lnTo>
                  <a:lnTo>
                    <a:pt x="1" y="15782"/>
                  </a:lnTo>
                  <a:lnTo>
                    <a:pt x="3553" y="15782"/>
                  </a:lnTo>
                  <a:close/>
                  <a:moveTo>
                    <a:pt x="3553" y="15914"/>
                  </a:moveTo>
                  <a:lnTo>
                    <a:pt x="1" y="15914"/>
                  </a:lnTo>
                  <a:lnTo>
                    <a:pt x="1" y="16057"/>
                  </a:lnTo>
                  <a:lnTo>
                    <a:pt x="3553" y="16057"/>
                  </a:lnTo>
                  <a:close/>
                  <a:moveTo>
                    <a:pt x="3553" y="16277"/>
                  </a:moveTo>
                  <a:lnTo>
                    <a:pt x="1" y="16277"/>
                  </a:lnTo>
                  <a:lnTo>
                    <a:pt x="1" y="16409"/>
                  </a:lnTo>
                  <a:lnTo>
                    <a:pt x="3553" y="16409"/>
                  </a:lnTo>
                  <a:close/>
                  <a:moveTo>
                    <a:pt x="3553" y="16552"/>
                  </a:moveTo>
                  <a:lnTo>
                    <a:pt x="1" y="16552"/>
                  </a:lnTo>
                  <a:lnTo>
                    <a:pt x="1" y="16684"/>
                  </a:lnTo>
                  <a:lnTo>
                    <a:pt x="3553" y="16684"/>
                  </a:lnTo>
                  <a:close/>
                  <a:moveTo>
                    <a:pt x="3553" y="16903"/>
                  </a:moveTo>
                  <a:lnTo>
                    <a:pt x="1" y="16903"/>
                  </a:lnTo>
                  <a:lnTo>
                    <a:pt x="1" y="17046"/>
                  </a:lnTo>
                  <a:lnTo>
                    <a:pt x="3553" y="17046"/>
                  </a:lnTo>
                  <a:close/>
                  <a:moveTo>
                    <a:pt x="3553" y="17178"/>
                  </a:moveTo>
                  <a:lnTo>
                    <a:pt x="1" y="17178"/>
                  </a:lnTo>
                  <a:lnTo>
                    <a:pt x="1" y="17310"/>
                  </a:lnTo>
                  <a:lnTo>
                    <a:pt x="3553" y="17310"/>
                  </a:lnTo>
                  <a:close/>
                  <a:moveTo>
                    <a:pt x="3553" y="17530"/>
                  </a:moveTo>
                  <a:lnTo>
                    <a:pt x="1" y="17530"/>
                  </a:lnTo>
                  <a:lnTo>
                    <a:pt x="1" y="17673"/>
                  </a:lnTo>
                  <a:lnTo>
                    <a:pt x="3553" y="17673"/>
                  </a:lnTo>
                  <a:close/>
                  <a:moveTo>
                    <a:pt x="3553" y="17794"/>
                  </a:moveTo>
                  <a:lnTo>
                    <a:pt x="1" y="17794"/>
                  </a:lnTo>
                  <a:lnTo>
                    <a:pt x="1" y="17937"/>
                  </a:lnTo>
                  <a:lnTo>
                    <a:pt x="3553" y="17937"/>
                  </a:lnTo>
                  <a:close/>
                  <a:moveTo>
                    <a:pt x="3553" y="18157"/>
                  </a:moveTo>
                  <a:lnTo>
                    <a:pt x="1" y="18157"/>
                  </a:lnTo>
                  <a:lnTo>
                    <a:pt x="1" y="18300"/>
                  </a:lnTo>
                  <a:lnTo>
                    <a:pt x="3553" y="18300"/>
                  </a:lnTo>
                  <a:close/>
                  <a:moveTo>
                    <a:pt x="3553" y="18421"/>
                  </a:moveTo>
                  <a:lnTo>
                    <a:pt x="1" y="18421"/>
                  </a:lnTo>
                  <a:lnTo>
                    <a:pt x="1" y="18564"/>
                  </a:lnTo>
                  <a:lnTo>
                    <a:pt x="3553" y="18564"/>
                  </a:lnTo>
                  <a:close/>
                  <a:moveTo>
                    <a:pt x="3553" y="18784"/>
                  </a:moveTo>
                  <a:lnTo>
                    <a:pt x="1" y="18784"/>
                  </a:lnTo>
                  <a:lnTo>
                    <a:pt x="1" y="18916"/>
                  </a:lnTo>
                  <a:lnTo>
                    <a:pt x="3553" y="18916"/>
                  </a:lnTo>
                  <a:close/>
                  <a:moveTo>
                    <a:pt x="3553" y="19048"/>
                  </a:moveTo>
                  <a:lnTo>
                    <a:pt x="1" y="19048"/>
                  </a:lnTo>
                  <a:lnTo>
                    <a:pt x="1" y="19191"/>
                  </a:lnTo>
                  <a:lnTo>
                    <a:pt x="3553" y="19191"/>
                  </a:lnTo>
                  <a:close/>
                  <a:moveTo>
                    <a:pt x="3553" y="19411"/>
                  </a:moveTo>
                  <a:lnTo>
                    <a:pt x="1" y="19411"/>
                  </a:lnTo>
                  <a:lnTo>
                    <a:pt x="1" y="19543"/>
                  </a:lnTo>
                  <a:lnTo>
                    <a:pt x="3553" y="19543"/>
                  </a:lnTo>
                  <a:close/>
                  <a:moveTo>
                    <a:pt x="3553" y="19675"/>
                  </a:moveTo>
                  <a:lnTo>
                    <a:pt x="1" y="19675"/>
                  </a:lnTo>
                  <a:lnTo>
                    <a:pt x="1" y="19818"/>
                  </a:lnTo>
                  <a:lnTo>
                    <a:pt x="3553" y="19818"/>
                  </a:lnTo>
                  <a:close/>
                  <a:moveTo>
                    <a:pt x="3553" y="20038"/>
                  </a:moveTo>
                  <a:lnTo>
                    <a:pt x="1" y="20038"/>
                  </a:lnTo>
                  <a:lnTo>
                    <a:pt x="1" y="20170"/>
                  </a:lnTo>
                  <a:lnTo>
                    <a:pt x="3553" y="20170"/>
                  </a:lnTo>
                  <a:close/>
                  <a:moveTo>
                    <a:pt x="3553" y="20302"/>
                  </a:moveTo>
                  <a:lnTo>
                    <a:pt x="1" y="20302"/>
                  </a:lnTo>
                  <a:lnTo>
                    <a:pt x="1" y="20445"/>
                  </a:lnTo>
                  <a:lnTo>
                    <a:pt x="3553" y="20445"/>
                  </a:lnTo>
                  <a:close/>
                  <a:moveTo>
                    <a:pt x="3553" y="20664"/>
                  </a:moveTo>
                  <a:lnTo>
                    <a:pt x="1" y="20664"/>
                  </a:lnTo>
                  <a:lnTo>
                    <a:pt x="1" y="20796"/>
                  </a:lnTo>
                  <a:lnTo>
                    <a:pt x="3553" y="20796"/>
                  </a:lnTo>
                  <a:close/>
                  <a:moveTo>
                    <a:pt x="3553" y="20939"/>
                  </a:moveTo>
                  <a:lnTo>
                    <a:pt x="1" y="20939"/>
                  </a:lnTo>
                  <a:lnTo>
                    <a:pt x="1" y="21071"/>
                  </a:lnTo>
                  <a:lnTo>
                    <a:pt x="3553" y="21071"/>
                  </a:lnTo>
                  <a:close/>
                  <a:moveTo>
                    <a:pt x="3553" y="21291"/>
                  </a:moveTo>
                  <a:lnTo>
                    <a:pt x="1" y="21291"/>
                  </a:lnTo>
                  <a:lnTo>
                    <a:pt x="1" y="21434"/>
                  </a:lnTo>
                  <a:lnTo>
                    <a:pt x="3553" y="21434"/>
                  </a:lnTo>
                  <a:close/>
                  <a:moveTo>
                    <a:pt x="3553" y="21566"/>
                  </a:moveTo>
                  <a:lnTo>
                    <a:pt x="1" y="21566"/>
                  </a:lnTo>
                  <a:lnTo>
                    <a:pt x="1" y="21698"/>
                  </a:lnTo>
                  <a:lnTo>
                    <a:pt x="3553" y="21698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30"/>
            <p:cNvSpPr/>
            <p:nvPr/>
          </p:nvSpPr>
          <p:spPr>
            <a:xfrm flipH="1">
              <a:off x="-4738580" y="359003"/>
              <a:ext cx="320972" cy="4815007"/>
            </a:xfrm>
            <a:custGeom>
              <a:avLst/>
              <a:gdLst/>
              <a:ahLst/>
              <a:cxnLst/>
              <a:rect l="l" t="t" r="r" b="b"/>
              <a:pathLst>
                <a:path w="1519" h="22787" extrusionOk="0">
                  <a:moveTo>
                    <a:pt x="1" y="276"/>
                  </a:moveTo>
                  <a:lnTo>
                    <a:pt x="1518" y="1409"/>
                  </a:lnTo>
                  <a:lnTo>
                    <a:pt x="1518" y="1530"/>
                  </a:lnTo>
                  <a:lnTo>
                    <a:pt x="1" y="419"/>
                  </a:lnTo>
                  <a:close/>
                  <a:moveTo>
                    <a:pt x="1" y="155"/>
                  </a:moveTo>
                  <a:lnTo>
                    <a:pt x="1518" y="1266"/>
                  </a:lnTo>
                  <a:lnTo>
                    <a:pt x="1518" y="1145"/>
                  </a:lnTo>
                  <a:lnTo>
                    <a:pt x="1" y="1"/>
                  </a:lnTo>
                  <a:close/>
                  <a:moveTo>
                    <a:pt x="1" y="1046"/>
                  </a:moveTo>
                  <a:lnTo>
                    <a:pt x="1518" y="2156"/>
                  </a:lnTo>
                  <a:lnTo>
                    <a:pt x="1518" y="2035"/>
                  </a:lnTo>
                  <a:lnTo>
                    <a:pt x="1" y="903"/>
                  </a:lnTo>
                  <a:close/>
                  <a:moveTo>
                    <a:pt x="1" y="782"/>
                  </a:moveTo>
                  <a:lnTo>
                    <a:pt x="1518" y="1881"/>
                  </a:lnTo>
                  <a:lnTo>
                    <a:pt x="1518" y="1771"/>
                  </a:lnTo>
                  <a:lnTo>
                    <a:pt x="1" y="639"/>
                  </a:lnTo>
                  <a:close/>
                  <a:moveTo>
                    <a:pt x="1" y="1672"/>
                  </a:moveTo>
                  <a:lnTo>
                    <a:pt x="1518" y="2783"/>
                  </a:lnTo>
                  <a:lnTo>
                    <a:pt x="1518" y="2662"/>
                  </a:lnTo>
                  <a:lnTo>
                    <a:pt x="1" y="1530"/>
                  </a:lnTo>
                  <a:close/>
                  <a:moveTo>
                    <a:pt x="1" y="1398"/>
                  </a:moveTo>
                  <a:lnTo>
                    <a:pt x="1518" y="2508"/>
                  </a:lnTo>
                  <a:lnTo>
                    <a:pt x="1518" y="2387"/>
                  </a:lnTo>
                  <a:lnTo>
                    <a:pt x="1" y="1255"/>
                  </a:lnTo>
                  <a:close/>
                  <a:moveTo>
                    <a:pt x="1" y="2288"/>
                  </a:moveTo>
                  <a:lnTo>
                    <a:pt x="1518" y="3399"/>
                  </a:lnTo>
                  <a:lnTo>
                    <a:pt x="1518" y="3289"/>
                  </a:lnTo>
                  <a:lnTo>
                    <a:pt x="1" y="2145"/>
                  </a:lnTo>
                  <a:close/>
                  <a:moveTo>
                    <a:pt x="1" y="2024"/>
                  </a:moveTo>
                  <a:lnTo>
                    <a:pt x="1518" y="3135"/>
                  </a:lnTo>
                  <a:lnTo>
                    <a:pt x="1518" y="3025"/>
                  </a:lnTo>
                  <a:lnTo>
                    <a:pt x="1" y="1892"/>
                  </a:lnTo>
                  <a:close/>
                  <a:moveTo>
                    <a:pt x="1" y="2915"/>
                  </a:moveTo>
                  <a:lnTo>
                    <a:pt x="1518" y="4026"/>
                  </a:lnTo>
                  <a:lnTo>
                    <a:pt x="1518" y="3905"/>
                  </a:lnTo>
                  <a:lnTo>
                    <a:pt x="1" y="2772"/>
                  </a:lnTo>
                  <a:close/>
                  <a:moveTo>
                    <a:pt x="1" y="2651"/>
                  </a:moveTo>
                  <a:lnTo>
                    <a:pt x="1518" y="3762"/>
                  </a:lnTo>
                  <a:lnTo>
                    <a:pt x="1518" y="3641"/>
                  </a:lnTo>
                  <a:lnTo>
                    <a:pt x="1" y="2508"/>
                  </a:lnTo>
                  <a:close/>
                  <a:moveTo>
                    <a:pt x="1" y="3542"/>
                  </a:moveTo>
                  <a:lnTo>
                    <a:pt x="1518" y="4653"/>
                  </a:lnTo>
                  <a:lnTo>
                    <a:pt x="1518" y="4543"/>
                  </a:lnTo>
                  <a:lnTo>
                    <a:pt x="1" y="3399"/>
                  </a:lnTo>
                  <a:close/>
                  <a:moveTo>
                    <a:pt x="1" y="3267"/>
                  </a:moveTo>
                  <a:lnTo>
                    <a:pt x="1518" y="4378"/>
                  </a:lnTo>
                  <a:lnTo>
                    <a:pt x="1518" y="4257"/>
                  </a:lnTo>
                  <a:lnTo>
                    <a:pt x="1" y="3124"/>
                  </a:lnTo>
                  <a:close/>
                  <a:moveTo>
                    <a:pt x="1" y="4158"/>
                  </a:moveTo>
                  <a:lnTo>
                    <a:pt x="1518" y="5269"/>
                  </a:lnTo>
                  <a:lnTo>
                    <a:pt x="1518" y="5159"/>
                  </a:lnTo>
                  <a:lnTo>
                    <a:pt x="1" y="4015"/>
                  </a:lnTo>
                  <a:close/>
                  <a:moveTo>
                    <a:pt x="1" y="3894"/>
                  </a:moveTo>
                  <a:lnTo>
                    <a:pt x="1518" y="5005"/>
                  </a:lnTo>
                  <a:lnTo>
                    <a:pt x="1518" y="4884"/>
                  </a:lnTo>
                  <a:lnTo>
                    <a:pt x="1" y="3751"/>
                  </a:lnTo>
                  <a:close/>
                  <a:moveTo>
                    <a:pt x="1" y="4785"/>
                  </a:moveTo>
                  <a:lnTo>
                    <a:pt x="1518" y="5895"/>
                  </a:lnTo>
                  <a:lnTo>
                    <a:pt x="1518" y="5785"/>
                  </a:lnTo>
                  <a:lnTo>
                    <a:pt x="1" y="4642"/>
                  </a:lnTo>
                  <a:close/>
                  <a:moveTo>
                    <a:pt x="1" y="4521"/>
                  </a:moveTo>
                  <a:lnTo>
                    <a:pt x="1518" y="5642"/>
                  </a:lnTo>
                  <a:lnTo>
                    <a:pt x="1518" y="5521"/>
                  </a:lnTo>
                  <a:lnTo>
                    <a:pt x="1" y="4389"/>
                  </a:lnTo>
                  <a:close/>
                  <a:moveTo>
                    <a:pt x="1" y="5412"/>
                  </a:moveTo>
                  <a:lnTo>
                    <a:pt x="1518" y="6522"/>
                  </a:lnTo>
                  <a:lnTo>
                    <a:pt x="1518" y="6401"/>
                  </a:lnTo>
                  <a:lnTo>
                    <a:pt x="1" y="5269"/>
                  </a:lnTo>
                  <a:close/>
                  <a:moveTo>
                    <a:pt x="1" y="5148"/>
                  </a:moveTo>
                  <a:lnTo>
                    <a:pt x="1518" y="6258"/>
                  </a:lnTo>
                  <a:lnTo>
                    <a:pt x="1518" y="6137"/>
                  </a:lnTo>
                  <a:lnTo>
                    <a:pt x="1" y="5005"/>
                  </a:lnTo>
                  <a:close/>
                  <a:moveTo>
                    <a:pt x="1" y="6038"/>
                  </a:moveTo>
                  <a:lnTo>
                    <a:pt x="1518" y="7149"/>
                  </a:lnTo>
                  <a:lnTo>
                    <a:pt x="1518" y="7028"/>
                  </a:lnTo>
                  <a:lnTo>
                    <a:pt x="1" y="5917"/>
                  </a:lnTo>
                  <a:close/>
                  <a:moveTo>
                    <a:pt x="1" y="5774"/>
                  </a:moveTo>
                  <a:lnTo>
                    <a:pt x="1518" y="6885"/>
                  </a:lnTo>
                  <a:lnTo>
                    <a:pt x="1518" y="6764"/>
                  </a:lnTo>
                  <a:lnTo>
                    <a:pt x="1" y="5642"/>
                  </a:lnTo>
                  <a:close/>
                  <a:moveTo>
                    <a:pt x="1" y="6665"/>
                  </a:moveTo>
                  <a:lnTo>
                    <a:pt x="1518" y="7776"/>
                  </a:lnTo>
                  <a:lnTo>
                    <a:pt x="1518" y="7655"/>
                  </a:lnTo>
                  <a:lnTo>
                    <a:pt x="1" y="6522"/>
                  </a:lnTo>
                  <a:close/>
                  <a:moveTo>
                    <a:pt x="1" y="6401"/>
                  </a:moveTo>
                  <a:lnTo>
                    <a:pt x="1518" y="7512"/>
                  </a:lnTo>
                  <a:lnTo>
                    <a:pt x="1518" y="7391"/>
                  </a:lnTo>
                  <a:lnTo>
                    <a:pt x="1" y="6258"/>
                  </a:lnTo>
                  <a:close/>
                  <a:moveTo>
                    <a:pt x="1" y="7292"/>
                  </a:moveTo>
                  <a:lnTo>
                    <a:pt x="1518" y="8403"/>
                  </a:lnTo>
                  <a:lnTo>
                    <a:pt x="1518" y="8282"/>
                  </a:lnTo>
                  <a:lnTo>
                    <a:pt x="1" y="7149"/>
                  </a:lnTo>
                  <a:close/>
                  <a:moveTo>
                    <a:pt x="1" y="7017"/>
                  </a:moveTo>
                  <a:lnTo>
                    <a:pt x="1518" y="8128"/>
                  </a:lnTo>
                  <a:lnTo>
                    <a:pt x="1518" y="8018"/>
                  </a:lnTo>
                  <a:lnTo>
                    <a:pt x="1" y="6885"/>
                  </a:lnTo>
                  <a:close/>
                  <a:moveTo>
                    <a:pt x="1" y="7919"/>
                  </a:moveTo>
                  <a:lnTo>
                    <a:pt x="1518" y="9030"/>
                  </a:lnTo>
                  <a:lnTo>
                    <a:pt x="1518" y="8909"/>
                  </a:lnTo>
                  <a:lnTo>
                    <a:pt x="1" y="7776"/>
                  </a:lnTo>
                  <a:close/>
                  <a:moveTo>
                    <a:pt x="1" y="7644"/>
                  </a:moveTo>
                  <a:lnTo>
                    <a:pt x="1518" y="8755"/>
                  </a:lnTo>
                  <a:lnTo>
                    <a:pt x="1518" y="8645"/>
                  </a:lnTo>
                  <a:lnTo>
                    <a:pt x="1" y="7501"/>
                  </a:lnTo>
                  <a:close/>
                  <a:moveTo>
                    <a:pt x="1" y="8546"/>
                  </a:moveTo>
                  <a:lnTo>
                    <a:pt x="1518" y="9645"/>
                  </a:lnTo>
                  <a:lnTo>
                    <a:pt x="1518" y="9535"/>
                  </a:lnTo>
                  <a:lnTo>
                    <a:pt x="1" y="8403"/>
                  </a:lnTo>
                  <a:close/>
                  <a:moveTo>
                    <a:pt x="1" y="8271"/>
                  </a:moveTo>
                  <a:lnTo>
                    <a:pt x="1518" y="9381"/>
                  </a:lnTo>
                  <a:lnTo>
                    <a:pt x="1518" y="9271"/>
                  </a:lnTo>
                  <a:lnTo>
                    <a:pt x="1" y="8128"/>
                  </a:lnTo>
                  <a:close/>
                  <a:moveTo>
                    <a:pt x="1" y="9162"/>
                  </a:moveTo>
                  <a:lnTo>
                    <a:pt x="1518" y="10272"/>
                  </a:lnTo>
                  <a:lnTo>
                    <a:pt x="1518" y="10173"/>
                  </a:lnTo>
                  <a:lnTo>
                    <a:pt x="1" y="9041"/>
                  </a:lnTo>
                  <a:close/>
                  <a:moveTo>
                    <a:pt x="1" y="8898"/>
                  </a:moveTo>
                  <a:lnTo>
                    <a:pt x="1518" y="10008"/>
                  </a:lnTo>
                  <a:lnTo>
                    <a:pt x="1518" y="9898"/>
                  </a:lnTo>
                  <a:lnTo>
                    <a:pt x="1" y="8766"/>
                  </a:lnTo>
                  <a:close/>
                  <a:moveTo>
                    <a:pt x="1" y="9788"/>
                  </a:moveTo>
                  <a:lnTo>
                    <a:pt x="1518" y="10899"/>
                  </a:lnTo>
                  <a:lnTo>
                    <a:pt x="1518" y="10789"/>
                  </a:lnTo>
                  <a:lnTo>
                    <a:pt x="1" y="9645"/>
                  </a:lnTo>
                  <a:close/>
                  <a:moveTo>
                    <a:pt x="1" y="9524"/>
                  </a:moveTo>
                  <a:lnTo>
                    <a:pt x="1518" y="10635"/>
                  </a:lnTo>
                  <a:lnTo>
                    <a:pt x="1518" y="10525"/>
                  </a:lnTo>
                  <a:lnTo>
                    <a:pt x="1" y="9381"/>
                  </a:lnTo>
                  <a:close/>
                  <a:moveTo>
                    <a:pt x="1" y="10415"/>
                  </a:moveTo>
                  <a:lnTo>
                    <a:pt x="1518" y="11526"/>
                  </a:lnTo>
                  <a:lnTo>
                    <a:pt x="1518" y="11416"/>
                  </a:lnTo>
                  <a:lnTo>
                    <a:pt x="1" y="10272"/>
                  </a:lnTo>
                  <a:close/>
                  <a:moveTo>
                    <a:pt x="1" y="10151"/>
                  </a:moveTo>
                  <a:lnTo>
                    <a:pt x="1518" y="11273"/>
                  </a:lnTo>
                  <a:lnTo>
                    <a:pt x="1518" y="11163"/>
                  </a:lnTo>
                  <a:lnTo>
                    <a:pt x="1" y="10019"/>
                  </a:lnTo>
                  <a:close/>
                  <a:moveTo>
                    <a:pt x="1" y="11042"/>
                  </a:moveTo>
                  <a:lnTo>
                    <a:pt x="1518" y="12153"/>
                  </a:lnTo>
                  <a:lnTo>
                    <a:pt x="1518" y="12043"/>
                  </a:lnTo>
                  <a:lnTo>
                    <a:pt x="1" y="10899"/>
                  </a:lnTo>
                  <a:close/>
                  <a:moveTo>
                    <a:pt x="1" y="10778"/>
                  </a:moveTo>
                  <a:lnTo>
                    <a:pt x="1518" y="11889"/>
                  </a:lnTo>
                  <a:lnTo>
                    <a:pt x="1518" y="11768"/>
                  </a:lnTo>
                  <a:lnTo>
                    <a:pt x="1" y="10635"/>
                  </a:lnTo>
                  <a:close/>
                  <a:moveTo>
                    <a:pt x="1" y="11669"/>
                  </a:moveTo>
                  <a:lnTo>
                    <a:pt x="1518" y="12791"/>
                  </a:lnTo>
                  <a:lnTo>
                    <a:pt x="1518" y="12670"/>
                  </a:lnTo>
                  <a:lnTo>
                    <a:pt x="1" y="11537"/>
                  </a:lnTo>
                  <a:close/>
                  <a:moveTo>
                    <a:pt x="1" y="11405"/>
                  </a:moveTo>
                  <a:lnTo>
                    <a:pt x="1518" y="12516"/>
                  </a:lnTo>
                  <a:lnTo>
                    <a:pt x="1518" y="12395"/>
                  </a:lnTo>
                  <a:lnTo>
                    <a:pt x="1" y="11273"/>
                  </a:lnTo>
                  <a:close/>
                  <a:moveTo>
                    <a:pt x="1" y="12296"/>
                  </a:moveTo>
                  <a:lnTo>
                    <a:pt x="1518" y="13406"/>
                  </a:lnTo>
                  <a:lnTo>
                    <a:pt x="1518" y="13285"/>
                  </a:lnTo>
                  <a:lnTo>
                    <a:pt x="1" y="12153"/>
                  </a:lnTo>
                  <a:close/>
                  <a:moveTo>
                    <a:pt x="1" y="12032"/>
                  </a:moveTo>
                  <a:lnTo>
                    <a:pt x="1518" y="13142"/>
                  </a:lnTo>
                  <a:lnTo>
                    <a:pt x="1518" y="13022"/>
                  </a:lnTo>
                  <a:lnTo>
                    <a:pt x="1" y="1188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48"/>
                  </a:lnTo>
                  <a:lnTo>
                    <a:pt x="1" y="12505"/>
                  </a:lnTo>
                  <a:close/>
                  <a:moveTo>
                    <a:pt x="1" y="13549"/>
                  </a:moveTo>
                  <a:lnTo>
                    <a:pt x="1518" y="14660"/>
                  </a:lnTo>
                  <a:lnTo>
                    <a:pt x="1518" y="14539"/>
                  </a:lnTo>
                  <a:lnTo>
                    <a:pt x="1" y="13406"/>
                  </a:lnTo>
                  <a:close/>
                  <a:moveTo>
                    <a:pt x="1" y="13285"/>
                  </a:moveTo>
                  <a:lnTo>
                    <a:pt x="1518" y="14385"/>
                  </a:lnTo>
                  <a:lnTo>
                    <a:pt x="1518" y="14275"/>
                  </a:lnTo>
                  <a:lnTo>
                    <a:pt x="1" y="13142"/>
                  </a:lnTo>
                  <a:close/>
                  <a:moveTo>
                    <a:pt x="1" y="14176"/>
                  </a:moveTo>
                  <a:lnTo>
                    <a:pt x="1518" y="15287"/>
                  </a:lnTo>
                  <a:lnTo>
                    <a:pt x="1518" y="15166"/>
                  </a:lnTo>
                  <a:lnTo>
                    <a:pt x="1" y="14033"/>
                  </a:lnTo>
                  <a:close/>
                  <a:moveTo>
                    <a:pt x="1" y="13901"/>
                  </a:moveTo>
                  <a:lnTo>
                    <a:pt x="1518" y="15012"/>
                  </a:lnTo>
                  <a:lnTo>
                    <a:pt x="1518" y="14902"/>
                  </a:lnTo>
                  <a:lnTo>
                    <a:pt x="1" y="13769"/>
                  </a:lnTo>
                  <a:close/>
                  <a:moveTo>
                    <a:pt x="1" y="14803"/>
                  </a:moveTo>
                  <a:lnTo>
                    <a:pt x="1518" y="15914"/>
                  </a:lnTo>
                  <a:lnTo>
                    <a:pt x="1518" y="15815"/>
                  </a:lnTo>
                  <a:lnTo>
                    <a:pt x="1" y="14671"/>
                  </a:lnTo>
                  <a:close/>
                  <a:moveTo>
                    <a:pt x="1" y="14528"/>
                  </a:moveTo>
                  <a:lnTo>
                    <a:pt x="1518" y="15639"/>
                  </a:lnTo>
                  <a:lnTo>
                    <a:pt x="1518" y="15540"/>
                  </a:lnTo>
                  <a:lnTo>
                    <a:pt x="1" y="14396"/>
                  </a:lnTo>
                  <a:close/>
                  <a:moveTo>
                    <a:pt x="1" y="15430"/>
                  </a:moveTo>
                  <a:lnTo>
                    <a:pt x="1518" y="16530"/>
                  </a:lnTo>
                  <a:lnTo>
                    <a:pt x="1518" y="16420"/>
                  </a:lnTo>
                  <a:lnTo>
                    <a:pt x="1" y="15287"/>
                  </a:lnTo>
                  <a:close/>
                  <a:moveTo>
                    <a:pt x="1" y="15155"/>
                  </a:moveTo>
                  <a:lnTo>
                    <a:pt x="1518" y="16266"/>
                  </a:lnTo>
                  <a:lnTo>
                    <a:pt x="1518" y="16156"/>
                  </a:lnTo>
                  <a:lnTo>
                    <a:pt x="1" y="15012"/>
                  </a:lnTo>
                  <a:close/>
                  <a:moveTo>
                    <a:pt x="1" y="16057"/>
                  </a:moveTo>
                  <a:lnTo>
                    <a:pt x="1518" y="17156"/>
                  </a:lnTo>
                  <a:lnTo>
                    <a:pt x="1518" y="17046"/>
                  </a:lnTo>
                  <a:lnTo>
                    <a:pt x="1" y="15914"/>
                  </a:lnTo>
                  <a:close/>
                  <a:moveTo>
                    <a:pt x="1" y="15782"/>
                  </a:moveTo>
                  <a:lnTo>
                    <a:pt x="1518" y="16914"/>
                  </a:lnTo>
                  <a:lnTo>
                    <a:pt x="1518" y="16794"/>
                  </a:lnTo>
                  <a:lnTo>
                    <a:pt x="1" y="15661"/>
                  </a:lnTo>
                  <a:close/>
                  <a:moveTo>
                    <a:pt x="1" y="16673"/>
                  </a:moveTo>
                  <a:lnTo>
                    <a:pt x="1518" y="17783"/>
                  </a:lnTo>
                  <a:lnTo>
                    <a:pt x="1518" y="17673"/>
                  </a:lnTo>
                  <a:lnTo>
                    <a:pt x="1" y="16541"/>
                  </a:lnTo>
                  <a:close/>
                  <a:moveTo>
                    <a:pt x="1" y="16409"/>
                  </a:moveTo>
                  <a:lnTo>
                    <a:pt x="1518" y="17519"/>
                  </a:lnTo>
                  <a:lnTo>
                    <a:pt x="1518" y="17409"/>
                  </a:lnTo>
                  <a:lnTo>
                    <a:pt x="1" y="16266"/>
                  </a:lnTo>
                  <a:close/>
                  <a:moveTo>
                    <a:pt x="1" y="17299"/>
                  </a:moveTo>
                  <a:lnTo>
                    <a:pt x="1518" y="18421"/>
                  </a:lnTo>
                  <a:lnTo>
                    <a:pt x="1518" y="18311"/>
                  </a:lnTo>
                  <a:lnTo>
                    <a:pt x="1" y="17167"/>
                  </a:lnTo>
                  <a:close/>
                  <a:moveTo>
                    <a:pt x="1" y="17035"/>
                  </a:moveTo>
                  <a:lnTo>
                    <a:pt x="1518" y="18146"/>
                  </a:lnTo>
                  <a:lnTo>
                    <a:pt x="1518" y="18025"/>
                  </a:lnTo>
                  <a:lnTo>
                    <a:pt x="1" y="16914"/>
                  </a:lnTo>
                  <a:close/>
                  <a:moveTo>
                    <a:pt x="1" y="17926"/>
                  </a:moveTo>
                  <a:lnTo>
                    <a:pt x="1518" y="19037"/>
                  </a:lnTo>
                  <a:lnTo>
                    <a:pt x="1518" y="18927"/>
                  </a:lnTo>
                  <a:lnTo>
                    <a:pt x="1" y="17783"/>
                  </a:lnTo>
                  <a:close/>
                  <a:moveTo>
                    <a:pt x="1" y="17662"/>
                  </a:moveTo>
                  <a:lnTo>
                    <a:pt x="1518" y="18773"/>
                  </a:lnTo>
                  <a:lnTo>
                    <a:pt x="1518" y="18652"/>
                  </a:lnTo>
                  <a:lnTo>
                    <a:pt x="1" y="17519"/>
                  </a:lnTo>
                  <a:close/>
                  <a:moveTo>
                    <a:pt x="1" y="18553"/>
                  </a:moveTo>
                  <a:lnTo>
                    <a:pt x="1518" y="19664"/>
                  </a:lnTo>
                  <a:lnTo>
                    <a:pt x="1518" y="19554"/>
                  </a:lnTo>
                  <a:lnTo>
                    <a:pt x="1" y="18421"/>
                  </a:lnTo>
                  <a:close/>
                  <a:moveTo>
                    <a:pt x="1" y="18278"/>
                  </a:moveTo>
                  <a:lnTo>
                    <a:pt x="1518" y="19389"/>
                  </a:lnTo>
                  <a:lnTo>
                    <a:pt x="1518" y="19279"/>
                  </a:lnTo>
                  <a:lnTo>
                    <a:pt x="1" y="18135"/>
                  </a:lnTo>
                  <a:close/>
                  <a:moveTo>
                    <a:pt x="1" y="19169"/>
                  </a:moveTo>
                  <a:lnTo>
                    <a:pt x="1518" y="20280"/>
                  </a:lnTo>
                  <a:lnTo>
                    <a:pt x="1518" y="20170"/>
                  </a:lnTo>
                  <a:lnTo>
                    <a:pt x="1" y="19037"/>
                  </a:lnTo>
                  <a:close/>
                  <a:moveTo>
                    <a:pt x="1" y="18905"/>
                  </a:moveTo>
                  <a:lnTo>
                    <a:pt x="1518" y="20016"/>
                  </a:lnTo>
                  <a:lnTo>
                    <a:pt x="1518" y="19906"/>
                  </a:lnTo>
                  <a:lnTo>
                    <a:pt x="1" y="18762"/>
                  </a:lnTo>
                  <a:close/>
                  <a:moveTo>
                    <a:pt x="1" y="19796"/>
                  </a:moveTo>
                  <a:lnTo>
                    <a:pt x="1518" y="20906"/>
                  </a:lnTo>
                  <a:lnTo>
                    <a:pt x="1518" y="20796"/>
                  </a:lnTo>
                  <a:lnTo>
                    <a:pt x="1" y="19653"/>
                  </a:lnTo>
                  <a:close/>
                  <a:moveTo>
                    <a:pt x="1" y="19532"/>
                  </a:moveTo>
                  <a:lnTo>
                    <a:pt x="1518" y="20642"/>
                  </a:lnTo>
                  <a:lnTo>
                    <a:pt x="1518" y="20522"/>
                  </a:lnTo>
                  <a:lnTo>
                    <a:pt x="1" y="19389"/>
                  </a:lnTo>
                  <a:close/>
                  <a:moveTo>
                    <a:pt x="1" y="20423"/>
                  </a:moveTo>
                  <a:lnTo>
                    <a:pt x="1518" y="21533"/>
                  </a:lnTo>
                  <a:lnTo>
                    <a:pt x="1518" y="21423"/>
                  </a:lnTo>
                  <a:lnTo>
                    <a:pt x="1" y="20280"/>
                  </a:lnTo>
                  <a:close/>
                  <a:moveTo>
                    <a:pt x="1" y="20159"/>
                  </a:moveTo>
                  <a:lnTo>
                    <a:pt x="1518" y="21269"/>
                  </a:lnTo>
                  <a:lnTo>
                    <a:pt x="1518" y="21170"/>
                  </a:lnTo>
                  <a:lnTo>
                    <a:pt x="1" y="20038"/>
                  </a:lnTo>
                  <a:close/>
                  <a:moveTo>
                    <a:pt x="1" y="21049"/>
                  </a:moveTo>
                  <a:lnTo>
                    <a:pt x="1518" y="22160"/>
                  </a:lnTo>
                  <a:lnTo>
                    <a:pt x="1518" y="22050"/>
                  </a:lnTo>
                  <a:lnTo>
                    <a:pt x="1" y="20906"/>
                  </a:lnTo>
                  <a:close/>
                  <a:moveTo>
                    <a:pt x="1" y="20785"/>
                  </a:moveTo>
                  <a:lnTo>
                    <a:pt x="1518" y="21896"/>
                  </a:lnTo>
                  <a:lnTo>
                    <a:pt x="1518" y="21775"/>
                  </a:lnTo>
                  <a:lnTo>
                    <a:pt x="1" y="20642"/>
                  </a:lnTo>
                  <a:close/>
                  <a:moveTo>
                    <a:pt x="1" y="21676"/>
                  </a:moveTo>
                  <a:lnTo>
                    <a:pt x="1518" y="22787"/>
                  </a:lnTo>
                  <a:lnTo>
                    <a:pt x="1518" y="22688"/>
                  </a:lnTo>
                  <a:lnTo>
                    <a:pt x="1" y="21544"/>
                  </a:lnTo>
                  <a:close/>
                  <a:moveTo>
                    <a:pt x="1" y="21412"/>
                  </a:moveTo>
                  <a:lnTo>
                    <a:pt x="1518" y="22523"/>
                  </a:lnTo>
                  <a:lnTo>
                    <a:pt x="1518" y="22402"/>
                  </a:lnTo>
                  <a:lnTo>
                    <a:pt x="1" y="2126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37"/>
                  </a:lnTo>
                  <a:lnTo>
                    <a:pt x="1" y="1250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30"/>
            <p:cNvSpPr/>
            <p:nvPr/>
          </p:nvSpPr>
          <p:spPr>
            <a:xfrm flipH="1">
              <a:off x="-4738565" y="333424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6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31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31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3" name="Google Shape;923;p31"/>
          <p:cNvSpPr txBox="1">
            <a:spLocks noGrp="1"/>
          </p:cNvSpPr>
          <p:nvPr>
            <p:ph type="subTitle" idx="1"/>
          </p:nvPr>
        </p:nvSpPr>
        <p:spPr>
          <a:xfrm>
            <a:off x="789450" y="1840951"/>
            <a:ext cx="22545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4" name="Google Shape;924;p31"/>
          <p:cNvSpPr txBox="1">
            <a:spLocks noGrp="1"/>
          </p:cNvSpPr>
          <p:nvPr>
            <p:ph type="subTitle" idx="2"/>
          </p:nvPr>
        </p:nvSpPr>
        <p:spPr>
          <a:xfrm>
            <a:off x="789450" y="1366150"/>
            <a:ext cx="2254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25" name="Google Shape;925;p31"/>
          <p:cNvSpPr txBox="1">
            <a:spLocks noGrp="1"/>
          </p:cNvSpPr>
          <p:nvPr>
            <p:ph type="subTitle" idx="3"/>
          </p:nvPr>
        </p:nvSpPr>
        <p:spPr>
          <a:xfrm>
            <a:off x="4772400" y="3502951"/>
            <a:ext cx="22545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31"/>
          <p:cNvSpPr txBox="1">
            <a:spLocks noGrp="1"/>
          </p:cNvSpPr>
          <p:nvPr>
            <p:ph type="subTitle" idx="4"/>
          </p:nvPr>
        </p:nvSpPr>
        <p:spPr>
          <a:xfrm>
            <a:off x="4772400" y="3028150"/>
            <a:ext cx="2254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27" name="Google Shape;927;p31"/>
          <p:cNvSpPr txBox="1">
            <a:spLocks noGrp="1"/>
          </p:cNvSpPr>
          <p:nvPr>
            <p:ph type="subTitle" idx="5"/>
          </p:nvPr>
        </p:nvSpPr>
        <p:spPr>
          <a:xfrm>
            <a:off x="2117100" y="3502951"/>
            <a:ext cx="22545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8" name="Google Shape;928;p31"/>
          <p:cNvSpPr txBox="1">
            <a:spLocks noGrp="1"/>
          </p:cNvSpPr>
          <p:nvPr>
            <p:ph type="subTitle" idx="6"/>
          </p:nvPr>
        </p:nvSpPr>
        <p:spPr>
          <a:xfrm>
            <a:off x="2117100" y="3028150"/>
            <a:ext cx="2254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29" name="Google Shape;929;p31"/>
          <p:cNvSpPr txBox="1">
            <a:spLocks noGrp="1"/>
          </p:cNvSpPr>
          <p:nvPr>
            <p:ph type="subTitle" idx="7"/>
          </p:nvPr>
        </p:nvSpPr>
        <p:spPr>
          <a:xfrm>
            <a:off x="3444750" y="1823976"/>
            <a:ext cx="22545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31"/>
          <p:cNvSpPr txBox="1">
            <a:spLocks noGrp="1"/>
          </p:cNvSpPr>
          <p:nvPr>
            <p:ph type="subTitle" idx="8"/>
          </p:nvPr>
        </p:nvSpPr>
        <p:spPr>
          <a:xfrm>
            <a:off x="3444750" y="1349175"/>
            <a:ext cx="2254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31" name="Google Shape;931;p31"/>
          <p:cNvSpPr txBox="1">
            <a:spLocks noGrp="1"/>
          </p:cNvSpPr>
          <p:nvPr>
            <p:ph type="subTitle" idx="9"/>
          </p:nvPr>
        </p:nvSpPr>
        <p:spPr>
          <a:xfrm>
            <a:off x="6100050" y="1823976"/>
            <a:ext cx="22545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2" name="Google Shape;932;p31"/>
          <p:cNvSpPr txBox="1">
            <a:spLocks noGrp="1"/>
          </p:cNvSpPr>
          <p:nvPr>
            <p:ph type="subTitle" idx="13"/>
          </p:nvPr>
        </p:nvSpPr>
        <p:spPr>
          <a:xfrm>
            <a:off x="6100050" y="1349175"/>
            <a:ext cx="22545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grpSp>
        <p:nvGrpSpPr>
          <p:cNvPr id="933" name="Google Shape;933;p31"/>
          <p:cNvGrpSpPr/>
          <p:nvPr/>
        </p:nvGrpSpPr>
        <p:grpSpPr>
          <a:xfrm flipH="1">
            <a:off x="-442764" y="1527935"/>
            <a:ext cx="1233010" cy="3858699"/>
            <a:chOff x="8129181" y="1527935"/>
            <a:chExt cx="1233010" cy="3858699"/>
          </a:xfrm>
        </p:grpSpPr>
        <p:sp>
          <p:nvSpPr>
            <p:cNvPr id="934" name="Google Shape;934;p31"/>
            <p:cNvSpPr/>
            <p:nvPr/>
          </p:nvSpPr>
          <p:spPr>
            <a:xfrm flipH="1">
              <a:off x="8714016" y="1527935"/>
              <a:ext cx="648175" cy="3858699"/>
            </a:xfrm>
            <a:custGeom>
              <a:avLst/>
              <a:gdLst/>
              <a:ahLst/>
              <a:cxnLst/>
              <a:rect l="l" t="t" r="r" b="b"/>
              <a:pathLst>
                <a:path w="7603" h="45262" extrusionOk="0">
                  <a:moveTo>
                    <a:pt x="1" y="1"/>
                  </a:moveTo>
                  <a:lnTo>
                    <a:pt x="1" y="45262"/>
                  </a:lnTo>
                  <a:lnTo>
                    <a:pt x="760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31"/>
            <p:cNvSpPr/>
            <p:nvPr/>
          </p:nvSpPr>
          <p:spPr>
            <a:xfrm flipH="1">
              <a:off x="8129184" y="1527935"/>
              <a:ext cx="1233007" cy="3858699"/>
            </a:xfrm>
            <a:custGeom>
              <a:avLst/>
              <a:gdLst/>
              <a:ahLst/>
              <a:cxnLst/>
              <a:rect l="l" t="t" r="r" b="b"/>
              <a:pathLst>
                <a:path w="14463" h="45262" extrusionOk="0">
                  <a:moveTo>
                    <a:pt x="1" y="1"/>
                  </a:moveTo>
                  <a:lnTo>
                    <a:pt x="6884" y="45262"/>
                  </a:lnTo>
                  <a:lnTo>
                    <a:pt x="1446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36" name="Google Shape;936;p31"/>
            <p:cNvGrpSpPr/>
            <p:nvPr/>
          </p:nvGrpSpPr>
          <p:grpSpPr>
            <a:xfrm flipH="1">
              <a:off x="8129181" y="1527935"/>
              <a:ext cx="1233007" cy="3858699"/>
              <a:chOff x="1229268" y="1267272"/>
              <a:chExt cx="1233007" cy="3858699"/>
            </a:xfrm>
          </p:grpSpPr>
          <p:sp>
            <p:nvSpPr>
              <p:cNvPr id="937" name="Google Shape;937;p31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8" name="Google Shape;938;p31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39" name="Google Shape;939;p31"/>
            <p:cNvGrpSpPr/>
            <p:nvPr/>
          </p:nvGrpSpPr>
          <p:grpSpPr>
            <a:xfrm flipH="1">
              <a:off x="8261581" y="1703811"/>
              <a:ext cx="1100610" cy="2803618"/>
              <a:chOff x="1076156" y="1443149"/>
              <a:chExt cx="1100610" cy="2803618"/>
            </a:xfrm>
          </p:grpSpPr>
          <p:sp>
            <p:nvSpPr>
              <p:cNvPr id="940" name="Google Shape;940;p31"/>
              <p:cNvSpPr/>
              <p:nvPr/>
            </p:nvSpPr>
            <p:spPr>
              <a:xfrm>
                <a:off x="1076156" y="4215053"/>
                <a:ext cx="11006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910" y="372"/>
                    </a:lnTo>
                    <a:lnTo>
                      <a:pt x="12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1" name="Google Shape;941;p31"/>
              <p:cNvSpPr/>
              <p:nvPr/>
            </p:nvSpPr>
            <p:spPr>
              <a:xfrm>
                <a:off x="1076156" y="3290403"/>
                <a:ext cx="96036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1264" y="372"/>
                    </a:lnTo>
                    <a:lnTo>
                      <a:pt x="11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2" name="Google Shape;942;p31"/>
              <p:cNvSpPr/>
              <p:nvPr/>
            </p:nvSpPr>
            <p:spPr>
              <a:xfrm>
                <a:off x="1076156" y="4061001"/>
                <a:ext cx="10769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632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2631" y="371"/>
                    </a:lnTo>
                    <a:lnTo>
                      <a:pt x="125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3" name="Google Shape;943;p31"/>
              <p:cNvSpPr/>
              <p:nvPr/>
            </p:nvSpPr>
            <p:spPr>
              <a:xfrm>
                <a:off x="1076156" y="3906865"/>
                <a:ext cx="10532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2353" y="371"/>
                    </a:lnTo>
                    <a:lnTo>
                      <a:pt x="123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4" name="Google Shape;944;p31"/>
              <p:cNvSpPr/>
              <p:nvPr/>
            </p:nvSpPr>
            <p:spPr>
              <a:xfrm>
                <a:off x="1076156" y="3598676"/>
                <a:ext cx="10077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1820" y="371"/>
                    </a:lnTo>
                    <a:lnTo>
                      <a:pt x="117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5" name="Google Shape;945;p31"/>
              <p:cNvSpPr/>
              <p:nvPr/>
            </p:nvSpPr>
            <p:spPr>
              <a:xfrm>
                <a:off x="1076156" y="3444540"/>
                <a:ext cx="9840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543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1542" y="371"/>
                    </a:lnTo>
                    <a:lnTo>
                      <a:pt x="1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6" name="Google Shape;946;p31"/>
              <p:cNvSpPr/>
              <p:nvPr/>
            </p:nvSpPr>
            <p:spPr>
              <a:xfrm>
                <a:off x="1076156" y="3752728"/>
                <a:ext cx="10295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075" y="372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7" name="Google Shape;947;p31"/>
              <p:cNvSpPr/>
              <p:nvPr/>
            </p:nvSpPr>
            <p:spPr>
              <a:xfrm>
                <a:off x="1076156" y="1597200"/>
                <a:ext cx="7035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8251" y="372"/>
                    </a:lnTo>
                    <a:lnTo>
                      <a:pt x="8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8" name="Google Shape;948;p31"/>
              <p:cNvSpPr/>
              <p:nvPr/>
            </p:nvSpPr>
            <p:spPr>
              <a:xfrm>
                <a:off x="1076156" y="2059525"/>
                <a:ext cx="772643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062" y="372"/>
                    </a:lnTo>
                    <a:lnTo>
                      <a:pt x="90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9" name="Google Shape;949;p31"/>
              <p:cNvSpPr/>
              <p:nvPr/>
            </p:nvSpPr>
            <p:spPr>
              <a:xfrm>
                <a:off x="1076156" y="1905474"/>
                <a:ext cx="74894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784" y="371"/>
                    </a:lnTo>
                    <a:lnTo>
                      <a:pt x="87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0" name="Google Shape;950;p31"/>
              <p:cNvSpPr/>
              <p:nvPr/>
            </p:nvSpPr>
            <p:spPr>
              <a:xfrm>
                <a:off x="1076156" y="3136351"/>
                <a:ext cx="9365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986" y="371"/>
                    </a:lnTo>
                    <a:lnTo>
                      <a:pt x="109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1" name="Google Shape;951;p31"/>
              <p:cNvSpPr/>
              <p:nvPr/>
            </p:nvSpPr>
            <p:spPr>
              <a:xfrm>
                <a:off x="1076156" y="1751337"/>
                <a:ext cx="7272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529" y="371"/>
                    </a:lnTo>
                    <a:lnTo>
                      <a:pt x="84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2" name="Google Shape;952;p31"/>
              <p:cNvSpPr/>
              <p:nvPr/>
            </p:nvSpPr>
            <p:spPr>
              <a:xfrm>
                <a:off x="1076156" y="1443149"/>
                <a:ext cx="67980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7973" y="371"/>
                    </a:lnTo>
                    <a:lnTo>
                      <a:pt x="79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3" name="Google Shape;953;p31"/>
              <p:cNvSpPr/>
              <p:nvPr/>
            </p:nvSpPr>
            <p:spPr>
              <a:xfrm>
                <a:off x="1076156" y="2213662"/>
                <a:ext cx="7963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341" y="371"/>
                    </a:lnTo>
                    <a:lnTo>
                      <a:pt x="92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4" name="Google Shape;954;p31"/>
              <p:cNvSpPr/>
              <p:nvPr/>
            </p:nvSpPr>
            <p:spPr>
              <a:xfrm>
                <a:off x="1076156" y="2984175"/>
                <a:ext cx="9128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708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0708" y="372"/>
                    </a:lnTo>
                    <a:lnTo>
                      <a:pt x="106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5" name="Google Shape;955;p31"/>
              <p:cNvSpPr/>
              <p:nvPr/>
            </p:nvSpPr>
            <p:spPr>
              <a:xfrm>
                <a:off x="1076156" y="2830124"/>
                <a:ext cx="88918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430" y="371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6" name="Google Shape;956;p31"/>
              <p:cNvSpPr/>
              <p:nvPr/>
            </p:nvSpPr>
            <p:spPr>
              <a:xfrm>
                <a:off x="1076156" y="2675987"/>
                <a:ext cx="8674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175" y="371"/>
                    </a:lnTo>
                    <a:lnTo>
                      <a:pt x="10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7" name="Google Shape;957;p31"/>
              <p:cNvSpPr/>
              <p:nvPr/>
            </p:nvSpPr>
            <p:spPr>
              <a:xfrm>
                <a:off x="1076156" y="2521850"/>
                <a:ext cx="8437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897" y="372"/>
                    </a:lnTo>
                    <a:lnTo>
                      <a:pt x="98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8" name="Google Shape;958;p31"/>
              <p:cNvSpPr/>
              <p:nvPr/>
            </p:nvSpPr>
            <p:spPr>
              <a:xfrm>
                <a:off x="1076156" y="2367799"/>
                <a:ext cx="82004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9619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619" y="371"/>
                    </a:lnTo>
                    <a:lnTo>
                      <a:pt x="9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59" name="Google Shape;959;p31"/>
            <p:cNvSpPr/>
            <p:nvPr/>
          </p:nvSpPr>
          <p:spPr>
            <a:xfrm flipH="1">
              <a:off x="8237881" y="4629852"/>
              <a:ext cx="1124310" cy="31714"/>
            </a:xfrm>
            <a:custGeom>
              <a:avLst/>
              <a:gdLst/>
              <a:ahLst/>
              <a:cxnLst/>
              <a:rect l="l" t="t" r="r" b="b"/>
              <a:pathLst>
                <a:path w="13188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188" y="371"/>
                  </a:lnTo>
                  <a:lnTo>
                    <a:pt x="1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31"/>
            <p:cNvSpPr/>
            <p:nvPr/>
          </p:nvSpPr>
          <p:spPr>
            <a:xfrm flipH="1">
              <a:off x="8145041" y="5246314"/>
              <a:ext cx="1217150" cy="31629"/>
            </a:xfrm>
            <a:custGeom>
              <a:avLst/>
              <a:gdLst/>
              <a:ahLst/>
              <a:cxnLst/>
              <a:rect l="l" t="t" r="r" b="b"/>
              <a:pathLst>
                <a:path w="14277" h="371" extrusionOk="0">
                  <a:moveTo>
                    <a:pt x="1" y="0"/>
                  </a:moveTo>
                  <a:lnTo>
                    <a:pt x="1" y="371"/>
                  </a:lnTo>
                  <a:lnTo>
                    <a:pt x="14277" y="371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31"/>
            <p:cNvSpPr/>
            <p:nvPr/>
          </p:nvSpPr>
          <p:spPr>
            <a:xfrm flipH="1">
              <a:off x="8168741" y="5092177"/>
              <a:ext cx="1193450" cy="31714"/>
            </a:xfrm>
            <a:custGeom>
              <a:avLst/>
              <a:gdLst/>
              <a:ahLst/>
              <a:cxnLst/>
              <a:rect l="l" t="t" r="r" b="b"/>
              <a:pathLst>
                <a:path w="13999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999" y="371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31"/>
            <p:cNvSpPr/>
            <p:nvPr/>
          </p:nvSpPr>
          <p:spPr>
            <a:xfrm flipH="1">
              <a:off x="8192441" y="4938041"/>
              <a:ext cx="1169750" cy="31714"/>
            </a:xfrm>
            <a:custGeom>
              <a:avLst/>
              <a:gdLst/>
              <a:ahLst/>
              <a:cxnLst/>
              <a:rect l="l" t="t" r="r" b="b"/>
              <a:pathLst>
                <a:path w="13721" h="372" extrusionOk="0">
                  <a:moveTo>
                    <a:pt x="1" y="1"/>
                  </a:moveTo>
                  <a:lnTo>
                    <a:pt x="1" y="372"/>
                  </a:lnTo>
                  <a:lnTo>
                    <a:pt x="13721" y="372"/>
                  </a:lnTo>
                  <a:lnTo>
                    <a:pt x="13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31"/>
            <p:cNvSpPr/>
            <p:nvPr/>
          </p:nvSpPr>
          <p:spPr>
            <a:xfrm flipH="1">
              <a:off x="8214180" y="4783989"/>
              <a:ext cx="1148010" cy="31714"/>
            </a:xfrm>
            <a:custGeom>
              <a:avLst/>
              <a:gdLst/>
              <a:ahLst/>
              <a:cxnLst/>
              <a:rect l="l" t="t" r="r" b="b"/>
              <a:pathLst>
                <a:path w="13466" h="372" extrusionOk="0">
                  <a:moveTo>
                    <a:pt x="1" y="0"/>
                  </a:moveTo>
                  <a:lnTo>
                    <a:pt x="1" y="371"/>
                  </a:lnTo>
                  <a:lnTo>
                    <a:pt x="13466" y="371"/>
                  </a:lnTo>
                  <a:lnTo>
                    <a:pt x="13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64" name="Google Shape;964;p31"/>
          <p:cNvGrpSpPr/>
          <p:nvPr/>
        </p:nvGrpSpPr>
        <p:grpSpPr>
          <a:xfrm>
            <a:off x="8413512" y="655021"/>
            <a:ext cx="914298" cy="5604526"/>
            <a:chOff x="308411" y="943721"/>
            <a:chExt cx="914298" cy="5604526"/>
          </a:xfrm>
        </p:grpSpPr>
        <p:sp>
          <p:nvSpPr>
            <p:cNvPr id="965" name="Google Shape;965;p31"/>
            <p:cNvSpPr/>
            <p:nvPr/>
          </p:nvSpPr>
          <p:spPr>
            <a:xfrm flipH="1">
              <a:off x="308411" y="94372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66" name="Google Shape;966;p31"/>
            <p:cNvGrpSpPr/>
            <p:nvPr/>
          </p:nvGrpSpPr>
          <p:grpSpPr>
            <a:xfrm>
              <a:off x="475070" y="1263026"/>
              <a:ext cx="392993" cy="2411096"/>
              <a:chOff x="475070" y="1263026"/>
              <a:chExt cx="392993" cy="2411096"/>
            </a:xfrm>
          </p:grpSpPr>
          <p:sp>
            <p:nvSpPr>
              <p:cNvPr id="967" name="Google Shape;967;p31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8" name="Google Shape;968;p31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9" name="Google Shape;969;p31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0" name="Google Shape;970;p31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1" name="Google Shape;971;p31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2" name="Google Shape;972;p31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4" name="Google Shape;974;p31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5" name="Google Shape;975;p31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6" name="Google Shape;976;p31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7" name="Google Shape;977;p31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8" name="Google Shape;978;p31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9" name="Google Shape;979;p31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0" name="Google Shape;980;p31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81" name="Google Shape;981;p31"/>
            <p:cNvSpPr/>
            <p:nvPr/>
          </p:nvSpPr>
          <p:spPr>
            <a:xfrm>
              <a:off x="933600" y="169902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31"/>
            <p:cNvSpPr/>
            <p:nvPr/>
          </p:nvSpPr>
          <p:spPr>
            <a:xfrm>
              <a:off x="933600" y="192967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32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32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86" name="Google Shape;986;p32"/>
          <p:cNvSpPr txBox="1">
            <a:spLocks noGrp="1"/>
          </p:cNvSpPr>
          <p:nvPr>
            <p:ph type="subTitle" idx="1"/>
          </p:nvPr>
        </p:nvSpPr>
        <p:spPr>
          <a:xfrm>
            <a:off x="1907875" y="1533500"/>
            <a:ext cx="24609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32"/>
          <p:cNvSpPr txBox="1">
            <a:spLocks noGrp="1"/>
          </p:cNvSpPr>
          <p:nvPr>
            <p:ph type="subTitle" idx="2"/>
          </p:nvPr>
        </p:nvSpPr>
        <p:spPr>
          <a:xfrm>
            <a:off x="1831675" y="1122800"/>
            <a:ext cx="2460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88" name="Google Shape;988;p32"/>
          <p:cNvSpPr txBox="1">
            <a:spLocks noGrp="1"/>
          </p:cNvSpPr>
          <p:nvPr>
            <p:ph type="subTitle" idx="3"/>
          </p:nvPr>
        </p:nvSpPr>
        <p:spPr>
          <a:xfrm>
            <a:off x="1907875" y="3960575"/>
            <a:ext cx="24609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9" name="Google Shape;989;p32"/>
          <p:cNvSpPr txBox="1">
            <a:spLocks noGrp="1"/>
          </p:cNvSpPr>
          <p:nvPr>
            <p:ph type="subTitle" idx="4"/>
          </p:nvPr>
        </p:nvSpPr>
        <p:spPr>
          <a:xfrm>
            <a:off x="1907875" y="3549875"/>
            <a:ext cx="2460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90" name="Google Shape;990;p32"/>
          <p:cNvSpPr txBox="1">
            <a:spLocks noGrp="1"/>
          </p:cNvSpPr>
          <p:nvPr>
            <p:ph type="subTitle" idx="5"/>
          </p:nvPr>
        </p:nvSpPr>
        <p:spPr>
          <a:xfrm>
            <a:off x="1907875" y="2747038"/>
            <a:ext cx="24609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1" name="Google Shape;991;p32"/>
          <p:cNvSpPr txBox="1">
            <a:spLocks noGrp="1"/>
          </p:cNvSpPr>
          <p:nvPr>
            <p:ph type="subTitle" idx="6"/>
          </p:nvPr>
        </p:nvSpPr>
        <p:spPr>
          <a:xfrm>
            <a:off x="1907875" y="2336337"/>
            <a:ext cx="2460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92" name="Google Shape;992;p32"/>
          <p:cNvSpPr txBox="1">
            <a:spLocks noGrp="1"/>
          </p:cNvSpPr>
          <p:nvPr>
            <p:ph type="subTitle" idx="7"/>
          </p:nvPr>
        </p:nvSpPr>
        <p:spPr>
          <a:xfrm>
            <a:off x="5969875" y="1533500"/>
            <a:ext cx="24609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3" name="Google Shape;993;p32"/>
          <p:cNvSpPr txBox="1">
            <a:spLocks noGrp="1"/>
          </p:cNvSpPr>
          <p:nvPr>
            <p:ph type="subTitle" idx="8"/>
          </p:nvPr>
        </p:nvSpPr>
        <p:spPr>
          <a:xfrm>
            <a:off x="5969875" y="1122800"/>
            <a:ext cx="2460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94" name="Google Shape;994;p32"/>
          <p:cNvSpPr txBox="1">
            <a:spLocks noGrp="1"/>
          </p:cNvSpPr>
          <p:nvPr>
            <p:ph type="subTitle" idx="9"/>
          </p:nvPr>
        </p:nvSpPr>
        <p:spPr>
          <a:xfrm>
            <a:off x="5969875" y="3960575"/>
            <a:ext cx="24609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5" name="Google Shape;995;p32"/>
          <p:cNvSpPr txBox="1">
            <a:spLocks noGrp="1"/>
          </p:cNvSpPr>
          <p:nvPr>
            <p:ph type="subTitle" idx="13"/>
          </p:nvPr>
        </p:nvSpPr>
        <p:spPr>
          <a:xfrm>
            <a:off x="5969875" y="3549875"/>
            <a:ext cx="2460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996" name="Google Shape;996;p32"/>
          <p:cNvSpPr txBox="1">
            <a:spLocks noGrp="1"/>
          </p:cNvSpPr>
          <p:nvPr>
            <p:ph type="subTitle" idx="14"/>
          </p:nvPr>
        </p:nvSpPr>
        <p:spPr>
          <a:xfrm>
            <a:off x="5969875" y="2747038"/>
            <a:ext cx="24609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7" name="Google Shape;997;p32"/>
          <p:cNvSpPr txBox="1">
            <a:spLocks noGrp="1"/>
          </p:cNvSpPr>
          <p:nvPr>
            <p:ph type="subTitle" idx="15"/>
          </p:nvPr>
        </p:nvSpPr>
        <p:spPr>
          <a:xfrm>
            <a:off x="5969875" y="2336337"/>
            <a:ext cx="2460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grpSp>
        <p:nvGrpSpPr>
          <p:cNvPr id="998" name="Google Shape;998;p32"/>
          <p:cNvGrpSpPr/>
          <p:nvPr/>
        </p:nvGrpSpPr>
        <p:grpSpPr>
          <a:xfrm flipH="1">
            <a:off x="6970099" y="4421047"/>
            <a:ext cx="3818130" cy="2650304"/>
            <a:chOff x="-285439" y="4358297"/>
            <a:chExt cx="3818130" cy="2650304"/>
          </a:xfrm>
        </p:grpSpPr>
        <p:sp>
          <p:nvSpPr>
            <p:cNvPr id="999" name="Google Shape;999;p32"/>
            <p:cNvSpPr/>
            <p:nvPr/>
          </p:nvSpPr>
          <p:spPr>
            <a:xfrm flipH="1">
              <a:off x="-285439" y="4358297"/>
              <a:ext cx="3818130" cy="2489832"/>
            </a:xfrm>
            <a:custGeom>
              <a:avLst/>
              <a:gdLst/>
              <a:ahLst/>
              <a:cxnLst/>
              <a:rect l="l" t="t" r="r" b="b"/>
              <a:pathLst>
                <a:path w="20455" h="14331" extrusionOk="0">
                  <a:moveTo>
                    <a:pt x="8875" y="1"/>
                  </a:moveTo>
                  <a:lnTo>
                    <a:pt x="8875" y="1046"/>
                  </a:lnTo>
                  <a:lnTo>
                    <a:pt x="5587" y="1046"/>
                  </a:lnTo>
                  <a:lnTo>
                    <a:pt x="5587" y="2618"/>
                  </a:lnTo>
                  <a:lnTo>
                    <a:pt x="0" y="2618"/>
                  </a:lnTo>
                  <a:lnTo>
                    <a:pt x="0" y="14330"/>
                  </a:lnTo>
                  <a:lnTo>
                    <a:pt x="20455" y="14330"/>
                  </a:lnTo>
                  <a:lnTo>
                    <a:pt x="20455" y="1706"/>
                  </a:lnTo>
                  <a:lnTo>
                    <a:pt x="17024" y="1706"/>
                  </a:lnTo>
                  <a:lnTo>
                    <a:pt x="17024" y="232"/>
                  </a:lnTo>
                  <a:lnTo>
                    <a:pt x="13472" y="232"/>
                  </a:lnTo>
                  <a:lnTo>
                    <a:pt x="13472" y="5005"/>
                  </a:lnTo>
                  <a:lnTo>
                    <a:pt x="12471" y="5005"/>
                  </a:lnTo>
                  <a:lnTo>
                    <a:pt x="12471" y="2387"/>
                  </a:lnTo>
                  <a:lnTo>
                    <a:pt x="10557" y="2387"/>
                  </a:lnTo>
                  <a:lnTo>
                    <a:pt x="10557" y="1068"/>
                  </a:lnTo>
                  <a:lnTo>
                    <a:pt x="9964" y="1068"/>
                  </a:lnTo>
                  <a:lnTo>
                    <a:pt x="9964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00" name="Google Shape;1000;p32"/>
            <p:cNvGrpSpPr/>
            <p:nvPr/>
          </p:nvGrpSpPr>
          <p:grpSpPr>
            <a:xfrm>
              <a:off x="664601" y="4698824"/>
              <a:ext cx="1352750" cy="2309777"/>
              <a:chOff x="664601" y="4698824"/>
              <a:chExt cx="1352750" cy="2309777"/>
            </a:xfrm>
          </p:grpSpPr>
          <p:sp>
            <p:nvSpPr>
              <p:cNvPr id="1001" name="Google Shape;1001;p32"/>
              <p:cNvSpPr/>
              <p:nvPr/>
            </p:nvSpPr>
            <p:spPr>
              <a:xfrm flipH="1">
                <a:off x="1767026" y="6196795"/>
                <a:ext cx="18887" cy="70195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2" name="Google Shape;1002;p32"/>
              <p:cNvSpPr/>
              <p:nvPr/>
            </p:nvSpPr>
            <p:spPr>
              <a:xfrm flipH="1">
                <a:off x="1882822" y="4775962"/>
                <a:ext cx="18887" cy="3285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3" name="Google Shape;1003;p32"/>
              <p:cNvSpPr/>
              <p:nvPr/>
            </p:nvSpPr>
            <p:spPr>
              <a:xfrm flipH="1">
                <a:off x="1881119" y="6395072"/>
                <a:ext cx="20590" cy="23591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4" name="Google Shape;1004;p32"/>
              <p:cNvSpPr/>
              <p:nvPr/>
            </p:nvSpPr>
            <p:spPr>
              <a:xfrm flipH="1">
                <a:off x="1996915" y="6546904"/>
                <a:ext cx="20435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5" name="Google Shape;1005;p32"/>
              <p:cNvSpPr/>
              <p:nvPr/>
            </p:nvSpPr>
            <p:spPr>
              <a:xfrm rot="10800000" flipH="1">
                <a:off x="1010132" y="6174656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6" name="Google Shape;1006;p32"/>
              <p:cNvSpPr/>
              <p:nvPr/>
            </p:nvSpPr>
            <p:spPr>
              <a:xfrm rot="10800000" flipH="1">
                <a:off x="896039" y="6426359"/>
                <a:ext cx="18887" cy="12460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7" name="Google Shape;1007;p32"/>
              <p:cNvSpPr/>
              <p:nvPr/>
            </p:nvSpPr>
            <p:spPr>
              <a:xfrm rot="10800000" flipH="1">
                <a:off x="780242" y="6602920"/>
                <a:ext cx="18887" cy="3285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8" name="Google Shape;1008;p32"/>
              <p:cNvSpPr/>
              <p:nvPr/>
            </p:nvSpPr>
            <p:spPr>
              <a:xfrm rot="10800000" flipH="1">
                <a:off x="780242" y="6089264"/>
                <a:ext cx="20590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9" name="Google Shape;1009;p32"/>
              <p:cNvSpPr/>
              <p:nvPr/>
            </p:nvSpPr>
            <p:spPr>
              <a:xfrm flipH="1">
                <a:off x="1651229" y="5780110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0" name="Google Shape;1010;p32"/>
              <p:cNvSpPr/>
              <p:nvPr/>
            </p:nvSpPr>
            <p:spPr>
              <a:xfrm flipH="1">
                <a:off x="1651229" y="5156464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1" name="Google Shape;1011;p32"/>
              <p:cNvSpPr/>
              <p:nvPr/>
            </p:nvSpPr>
            <p:spPr>
              <a:xfrm flipH="1">
                <a:off x="1767025" y="5988386"/>
                <a:ext cx="20590" cy="16802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2" name="Google Shape;1012;p32"/>
              <p:cNvSpPr/>
              <p:nvPr/>
            </p:nvSpPr>
            <p:spPr>
              <a:xfrm flipH="1">
                <a:off x="1767026" y="5512363"/>
                <a:ext cx="18887" cy="35038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3" name="Google Shape;1013;p32"/>
              <p:cNvSpPr/>
              <p:nvPr/>
            </p:nvSpPr>
            <p:spPr>
              <a:xfrm flipH="1">
                <a:off x="1767026" y="5156464"/>
                <a:ext cx="18887" cy="12460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4" name="Google Shape;1014;p32"/>
              <p:cNvSpPr/>
              <p:nvPr/>
            </p:nvSpPr>
            <p:spPr>
              <a:xfrm flipH="1">
                <a:off x="1882822" y="5693273"/>
                <a:ext cx="18887" cy="46314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5" name="Google Shape;1015;p32"/>
              <p:cNvSpPr/>
              <p:nvPr/>
            </p:nvSpPr>
            <p:spPr>
              <a:xfrm flipH="1">
                <a:off x="1881119" y="5156464"/>
                <a:ext cx="20590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6" name="Google Shape;1016;p32"/>
              <p:cNvSpPr/>
              <p:nvPr/>
            </p:nvSpPr>
            <p:spPr>
              <a:xfrm flipH="1">
                <a:off x="1996915" y="5900234"/>
                <a:ext cx="20435" cy="2561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7" name="Google Shape;1017;p32"/>
              <p:cNvSpPr/>
              <p:nvPr/>
            </p:nvSpPr>
            <p:spPr>
              <a:xfrm flipH="1">
                <a:off x="1996915" y="4929373"/>
                <a:ext cx="20435" cy="59471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8" name="Google Shape;1018;p32"/>
              <p:cNvSpPr/>
              <p:nvPr/>
            </p:nvSpPr>
            <p:spPr>
              <a:xfrm rot="10800000" flipH="1">
                <a:off x="1010132" y="5551010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9" name="Google Shape;1019;p32"/>
              <p:cNvSpPr/>
              <p:nvPr/>
            </p:nvSpPr>
            <p:spPr>
              <a:xfrm rot="10800000" flipH="1">
                <a:off x="894336" y="5551017"/>
                <a:ext cx="20590" cy="16802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0" name="Google Shape;1020;p32"/>
              <p:cNvSpPr/>
              <p:nvPr/>
            </p:nvSpPr>
            <p:spPr>
              <a:xfrm rot="10800000" flipH="1">
                <a:off x="896039" y="5844677"/>
                <a:ext cx="18887" cy="35038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1" name="Google Shape;1021;p32"/>
              <p:cNvSpPr/>
              <p:nvPr/>
            </p:nvSpPr>
            <p:spPr>
              <a:xfrm rot="10800000" flipH="1">
                <a:off x="896039" y="4808678"/>
                <a:ext cx="18887" cy="70195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2" name="Google Shape;1022;p32"/>
              <p:cNvSpPr/>
              <p:nvPr/>
            </p:nvSpPr>
            <p:spPr>
              <a:xfrm rot="10800000" flipH="1">
                <a:off x="780242" y="5551008"/>
                <a:ext cx="18887" cy="46314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3" name="Google Shape;1023;p32"/>
              <p:cNvSpPr/>
              <p:nvPr/>
            </p:nvSpPr>
            <p:spPr>
              <a:xfrm rot="10800000" flipH="1">
                <a:off x="780242" y="5076439"/>
                <a:ext cx="20590" cy="23591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4" name="Google Shape;1024;p32"/>
              <p:cNvSpPr/>
              <p:nvPr/>
            </p:nvSpPr>
            <p:spPr>
              <a:xfrm rot="10800000" flipH="1">
                <a:off x="664601" y="5551014"/>
                <a:ext cx="20435" cy="2561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5" name="Google Shape;1025;p32"/>
              <p:cNvSpPr/>
              <p:nvPr/>
            </p:nvSpPr>
            <p:spPr>
              <a:xfrm rot="10800000" flipH="1">
                <a:off x="664601" y="4698824"/>
                <a:ext cx="20435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6" name="Google Shape;1026;p32"/>
              <p:cNvSpPr/>
              <p:nvPr/>
            </p:nvSpPr>
            <p:spPr>
              <a:xfrm rot="10800000" flipH="1">
                <a:off x="664601" y="6183333"/>
                <a:ext cx="20435" cy="59471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027" name="Google Shape;1027;p32"/>
          <p:cNvGrpSpPr/>
          <p:nvPr/>
        </p:nvGrpSpPr>
        <p:grpSpPr>
          <a:xfrm>
            <a:off x="-380561" y="813471"/>
            <a:ext cx="914298" cy="5604526"/>
            <a:chOff x="-6192938" y="813471"/>
            <a:chExt cx="914298" cy="5604526"/>
          </a:xfrm>
        </p:grpSpPr>
        <p:sp>
          <p:nvSpPr>
            <p:cNvPr id="1028" name="Google Shape;1028;p32"/>
            <p:cNvSpPr/>
            <p:nvPr/>
          </p:nvSpPr>
          <p:spPr>
            <a:xfrm>
              <a:off x="-6192938" y="81347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29" name="Google Shape;1029;p32"/>
            <p:cNvGrpSpPr/>
            <p:nvPr/>
          </p:nvGrpSpPr>
          <p:grpSpPr>
            <a:xfrm flipH="1">
              <a:off x="-5838292" y="1132776"/>
              <a:ext cx="392993" cy="2411096"/>
              <a:chOff x="475070" y="1263026"/>
              <a:chExt cx="392993" cy="2411096"/>
            </a:xfrm>
          </p:grpSpPr>
          <p:sp>
            <p:nvSpPr>
              <p:cNvPr id="1030" name="Google Shape;1030;p32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1" name="Google Shape;1031;p32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2" name="Google Shape;1032;p32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4" name="Google Shape;1034;p32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5" name="Google Shape;1035;p32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6" name="Google Shape;1036;p32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7" name="Google Shape;1037;p32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8" name="Google Shape;1038;p32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9" name="Google Shape;1039;p32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0" name="Google Shape;1040;p32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1" name="Google Shape;1041;p32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2" name="Google Shape;1042;p32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3" name="Google Shape;1043;p32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71438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44" name="Google Shape;1044;p32"/>
            <p:cNvSpPr/>
            <p:nvPr/>
          </p:nvSpPr>
          <p:spPr>
            <a:xfrm flipH="1">
              <a:off x="-6141325" y="1568775"/>
              <a:ext cx="2388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71438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32"/>
            <p:cNvSpPr/>
            <p:nvPr/>
          </p:nvSpPr>
          <p:spPr>
            <a:xfrm flipH="1">
              <a:off x="-6141325" y="1799425"/>
              <a:ext cx="2388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71438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34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34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5" name="Google Shape;1055;p34"/>
          <p:cNvGrpSpPr/>
          <p:nvPr/>
        </p:nvGrpSpPr>
        <p:grpSpPr>
          <a:xfrm>
            <a:off x="8671264" y="1109096"/>
            <a:ext cx="914298" cy="5604526"/>
            <a:chOff x="308411" y="943721"/>
            <a:chExt cx="914298" cy="5604526"/>
          </a:xfrm>
        </p:grpSpPr>
        <p:sp>
          <p:nvSpPr>
            <p:cNvPr id="1056" name="Google Shape;1056;p34"/>
            <p:cNvSpPr/>
            <p:nvPr/>
          </p:nvSpPr>
          <p:spPr>
            <a:xfrm flipH="1">
              <a:off x="308411" y="94372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57" name="Google Shape;1057;p34"/>
            <p:cNvGrpSpPr/>
            <p:nvPr/>
          </p:nvGrpSpPr>
          <p:grpSpPr>
            <a:xfrm>
              <a:off x="475070" y="1263026"/>
              <a:ext cx="392993" cy="2411096"/>
              <a:chOff x="475070" y="1263026"/>
              <a:chExt cx="392993" cy="2411096"/>
            </a:xfrm>
          </p:grpSpPr>
          <p:sp>
            <p:nvSpPr>
              <p:cNvPr id="1058" name="Google Shape;1058;p34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0" name="Google Shape;1060;p34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1" name="Google Shape;1061;p34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1" name="Google Shape;1071;p34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72" name="Google Shape;1072;p34"/>
            <p:cNvSpPr/>
            <p:nvPr/>
          </p:nvSpPr>
          <p:spPr>
            <a:xfrm>
              <a:off x="933600" y="169902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933600" y="192967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4" name="Google Shape;1074;p34"/>
          <p:cNvGrpSpPr/>
          <p:nvPr/>
        </p:nvGrpSpPr>
        <p:grpSpPr>
          <a:xfrm>
            <a:off x="8490438" y="2586625"/>
            <a:ext cx="973201" cy="3107083"/>
            <a:chOff x="8490438" y="2586625"/>
            <a:chExt cx="973201" cy="3107083"/>
          </a:xfrm>
        </p:grpSpPr>
        <p:sp>
          <p:nvSpPr>
            <p:cNvPr id="1075" name="Google Shape;1075;p34"/>
            <p:cNvSpPr/>
            <p:nvPr/>
          </p:nvSpPr>
          <p:spPr>
            <a:xfrm>
              <a:off x="8718750" y="2586625"/>
              <a:ext cx="119950" cy="3034500"/>
            </a:xfrm>
            <a:custGeom>
              <a:avLst/>
              <a:gdLst/>
              <a:ahLst/>
              <a:cxnLst/>
              <a:rect l="l" t="t" r="r" b="b"/>
              <a:pathLst>
                <a:path w="4798" h="121380" extrusionOk="0">
                  <a:moveTo>
                    <a:pt x="3256" y="121380"/>
                  </a:moveTo>
                  <a:lnTo>
                    <a:pt x="4798" y="117096"/>
                  </a:lnTo>
                  <a:lnTo>
                    <a:pt x="4284" y="22153"/>
                  </a:lnTo>
                  <a:lnTo>
                    <a:pt x="4627" y="2274"/>
                  </a:lnTo>
                  <a:lnTo>
                    <a:pt x="2984" y="0"/>
                  </a:lnTo>
                  <a:lnTo>
                    <a:pt x="857" y="6558"/>
                  </a:lnTo>
                  <a:lnTo>
                    <a:pt x="0" y="1169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76" name="Google Shape;1076;p34"/>
            <p:cNvSpPr/>
            <p:nvPr/>
          </p:nvSpPr>
          <p:spPr>
            <a:xfrm flipH="1">
              <a:off x="8793151" y="2587038"/>
              <a:ext cx="670488" cy="3034895"/>
            </a:xfrm>
            <a:custGeom>
              <a:avLst/>
              <a:gdLst/>
              <a:ahLst/>
              <a:cxnLst/>
              <a:rect l="l" t="t" r="r" b="b"/>
              <a:pathLst>
                <a:path w="4213" h="19070" extrusionOk="0">
                  <a:moveTo>
                    <a:pt x="0" y="1"/>
                  </a:moveTo>
                  <a:lnTo>
                    <a:pt x="4212" y="1"/>
                  </a:lnTo>
                  <a:lnTo>
                    <a:pt x="4212" y="19070"/>
                  </a:lnTo>
                  <a:lnTo>
                    <a:pt x="0" y="1907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7" name="Google Shape;1077;p34"/>
            <p:cNvSpPr/>
            <p:nvPr/>
          </p:nvSpPr>
          <p:spPr>
            <a:xfrm flipH="1">
              <a:off x="8793151" y="2587038"/>
              <a:ext cx="670488" cy="3034895"/>
            </a:xfrm>
            <a:custGeom>
              <a:avLst/>
              <a:gdLst/>
              <a:ahLst/>
              <a:cxnLst/>
              <a:rect l="l" t="t" r="r" b="b"/>
              <a:pathLst>
                <a:path w="4213" h="19070" extrusionOk="0">
                  <a:moveTo>
                    <a:pt x="0" y="1"/>
                  </a:moveTo>
                  <a:lnTo>
                    <a:pt x="4212" y="1"/>
                  </a:lnTo>
                  <a:lnTo>
                    <a:pt x="4212" y="19070"/>
                  </a:lnTo>
                  <a:lnTo>
                    <a:pt x="0" y="19070"/>
                  </a:lnTo>
                  <a:close/>
                </a:path>
              </a:pathLst>
            </a:custGeom>
            <a:solidFill>
              <a:srgbClr val="52465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78" name="Google Shape;1078;p34"/>
            <p:cNvGrpSpPr/>
            <p:nvPr/>
          </p:nvGrpSpPr>
          <p:grpSpPr>
            <a:xfrm>
              <a:off x="8893824" y="2693560"/>
              <a:ext cx="468277" cy="2716653"/>
              <a:chOff x="13700024" y="10794598"/>
              <a:chExt cx="468277" cy="2716653"/>
            </a:xfrm>
          </p:grpSpPr>
          <p:sp>
            <p:nvSpPr>
              <p:cNvPr id="1079" name="Google Shape;1079;p34"/>
              <p:cNvSpPr/>
              <p:nvPr/>
            </p:nvSpPr>
            <p:spPr>
              <a:xfrm flipH="1">
                <a:off x="14120875" y="1260457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0" name="Google Shape;1080;p34"/>
              <p:cNvSpPr/>
              <p:nvPr/>
            </p:nvSpPr>
            <p:spPr>
              <a:xfrm flipH="1">
                <a:off x="14015995" y="1260457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1" name="Google Shape;1081;p34"/>
              <p:cNvSpPr/>
              <p:nvPr/>
            </p:nvSpPr>
            <p:spPr>
              <a:xfrm flipH="1">
                <a:off x="1412087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2" name="Google Shape;1082;p34"/>
              <p:cNvSpPr/>
              <p:nvPr/>
            </p:nvSpPr>
            <p:spPr>
              <a:xfrm flipH="1">
                <a:off x="1401599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3" name="Google Shape;1083;p34"/>
              <p:cNvSpPr/>
              <p:nvPr/>
            </p:nvSpPr>
            <p:spPr>
              <a:xfrm flipH="1">
                <a:off x="1391095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4" name="Google Shape;1084;p34"/>
              <p:cNvSpPr/>
              <p:nvPr/>
            </p:nvSpPr>
            <p:spPr>
              <a:xfrm flipH="1">
                <a:off x="13805915" y="1274287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5" name="Google Shape;1085;p34"/>
              <p:cNvSpPr/>
              <p:nvPr/>
            </p:nvSpPr>
            <p:spPr>
              <a:xfrm flipH="1">
                <a:off x="1412087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6" name="Google Shape;1086;p34"/>
              <p:cNvSpPr/>
              <p:nvPr/>
            </p:nvSpPr>
            <p:spPr>
              <a:xfrm flipH="1">
                <a:off x="1401599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1"/>
                    </a:moveTo>
                    <a:lnTo>
                      <a:pt x="1" y="452"/>
                    </a:lnTo>
                    <a:lnTo>
                      <a:pt x="298" y="45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7" name="Google Shape;1087;p34"/>
              <p:cNvSpPr/>
              <p:nvPr/>
            </p:nvSpPr>
            <p:spPr>
              <a:xfrm flipH="1">
                <a:off x="1391095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1"/>
                    </a:moveTo>
                    <a:lnTo>
                      <a:pt x="1" y="452"/>
                    </a:lnTo>
                    <a:lnTo>
                      <a:pt x="298" y="45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8" name="Google Shape;1088;p34"/>
              <p:cNvSpPr/>
              <p:nvPr/>
            </p:nvSpPr>
            <p:spPr>
              <a:xfrm flipH="1">
                <a:off x="13805915" y="1288276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1"/>
                    </a:moveTo>
                    <a:lnTo>
                      <a:pt x="1" y="452"/>
                    </a:lnTo>
                    <a:lnTo>
                      <a:pt x="298" y="45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9" name="Google Shape;1089;p34"/>
              <p:cNvSpPr/>
              <p:nvPr/>
            </p:nvSpPr>
            <p:spPr>
              <a:xfrm flipH="1">
                <a:off x="1412087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0" name="Google Shape;1090;p34"/>
              <p:cNvSpPr/>
              <p:nvPr/>
            </p:nvSpPr>
            <p:spPr>
              <a:xfrm flipH="1">
                <a:off x="1401599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1"/>
                    </a:moveTo>
                    <a:lnTo>
                      <a:pt x="1" y="463"/>
                    </a:lnTo>
                    <a:lnTo>
                      <a:pt x="298" y="463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 flipH="1">
                <a:off x="1391095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1"/>
                    </a:moveTo>
                    <a:lnTo>
                      <a:pt x="1" y="463"/>
                    </a:lnTo>
                    <a:lnTo>
                      <a:pt x="298" y="463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2" name="Google Shape;1092;p34"/>
              <p:cNvSpPr/>
              <p:nvPr/>
            </p:nvSpPr>
            <p:spPr>
              <a:xfrm flipH="1">
                <a:off x="13805915" y="1302106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1"/>
                    </a:moveTo>
                    <a:lnTo>
                      <a:pt x="1" y="463"/>
                    </a:lnTo>
                    <a:lnTo>
                      <a:pt x="298" y="463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3" name="Google Shape;1093;p34"/>
              <p:cNvSpPr/>
              <p:nvPr/>
            </p:nvSpPr>
            <p:spPr>
              <a:xfrm flipH="1">
                <a:off x="1412087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4" name="Google Shape;1094;p34"/>
              <p:cNvSpPr/>
              <p:nvPr/>
            </p:nvSpPr>
            <p:spPr>
              <a:xfrm flipH="1">
                <a:off x="1401599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5" name="Google Shape;1095;p34"/>
              <p:cNvSpPr/>
              <p:nvPr/>
            </p:nvSpPr>
            <p:spPr>
              <a:xfrm flipH="1">
                <a:off x="1391095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6" name="Google Shape;1096;p34"/>
              <p:cNvSpPr/>
              <p:nvPr/>
            </p:nvSpPr>
            <p:spPr>
              <a:xfrm flipH="1">
                <a:off x="13805915" y="13161121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7" name="Google Shape;1097;p34"/>
              <p:cNvSpPr/>
              <p:nvPr/>
            </p:nvSpPr>
            <p:spPr>
              <a:xfrm flipH="1">
                <a:off x="1412087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8" name="Google Shape;1098;p34"/>
              <p:cNvSpPr/>
              <p:nvPr/>
            </p:nvSpPr>
            <p:spPr>
              <a:xfrm flipH="1">
                <a:off x="1401599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9" name="Google Shape;1099;p34"/>
              <p:cNvSpPr/>
              <p:nvPr/>
            </p:nvSpPr>
            <p:spPr>
              <a:xfrm flipH="1">
                <a:off x="1391095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0" name="Google Shape;1100;p34"/>
              <p:cNvSpPr/>
              <p:nvPr/>
            </p:nvSpPr>
            <p:spPr>
              <a:xfrm flipH="1">
                <a:off x="13805915" y="13299423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1" y="0"/>
                    </a:moveTo>
                    <a:lnTo>
                      <a:pt x="1" y="462"/>
                    </a:lnTo>
                    <a:lnTo>
                      <a:pt x="298" y="462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1" name="Google Shape;1101;p34"/>
              <p:cNvSpPr/>
              <p:nvPr/>
            </p:nvSpPr>
            <p:spPr>
              <a:xfrm flipH="1">
                <a:off x="1412087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2" name="Google Shape;1102;p34"/>
              <p:cNvSpPr/>
              <p:nvPr/>
            </p:nvSpPr>
            <p:spPr>
              <a:xfrm flipH="1">
                <a:off x="1401599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3" name="Google Shape;1103;p34"/>
              <p:cNvSpPr/>
              <p:nvPr/>
            </p:nvSpPr>
            <p:spPr>
              <a:xfrm flipH="1">
                <a:off x="1391095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4" name="Google Shape;1104;p34"/>
              <p:cNvSpPr/>
              <p:nvPr/>
            </p:nvSpPr>
            <p:spPr>
              <a:xfrm flipH="1">
                <a:off x="13805915" y="13439476"/>
                <a:ext cx="47426" cy="7177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1" y="0"/>
                    </a:moveTo>
                    <a:lnTo>
                      <a:pt x="1" y="451"/>
                    </a:lnTo>
                    <a:lnTo>
                      <a:pt x="298" y="451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5" name="Google Shape;1105;p34"/>
              <p:cNvSpPr/>
              <p:nvPr/>
            </p:nvSpPr>
            <p:spPr>
              <a:xfrm flipH="1">
                <a:off x="14120875" y="11073062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6" name="Google Shape;1106;p34"/>
              <p:cNvSpPr/>
              <p:nvPr/>
            </p:nvSpPr>
            <p:spPr>
              <a:xfrm flipH="1">
                <a:off x="14120875" y="11213115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7" name="Google Shape;1107;p34"/>
              <p:cNvSpPr/>
              <p:nvPr/>
            </p:nvSpPr>
            <p:spPr>
              <a:xfrm flipH="1">
                <a:off x="14120875" y="12048020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8" name="Google Shape;1108;p34"/>
              <p:cNvSpPr/>
              <p:nvPr/>
            </p:nvSpPr>
            <p:spPr>
              <a:xfrm flipH="1">
                <a:off x="14120875" y="12186322"/>
                <a:ext cx="47426" cy="735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2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9" name="Google Shape;1109;p34"/>
              <p:cNvSpPr/>
              <p:nvPr/>
            </p:nvSpPr>
            <p:spPr>
              <a:xfrm flipH="1">
                <a:off x="14120875" y="12326216"/>
                <a:ext cx="47426" cy="7193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0" name="Google Shape;1110;p34"/>
              <p:cNvSpPr/>
              <p:nvPr/>
            </p:nvSpPr>
            <p:spPr>
              <a:xfrm flipH="1">
                <a:off x="14120875" y="12464518"/>
                <a:ext cx="47426" cy="7368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6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111" name="Google Shape;1111;p34"/>
              <p:cNvGrpSpPr/>
              <p:nvPr/>
            </p:nvGrpSpPr>
            <p:grpSpPr>
              <a:xfrm>
                <a:off x="13700024" y="10794598"/>
                <a:ext cx="467400" cy="490158"/>
                <a:chOff x="8601423" y="2840790"/>
                <a:chExt cx="249973" cy="262145"/>
              </a:xfrm>
            </p:grpSpPr>
            <p:sp>
              <p:nvSpPr>
                <p:cNvPr id="1112" name="Google Shape;1112;p34"/>
                <p:cNvSpPr/>
                <p:nvPr/>
              </p:nvSpPr>
              <p:spPr>
                <a:xfrm flipH="1">
                  <a:off x="8826033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0"/>
                      </a:moveTo>
                      <a:lnTo>
                        <a:pt x="0" y="462"/>
                      </a:lnTo>
                      <a:lnTo>
                        <a:pt x="297" y="462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3" name="Google Shape;1113;p34"/>
                <p:cNvSpPr/>
                <p:nvPr/>
              </p:nvSpPr>
              <p:spPr>
                <a:xfrm flipH="1">
                  <a:off x="8769945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4" name="Google Shape;1114;p34"/>
                <p:cNvSpPr/>
                <p:nvPr/>
              </p:nvSpPr>
              <p:spPr>
                <a:xfrm flipH="1">
                  <a:off x="8713771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5" name="Google Shape;1115;p34"/>
                <p:cNvSpPr/>
                <p:nvPr/>
              </p:nvSpPr>
              <p:spPr>
                <a:xfrm flipH="1">
                  <a:off x="8657597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6" name="Google Shape;1116;p34"/>
                <p:cNvSpPr/>
                <p:nvPr/>
              </p:nvSpPr>
              <p:spPr>
                <a:xfrm flipH="1">
                  <a:off x="8601423" y="2840790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0"/>
                      </a:moveTo>
                      <a:lnTo>
                        <a:pt x="0" y="462"/>
                      </a:lnTo>
                      <a:lnTo>
                        <a:pt x="297" y="462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7" name="Google Shape;1117;p34"/>
                <p:cNvSpPr/>
                <p:nvPr/>
              </p:nvSpPr>
              <p:spPr>
                <a:xfrm flipH="1">
                  <a:off x="8826033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8" name="Google Shape;1118;p34"/>
                <p:cNvSpPr/>
                <p:nvPr/>
              </p:nvSpPr>
              <p:spPr>
                <a:xfrm flipH="1">
                  <a:off x="8769945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9" name="Google Shape;1119;p34"/>
                <p:cNvSpPr/>
                <p:nvPr/>
              </p:nvSpPr>
              <p:spPr>
                <a:xfrm flipH="1">
                  <a:off x="8713771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0" name="Google Shape;1120;p34"/>
                <p:cNvSpPr/>
                <p:nvPr/>
              </p:nvSpPr>
              <p:spPr>
                <a:xfrm flipH="1">
                  <a:off x="8657597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1" name="Google Shape;1121;p34"/>
                <p:cNvSpPr/>
                <p:nvPr/>
              </p:nvSpPr>
              <p:spPr>
                <a:xfrm flipH="1">
                  <a:off x="8601423" y="2915688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2" name="Google Shape;1122;p34"/>
                <p:cNvSpPr/>
                <p:nvPr/>
              </p:nvSpPr>
              <p:spPr>
                <a:xfrm flipH="1">
                  <a:off x="8769945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3" name="Google Shape;1123;p34"/>
                <p:cNvSpPr/>
                <p:nvPr/>
              </p:nvSpPr>
              <p:spPr>
                <a:xfrm flipH="1">
                  <a:off x="8713771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4" name="Google Shape;1124;p34"/>
                <p:cNvSpPr/>
                <p:nvPr/>
              </p:nvSpPr>
              <p:spPr>
                <a:xfrm flipH="1">
                  <a:off x="8657597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5" name="Google Shape;1125;p34"/>
                <p:cNvSpPr/>
                <p:nvPr/>
              </p:nvSpPr>
              <p:spPr>
                <a:xfrm flipH="1">
                  <a:off x="8601423" y="2989566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1"/>
                      </a:moveTo>
                      <a:lnTo>
                        <a:pt x="0" y="463"/>
                      </a:lnTo>
                      <a:lnTo>
                        <a:pt x="297" y="463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6" name="Google Shape;1126;p34"/>
                <p:cNvSpPr/>
                <p:nvPr/>
              </p:nvSpPr>
              <p:spPr>
                <a:xfrm flipH="1">
                  <a:off x="8769945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7" name="Google Shape;1127;p34"/>
                <p:cNvSpPr/>
                <p:nvPr/>
              </p:nvSpPr>
              <p:spPr>
                <a:xfrm flipH="1">
                  <a:off x="8713771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8" name="Google Shape;1128;p34"/>
                <p:cNvSpPr/>
                <p:nvPr/>
              </p:nvSpPr>
              <p:spPr>
                <a:xfrm flipH="1">
                  <a:off x="8657597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9" name="Google Shape;1129;p34"/>
                <p:cNvSpPr/>
                <p:nvPr/>
              </p:nvSpPr>
              <p:spPr>
                <a:xfrm flipH="1">
                  <a:off x="8601423" y="3064465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1"/>
                      </a:moveTo>
                      <a:lnTo>
                        <a:pt x="0" y="452"/>
                      </a:lnTo>
                      <a:lnTo>
                        <a:pt x="297" y="452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130" name="Google Shape;1130;p34"/>
              <p:cNvGrpSpPr/>
              <p:nvPr/>
            </p:nvGrpSpPr>
            <p:grpSpPr>
              <a:xfrm>
                <a:off x="13700024" y="12047688"/>
                <a:ext cx="362525" cy="628453"/>
                <a:chOff x="8601423" y="3510963"/>
                <a:chExt cx="193885" cy="336107"/>
              </a:xfrm>
            </p:grpSpPr>
            <p:sp>
              <p:nvSpPr>
                <p:cNvPr id="1131" name="Google Shape;1131;p34"/>
                <p:cNvSpPr/>
                <p:nvPr/>
              </p:nvSpPr>
              <p:spPr>
                <a:xfrm flipH="1">
                  <a:off x="8769945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2" name="Google Shape;1132;p34"/>
                <p:cNvSpPr/>
                <p:nvPr/>
              </p:nvSpPr>
              <p:spPr>
                <a:xfrm flipH="1">
                  <a:off x="8713771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3" name="Google Shape;1133;p34"/>
                <p:cNvSpPr/>
                <p:nvPr/>
              </p:nvSpPr>
              <p:spPr>
                <a:xfrm flipH="1">
                  <a:off x="8657597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4" name="Google Shape;1134;p34"/>
                <p:cNvSpPr/>
                <p:nvPr/>
              </p:nvSpPr>
              <p:spPr>
                <a:xfrm flipH="1">
                  <a:off x="8601423" y="3510963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5" name="Google Shape;1135;p34"/>
                <p:cNvSpPr/>
                <p:nvPr/>
              </p:nvSpPr>
              <p:spPr>
                <a:xfrm flipH="1">
                  <a:off x="8769945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6" name="Google Shape;1136;p34"/>
                <p:cNvSpPr/>
                <p:nvPr/>
              </p:nvSpPr>
              <p:spPr>
                <a:xfrm flipH="1">
                  <a:off x="8713771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7" name="Google Shape;1137;p34"/>
                <p:cNvSpPr/>
                <p:nvPr/>
              </p:nvSpPr>
              <p:spPr>
                <a:xfrm flipH="1">
                  <a:off x="8657597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1" y="0"/>
                      </a:moveTo>
                      <a:lnTo>
                        <a:pt x="1" y="462"/>
                      </a:lnTo>
                      <a:lnTo>
                        <a:pt x="298" y="462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8" name="Google Shape;1138;p34"/>
                <p:cNvSpPr/>
                <p:nvPr/>
              </p:nvSpPr>
              <p:spPr>
                <a:xfrm flipH="1">
                  <a:off x="8601423" y="3584926"/>
                  <a:ext cx="25363" cy="3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2" extrusionOk="0">
                      <a:moveTo>
                        <a:pt x="0" y="0"/>
                      </a:moveTo>
                      <a:lnTo>
                        <a:pt x="0" y="462"/>
                      </a:lnTo>
                      <a:lnTo>
                        <a:pt x="297" y="462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9" name="Google Shape;1139;p34"/>
                <p:cNvSpPr/>
                <p:nvPr/>
              </p:nvSpPr>
              <p:spPr>
                <a:xfrm flipH="1">
                  <a:off x="8769945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0" name="Google Shape;1140;p34"/>
                <p:cNvSpPr/>
                <p:nvPr/>
              </p:nvSpPr>
              <p:spPr>
                <a:xfrm flipH="1">
                  <a:off x="8713771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1" name="Google Shape;1141;p34"/>
                <p:cNvSpPr/>
                <p:nvPr/>
              </p:nvSpPr>
              <p:spPr>
                <a:xfrm flipH="1">
                  <a:off x="8657597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1"/>
                      </a:moveTo>
                      <a:lnTo>
                        <a:pt x="1" y="452"/>
                      </a:lnTo>
                      <a:lnTo>
                        <a:pt x="298" y="452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2" name="Google Shape;1142;p34"/>
                <p:cNvSpPr/>
                <p:nvPr/>
              </p:nvSpPr>
              <p:spPr>
                <a:xfrm flipH="1">
                  <a:off x="8601423" y="3659739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1"/>
                      </a:moveTo>
                      <a:lnTo>
                        <a:pt x="0" y="452"/>
                      </a:lnTo>
                      <a:lnTo>
                        <a:pt x="297" y="452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3" name="Google Shape;1143;p34"/>
                <p:cNvSpPr/>
                <p:nvPr/>
              </p:nvSpPr>
              <p:spPr>
                <a:xfrm flipH="1">
                  <a:off x="8769945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4" name="Google Shape;1144;p34"/>
                <p:cNvSpPr/>
                <p:nvPr/>
              </p:nvSpPr>
              <p:spPr>
                <a:xfrm flipH="1">
                  <a:off x="8713771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5" name="Google Shape;1145;p34"/>
                <p:cNvSpPr/>
                <p:nvPr/>
              </p:nvSpPr>
              <p:spPr>
                <a:xfrm flipH="1">
                  <a:off x="8657597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1" y="1"/>
                      </a:moveTo>
                      <a:lnTo>
                        <a:pt x="1" y="463"/>
                      </a:lnTo>
                      <a:lnTo>
                        <a:pt x="298" y="463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6" name="Google Shape;1146;p34"/>
                <p:cNvSpPr/>
                <p:nvPr/>
              </p:nvSpPr>
              <p:spPr>
                <a:xfrm flipH="1">
                  <a:off x="8601423" y="3733702"/>
                  <a:ext cx="25363" cy="3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63" extrusionOk="0">
                      <a:moveTo>
                        <a:pt x="0" y="1"/>
                      </a:moveTo>
                      <a:lnTo>
                        <a:pt x="0" y="463"/>
                      </a:lnTo>
                      <a:lnTo>
                        <a:pt x="297" y="463"/>
                      </a:lnTo>
                      <a:lnTo>
                        <a:pt x="29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7" name="Google Shape;1147;p34"/>
                <p:cNvSpPr/>
                <p:nvPr/>
              </p:nvSpPr>
              <p:spPr>
                <a:xfrm flipH="1">
                  <a:off x="8713771" y="3808601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8" name="Google Shape;1148;p34"/>
                <p:cNvSpPr/>
                <p:nvPr/>
              </p:nvSpPr>
              <p:spPr>
                <a:xfrm flipH="1">
                  <a:off x="8657597" y="3808601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1" y="0"/>
                      </a:moveTo>
                      <a:lnTo>
                        <a:pt x="1" y="451"/>
                      </a:lnTo>
                      <a:lnTo>
                        <a:pt x="298" y="451"/>
                      </a:lnTo>
                      <a:lnTo>
                        <a:pt x="2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9" name="Google Shape;1149;p34"/>
                <p:cNvSpPr/>
                <p:nvPr/>
              </p:nvSpPr>
              <p:spPr>
                <a:xfrm flipH="1">
                  <a:off x="8601423" y="3808601"/>
                  <a:ext cx="25363" cy="38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452" extrusionOk="0">
                      <a:moveTo>
                        <a:pt x="0" y="0"/>
                      </a:moveTo>
                      <a:lnTo>
                        <a:pt x="0" y="451"/>
                      </a:lnTo>
                      <a:lnTo>
                        <a:pt x="297" y="451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58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150" name="Google Shape;1150;p34"/>
              <p:cNvSpPr/>
              <p:nvPr/>
            </p:nvSpPr>
            <p:spPr>
              <a:xfrm flipH="1">
                <a:off x="13700024" y="12742506"/>
                <a:ext cx="47423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1" name="Google Shape;1151;p34"/>
              <p:cNvSpPr/>
              <p:nvPr/>
            </p:nvSpPr>
            <p:spPr>
              <a:xfrm flipH="1">
                <a:off x="13700024" y="12882392"/>
                <a:ext cx="47423" cy="7193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1"/>
                    </a:moveTo>
                    <a:lnTo>
                      <a:pt x="0" y="452"/>
                    </a:lnTo>
                    <a:lnTo>
                      <a:pt x="297" y="452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2" name="Google Shape;1152;p34"/>
              <p:cNvSpPr/>
              <p:nvPr/>
            </p:nvSpPr>
            <p:spPr>
              <a:xfrm flipH="1">
                <a:off x="13700024" y="13020688"/>
                <a:ext cx="47423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1"/>
                    </a:moveTo>
                    <a:lnTo>
                      <a:pt x="0" y="463"/>
                    </a:lnTo>
                    <a:lnTo>
                      <a:pt x="297" y="463"/>
                    </a:lnTo>
                    <a:lnTo>
                      <a:pt x="2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3" name="Google Shape;1153;p34"/>
              <p:cNvSpPr/>
              <p:nvPr/>
            </p:nvSpPr>
            <p:spPr>
              <a:xfrm flipH="1">
                <a:off x="13700024" y="13160733"/>
                <a:ext cx="47423" cy="7193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4" name="Google Shape;1154;p34"/>
              <p:cNvSpPr/>
              <p:nvPr/>
            </p:nvSpPr>
            <p:spPr>
              <a:xfrm flipH="1">
                <a:off x="13700024" y="13299028"/>
                <a:ext cx="47423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63" extrusionOk="0">
                    <a:moveTo>
                      <a:pt x="0" y="0"/>
                    </a:moveTo>
                    <a:lnTo>
                      <a:pt x="0" y="462"/>
                    </a:lnTo>
                    <a:lnTo>
                      <a:pt x="297" y="462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5" name="Google Shape;1155;p34"/>
              <p:cNvSpPr/>
              <p:nvPr/>
            </p:nvSpPr>
            <p:spPr>
              <a:xfrm flipH="1">
                <a:off x="13700024" y="13439074"/>
                <a:ext cx="47423" cy="71771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51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297" y="451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58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56" name="Google Shape;1156;p34"/>
            <p:cNvSpPr/>
            <p:nvPr/>
          </p:nvSpPr>
          <p:spPr>
            <a:xfrm flipH="1">
              <a:off x="8490438" y="2587038"/>
              <a:ext cx="302858" cy="3106670"/>
            </a:xfrm>
            <a:custGeom>
              <a:avLst/>
              <a:gdLst/>
              <a:ahLst/>
              <a:cxnLst/>
              <a:rect l="l" t="t" r="r" b="b"/>
              <a:pathLst>
                <a:path w="1903" h="19521" extrusionOk="0">
                  <a:moveTo>
                    <a:pt x="1903" y="2882"/>
                  </a:moveTo>
                  <a:lnTo>
                    <a:pt x="0" y="1"/>
                  </a:lnTo>
                  <a:lnTo>
                    <a:pt x="0" y="19235"/>
                  </a:lnTo>
                  <a:lnTo>
                    <a:pt x="1903" y="1952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34"/>
            <p:cNvSpPr/>
            <p:nvPr/>
          </p:nvSpPr>
          <p:spPr>
            <a:xfrm flipH="1">
              <a:off x="8899918" y="3257382"/>
              <a:ext cx="493676" cy="605706"/>
            </a:xfrm>
            <a:custGeom>
              <a:avLst/>
              <a:gdLst/>
              <a:ahLst/>
              <a:cxnLst/>
              <a:rect l="l" t="t" r="r" b="b"/>
              <a:pathLst>
                <a:path w="3102" h="3806" extrusionOk="0">
                  <a:moveTo>
                    <a:pt x="0" y="0"/>
                  </a:moveTo>
                  <a:lnTo>
                    <a:pt x="0" y="3805"/>
                  </a:lnTo>
                  <a:lnTo>
                    <a:pt x="3101" y="3805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58" name="Google Shape;1158;p34"/>
          <p:cNvGrpSpPr/>
          <p:nvPr/>
        </p:nvGrpSpPr>
        <p:grpSpPr>
          <a:xfrm>
            <a:off x="-1126531" y="1547870"/>
            <a:ext cx="1765218" cy="4727121"/>
            <a:chOff x="-3618456" y="1547870"/>
            <a:chExt cx="1765218" cy="4727121"/>
          </a:xfrm>
        </p:grpSpPr>
        <p:sp>
          <p:nvSpPr>
            <p:cNvPr id="1159" name="Google Shape;1159;p34"/>
            <p:cNvSpPr/>
            <p:nvPr/>
          </p:nvSpPr>
          <p:spPr>
            <a:xfrm flipH="1">
              <a:off x="-2276901" y="1547870"/>
              <a:ext cx="423663" cy="4677280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34"/>
            <p:cNvSpPr/>
            <p:nvPr/>
          </p:nvSpPr>
          <p:spPr>
            <a:xfrm flipH="1">
              <a:off x="-3618456" y="1547870"/>
              <a:ext cx="1341656" cy="4677280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34"/>
            <p:cNvSpPr/>
            <p:nvPr/>
          </p:nvSpPr>
          <p:spPr>
            <a:xfrm flipH="1">
              <a:off x="-2276901" y="1574621"/>
              <a:ext cx="423663" cy="4700371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34"/>
            <p:cNvSpPr/>
            <p:nvPr/>
          </p:nvSpPr>
          <p:spPr>
            <a:xfrm flipH="1">
              <a:off x="-3618456" y="1574621"/>
              <a:ext cx="1341656" cy="4470415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34"/>
            <p:cNvSpPr/>
            <p:nvPr/>
          </p:nvSpPr>
          <p:spPr>
            <a:xfrm flipH="1">
              <a:off x="-3618456" y="1547870"/>
              <a:ext cx="1341656" cy="4677280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64" name="Google Shape;1164;p34"/>
            <p:cNvGrpSpPr/>
            <p:nvPr/>
          </p:nvGrpSpPr>
          <p:grpSpPr>
            <a:xfrm flipH="1">
              <a:off x="-2219653" y="1909664"/>
              <a:ext cx="295189" cy="987935"/>
              <a:chOff x="8000749" y="4100800"/>
              <a:chExt cx="325098" cy="1088034"/>
            </a:xfrm>
          </p:grpSpPr>
          <p:sp>
            <p:nvSpPr>
              <p:cNvPr id="1165" name="Google Shape;1165;p34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6" name="Google Shape;1166;p34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7" name="Google Shape;1167;p34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68" name="Google Shape;1168;p34"/>
            <p:cNvGrpSpPr/>
            <p:nvPr/>
          </p:nvGrpSpPr>
          <p:grpSpPr>
            <a:xfrm flipH="1">
              <a:off x="-3257337" y="2077383"/>
              <a:ext cx="778135" cy="1783228"/>
              <a:chOff x="8611692" y="4285513"/>
              <a:chExt cx="856977" cy="1963907"/>
            </a:xfrm>
          </p:grpSpPr>
          <p:sp>
            <p:nvSpPr>
              <p:cNvPr id="1169" name="Google Shape;1169;p34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0" name="Google Shape;1170;p34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1" name="Google Shape;1171;p34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2" name="Google Shape;1172;p34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173" name="Google Shape;1173;p34"/>
          <p:cNvGrpSpPr/>
          <p:nvPr/>
        </p:nvGrpSpPr>
        <p:grpSpPr>
          <a:xfrm>
            <a:off x="177455" y="4466524"/>
            <a:ext cx="1071526" cy="5511993"/>
            <a:chOff x="-4738583" y="333424"/>
            <a:chExt cx="1071526" cy="5511993"/>
          </a:xfrm>
        </p:grpSpPr>
        <p:sp>
          <p:nvSpPr>
            <p:cNvPr id="1174" name="Google Shape;1174;p34"/>
            <p:cNvSpPr/>
            <p:nvPr/>
          </p:nvSpPr>
          <p:spPr>
            <a:xfrm flipH="1">
              <a:off x="-4738583" y="333424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34"/>
            <p:cNvSpPr/>
            <p:nvPr/>
          </p:nvSpPr>
          <p:spPr>
            <a:xfrm flipH="1">
              <a:off x="-4417841" y="333425"/>
              <a:ext cx="750784" cy="5287889"/>
            </a:xfrm>
            <a:custGeom>
              <a:avLst/>
              <a:gdLst/>
              <a:ahLst/>
              <a:cxnLst/>
              <a:rect l="l" t="t" r="r" b="b"/>
              <a:pathLst>
                <a:path w="3553" h="23095" extrusionOk="0">
                  <a:moveTo>
                    <a:pt x="1" y="1"/>
                  </a:moveTo>
                  <a:lnTo>
                    <a:pt x="1" y="23095"/>
                  </a:lnTo>
                  <a:lnTo>
                    <a:pt x="3553" y="23095"/>
                  </a:lnTo>
                  <a:lnTo>
                    <a:pt x="35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34"/>
            <p:cNvSpPr/>
            <p:nvPr/>
          </p:nvSpPr>
          <p:spPr>
            <a:xfrm flipH="1">
              <a:off x="-4417841" y="361327"/>
              <a:ext cx="750767" cy="4585107"/>
            </a:xfrm>
            <a:custGeom>
              <a:avLst/>
              <a:gdLst/>
              <a:ahLst/>
              <a:cxnLst/>
              <a:rect l="l" t="t" r="r" b="b"/>
              <a:pathLst>
                <a:path w="3553" h="21699" extrusionOk="0">
                  <a:moveTo>
                    <a:pt x="3553" y="133"/>
                  </a:moveTo>
                  <a:lnTo>
                    <a:pt x="1" y="133"/>
                  </a:lnTo>
                  <a:lnTo>
                    <a:pt x="1" y="1"/>
                  </a:lnTo>
                  <a:lnTo>
                    <a:pt x="3553" y="1"/>
                  </a:lnTo>
                  <a:close/>
                  <a:moveTo>
                    <a:pt x="3553" y="265"/>
                  </a:moveTo>
                  <a:lnTo>
                    <a:pt x="1" y="265"/>
                  </a:lnTo>
                  <a:lnTo>
                    <a:pt x="1" y="397"/>
                  </a:lnTo>
                  <a:lnTo>
                    <a:pt x="3553" y="397"/>
                  </a:lnTo>
                  <a:close/>
                  <a:moveTo>
                    <a:pt x="3553" y="617"/>
                  </a:moveTo>
                  <a:lnTo>
                    <a:pt x="1" y="617"/>
                  </a:lnTo>
                  <a:lnTo>
                    <a:pt x="1" y="760"/>
                  </a:lnTo>
                  <a:lnTo>
                    <a:pt x="3553" y="760"/>
                  </a:lnTo>
                  <a:close/>
                  <a:moveTo>
                    <a:pt x="3553" y="892"/>
                  </a:moveTo>
                  <a:lnTo>
                    <a:pt x="1" y="892"/>
                  </a:lnTo>
                  <a:lnTo>
                    <a:pt x="1" y="1024"/>
                  </a:lnTo>
                  <a:lnTo>
                    <a:pt x="3553" y="1024"/>
                  </a:lnTo>
                  <a:close/>
                  <a:moveTo>
                    <a:pt x="3553" y="1244"/>
                  </a:moveTo>
                  <a:lnTo>
                    <a:pt x="1" y="1244"/>
                  </a:lnTo>
                  <a:lnTo>
                    <a:pt x="1" y="1387"/>
                  </a:lnTo>
                  <a:lnTo>
                    <a:pt x="3553" y="1387"/>
                  </a:lnTo>
                  <a:close/>
                  <a:moveTo>
                    <a:pt x="3553" y="1519"/>
                  </a:moveTo>
                  <a:lnTo>
                    <a:pt x="1" y="1519"/>
                  </a:lnTo>
                  <a:lnTo>
                    <a:pt x="1" y="1661"/>
                  </a:lnTo>
                  <a:lnTo>
                    <a:pt x="3553" y="1661"/>
                  </a:lnTo>
                  <a:close/>
                  <a:moveTo>
                    <a:pt x="3553" y="1881"/>
                  </a:moveTo>
                  <a:lnTo>
                    <a:pt x="1" y="1881"/>
                  </a:lnTo>
                  <a:lnTo>
                    <a:pt x="1" y="2013"/>
                  </a:lnTo>
                  <a:lnTo>
                    <a:pt x="3553" y="2013"/>
                  </a:lnTo>
                  <a:close/>
                  <a:moveTo>
                    <a:pt x="3553" y="2145"/>
                  </a:moveTo>
                  <a:lnTo>
                    <a:pt x="1" y="2145"/>
                  </a:lnTo>
                  <a:lnTo>
                    <a:pt x="1" y="2288"/>
                  </a:lnTo>
                  <a:lnTo>
                    <a:pt x="3553" y="2288"/>
                  </a:lnTo>
                  <a:close/>
                  <a:moveTo>
                    <a:pt x="3553" y="2508"/>
                  </a:moveTo>
                  <a:lnTo>
                    <a:pt x="1" y="2508"/>
                  </a:lnTo>
                  <a:lnTo>
                    <a:pt x="1" y="2640"/>
                  </a:lnTo>
                  <a:lnTo>
                    <a:pt x="3553" y="2640"/>
                  </a:lnTo>
                  <a:close/>
                  <a:moveTo>
                    <a:pt x="3553" y="2772"/>
                  </a:moveTo>
                  <a:lnTo>
                    <a:pt x="1" y="2772"/>
                  </a:lnTo>
                  <a:lnTo>
                    <a:pt x="1" y="2904"/>
                  </a:lnTo>
                  <a:lnTo>
                    <a:pt x="3553" y="2904"/>
                  </a:lnTo>
                  <a:close/>
                  <a:moveTo>
                    <a:pt x="3553" y="3135"/>
                  </a:moveTo>
                  <a:lnTo>
                    <a:pt x="1" y="3135"/>
                  </a:lnTo>
                  <a:lnTo>
                    <a:pt x="1" y="3267"/>
                  </a:lnTo>
                  <a:lnTo>
                    <a:pt x="3553" y="3267"/>
                  </a:lnTo>
                  <a:close/>
                  <a:moveTo>
                    <a:pt x="3553" y="3399"/>
                  </a:moveTo>
                  <a:lnTo>
                    <a:pt x="1" y="3399"/>
                  </a:lnTo>
                  <a:lnTo>
                    <a:pt x="1" y="3531"/>
                  </a:lnTo>
                  <a:lnTo>
                    <a:pt x="3553" y="3531"/>
                  </a:lnTo>
                  <a:close/>
                  <a:moveTo>
                    <a:pt x="3553" y="3751"/>
                  </a:moveTo>
                  <a:lnTo>
                    <a:pt x="1" y="3751"/>
                  </a:lnTo>
                  <a:lnTo>
                    <a:pt x="1" y="3894"/>
                  </a:lnTo>
                  <a:lnTo>
                    <a:pt x="3553" y="3894"/>
                  </a:lnTo>
                  <a:close/>
                  <a:moveTo>
                    <a:pt x="3553" y="4026"/>
                  </a:moveTo>
                  <a:lnTo>
                    <a:pt x="1" y="4026"/>
                  </a:lnTo>
                  <a:lnTo>
                    <a:pt x="1" y="4158"/>
                  </a:lnTo>
                  <a:lnTo>
                    <a:pt x="3553" y="4158"/>
                  </a:lnTo>
                  <a:close/>
                  <a:moveTo>
                    <a:pt x="3553" y="4378"/>
                  </a:moveTo>
                  <a:lnTo>
                    <a:pt x="1" y="4378"/>
                  </a:lnTo>
                  <a:lnTo>
                    <a:pt x="1" y="4521"/>
                  </a:lnTo>
                  <a:lnTo>
                    <a:pt x="3553" y="4521"/>
                  </a:lnTo>
                  <a:close/>
                  <a:moveTo>
                    <a:pt x="3553" y="4653"/>
                  </a:moveTo>
                  <a:lnTo>
                    <a:pt x="1" y="4653"/>
                  </a:lnTo>
                  <a:lnTo>
                    <a:pt x="1" y="4785"/>
                  </a:lnTo>
                  <a:lnTo>
                    <a:pt x="3553" y="4785"/>
                  </a:lnTo>
                  <a:close/>
                  <a:moveTo>
                    <a:pt x="3553" y="5005"/>
                  </a:moveTo>
                  <a:lnTo>
                    <a:pt x="1" y="5005"/>
                  </a:lnTo>
                  <a:lnTo>
                    <a:pt x="1" y="5148"/>
                  </a:lnTo>
                  <a:lnTo>
                    <a:pt x="3553" y="5148"/>
                  </a:lnTo>
                  <a:close/>
                  <a:moveTo>
                    <a:pt x="3553" y="5280"/>
                  </a:moveTo>
                  <a:lnTo>
                    <a:pt x="1" y="5280"/>
                  </a:lnTo>
                  <a:lnTo>
                    <a:pt x="1" y="5412"/>
                  </a:lnTo>
                  <a:lnTo>
                    <a:pt x="3553" y="5412"/>
                  </a:lnTo>
                  <a:close/>
                  <a:moveTo>
                    <a:pt x="3553" y="5631"/>
                  </a:moveTo>
                  <a:lnTo>
                    <a:pt x="1" y="5631"/>
                  </a:lnTo>
                  <a:lnTo>
                    <a:pt x="1" y="5774"/>
                  </a:lnTo>
                  <a:lnTo>
                    <a:pt x="3553" y="5774"/>
                  </a:lnTo>
                  <a:close/>
                  <a:moveTo>
                    <a:pt x="3553" y="5906"/>
                  </a:moveTo>
                  <a:lnTo>
                    <a:pt x="1" y="5906"/>
                  </a:lnTo>
                  <a:lnTo>
                    <a:pt x="1" y="6038"/>
                  </a:lnTo>
                  <a:lnTo>
                    <a:pt x="3553" y="6038"/>
                  </a:lnTo>
                  <a:close/>
                  <a:moveTo>
                    <a:pt x="3553" y="6258"/>
                  </a:moveTo>
                  <a:lnTo>
                    <a:pt x="1" y="6258"/>
                  </a:lnTo>
                  <a:lnTo>
                    <a:pt x="1" y="6401"/>
                  </a:lnTo>
                  <a:lnTo>
                    <a:pt x="3553" y="6401"/>
                  </a:lnTo>
                  <a:close/>
                  <a:moveTo>
                    <a:pt x="3553" y="6522"/>
                  </a:moveTo>
                  <a:lnTo>
                    <a:pt x="1" y="6522"/>
                  </a:lnTo>
                  <a:lnTo>
                    <a:pt x="1" y="6665"/>
                  </a:lnTo>
                  <a:lnTo>
                    <a:pt x="3553" y="6665"/>
                  </a:lnTo>
                  <a:close/>
                  <a:moveTo>
                    <a:pt x="3553" y="6885"/>
                  </a:moveTo>
                  <a:lnTo>
                    <a:pt x="1" y="6885"/>
                  </a:lnTo>
                  <a:lnTo>
                    <a:pt x="1" y="7028"/>
                  </a:lnTo>
                  <a:lnTo>
                    <a:pt x="3553" y="7028"/>
                  </a:lnTo>
                  <a:close/>
                  <a:moveTo>
                    <a:pt x="3553" y="7149"/>
                  </a:moveTo>
                  <a:lnTo>
                    <a:pt x="1" y="7149"/>
                  </a:lnTo>
                  <a:lnTo>
                    <a:pt x="1" y="7292"/>
                  </a:lnTo>
                  <a:lnTo>
                    <a:pt x="3553" y="7292"/>
                  </a:lnTo>
                  <a:close/>
                  <a:moveTo>
                    <a:pt x="3553" y="7512"/>
                  </a:moveTo>
                  <a:lnTo>
                    <a:pt x="1" y="7512"/>
                  </a:lnTo>
                  <a:lnTo>
                    <a:pt x="1" y="7644"/>
                  </a:lnTo>
                  <a:lnTo>
                    <a:pt x="3553" y="7644"/>
                  </a:lnTo>
                  <a:close/>
                  <a:moveTo>
                    <a:pt x="3553" y="7776"/>
                  </a:moveTo>
                  <a:lnTo>
                    <a:pt x="1" y="7776"/>
                  </a:lnTo>
                  <a:lnTo>
                    <a:pt x="1" y="7919"/>
                  </a:lnTo>
                  <a:lnTo>
                    <a:pt x="3553" y="7919"/>
                  </a:lnTo>
                  <a:close/>
                  <a:moveTo>
                    <a:pt x="3553" y="8139"/>
                  </a:moveTo>
                  <a:lnTo>
                    <a:pt x="1" y="8139"/>
                  </a:lnTo>
                  <a:lnTo>
                    <a:pt x="1" y="8271"/>
                  </a:lnTo>
                  <a:lnTo>
                    <a:pt x="3553" y="8271"/>
                  </a:lnTo>
                  <a:close/>
                  <a:moveTo>
                    <a:pt x="3553" y="8403"/>
                  </a:moveTo>
                  <a:lnTo>
                    <a:pt x="1" y="8403"/>
                  </a:lnTo>
                  <a:lnTo>
                    <a:pt x="1" y="8546"/>
                  </a:lnTo>
                  <a:lnTo>
                    <a:pt x="3553" y="8546"/>
                  </a:lnTo>
                  <a:close/>
                  <a:moveTo>
                    <a:pt x="3553" y="8766"/>
                  </a:moveTo>
                  <a:lnTo>
                    <a:pt x="1" y="8766"/>
                  </a:lnTo>
                  <a:lnTo>
                    <a:pt x="1" y="8898"/>
                  </a:lnTo>
                  <a:lnTo>
                    <a:pt x="3553" y="8898"/>
                  </a:lnTo>
                  <a:close/>
                  <a:moveTo>
                    <a:pt x="3553" y="9030"/>
                  </a:moveTo>
                  <a:lnTo>
                    <a:pt x="1" y="9030"/>
                  </a:lnTo>
                  <a:lnTo>
                    <a:pt x="1" y="9173"/>
                  </a:lnTo>
                  <a:lnTo>
                    <a:pt x="3553" y="9173"/>
                  </a:lnTo>
                  <a:close/>
                  <a:moveTo>
                    <a:pt x="3553" y="9392"/>
                  </a:moveTo>
                  <a:lnTo>
                    <a:pt x="1" y="9392"/>
                  </a:lnTo>
                  <a:lnTo>
                    <a:pt x="1" y="9524"/>
                  </a:lnTo>
                  <a:lnTo>
                    <a:pt x="3553" y="9524"/>
                  </a:lnTo>
                  <a:close/>
                  <a:moveTo>
                    <a:pt x="3553" y="9656"/>
                  </a:moveTo>
                  <a:lnTo>
                    <a:pt x="1" y="9656"/>
                  </a:lnTo>
                  <a:lnTo>
                    <a:pt x="1" y="9788"/>
                  </a:lnTo>
                  <a:lnTo>
                    <a:pt x="3553" y="9788"/>
                  </a:lnTo>
                  <a:close/>
                  <a:moveTo>
                    <a:pt x="3553" y="10019"/>
                  </a:moveTo>
                  <a:lnTo>
                    <a:pt x="1" y="10019"/>
                  </a:lnTo>
                  <a:lnTo>
                    <a:pt x="1" y="10151"/>
                  </a:lnTo>
                  <a:lnTo>
                    <a:pt x="3553" y="10151"/>
                  </a:lnTo>
                  <a:close/>
                  <a:moveTo>
                    <a:pt x="3553" y="10283"/>
                  </a:moveTo>
                  <a:lnTo>
                    <a:pt x="1" y="10283"/>
                  </a:lnTo>
                  <a:lnTo>
                    <a:pt x="1" y="10415"/>
                  </a:lnTo>
                  <a:lnTo>
                    <a:pt x="3553" y="10415"/>
                  </a:lnTo>
                  <a:close/>
                  <a:moveTo>
                    <a:pt x="3553" y="10646"/>
                  </a:moveTo>
                  <a:lnTo>
                    <a:pt x="1" y="10646"/>
                  </a:lnTo>
                  <a:lnTo>
                    <a:pt x="1" y="10778"/>
                  </a:lnTo>
                  <a:lnTo>
                    <a:pt x="3553" y="10778"/>
                  </a:lnTo>
                  <a:close/>
                  <a:moveTo>
                    <a:pt x="3553" y="10910"/>
                  </a:moveTo>
                  <a:lnTo>
                    <a:pt x="1" y="10910"/>
                  </a:lnTo>
                  <a:lnTo>
                    <a:pt x="1" y="11042"/>
                  </a:lnTo>
                  <a:lnTo>
                    <a:pt x="3553" y="11042"/>
                  </a:lnTo>
                  <a:close/>
                  <a:moveTo>
                    <a:pt x="3553" y="11262"/>
                  </a:moveTo>
                  <a:lnTo>
                    <a:pt x="1" y="11262"/>
                  </a:lnTo>
                  <a:lnTo>
                    <a:pt x="1" y="11405"/>
                  </a:lnTo>
                  <a:lnTo>
                    <a:pt x="3553" y="11405"/>
                  </a:lnTo>
                  <a:close/>
                  <a:moveTo>
                    <a:pt x="3553" y="11537"/>
                  </a:moveTo>
                  <a:lnTo>
                    <a:pt x="1" y="11537"/>
                  </a:lnTo>
                  <a:lnTo>
                    <a:pt x="1" y="11669"/>
                  </a:lnTo>
                  <a:lnTo>
                    <a:pt x="3553" y="11669"/>
                  </a:lnTo>
                  <a:close/>
                  <a:moveTo>
                    <a:pt x="3553" y="11889"/>
                  </a:moveTo>
                  <a:lnTo>
                    <a:pt x="1" y="11889"/>
                  </a:lnTo>
                  <a:lnTo>
                    <a:pt x="1" y="12032"/>
                  </a:lnTo>
                  <a:lnTo>
                    <a:pt x="3553" y="12032"/>
                  </a:lnTo>
                  <a:close/>
                  <a:moveTo>
                    <a:pt x="3553" y="12164"/>
                  </a:moveTo>
                  <a:lnTo>
                    <a:pt x="1" y="12164"/>
                  </a:lnTo>
                  <a:lnTo>
                    <a:pt x="1" y="12296"/>
                  </a:lnTo>
                  <a:lnTo>
                    <a:pt x="3553" y="12296"/>
                  </a:lnTo>
                  <a:close/>
                  <a:moveTo>
                    <a:pt x="3553" y="12516"/>
                  </a:moveTo>
                  <a:lnTo>
                    <a:pt x="1" y="12516"/>
                  </a:lnTo>
                  <a:lnTo>
                    <a:pt x="1" y="12659"/>
                  </a:lnTo>
                  <a:lnTo>
                    <a:pt x="3553" y="12659"/>
                  </a:lnTo>
                  <a:close/>
                  <a:moveTo>
                    <a:pt x="3553" y="12791"/>
                  </a:moveTo>
                  <a:lnTo>
                    <a:pt x="1" y="12791"/>
                  </a:lnTo>
                  <a:lnTo>
                    <a:pt x="1" y="12923"/>
                  </a:lnTo>
                  <a:lnTo>
                    <a:pt x="3553" y="12923"/>
                  </a:lnTo>
                  <a:close/>
                  <a:moveTo>
                    <a:pt x="3553" y="13142"/>
                  </a:moveTo>
                  <a:lnTo>
                    <a:pt x="1" y="13142"/>
                  </a:lnTo>
                  <a:lnTo>
                    <a:pt x="1" y="13285"/>
                  </a:lnTo>
                  <a:lnTo>
                    <a:pt x="3553" y="13285"/>
                  </a:lnTo>
                  <a:close/>
                  <a:moveTo>
                    <a:pt x="3553" y="13406"/>
                  </a:moveTo>
                  <a:lnTo>
                    <a:pt x="1" y="13406"/>
                  </a:lnTo>
                  <a:lnTo>
                    <a:pt x="1" y="13549"/>
                  </a:lnTo>
                  <a:lnTo>
                    <a:pt x="3553" y="13549"/>
                  </a:lnTo>
                  <a:close/>
                  <a:moveTo>
                    <a:pt x="3553" y="13769"/>
                  </a:moveTo>
                  <a:lnTo>
                    <a:pt x="1" y="13769"/>
                  </a:lnTo>
                  <a:lnTo>
                    <a:pt x="1" y="13912"/>
                  </a:lnTo>
                  <a:lnTo>
                    <a:pt x="3553" y="13912"/>
                  </a:lnTo>
                  <a:close/>
                  <a:moveTo>
                    <a:pt x="3553" y="14033"/>
                  </a:moveTo>
                  <a:lnTo>
                    <a:pt x="1" y="14033"/>
                  </a:lnTo>
                  <a:lnTo>
                    <a:pt x="1" y="14176"/>
                  </a:lnTo>
                  <a:lnTo>
                    <a:pt x="3553" y="14176"/>
                  </a:lnTo>
                  <a:close/>
                  <a:moveTo>
                    <a:pt x="3553" y="14396"/>
                  </a:moveTo>
                  <a:lnTo>
                    <a:pt x="1" y="14396"/>
                  </a:lnTo>
                  <a:lnTo>
                    <a:pt x="1" y="14528"/>
                  </a:lnTo>
                  <a:lnTo>
                    <a:pt x="3553" y="14528"/>
                  </a:lnTo>
                  <a:close/>
                  <a:moveTo>
                    <a:pt x="3553" y="14660"/>
                  </a:moveTo>
                  <a:lnTo>
                    <a:pt x="1" y="14660"/>
                  </a:lnTo>
                  <a:lnTo>
                    <a:pt x="1" y="14803"/>
                  </a:lnTo>
                  <a:lnTo>
                    <a:pt x="3553" y="14803"/>
                  </a:lnTo>
                  <a:close/>
                  <a:moveTo>
                    <a:pt x="3553" y="15023"/>
                  </a:moveTo>
                  <a:lnTo>
                    <a:pt x="1" y="15023"/>
                  </a:lnTo>
                  <a:lnTo>
                    <a:pt x="1" y="15155"/>
                  </a:lnTo>
                  <a:lnTo>
                    <a:pt x="3553" y="15155"/>
                  </a:lnTo>
                  <a:close/>
                  <a:moveTo>
                    <a:pt x="3553" y="15287"/>
                  </a:moveTo>
                  <a:lnTo>
                    <a:pt x="1" y="15287"/>
                  </a:lnTo>
                  <a:lnTo>
                    <a:pt x="1" y="15430"/>
                  </a:lnTo>
                  <a:lnTo>
                    <a:pt x="3553" y="15430"/>
                  </a:lnTo>
                  <a:close/>
                  <a:moveTo>
                    <a:pt x="3553" y="15650"/>
                  </a:moveTo>
                  <a:lnTo>
                    <a:pt x="1" y="15650"/>
                  </a:lnTo>
                  <a:lnTo>
                    <a:pt x="1" y="15782"/>
                  </a:lnTo>
                  <a:lnTo>
                    <a:pt x="3553" y="15782"/>
                  </a:lnTo>
                  <a:close/>
                  <a:moveTo>
                    <a:pt x="3553" y="15914"/>
                  </a:moveTo>
                  <a:lnTo>
                    <a:pt x="1" y="15914"/>
                  </a:lnTo>
                  <a:lnTo>
                    <a:pt x="1" y="16057"/>
                  </a:lnTo>
                  <a:lnTo>
                    <a:pt x="3553" y="16057"/>
                  </a:lnTo>
                  <a:close/>
                  <a:moveTo>
                    <a:pt x="3553" y="16277"/>
                  </a:moveTo>
                  <a:lnTo>
                    <a:pt x="1" y="16277"/>
                  </a:lnTo>
                  <a:lnTo>
                    <a:pt x="1" y="16409"/>
                  </a:lnTo>
                  <a:lnTo>
                    <a:pt x="3553" y="16409"/>
                  </a:lnTo>
                  <a:close/>
                  <a:moveTo>
                    <a:pt x="3553" y="16552"/>
                  </a:moveTo>
                  <a:lnTo>
                    <a:pt x="1" y="16552"/>
                  </a:lnTo>
                  <a:lnTo>
                    <a:pt x="1" y="16684"/>
                  </a:lnTo>
                  <a:lnTo>
                    <a:pt x="3553" y="16684"/>
                  </a:lnTo>
                  <a:close/>
                  <a:moveTo>
                    <a:pt x="3553" y="16903"/>
                  </a:moveTo>
                  <a:lnTo>
                    <a:pt x="1" y="16903"/>
                  </a:lnTo>
                  <a:lnTo>
                    <a:pt x="1" y="17046"/>
                  </a:lnTo>
                  <a:lnTo>
                    <a:pt x="3553" y="17046"/>
                  </a:lnTo>
                  <a:close/>
                  <a:moveTo>
                    <a:pt x="3553" y="17178"/>
                  </a:moveTo>
                  <a:lnTo>
                    <a:pt x="1" y="17178"/>
                  </a:lnTo>
                  <a:lnTo>
                    <a:pt x="1" y="17310"/>
                  </a:lnTo>
                  <a:lnTo>
                    <a:pt x="3553" y="17310"/>
                  </a:lnTo>
                  <a:close/>
                  <a:moveTo>
                    <a:pt x="3553" y="17530"/>
                  </a:moveTo>
                  <a:lnTo>
                    <a:pt x="1" y="17530"/>
                  </a:lnTo>
                  <a:lnTo>
                    <a:pt x="1" y="17673"/>
                  </a:lnTo>
                  <a:lnTo>
                    <a:pt x="3553" y="17673"/>
                  </a:lnTo>
                  <a:close/>
                  <a:moveTo>
                    <a:pt x="3553" y="17794"/>
                  </a:moveTo>
                  <a:lnTo>
                    <a:pt x="1" y="17794"/>
                  </a:lnTo>
                  <a:lnTo>
                    <a:pt x="1" y="17937"/>
                  </a:lnTo>
                  <a:lnTo>
                    <a:pt x="3553" y="17937"/>
                  </a:lnTo>
                  <a:close/>
                  <a:moveTo>
                    <a:pt x="3553" y="18157"/>
                  </a:moveTo>
                  <a:lnTo>
                    <a:pt x="1" y="18157"/>
                  </a:lnTo>
                  <a:lnTo>
                    <a:pt x="1" y="18300"/>
                  </a:lnTo>
                  <a:lnTo>
                    <a:pt x="3553" y="18300"/>
                  </a:lnTo>
                  <a:close/>
                  <a:moveTo>
                    <a:pt x="3553" y="18421"/>
                  </a:moveTo>
                  <a:lnTo>
                    <a:pt x="1" y="18421"/>
                  </a:lnTo>
                  <a:lnTo>
                    <a:pt x="1" y="18564"/>
                  </a:lnTo>
                  <a:lnTo>
                    <a:pt x="3553" y="18564"/>
                  </a:lnTo>
                  <a:close/>
                  <a:moveTo>
                    <a:pt x="3553" y="18784"/>
                  </a:moveTo>
                  <a:lnTo>
                    <a:pt x="1" y="18784"/>
                  </a:lnTo>
                  <a:lnTo>
                    <a:pt x="1" y="18916"/>
                  </a:lnTo>
                  <a:lnTo>
                    <a:pt x="3553" y="18916"/>
                  </a:lnTo>
                  <a:close/>
                  <a:moveTo>
                    <a:pt x="3553" y="19048"/>
                  </a:moveTo>
                  <a:lnTo>
                    <a:pt x="1" y="19048"/>
                  </a:lnTo>
                  <a:lnTo>
                    <a:pt x="1" y="19191"/>
                  </a:lnTo>
                  <a:lnTo>
                    <a:pt x="3553" y="19191"/>
                  </a:lnTo>
                  <a:close/>
                  <a:moveTo>
                    <a:pt x="3553" y="19411"/>
                  </a:moveTo>
                  <a:lnTo>
                    <a:pt x="1" y="19411"/>
                  </a:lnTo>
                  <a:lnTo>
                    <a:pt x="1" y="19543"/>
                  </a:lnTo>
                  <a:lnTo>
                    <a:pt x="3553" y="19543"/>
                  </a:lnTo>
                  <a:close/>
                  <a:moveTo>
                    <a:pt x="3553" y="19675"/>
                  </a:moveTo>
                  <a:lnTo>
                    <a:pt x="1" y="19675"/>
                  </a:lnTo>
                  <a:lnTo>
                    <a:pt x="1" y="19818"/>
                  </a:lnTo>
                  <a:lnTo>
                    <a:pt x="3553" y="19818"/>
                  </a:lnTo>
                  <a:close/>
                  <a:moveTo>
                    <a:pt x="3553" y="20038"/>
                  </a:moveTo>
                  <a:lnTo>
                    <a:pt x="1" y="20038"/>
                  </a:lnTo>
                  <a:lnTo>
                    <a:pt x="1" y="20170"/>
                  </a:lnTo>
                  <a:lnTo>
                    <a:pt x="3553" y="20170"/>
                  </a:lnTo>
                  <a:close/>
                  <a:moveTo>
                    <a:pt x="3553" y="20302"/>
                  </a:moveTo>
                  <a:lnTo>
                    <a:pt x="1" y="20302"/>
                  </a:lnTo>
                  <a:lnTo>
                    <a:pt x="1" y="20445"/>
                  </a:lnTo>
                  <a:lnTo>
                    <a:pt x="3553" y="20445"/>
                  </a:lnTo>
                  <a:close/>
                  <a:moveTo>
                    <a:pt x="3553" y="20664"/>
                  </a:moveTo>
                  <a:lnTo>
                    <a:pt x="1" y="20664"/>
                  </a:lnTo>
                  <a:lnTo>
                    <a:pt x="1" y="20796"/>
                  </a:lnTo>
                  <a:lnTo>
                    <a:pt x="3553" y="20796"/>
                  </a:lnTo>
                  <a:close/>
                  <a:moveTo>
                    <a:pt x="3553" y="20939"/>
                  </a:moveTo>
                  <a:lnTo>
                    <a:pt x="1" y="20939"/>
                  </a:lnTo>
                  <a:lnTo>
                    <a:pt x="1" y="21071"/>
                  </a:lnTo>
                  <a:lnTo>
                    <a:pt x="3553" y="21071"/>
                  </a:lnTo>
                  <a:close/>
                  <a:moveTo>
                    <a:pt x="3553" y="21291"/>
                  </a:moveTo>
                  <a:lnTo>
                    <a:pt x="1" y="21291"/>
                  </a:lnTo>
                  <a:lnTo>
                    <a:pt x="1" y="21434"/>
                  </a:lnTo>
                  <a:lnTo>
                    <a:pt x="3553" y="21434"/>
                  </a:lnTo>
                  <a:close/>
                  <a:moveTo>
                    <a:pt x="3553" y="21566"/>
                  </a:moveTo>
                  <a:lnTo>
                    <a:pt x="1" y="21566"/>
                  </a:lnTo>
                  <a:lnTo>
                    <a:pt x="1" y="21698"/>
                  </a:lnTo>
                  <a:lnTo>
                    <a:pt x="3553" y="21698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34"/>
            <p:cNvSpPr/>
            <p:nvPr/>
          </p:nvSpPr>
          <p:spPr>
            <a:xfrm flipH="1">
              <a:off x="-4738580" y="359003"/>
              <a:ext cx="320972" cy="4815007"/>
            </a:xfrm>
            <a:custGeom>
              <a:avLst/>
              <a:gdLst/>
              <a:ahLst/>
              <a:cxnLst/>
              <a:rect l="l" t="t" r="r" b="b"/>
              <a:pathLst>
                <a:path w="1519" h="22787" extrusionOk="0">
                  <a:moveTo>
                    <a:pt x="1" y="276"/>
                  </a:moveTo>
                  <a:lnTo>
                    <a:pt x="1518" y="1409"/>
                  </a:lnTo>
                  <a:lnTo>
                    <a:pt x="1518" y="1530"/>
                  </a:lnTo>
                  <a:lnTo>
                    <a:pt x="1" y="419"/>
                  </a:lnTo>
                  <a:close/>
                  <a:moveTo>
                    <a:pt x="1" y="155"/>
                  </a:moveTo>
                  <a:lnTo>
                    <a:pt x="1518" y="1266"/>
                  </a:lnTo>
                  <a:lnTo>
                    <a:pt x="1518" y="1145"/>
                  </a:lnTo>
                  <a:lnTo>
                    <a:pt x="1" y="1"/>
                  </a:lnTo>
                  <a:close/>
                  <a:moveTo>
                    <a:pt x="1" y="1046"/>
                  </a:moveTo>
                  <a:lnTo>
                    <a:pt x="1518" y="2156"/>
                  </a:lnTo>
                  <a:lnTo>
                    <a:pt x="1518" y="2035"/>
                  </a:lnTo>
                  <a:lnTo>
                    <a:pt x="1" y="903"/>
                  </a:lnTo>
                  <a:close/>
                  <a:moveTo>
                    <a:pt x="1" y="782"/>
                  </a:moveTo>
                  <a:lnTo>
                    <a:pt x="1518" y="1881"/>
                  </a:lnTo>
                  <a:lnTo>
                    <a:pt x="1518" y="1771"/>
                  </a:lnTo>
                  <a:lnTo>
                    <a:pt x="1" y="639"/>
                  </a:lnTo>
                  <a:close/>
                  <a:moveTo>
                    <a:pt x="1" y="1672"/>
                  </a:moveTo>
                  <a:lnTo>
                    <a:pt x="1518" y="2783"/>
                  </a:lnTo>
                  <a:lnTo>
                    <a:pt x="1518" y="2662"/>
                  </a:lnTo>
                  <a:lnTo>
                    <a:pt x="1" y="1530"/>
                  </a:lnTo>
                  <a:close/>
                  <a:moveTo>
                    <a:pt x="1" y="1398"/>
                  </a:moveTo>
                  <a:lnTo>
                    <a:pt x="1518" y="2508"/>
                  </a:lnTo>
                  <a:lnTo>
                    <a:pt x="1518" y="2387"/>
                  </a:lnTo>
                  <a:lnTo>
                    <a:pt x="1" y="1255"/>
                  </a:lnTo>
                  <a:close/>
                  <a:moveTo>
                    <a:pt x="1" y="2288"/>
                  </a:moveTo>
                  <a:lnTo>
                    <a:pt x="1518" y="3399"/>
                  </a:lnTo>
                  <a:lnTo>
                    <a:pt x="1518" y="3289"/>
                  </a:lnTo>
                  <a:lnTo>
                    <a:pt x="1" y="2145"/>
                  </a:lnTo>
                  <a:close/>
                  <a:moveTo>
                    <a:pt x="1" y="2024"/>
                  </a:moveTo>
                  <a:lnTo>
                    <a:pt x="1518" y="3135"/>
                  </a:lnTo>
                  <a:lnTo>
                    <a:pt x="1518" y="3025"/>
                  </a:lnTo>
                  <a:lnTo>
                    <a:pt x="1" y="1892"/>
                  </a:lnTo>
                  <a:close/>
                  <a:moveTo>
                    <a:pt x="1" y="2915"/>
                  </a:moveTo>
                  <a:lnTo>
                    <a:pt x="1518" y="4026"/>
                  </a:lnTo>
                  <a:lnTo>
                    <a:pt x="1518" y="3905"/>
                  </a:lnTo>
                  <a:lnTo>
                    <a:pt x="1" y="2772"/>
                  </a:lnTo>
                  <a:close/>
                  <a:moveTo>
                    <a:pt x="1" y="2651"/>
                  </a:moveTo>
                  <a:lnTo>
                    <a:pt x="1518" y="3762"/>
                  </a:lnTo>
                  <a:lnTo>
                    <a:pt x="1518" y="3641"/>
                  </a:lnTo>
                  <a:lnTo>
                    <a:pt x="1" y="2508"/>
                  </a:lnTo>
                  <a:close/>
                  <a:moveTo>
                    <a:pt x="1" y="3542"/>
                  </a:moveTo>
                  <a:lnTo>
                    <a:pt x="1518" y="4653"/>
                  </a:lnTo>
                  <a:lnTo>
                    <a:pt x="1518" y="4543"/>
                  </a:lnTo>
                  <a:lnTo>
                    <a:pt x="1" y="3399"/>
                  </a:lnTo>
                  <a:close/>
                  <a:moveTo>
                    <a:pt x="1" y="3267"/>
                  </a:moveTo>
                  <a:lnTo>
                    <a:pt x="1518" y="4378"/>
                  </a:lnTo>
                  <a:lnTo>
                    <a:pt x="1518" y="4257"/>
                  </a:lnTo>
                  <a:lnTo>
                    <a:pt x="1" y="3124"/>
                  </a:lnTo>
                  <a:close/>
                  <a:moveTo>
                    <a:pt x="1" y="4158"/>
                  </a:moveTo>
                  <a:lnTo>
                    <a:pt x="1518" y="5269"/>
                  </a:lnTo>
                  <a:lnTo>
                    <a:pt x="1518" y="5159"/>
                  </a:lnTo>
                  <a:lnTo>
                    <a:pt x="1" y="4015"/>
                  </a:lnTo>
                  <a:close/>
                  <a:moveTo>
                    <a:pt x="1" y="3894"/>
                  </a:moveTo>
                  <a:lnTo>
                    <a:pt x="1518" y="5005"/>
                  </a:lnTo>
                  <a:lnTo>
                    <a:pt x="1518" y="4884"/>
                  </a:lnTo>
                  <a:lnTo>
                    <a:pt x="1" y="3751"/>
                  </a:lnTo>
                  <a:close/>
                  <a:moveTo>
                    <a:pt x="1" y="4785"/>
                  </a:moveTo>
                  <a:lnTo>
                    <a:pt x="1518" y="5895"/>
                  </a:lnTo>
                  <a:lnTo>
                    <a:pt x="1518" y="5785"/>
                  </a:lnTo>
                  <a:lnTo>
                    <a:pt x="1" y="4642"/>
                  </a:lnTo>
                  <a:close/>
                  <a:moveTo>
                    <a:pt x="1" y="4521"/>
                  </a:moveTo>
                  <a:lnTo>
                    <a:pt x="1518" y="5642"/>
                  </a:lnTo>
                  <a:lnTo>
                    <a:pt x="1518" y="5521"/>
                  </a:lnTo>
                  <a:lnTo>
                    <a:pt x="1" y="4389"/>
                  </a:lnTo>
                  <a:close/>
                  <a:moveTo>
                    <a:pt x="1" y="5412"/>
                  </a:moveTo>
                  <a:lnTo>
                    <a:pt x="1518" y="6522"/>
                  </a:lnTo>
                  <a:lnTo>
                    <a:pt x="1518" y="6401"/>
                  </a:lnTo>
                  <a:lnTo>
                    <a:pt x="1" y="5269"/>
                  </a:lnTo>
                  <a:close/>
                  <a:moveTo>
                    <a:pt x="1" y="5148"/>
                  </a:moveTo>
                  <a:lnTo>
                    <a:pt x="1518" y="6258"/>
                  </a:lnTo>
                  <a:lnTo>
                    <a:pt x="1518" y="6137"/>
                  </a:lnTo>
                  <a:lnTo>
                    <a:pt x="1" y="5005"/>
                  </a:lnTo>
                  <a:close/>
                  <a:moveTo>
                    <a:pt x="1" y="6038"/>
                  </a:moveTo>
                  <a:lnTo>
                    <a:pt x="1518" y="7149"/>
                  </a:lnTo>
                  <a:lnTo>
                    <a:pt x="1518" y="7028"/>
                  </a:lnTo>
                  <a:lnTo>
                    <a:pt x="1" y="5917"/>
                  </a:lnTo>
                  <a:close/>
                  <a:moveTo>
                    <a:pt x="1" y="5774"/>
                  </a:moveTo>
                  <a:lnTo>
                    <a:pt x="1518" y="6885"/>
                  </a:lnTo>
                  <a:lnTo>
                    <a:pt x="1518" y="6764"/>
                  </a:lnTo>
                  <a:lnTo>
                    <a:pt x="1" y="5642"/>
                  </a:lnTo>
                  <a:close/>
                  <a:moveTo>
                    <a:pt x="1" y="6665"/>
                  </a:moveTo>
                  <a:lnTo>
                    <a:pt x="1518" y="7776"/>
                  </a:lnTo>
                  <a:lnTo>
                    <a:pt x="1518" y="7655"/>
                  </a:lnTo>
                  <a:lnTo>
                    <a:pt x="1" y="6522"/>
                  </a:lnTo>
                  <a:close/>
                  <a:moveTo>
                    <a:pt x="1" y="6401"/>
                  </a:moveTo>
                  <a:lnTo>
                    <a:pt x="1518" y="7512"/>
                  </a:lnTo>
                  <a:lnTo>
                    <a:pt x="1518" y="7391"/>
                  </a:lnTo>
                  <a:lnTo>
                    <a:pt x="1" y="6258"/>
                  </a:lnTo>
                  <a:close/>
                  <a:moveTo>
                    <a:pt x="1" y="7292"/>
                  </a:moveTo>
                  <a:lnTo>
                    <a:pt x="1518" y="8403"/>
                  </a:lnTo>
                  <a:lnTo>
                    <a:pt x="1518" y="8282"/>
                  </a:lnTo>
                  <a:lnTo>
                    <a:pt x="1" y="7149"/>
                  </a:lnTo>
                  <a:close/>
                  <a:moveTo>
                    <a:pt x="1" y="7017"/>
                  </a:moveTo>
                  <a:lnTo>
                    <a:pt x="1518" y="8128"/>
                  </a:lnTo>
                  <a:lnTo>
                    <a:pt x="1518" y="8018"/>
                  </a:lnTo>
                  <a:lnTo>
                    <a:pt x="1" y="6885"/>
                  </a:lnTo>
                  <a:close/>
                  <a:moveTo>
                    <a:pt x="1" y="7919"/>
                  </a:moveTo>
                  <a:lnTo>
                    <a:pt x="1518" y="9030"/>
                  </a:lnTo>
                  <a:lnTo>
                    <a:pt x="1518" y="8909"/>
                  </a:lnTo>
                  <a:lnTo>
                    <a:pt x="1" y="7776"/>
                  </a:lnTo>
                  <a:close/>
                  <a:moveTo>
                    <a:pt x="1" y="7644"/>
                  </a:moveTo>
                  <a:lnTo>
                    <a:pt x="1518" y="8755"/>
                  </a:lnTo>
                  <a:lnTo>
                    <a:pt x="1518" y="8645"/>
                  </a:lnTo>
                  <a:lnTo>
                    <a:pt x="1" y="7501"/>
                  </a:lnTo>
                  <a:close/>
                  <a:moveTo>
                    <a:pt x="1" y="8546"/>
                  </a:moveTo>
                  <a:lnTo>
                    <a:pt x="1518" y="9645"/>
                  </a:lnTo>
                  <a:lnTo>
                    <a:pt x="1518" y="9535"/>
                  </a:lnTo>
                  <a:lnTo>
                    <a:pt x="1" y="8403"/>
                  </a:lnTo>
                  <a:close/>
                  <a:moveTo>
                    <a:pt x="1" y="8271"/>
                  </a:moveTo>
                  <a:lnTo>
                    <a:pt x="1518" y="9381"/>
                  </a:lnTo>
                  <a:lnTo>
                    <a:pt x="1518" y="9271"/>
                  </a:lnTo>
                  <a:lnTo>
                    <a:pt x="1" y="8128"/>
                  </a:lnTo>
                  <a:close/>
                  <a:moveTo>
                    <a:pt x="1" y="9162"/>
                  </a:moveTo>
                  <a:lnTo>
                    <a:pt x="1518" y="10272"/>
                  </a:lnTo>
                  <a:lnTo>
                    <a:pt x="1518" y="10173"/>
                  </a:lnTo>
                  <a:lnTo>
                    <a:pt x="1" y="9041"/>
                  </a:lnTo>
                  <a:close/>
                  <a:moveTo>
                    <a:pt x="1" y="8898"/>
                  </a:moveTo>
                  <a:lnTo>
                    <a:pt x="1518" y="10008"/>
                  </a:lnTo>
                  <a:lnTo>
                    <a:pt x="1518" y="9898"/>
                  </a:lnTo>
                  <a:lnTo>
                    <a:pt x="1" y="8766"/>
                  </a:lnTo>
                  <a:close/>
                  <a:moveTo>
                    <a:pt x="1" y="9788"/>
                  </a:moveTo>
                  <a:lnTo>
                    <a:pt x="1518" y="10899"/>
                  </a:lnTo>
                  <a:lnTo>
                    <a:pt x="1518" y="10789"/>
                  </a:lnTo>
                  <a:lnTo>
                    <a:pt x="1" y="9645"/>
                  </a:lnTo>
                  <a:close/>
                  <a:moveTo>
                    <a:pt x="1" y="9524"/>
                  </a:moveTo>
                  <a:lnTo>
                    <a:pt x="1518" y="10635"/>
                  </a:lnTo>
                  <a:lnTo>
                    <a:pt x="1518" y="10525"/>
                  </a:lnTo>
                  <a:lnTo>
                    <a:pt x="1" y="9381"/>
                  </a:lnTo>
                  <a:close/>
                  <a:moveTo>
                    <a:pt x="1" y="10415"/>
                  </a:moveTo>
                  <a:lnTo>
                    <a:pt x="1518" y="11526"/>
                  </a:lnTo>
                  <a:lnTo>
                    <a:pt x="1518" y="11416"/>
                  </a:lnTo>
                  <a:lnTo>
                    <a:pt x="1" y="10272"/>
                  </a:lnTo>
                  <a:close/>
                  <a:moveTo>
                    <a:pt x="1" y="10151"/>
                  </a:moveTo>
                  <a:lnTo>
                    <a:pt x="1518" y="11273"/>
                  </a:lnTo>
                  <a:lnTo>
                    <a:pt x="1518" y="11163"/>
                  </a:lnTo>
                  <a:lnTo>
                    <a:pt x="1" y="10019"/>
                  </a:lnTo>
                  <a:close/>
                  <a:moveTo>
                    <a:pt x="1" y="11042"/>
                  </a:moveTo>
                  <a:lnTo>
                    <a:pt x="1518" y="12153"/>
                  </a:lnTo>
                  <a:lnTo>
                    <a:pt x="1518" y="12043"/>
                  </a:lnTo>
                  <a:lnTo>
                    <a:pt x="1" y="10899"/>
                  </a:lnTo>
                  <a:close/>
                  <a:moveTo>
                    <a:pt x="1" y="10778"/>
                  </a:moveTo>
                  <a:lnTo>
                    <a:pt x="1518" y="11889"/>
                  </a:lnTo>
                  <a:lnTo>
                    <a:pt x="1518" y="11768"/>
                  </a:lnTo>
                  <a:lnTo>
                    <a:pt x="1" y="10635"/>
                  </a:lnTo>
                  <a:close/>
                  <a:moveTo>
                    <a:pt x="1" y="11669"/>
                  </a:moveTo>
                  <a:lnTo>
                    <a:pt x="1518" y="12791"/>
                  </a:lnTo>
                  <a:lnTo>
                    <a:pt x="1518" y="12670"/>
                  </a:lnTo>
                  <a:lnTo>
                    <a:pt x="1" y="11537"/>
                  </a:lnTo>
                  <a:close/>
                  <a:moveTo>
                    <a:pt x="1" y="11405"/>
                  </a:moveTo>
                  <a:lnTo>
                    <a:pt x="1518" y="12516"/>
                  </a:lnTo>
                  <a:lnTo>
                    <a:pt x="1518" y="12395"/>
                  </a:lnTo>
                  <a:lnTo>
                    <a:pt x="1" y="11273"/>
                  </a:lnTo>
                  <a:close/>
                  <a:moveTo>
                    <a:pt x="1" y="12296"/>
                  </a:moveTo>
                  <a:lnTo>
                    <a:pt x="1518" y="13406"/>
                  </a:lnTo>
                  <a:lnTo>
                    <a:pt x="1518" y="13285"/>
                  </a:lnTo>
                  <a:lnTo>
                    <a:pt x="1" y="12153"/>
                  </a:lnTo>
                  <a:close/>
                  <a:moveTo>
                    <a:pt x="1" y="12032"/>
                  </a:moveTo>
                  <a:lnTo>
                    <a:pt x="1518" y="13142"/>
                  </a:lnTo>
                  <a:lnTo>
                    <a:pt x="1518" y="13022"/>
                  </a:lnTo>
                  <a:lnTo>
                    <a:pt x="1" y="1188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48"/>
                  </a:lnTo>
                  <a:lnTo>
                    <a:pt x="1" y="12505"/>
                  </a:lnTo>
                  <a:close/>
                  <a:moveTo>
                    <a:pt x="1" y="13549"/>
                  </a:moveTo>
                  <a:lnTo>
                    <a:pt x="1518" y="14660"/>
                  </a:lnTo>
                  <a:lnTo>
                    <a:pt x="1518" y="14539"/>
                  </a:lnTo>
                  <a:lnTo>
                    <a:pt x="1" y="13406"/>
                  </a:lnTo>
                  <a:close/>
                  <a:moveTo>
                    <a:pt x="1" y="13285"/>
                  </a:moveTo>
                  <a:lnTo>
                    <a:pt x="1518" y="14385"/>
                  </a:lnTo>
                  <a:lnTo>
                    <a:pt x="1518" y="14275"/>
                  </a:lnTo>
                  <a:lnTo>
                    <a:pt x="1" y="13142"/>
                  </a:lnTo>
                  <a:close/>
                  <a:moveTo>
                    <a:pt x="1" y="14176"/>
                  </a:moveTo>
                  <a:lnTo>
                    <a:pt x="1518" y="15287"/>
                  </a:lnTo>
                  <a:lnTo>
                    <a:pt x="1518" y="15166"/>
                  </a:lnTo>
                  <a:lnTo>
                    <a:pt x="1" y="14033"/>
                  </a:lnTo>
                  <a:close/>
                  <a:moveTo>
                    <a:pt x="1" y="13901"/>
                  </a:moveTo>
                  <a:lnTo>
                    <a:pt x="1518" y="15012"/>
                  </a:lnTo>
                  <a:lnTo>
                    <a:pt x="1518" y="14902"/>
                  </a:lnTo>
                  <a:lnTo>
                    <a:pt x="1" y="13769"/>
                  </a:lnTo>
                  <a:close/>
                  <a:moveTo>
                    <a:pt x="1" y="14803"/>
                  </a:moveTo>
                  <a:lnTo>
                    <a:pt x="1518" y="15914"/>
                  </a:lnTo>
                  <a:lnTo>
                    <a:pt x="1518" y="15815"/>
                  </a:lnTo>
                  <a:lnTo>
                    <a:pt x="1" y="14671"/>
                  </a:lnTo>
                  <a:close/>
                  <a:moveTo>
                    <a:pt x="1" y="14528"/>
                  </a:moveTo>
                  <a:lnTo>
                    <a:pt x="1518" y="15639"/>
                  </a:lnTo>
                  <a:lnTo>
                    <a:pt x="1518" y="15540"/>
                  </a:lnTo>
                  <a:lnTo>
                    <a:pt x="1" y="14396"/>
                  </a:lnTo>
                  <a:close/>
                  <a:moveTo>
                    <a:pt x="1" y="15430"/>
                  </a:moveTo>
                  <a:lnTo>
                    <a:pt x="1518" y="16530"/>
                  </a:lnTo>
                  <a:lnTo>
                    <a:pt x="1518" y="16420"/>
                  </a:lnTo>
                  <a:lnTo>
                    <a:pt x="1" y="15287"/>
                  </a:lnTo>
                  <a:close/>
                  <a:moveTo>
                    <a:pt x="1" y="15155"/>
                  </a:moveTo>
                  <a:lnTo>
                    <a:pt x="1518" y="16266"/>
                  </a:lnTo>
                  <a:lnTo>
                    <a:pt x="1518" y="16156"/>
                  </a:lnTo>
                  <a:lnTo>
                    <a:pt x="1" y="15012"/>
                  </a:lnTo>
                  <a:close/>
                  <a:moveTo>
                    <a:pt x="1" y="16057"/>
                  </a:moveTo>
                  <a:lnTo>
                    <a:pt x="1518" y="17156"/>
                  </a:lnTo>
                  <a:lnTo>
                    <a:pt x="1518" y="17046"/>
                  </a:lnTo>
                  <a:lnTo>
                    <a:pt x="1" y="15914"/>
                  </a:lnTo>
                  <a:close/>
                  <a:moveTo>
                    <a:pt x="1" y="15782"/>
                  </a:moveTo>
                  <a:lnTo>
                    <a:pt x="1518" y="16914"/>
                  </a:lnTo>
                  <a:lnTo>
                    <a:pt x="1518" y="16794"/>
                  </a:lnTo>
                  <a:lnTo>
                    <a:pt x="1" y="15661"/>
                  </a:lnTo>
                  <a:close/>
                  <a:moveTo>
                    <a:pt x="1" y="16673"/>
                  </a:moveTo>
                  <a:lnTo>
                    <a:pt x="1518" y="17783"/>
                  </a:lnTo>
                  <a:lnTo>
                    <a:pt x="1518" y="17673"/>
                  </a:lnTo>
                  <a:lnTo>
                    <a:pt x="1" y="16541"/>
                  </a:lnTo>
                  <a:close/>
                  <a:moveTo>
                    <a:pt x="1" y="16409"/>
                  </a:moveTo>
                  <a:lnTo>
                    <a:pt x="1518" y="17519"/>
                  </a:lnTo>
                  <a:lnTo>
                    <a:pt x="1518" y="17409"/>
                  </a:lnTo>
                  <a:lnTo>
                    <a:pt x="1" y="16266"/>
                  </a:lnTo>
                  <a:close/>
                  <a:moveTo>
                    <a:pt x="1" y="17299"/>
                  </a:moveTo>
                  <a:lnTo>
                    <a:pt x="1518" y="18421"/>
                  </a:lnTo>
                  <a:lnTo>
                    <a:pt x="1518" y="18311"/>
                  </a:lnTo>
                  <a:lnTo>
                    <a:pt x="1" y="17167"/>
                  </a:lnTo>
                  <a:close/>
                  <a:moveTo>
                    <a:pt x="1" y="17035"/>
                  </a:moveTo>
                  <a:lnTo>
                    <a:pt x="1518" y="18146"/>
                  </a:lnTo>
                  <a:lnTo>
                    <a:pt x="1518" y="18025"/>
                  </a:lnTo>
                  <a:lnTo>
                    <a:pt x="1" y="16914"/>
                  </a:lnTo>
                  <a:close/>
                  <a:moveTo>
                    <a:pt x="1" y="17926"/>
                  </a:moveTo>
                  <a:lnTo>
                    <a:pt x="1518" y="19037"/>
                  </a:lnTo>
                  <a:lnTo>
                    <a:pt x="1518" y="18927"/>
                  </a:lnTo>
                  <a:lnTo>
                    <a:pt x="1" y="17783"/>
                  </a:lnTo>
                  <a:close/>
                  <a:moveTo>
                    <a:pt x="1" y="17662"/>
                  </a:moveTo>
                  <a:lnTo>
                    <a:pt x="1518" y="18773"/>
                  </a:lnTo>
                  <a:lnTo>
                    <a:pt x="1518" y="18652"/>
                  </a:lnTo>
                  <a:lnTo>
                    <a:pt x="1" y="17519"/>
                  </a:lnTo>
                  <a:close/>
                  <a:moveTo>
                    <a:pt x="1" y="18553"/>
                  </a:moveTo>
                  <a:lnTo>
                    <a:pt x="1518" y="19664"/>
                  </a:lnTo>
                  <a:lnTo>
                    <a:pt x="1518" y="19554"/>
                  </a:lnTo>
                  <a:lnTo>
                    <a:pt x="1" y="18421"/>
                  </a:lnTo>
                  <a:close/>
                  <a:moveTo>
                    <a:pt x="1" y="18278"/>
                  </a:moveTo>
                  <a:lnTo>
                    <a:pt x="1518" y="19389"/>
                  </a:lnTo>
                  <a:lnTo>
                    <a:pt x="1518" y="19279"/>
                  </a:lnTo>
                  <a:lnTo>
                    <a:pt x="1" y="18135"/>
                  </a:lnTo>
                  <a:close/>
                  <a:moveTo>
                    <a:pt x="1" y="19169"/>
                  </a:moveTo>
                  <a:lnTo>
                    <a:pt x="1518" y="20280"/>
                  </a:lnTo>
                  <a:lnTo>
                    <a:pt x="1518" y="20170"/>
                  </a:lnTo>
                  <a:lnTo>
                    <a:pt x="1" y="19037"/>
                  </a:lnTo>
                  <a:close/>
                  <a:moveTo>
                    <a:pt x="1" y="18905"/>
                  </a:moveTo>
                  <a:lnTo>
                    <a:pt x="1518" y="20016"/>
                  </a:lnTo>
                  <a:lnTo>
                    <a:pt x="1518" y="19906"/>
                  </a:lnTo>
                  <a:lnTo>
                    <a:pt x="1" y="18762"/>
                  </a:lnTo>
                  <a:close/>
                  <a:moveTo>
                    <a:pt x="1" y="19796"/>
                  </a:moveTo>
                  <a:lnTo>
                    <a:pt x="1518" y="20906"/>
                  </a:lnTo>
                  <a:lnTo>
                    <a:pt x="1518" y="20796"/>
                  </a:lnTo>
                  <a:lnTo>
                    <a:pt x="1" y="19653"/>
                  </a:lnTo>
                  <a:close/>
                  <a:moveTo>
                    <a:pt x="1" y="19532"/>
                  </a:moveTo>
                  <a:lnTo>
                    <a:pt x="1518" y="20642"/>
                  </a:lnTo>
                  <a:lnTo>
                    <a:pt x="1518" y="20522"/>
                  </a:lnTo>
                  <a:lnTo>
                    <a:pt x="1" y="19389"/>
                  </a:lnTo>
                  <a:close/>
                  <a:moveTo>
                    <a:pt x="1" y="20423"/>
                  </a:moveTo>
                  <a:lnTo>
                    <a:pt x="1518" y="21533"/>
                  </a:lnTo>
                  <a:lnTo>
                    <a:pt x="1518" y="21423"/>
                  </a:lnTo>
                  <a:lnTo>
                    <a:pt x="1" y="20280"/>
                  </a:lnTo>
                  <a:close/>
                  <a:moveTo>
                    <a:pt x="1" y="20159"/>
                  </a:moveTo>
                  <a:lnTo>
                    <a:pt x="1518" y="21269"/>
                  </a:lnTo>
                  <a:lnTo>
                    <a:pt x="1518" y="21170"/>
                  </a:lnTo>
                  <a:lnTo>
                    <a:pt x="1" y="20038"/>
                  </a:lnTo>
                  <a:close/>
                  <a:moveTo>
                    <a:pt x="1" y="21049"/>
                  </a:moveTo>
                  <a:lnTo>
                    <a:pt x="1518" y="22160"/>
                  </a:lnTo>
                  <a:lnTo>
                    <a:pt x="1518" y="22050"/>
                  </a:lnTo>
                  <a:lnTo>
                    <a:pt x="1" y="20906"/>
                  </a:lnTo>
                  <a:close/>
                  <a:moveTo>
                    <a:pt x="1" y="20785"/>
                  </a:moveTo>
                  <a:lnTo>
                    <a:pt x="1518" y="21896"/>
                  </a:lnTo>
                  <a:lnTo>
                    <a:pt x="1518" y="21775"/>
                  </a:lnTo>
                  <a:lnTo>
                    <a:pt x="1" y="20642"/>
                  </a:lnTo>
                  <a:close/>
                  <a:moveTo>
                    <a:pt x="1" y="21676"/>
                  </a:moveTo>
                  <a:lnTo>
                    <a:pt x="1518" y="22787"/>
                  </a:lnTo>
                  <a:lnTo>
                    <a:pt x="1518" y="22688"/>
                  </a:lnTo>
                  <a:lnTo>
                    <a:pt x="1" y="21544"/>
                  </a:lnTo>
                  <a:close/>
                  <a:moveTo>
                    <a:pt x="1" y="21412"/>
                  </a:moveTo>
                  <a:lnTo>
                    <a:pt x="1518" y="22523"/>
                  </a:lnTo>
                  <a:lnTo>
                    <a:pt x="1518" y="22402"/>
                  </a:lnTo>
                  <a:lnTo>
                    <a:pt x="1" y="2126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37"/>
                  </a:lnTo>
                  <a:lnTo>
                    <a:pt x="1" y="1250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34"/>
            <p:cNvSpPr/>
            <p:nvPr/>
          </p:nvSpPr>
          <p:spPr>
            <a:xfrm flipH="1">
              <a:off x="-4738565" y="333424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35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1" name="Google Shape;1181;p35"/>
          <p:cNvGrpSpPr/>
          <p:nvPr/>
        </p:nvGrpSpPr>
        <p:grpSpPr>
          <a:xfrm>
            <a:off x="8185379" y="306093"/>
            <a:ext cx="1109808" cy="4837410"/>
            <a:chOff x="8185379" y="306093"/>
            <a:chExt cx="1109808" cy="4837410"/>
          </a:xfrm>
        </p:grpSpPr>
        <p:sp>
          <p:nvSpPr>
            <p:cNvPr id="1182" name="Google Shape;1182;p35"/>
            <p:cNvSpPr/>
            <p:nvPr/>
          </p:nvSpPr>
          <p:spPr>
            <a:xfrm>
              <a:off x="8527625" y="1643071"/>
              <a:ext cx="427872" cy="3500432"/>
            </a:xfrm>
            <a:custGeom>
              <a:avLst/>
              <a:gdLst/>
              <a:ahLst/>
              <a:cxnLst/>
              <a:rect l="l" t="t" r="r" b="b"/>
              <a:pathLst>
                <a:path w="4057" h="24034" extrusionOk="0">
                  <a:moveTo>
                    <a:pt x="4056" y="24033"/>
                  </a:moveTo>
                  <a:lnTo>
                    <a:pt x="0" y="24033"/>
                  </a:lnTo>
                  <a:lnTo>
                    <a:pt x="696" y="1"/>
                  </a:lnTo>
                  <a:lnTo>
                    <a:pt x="333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8627811" y="1736001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8679173" y="1736001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8732961" y="1736001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8786643" y="1736001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8840431" y="1736001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8305189" y="306093"/>
              <a:ext cx="870192" cy="1082915"/>
            </a:xfrm>
            <a:custGeom>
              <a:avLst/>
              <a:gdLst/>
              <a:ahLst/>
              <a:cxnLst/>
              <a:rect l="l" t="t" r="r" b="b"/>
              <a:pathLst>
                <a:path w="8251" h="10268" extrusionOk="0">
                  <a:moveTo>
                    <a:pt x="4126" y="1"/>
                  </a:moveTo>
                  <a:cubicBezTo>
                    <a:pt x="3917" y="1"/>
                    <a:pt x="3755" y="3523"/>
                    <a:pt x="3500" y="5377"/>
                  </a:cubicBezTo>
                  <a:cubicBezTo>
                    <a:pt x="3454" y="5609"/>
                    <a:pt x="3361" y="5841"/>
                    <a:pt x="3199" y="6026"/>
                  </a:cubicBezTo>
                  <a:cubicBezTo>
                    <a:pt x="2341" y="7046"/>
                    <a:pt x="0" y="9248"/>
                    <a:pt x="0" y="9248"/>
                  </a:cubicBezTo>
                  <a:lnTo>
                    <a:pt x="4102" y="10267"/>
                  </a:lnTo>
                  <a:lnTo>
                    <a:pt x="8251" y="9248"/>
                  </a:lnTo>
                  <a:cubicBezTo>
                    <a:pt x="8251" y="9248"/>
                    <a:pt x="5933" y="7046"/>
                    <a:pt x="5029" y="6026"/>
                  </a:cubicBezTo>
                  <a:cubicBezTo>
                    <a:pt x="4890" y="5841"/>
                    <a:pt x="4798" y="5609"/>
                    <a:pt x="4751" y="5377"/>
                  </a:cubicBezTo>
                  <a:cubicBezTo>
                    <a:pt x="4496" y="3523"/>
                    <a:pt x="4334" y="1"/>
                    <a:pt x="41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8244123" y="1303380"/>
              <a:ext cx="992426" cy="381361"/>
            </a:xfrm>
            <a:custGeom>
              <a:avLst/>
              <a:gdLst/>
              <a:ahLst/>
              <a:cxnLst/>
              <a:rect l="l" t="t" r="r" b="b"/>
              <a:pathLst>
                <a:path w="9410" h="3616" extrusionOk="0">
                  <a:moveTo>
                    <a:pt x="0" y="0"/>
                  </a:moveTo>
                  <a:cubicBezTo>
                    <a:pt x="2735" y="1646"/>
                    <a:pt x="3384" y="3476"/>
                    <a:pt x="3384" y="3476"/>
                  </a:cubicBezTo>
                  <a:cubicBezTo>
                    <a:pt x="3384" y="3546"/>
                    <a:pt x="3963" y="3616"/>
                    <a:pt x="4705" y="3616"/>
                  </a:cubicBezTo>
                  <a:cubicBezTo>
                    <a:pt x="5446" y="3616"/>
                    <a:pt x="6049" y="3546"/>
                    <a:pt x="6049" y="3476"/>
                  </a:cubicBezTo>
                  <a:cubicBezTo>
                    <a:pt x="6049" y="3476"/>
                    <a:pt x="6675" y="1646"/>
                    <a:pt x="9409" y="0"/>
                  </a:cubicBezTo>
                  <a:close/>
                </a:path>
              </a:pathLst>
            </a:custGeom>
            <a:solidFill>
              <a:srgbClr val="0F2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8244123" y="1303380"/>
              <a:ext cx="992426" cy="381361"/>
            </a:xfrm>
            <a:custGeom>
              <a:avLst/>
              <a:gdLst/>
              <a:ahLst/>
              <a:cxnLst/>
              <a:rect l="l" t="t" r="r" b="b"/>
              <a:pathLst>
                <a:path w="9410" h="3616" extrusionOk="0">
                  <a:moveTo>
                    <a:pt x="4705" y="0"/>
                  </a:moveTo>
                  <a:lnTo>
                    <a:pt x="0" y="0"/>
                  </a:lnTo>
                  <a:cubicBezTo>
                    <a:pt x="2735" y="1646"/>
                    <a:pt x="3384" y="3476"/>
                    <a:pt x="3384" y="3476"/>
                  </a:cubicBezTo>
                  <a:lnTo>
                    <a:pt x="3384" y="3476"/>
                  </a:lnTo>
                  <a:cubicBezTo>
                    <a:pt x="3384" y="3546"/>
                    <a:pt x="3963" y="3616"/>
                    <a:pt x="4705" y="3616"/>
                  </a:cubicBezTo>
                  <a:cubicBezTo>
                    <a:pt x="5446" y="3616"/>
                    <a:pt x="6049" y="3546"/>
                    <a:pt x="6049" y="3476"/>
                  </a:cubicBezTo>
                  <a:cubicBezTo>
                    <a:pt x="6049" y="3476"/>
                    <a:pt x="6675" y="1646"/>
                    <a:pt x="94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8185379" y="1239784"/>
              <a:ext cx="1109808" cy="117488"/>
            </a:xfrm>
            <a:custGeom>
              <a:avLst/>
              <a:gdLst/>
              <a:ahLst/>
              <a:cxnLst/>
              <a:rect l="l" t="t" r="r" b="b"/>
              <a:pathLst>
                <a:path w="10523" h="1114" extrusionOk="0">
                  <a:moveTo>
                    <a:pt x="5262" y="1"/>
                  </a:moveTo>
                  <a:cubicBezTo>
                    <a:pt x="2365" y="1"/>
                    <a:pt x="1" y="279"/>
                    <a:pt x="1" y="557"/>
                  </a:cubicBezTo>
                  <a:cubicBezTo>
                    <a:pt x="1" y="858"/>
                    <a:pt x="2365" y="1113"/>
                    <a:pt x="5262" y="1113"/>
                  </a:cubicBezTo>
                  <a:cubicBezTo>
                    <a:pt x="8159" y="1113"/>
                    <a:pt x="10522" y="858"/>
                    <a:pt x="10522" y="557"/>
                  </a:cubicBezTo>
                  <a:cubicBezTo>
                    <a:pt x="10522" y="279"/>
                    <a:pt x="8159" y="1"/>
                    <a:pt x="5262" y="1"/>
                  </a:cubicBezTo>
                  <a:close/>
                </a:path>
              </a:pathLst>
            </a:custGeom>
            <a:solidFill>
              <a:srgbClr val="0F2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8185379" y="1239784"/>
              <a:ext cx="1109808" cy="117488"/>
            </a:xfrm>
            <a:custGeom>
              <a:avLst/>
              <a:gdLst/>
              <a:ahLst/>
              <a:cxnLst/>
              <a:rect l="l" t="t" r="r" b="b"/>
              <a:pathLst>
                <a:path w="10523" h="1114" extrusionOk="0">
                  <a:moveTo>
                    <a:pt x="10522" y="557"/>
                  </a:moveTo>
                  <a:cubicBezTo>
                    <a:pt x="10522" y="858"/>
                    <a:pt x="8159" y="1113"/>
                    <a:pt x="5262" y="1113"/>
                  </a:cubicBezTo>
                  <a:cubicBezTo>
                    <a:pt x="2365" y="1113"/>
                    <a:pt x="1" y="858"/>
                    <a:pt x="1" y="557"/>
                  </a:cubicBezTo>
                  <a:cubicBezTo>
                    <a:pt x="1" y="279"/>
                    <a:pt x="2365" y="1"/>
                    <a:pt x="5262" y="1"/>
                  </a:cubicBezTo>
                  <a:cubicBezTo>
                    <a:pt x="8159" y="1"/>
                    <a:pt x="10522" y="279"/>
                    <a:pt x="10522" y="5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8627811" y="1911919"/>
              <a:ext cx="19616" cy="51467"/>
            </a:xfrm>
            <a:custGeom>
              <a:avLst/>
              <a:gdLst/>
              <a:ahLst/>
              <a:cxnLst/>
              <a:rect l="l" t="t" r="r" b="b"/>
              <a:pathLst>
                <a:path w="186" h="488" extrusionOk="0">
                  <a:moveTo>
                    <a:pt x="1" y="1"/>
                  </a:moveTo>
                  <a:lnTo>
                    <a:pt x="1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8679173" y="1911919"/>
              <a:ext cx="19616" cy="51467"/>
            </a:xfrm>
            <a:custGeom>
              <a:avLst/>
              <a:gdLst/>
              <a:ahLst/>
              <a:cxnLst/>
              <a:rect l="l" t="t" r="r" b="b"/>
              <a:pathLst>
                <a:path w="186" h="488" extrusionOk="0">
                  <a:moveTo>
                    <a:pt x="0" y="1"/>
                  </a:moveTo>
                  <a:lnTo>
                    <a:pt x="0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8732961" y="1911919"/>
              <a:ext cx="19616" cy="51467"/>
            </a:xfrm>
            <a:custGeom>
              <a:avLst/>
              <a:gdLst/>
              <a:ahLst/>
              <a:cxnLst/>
              <a:rect l="l" t="t" r="r" b="b"/>
              <a:pathLst>
                <a:path w="186" h="488" extrusionOk="0">
                  <a:moveTo>
                    <a:pt x="0" y="1"/>
                  </a:moveTo>
                  <a:lnTo>
                    <a:pt x="0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8786643" y="1911919"/>
              <a:ext cx="19722" cy="51467"/>
            </a:xfrm>
            <a:custGeom>
              <a:avLst/>
              <a:gdLst/>
              <a:ahLst/>
              <a:cxnLst/>
              <a:rect l="l" t="t" r="r" b="b"/>
              <a:pathLst>
                <a:path w="187" h="488" extrusionOk="0">
                  <a:moveTo>
                    <a:pt x="1" y="1"/>
                  </a:moveTo>
                  <a:lnTo>
                    <a:pt x="1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8840431" y="1911919"/>
              <a:ext cx="19722" cy="51467"/>
            </a:xfrm>
            <a:custGeom>
              <a:avLst/>
              <a:gdLst/>
              <a:ahLst/>
              <a:cxnLst/>
              <a:rect l="l" t="t" r="r" b="b"/>
              <a:pathLst>
                <a:path w="187" h="488" extrusionOk="0">
                  <a:moveTo>
                    <a:pt x="1" y="1"/>
                  </a:moveTo>
                  <a:lnTo>
                    <a:pt x="1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8627811" y="2085516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8679173" y="2085516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8732961" y="2085516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8786643" y="2085516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8840431" y="2085516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8627811" y="2259008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8679173" y="2259008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8732961" y="2259008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8786643" y="2259008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8840431" y="2259008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8627811" y="2435030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8679173" y="2435030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8732961" y="2435030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8786643" y="2435030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8840431" y="2435030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8627811" y="2608522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8679173" y="2608522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8732961" y="2608522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8786643" y="2608522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8840431" y="2608522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8627811" y="2784545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8679173" y="2784545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8732961" y="2784545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8786643" y="2784545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8840431" y="2784545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8627811" y="2958037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8679173" y="2958037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8732961" y="2958037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8786643" y="2958037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8840431" y="2958037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8" name="Google Shape;1228;p35"/>
          <p:cNvGrpSpPr/>
          <p:nvPr/>
        </p:nvGrpSpPr>
        <p:grpSpPr>
          <a:xfrm flipH="1">
            <a:off x="-320069" y="1284797"/>
            <a:ext cx="1233010" cy="3858699"/>
            <a:chOff x="11097406" y="1527935"/>
            <a:chExt cx="1233010" cy="3858699"/>
          </a:xfrm>
        </p:grpSpPr>
        <p:sp>
          <p:nvSpPr>
            <p:cNvPr id="1229" name="Google Shape;1229;p35"/>
            <p:cNvSpPr/>
            <p:nvPr/>
          </p:nvSpPr>
          <p:spPr>
            <a:xfrm flipH="1">
              <a:off x="11682241" y="1527935"/>
              <a:ext cx="648175" cy="3858699"/>
            </a:xfrm>
            <a:custGeom>
              <a:avLst/>
              <a:gdLst/>
              <a:ahLst/>
              <a:cxnLst/>
              <a:rect l="l" t="t" r="r" b="b"/>
              <a:pathLst>
                <a:path w="7603" h="45262" extrusionOk="0">
                  <a:moveTo>
                    <a:pt x="1" y="1"/>
                  </a:moveTo>
                  <a:lnTo>
                    <a:pt x="1" y="45262"/>
                  </a:lnTo>
                  <a:lnTo>
                    <a:pt x="760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35"/>
            <p:cNvSpPr/>
            <p:nvPr/>
          </p:nvSpPr>
          <p:spPr>
            <a:xfrm flipH="1">
              <a:off x="11097409" y="1527935"/>
              <a:ext cx="1233007" cy="3858699"/>
            </a:xfrm>
            <a:custGeom>
              <a:avLst/>
              <a:gdLst/>
              <a:ahLst/>
              <a:cxnLst/>
              <a:rect l="l" t="t" r="r" b="b"/>
              <a:pathLst>
                <a:path w="14463" h="45262" extrusionOk="0">
                  <a:moveTo>
                    <a:pt x="1" y="1"/>
                  </a:moveTo>
                  <a:lnTo>
                    <a:pt x="6884" y="45262"/>
                  </a:lnTo>
                  <a:lnTo>
                    <a:pt x="1446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31" name="Google Shape;1231;p35"/>
            <p:cNvGrpSpPr/>
            <p:nvPr/>
          </p:nvGrpSpPr>
          <p:grpSpPr>
            <a:xfrm flipH="1">
              <a:off x="11097406" y="1527935"/>
              <a:ext cx="1233007" cy="3858699"/>
              <a:chOff x="1229268" y="1267272"/>
              <a:chExt cx="1233007" cy="3858699"/>
            </a:xfrm>
          </p:grpSpPr>
          <p:sp>
            <p:nvSpPr>
              <p:cNvPr id="1232" name="Google Shape;1232;p35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23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3" name="Google Shape;1233;p35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34" name="Google Shape;1234;p35"/>
            <p:cNvGrpSpPr/>
            <p:nvPr/>
          </p:nvGrpSpPr>
          <p:grpSpPr>
            <a:xfrm flipH="1">
              <a:off x="11229806" y="1703811"/>
              <a:ext cx="1100610" cy="2803618"/>
              <a:chOff x="1076156" y="1443149"/>
              <a:chExt cx="1100610" cy="2803618"/>
            </a:xfrm>
          </p:grpSpPr>
          <p:sp>
            <p:nvSpPr>
              <p:cNvPr id="1235" name="Google Shape;1235;p35"/>
              <p:cNvSpPr/>
              <p:nvPr/>
            </p:nvSpPr>
            <p:spPr>
              <a:xfrm>
                <a:off x="1076156" y="4215053"/>
                <a:ext cx="11006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910" y="372"/>
                    </a:lnTo>
                    <a:lnTo>
                      <a:pt x="12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6" name="Google Shape;1236;p35"/>
              <p:cNvSpPr/>
              <p:nvPr/>
            </p:nvSpPr>
            <p:spPr>
              <a:xfrm>
                <a:off x="1076156" y="3290403"/>
                <a:ext cx="96036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1264" y="372"/>
                    </a:lnTo>
                    <a:lnTo>
                      <a:pt x="11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7" name="Google Shape;1237;p35"/>
              <p:cNvSpPr/>
              <p:nvPr/>
            </p:nvSpPr>
            <p:spPr>
              <a:xfrm>
                <a:off x="1076156" y="4061001"/>
                <a:ext cx="10769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632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2631" y="371"/>
                    </a:lnTo>
                    <a:lnTo>
                      <a:pt x="125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8" name="Google Shape;1238;p35"/>
              <p:cNvSpPr/>
              <p:nvPr/>
            </p:nvSpPr>
            <p:spPr>
              <a:xfrm>
                <a:off x="1076156" y="3906865"/>
                <a:ext cx="10532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2353" y="371"/>
                    </a:lnTo>
                    <a:lnTo>
                      <a:pt x="123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9" name="Google Shape;1239;p35"/>
              <p:cNvSpPr/>
              <p:nvPr/>
            </p:nvSpPr>
            <p:spPr>
              <a:xfrm>
                <a:off x="1076156" y="3598676"/>
                <a:ext cx="10077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1820" y="371"/>
                    </a:lnTo>
                    <a:lnTo>
                      <a:pt x="117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0" name="Google Shape;1240;p35"/>
              <p:cNvSpPr/>
              <p:nvPr/>
            </p:nvSpPr>
            <p:spPr>
              <a:xfrm>
                <a:off x="1076156" y="3444540"/>
                <a:ext cx="9840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543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1542" y="371"/>
                    </a:lnTo>
                    <a:lnTo>
                      <a:pt x="1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1" name="Google Shape;1241;p35"/>
              <p:cNvSpPr/>
              <p:nvPr/>
            </p:nvSpPr>
            <p:spPr>
              <a:xfrm>
                <a:off x="1076156" y="3752728"/>
                <a:ext cx="10295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075" y="372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2" name="Google Shape;1242;p35"/>
              <p:cNvSpPr/>
              <p:nvPr/>
            </p:nvSpPr>
            <p:spPr>
              <a:xfrm>
                <a:off x="1076156" y="1597200"/>
                <a:ext cx="7035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8251" y="372"/>
                    </a:lnTo>
                    <a:lnTo>
                      <a:pt x="8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3" name="Google Shape;1243;p35"/>
              <p:cNvSpPr/>
              <p:nvPr/>
            </p:nvSpPr>
            <p:spPr>
              <a:xfrm>
                <a:off x="1076156" y="2059525"/>
                <a:ext cx="772643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062" y="372"/>
                    </a:lnTo>
                    <a:lnTo>
                      <a:pt x="90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4" name="Google Shape;1244;p35"/>
              <p:cNvSpPr/>
              <p:nvPr/>
            </p:nvSpPr>
            <p:spPr>
              <a:xfrm>
                <a:off x="1076156" y="1905474"/>
                <a:ext cx="74894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784" y="371"/>
                    </a:lnTo>
                    <a:lnTo>
                      <a:pt x="87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5" name="Google Shape;1245;p35"/>
              <p:cNvSpPr/>
              <p:nvPr/>
            </p:nvSpPr>
            <p:spPr>
              <a:xfrm>
                <a:off x="1076156" y="3136351"/>
                <a:ext cx="9365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986" y="371"/>
                    </a:lnTo>
                    <a:lnTo>
                      <a:pt x="109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6" name="Google Shape;1246;p35"/>
              <p:cNvSpPr/>
              <p:nvPr/>
            </p:nvSpPr>
            <p:spPr>
              <a:xfrm>
                <a:off x="1076156" y="1751337"/>
                <a:ext cx="7272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529" y="371"/>
                    </a:lnTo>
                    <a:lnTo>
                      <a:pt x="84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7" name="Google Shape;1247;p35"/>
              <p:cNvSpPr/>
              <p:nvPr/>
            </p:nvSpPr>
            <p:spPr>
              <a:xfrm>
                <a:off x="1076156" y="1443149"/>
                <a:ext cx="67980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7973" y="371"/>
                    </a:lnTo>
                    <a:lnTo>
                      <a:pt x="79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8" name="Google Shape;1248;p35"/>
              <p:cNvSpPr/>
              <p:nvPr/>
            </p:nvSpPr>
            <p:spPr>
              <a:xfrm>
                <a:off x="1076156" y="2213662"/>
                <a:ext cx="7963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341" y="371"/>
                    </a:lnTo>
                    <a:lnTo>
                      <a:pt x="92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9" name="Google Shape;1249;p35"/>
              <p:cNvSpPr/>
              <p:nvPr/>
            </p:nvSpPr>
            <p:spPr>
              <a:xfrm>
                <a:off x="1076156" y="2984175"/>
                <a:ext cx="9128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708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0708" y="372"/>
                    </a:lnTo>
                    <a:lnTo>
                      <a:pt x="106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0" name="Google Shape;1250;p35"/>
              <p:cNvSpPr/>
              <p:nvPr/>
            </p:nvSpPr>
            <p:spPr>
              <a:xfrm>
                <a:off x="1076156" y="2830124"/>
                <a:ext cx="88918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430" y="371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1" name="Google Shape;1251;p35"/>
              <p:cNvSpPr/>
              <p:nvPr/>
            </p:nvSpPr>
            <p:spPr>
              <a:xfrm>
                <a:off x="1076156" y="2675987"/>
                <a:ext cx="8674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175" y="371"/>
                    </a:lnTo>
                    <a:lnTo>
                      <a:pt x="10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2" name="Google Shape;1252;p35"/>
              <p:cNvSpPr/>
              <p:nvPr/>
            </p:nvSpPr>
            <p:spPr>
              <a:xfrm>
                <a:off x="1076156" y="2521850"/>
                <a:ext cx="8437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897" y="372"/>
                    </a:lnTo>
                    <a:lnTo>
                      <a:pt x="98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3" name="Google Shape;1253;p35"/>
              <p:cNvSpPr/>
              <p:nvPr/>
            </p:nvSpPr>
            <p:spPr>
              <a:xfrm>
                <a:off x="1076156" y="2367799"/>
                <a:ext cx="82004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9619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619" y="371"/>
                    </a:lnTo>
                    <a:lnTo>
                      <a:pt x="9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4" name="Google Shape;1254;p35"/>
            <p:cNvSpPr/>
            <p:nvPr/>
          </p:nvSpPr>
          <p:spPr>
            <a:xfrm flipH="1">
              <a:off x="11206106" y="4629852"/>
              <a:ext cx="1124310" cy="31714"/>
            </a:xfrm>
            <a:custGeom>
              <a:avLst/>
              <a:gdLst/>
              <a:ahLst/>
              <a:cxnLst/>
              <a:rect l="l" t="t" r="r" b="b"/>
              <a:pathLst>
                <a:path w="13188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188" y="371"/>
                  </a:lnTo>
                  <a:lnTo>
                    <a:pt x="1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5"/>
            <p:cNvSpPr/>
            <p:nvPr/>
          </p:nvSpPr>
          <p:spPr>
            <a:xfrm flipH="1">
              <a:off x="11113266" y="5246314"/>
              <a:ext cx="1217150" cy="31629"/>
            </a:xfrm>
            <a:custGeom>
              <a:avLst/>
              <a:gdLst/>
              <a:ahLst/>
              <a:cxnLst/>
              <a:rect l="l" t="t" r="r" b="b"/>
              <a:pathLst>
                <a:path w="14277" h="371" extrusionOk="0">
                  <a:moveTo>
                    <a:pt x="1" y="0"/>
                  </a:moveTo>
                  <a:lnTo>
                    <a:pt x="1" y="371"/>
                  </a:lnTo>
                  <a:lnTo>
                    <a:pt x="14277" y="371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5"/>
            <p:cNvSpPr/>
            <p:nvPr/>
          </p:nvSpPr>
          <p:spPr>
            <a:xfrm flipH="1">
              <a:off x="11136966" y="5092177"/>
              <a:ext cx="1193450" cy="31714"/>
            </a:xfrm>
            <a:custGeom>
              <a:avLst/>
              <a:gdLst/>
              <a:ahLst/>
              <a:cxnLst/>
              <a:rect l="l" t="t" r="r" b="b"/>
              <a:pathLst>
                <a:path w="13999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999" y="371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5"/>
            <p:cNvSpPr/>
            <p:nvPr/>
          </p:nvSpPr>
          <p:spPr>
            <a:xfrm flipH="1">
              <a:off x="11160666" y="4938041"/>
              <a:ext cx="1169750" cy="31714"/>
            </a:xfrm>
            <a:custGeom>
              <a:avLst/>
              <a:gdLst/>
              <a:ahLst/>
              <a:cxnLst/>
              <a:rect l="l" t="t" r="r" b="b"/>
              <a:pathLst>
                <a:path w="13721" h="372" extrusionOk="0">
                  <a:moveTo>
                    <a:pt x="1" y="1"/>
                  </a:moveTo>
                  <a:lnTo>
                    <a:pt x="1" y="372"/>
                  </a:lnTo>
                  <a:lnTo>
                    <a:pt x="13721" y="372"/>
                  </a:lnTo>
                  <a:lnTo>
                    <a:pt x="13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5"/>
            <p:cNvSpPr/>
            <p:nvPr/>
          </p:nvSpPr>
          <p:spPr>
            <a:xfrm flipH="1">
              <a:off x="11182405" y="4783989"/>
              <a:ext cx="1148010" cy="31714"/>
            </a:xfrm>
            <a:custGeom>
              <a:avLst/>
              <a:gdLst/>
              <a:ahLst/>
              <a:cxnLst/>
              <a:rect l="l" t="t" r="r" b="b"/>
              <a:pathLst>
                <a:path w="13466" h="372" extrusionOk="0">
                  <a:moveTo>
                    <a:pt x="1" y="0"/>
                  </a:moveTo>
                  <a:lnTo>
                    <a:pt x="1" y="371"/>
                  </a:lnTo>
                  <a:lnTo>
                    <a:pt x="13466" y="371"/>
                  </a:lnTo>
                  <a:lnTo>
                    <a:pt x="13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5"/>
          <p:cNvGrpSpPr/>
          <p:nvPr/>
        </p:nvGrpSpPr>
        <p:grpSpPr>
          <a:xfrm>
            <a:off x="387600" y="0"/>
            <a:ext cx="8368800" cy="4350300"/>
            <a:chOff x="387600" y="0"/>
            <a:chExt cx="8368800" cy="4350300"/>
          </a:xfrm>
        </p:grpSpPr>
        <p:sp>
          <p:nvSpPr>
            <p:cNvPr id="284" name="Google Shape;284;p5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5" name="Google Shape;295;p5"/>
          <p:cNvGrpSpPr/>
          <p:nvPr/>
        </p:nvGrpSpPr>
        <p:grpSpPr>
          <a:xfrm>
            <a:off x="-5300" y="4381875"/>
            <a:ext cx="9149400" cy="915375"/>
            <a:chOff x="-5300" y="5220075"/>
            <a:chExt cx="9149400" cy="915375"/>
          </a:xfrm>
        </p:grpSpPr>
        <p:sp>
          <p:nvSpPr>
            <p:cNvPr id="296" name="Google Shape;296;p5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64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-5300" y="5335950"/>
              <a:ext cx="9149400" cy="79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0" name="Google Shape;300;p5"/>
          <p:cNvSpPr txBox="1">
            <a:spLocks noGrp="1"/>
          </p:cNvSpPr>
          <p:nvPr>
            <p:ph type="title"/>
          </p:nvPr>
        </p:nvSpPr>
        <p:spPr>
          <a:xfrm>
            <a:off x="1778550" y="2017560"/>
            <a:ext cx="5586900" cy="914400"/>
          </a:xfrm>
          <a:prstGeom prst="rect">
            <a:avLst/>
          </a:prstGeom>
          <a:noFill/>
          <a:ln>
            <a:noFill/>
          </a:ln>
          <a:effectLst>
            <a:outerShdw dist="47625" dir="306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1" name="Google Shape;301;p5"/>
          <p:cNvSpPr txBox="1">
            <a:spLocks noGrp="1"/>
          </p:cNvSpPr>
          <p:nvPr>
            <p:ph type="title" idx="2"/>
          </p:nvPr>
        </p:nvSpPr>
        <p:spPr>
          <a:xfrm>
            <a:off x="3991350" y="778592"/>
            <a:ext cx="1161300" cy="11613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6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2" name="Google Shape;302;p5"/>
          <p:cNvSpPr txBox="1">
            <a:spLocks noGrp="1"/>
          </p:cNvSpPr>
          <p:nvPr>
            <p:ph type="subTitle" idx="1"/>
          </p:nvPr>
        </p:nvSpPr>
        <p:spPr>
          <a:xfrm>
            <a:off x="1780650" y="2932408"/>
            <a:ext cx="5582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03" name="Google Shape;303;p5"/>
          <p:cNvGrpSpPr/>
          <p:nvPr/>
        </p:nvGrpSpPr>
        <p:grpSpPr>
          <a:xfrm>
            <a:off x="8070670" y="-4425"/>
            <a:ext cx="720435" cy="778343"/>
            <a:chOff x="352742" y="-4425"/>
            <a:chExt cx="720435" cy="778343"/>
          </a:xfrm>
        </p:grpSpPr>
        <p:cxnSp>
          <p:nvCxnSpPr>
            <p:cNvPr id="304" name="Google Shape;304;p5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05" name="Google Shape;305;p5"/>
            <p:cNvGrpSpPr/>
            <p:nvPr/>
          </p:nvGrpSpPr>
          <p:grpSpPr>
            <a:xfrm>
              <a:off x="352742" y="358150"/>
              <a:ext cx="720435" cy="415768"/>
              <a:chOff x="-1956433" y="243850"/>
              <a:chExt cx="720435" cy="415768"/>
            </a:xfrm>
          </p:grpSpPr>
          <p:sp>
            <p:nvSpPr>
              <p:cNvPr id="306" name="Google Shape;306;p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64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274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1" name="Google Shape;341;p5"/>
          <p:cNvGrpSpPr/>
          <p:nvPr/>
        </p:nvGrpSpPr>
        <p:grpSpPr>
          <a:xfrm flipH="1">
            <a:off x="7724169" y="3803575"/>
            <a:ext cx="1343632" cy="993055"/>
            <a:chOff x="90050" y="4032175"/>
            <a:chExt cx="1343632" cy="993055"/>
          </a:xfrm>
        </p:grpSpPr>
        <p:sp>
          <p:nvSpPr>
            <p:cNvPr id="342" name="Google Shape;342;p5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 flipH="1">
              <a:off x="290503" y="4844325"/>
              <a:ext cx="960548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extrusionOk="0">
                  <a:moveTo>
                    <a:pt x="20269" y="0"/>
                  </a:move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  <a:close/>
                </a:path>
              </a:pathLst>
            </a:custGeom>
            <a:solidFill>
              <a:srgbClr val="2A2A2A">
                <a:alpha val="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 flipH="1">
              <a:off x="90050" y="4844321"/>
              <a:ext cx="1343632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fill="none" extrusionOk="0">
                  <a:moveTo>
                    <a:pt x="20269" y="0"/>
                  </a:moveTo>
                  <a:lnTo>
                    <a:pt x="20269" y="0"/>
                  </a:ln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0269" y="5458"/>
                  </a:lnTo>
                  <a:lnTo>
                    <a:pt x="2026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2A2A2A">
                <a:alpha val="1764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 flipH="1">
              <a:off x="686994" y="4126372"/>
              <a:ext cx="166587" cy="115444"/>
            </a:xfrm>
            <a:custGeom>
              <a:avLst/>
              <a:gdLst/>
              <a:ahLst/>
              <a:cxnLst/>
              <a:rect l="l" t="t" r="r" b="b"/>
              <a:pathLst>
                <a:path w="5026" h="3483" extrusionOk="0">
                  <a:moveTo>
                    <a:pt x="2372" y="1"/>
                  </a:moveTo>
                  <a:lnTo>
                    <a:pt x="2127" y="38"/>
                  </a:lnTo>
                  <a:lnTo>
                    <a:pt x="1883" y="76"/>
                  </a:lnTo>
                  <a:lnTo>
                    <a:pt x="1657" y="132"/>
                  </a:lnTo>
                  <a:lnTo>
                    <a:pt x="1431" y="226"/>
                  </a:lnTo>
                  <a:lnTo>
                    <a:pt x="1224" y="321"/>
                  </a:lnTo>
                  <a:lnTo>
                    <a:pt x="1036" y="415"/>
                  </a:lnTo>
                  <a:lnTo>
                    <a:pt x="866" y="528"/>
                  </a:lnTo>
                  <a:lnTo>
                    <a:pt x="697" y="659"/>
                  </a:lnTo>
                  <a:lnTo>
                    <a:pt x="565" y="791"/>
                  </a:lnTo>
                  <a:lnTo>
                    <a:pt x="433" y="942"/>
                  </a:lnTo>
                  <a:lnTo>
                    <a:pt x="321" y="1092"/>
                  </a:lnTo>
                  <a:lnTo>
                    <a:pt x="208" y="1243"/>
                  </a:lnTo>
                  <a:lnTo>
                    <a:pt x="132" y="1412"/>
                  </a:lnTo>
                  <a:lnTo>
                    <a:pt x="76" y="1581"/>
                  </a:lnTo>
                  <a:lnTo>
                    <a:pt x="38" y="1732"/>
                  </a:lnTo>
                  <a:lnTo>
                    <a:pt x="1" y="1901"/>
                  </a:lnTo>
                  <a:lnTo>
                    <a:pt x="1" y="2071"/>
                  </a:lnTo>
                  <a:lnTo>
                    <a:pt x="19" y="2221"/>
                  </a:lnTo>
                  <a:lnTo>
                    <a:pt x="57" y="2391"/>
                  </a:lnTo>
                  <a:lnTo>
                    <a:pt x="114" y="2541"/>
                  </a:lnTo>
                  <a:lnTo>
                    <a:pt x="189" y="2673"/>
                  </a:lnTo>
                  <a:lnTo>
                    <a:pt x="283" y="2824"/>
                  </a:lnTo>
                  <a:lnTo>
                    <a:pt x="415" y="2936"/>
                  </a:lnTo>
                  <a:lnTo>
                    <a:pt x="546" y="3068"/>
                  </a:lnTo>
                  <a:lnTo>
                    <a:pt x="716" y="3162"/>
                  </a:lnTo>
                  <a:lnTo>
                    <a:pt x="904" y="3256"/>
                  </a:lnTo>
                  <a:lnTo>
                    <a:pt x="1130" y="3332"/>
                  </a:lnTo>
                  <a:lnTo>
                    <a:pt x="1374" y="3407"/>
                  </a:lnTo>
                  <a:lnTo>
                    <a:pt x="1638" y="3445"/>
                  </a:lnTo>
                  <a:lnTo>
                    <a:pt x="1939" y="3482"/>
                  </a:lnTo>
                  <a:lnTo>
                    <a:pt x="2579" y="3482"/>
                  </a:lnTo>
                  <a:lnTo>
                    <a:pt x="2880" y="3445"/>
                  </a:lnTo>
                  <a:lnTo>
                    <a:pt x="3162" y="3407"/>
                  </a:lnTo>
                  <a:lnTo>
                    <a:pt x="3426" y="3332"/>
                  </a:lnTo>
                  <a:lnTo>
                    <a:pt x="3670" y="3256"/>
                  </a:lnTo>
                  <a:lnTo>
                    <a:pt x="3896" y="3162"/>
                  </a:lnTo>
                  <a:lnTo>
                    <a:pt x="4084" y="3068"/>
                  </a:lnTo>
                  <a:lnTo>
                    <a:pt x="4273" y="2936"/>
                  </a:lnTo>
                  <a:lnTo>
                    <a:pt x="4442" y="2824"/>
                  </a:lnTo>
                  <a:lnTo>
                    <a:pt x="4574" y="2673"/>
                  </a:lnTo>
                  <a:lnTo>
                    <a:pt x="4705" y="2541"/>
                  </a:lnTo>
                  <a:lnTo>
                    <a:pt x="4818" y="2391"/>
                  </a:lnTo>
                  <a:lnTo>
                    <a:pt x="4894" y="2221"/>
                  </a:lnTo>
                  <a:lnTo>
                    <a:pt x="4950" y="2071"/>
                  </a:lnTo>
                  <a:lnTo>
                    <a:pt x="5007" y="1901"/>
                  </a:lnTo>
                  <a:lnTo>
                    <a:pt x="5025" y="1751"/>
                  </a:lnTo>
                  <a:lnTo>
                    <a:pt x="5025" y="1581"/>
                  </a:lnTo>
                  <a:lnTo>
                    <a:pt x="5007" y="1412"/>
                  </a:lnTo>
                  <a:lnTo>
                    <a:pt x="4969" y="1262"/>
                  </a:lnTo>
                  <a:lnTo>
                    <a:pt x="4912" y="1111"/>
                  </a:lnTo>
                  <a:lnTo>
                    <a:pt x="4837" y="942"/>
                  </a:lnTo>
                  <a:lnTo>
                    <a:pt x="4743" y="810"/>
                  </a:lnTo>
                  <a:lnTo>
                    <a:pt x="4611" y="678"/>
                  </a:lnTo>
                  <a:lnTo>
                    <a:pt x="4480" y="546"/>
                  </a:lnTo>
                  <a:lnTo>
                    <a:pt x="4329" y="415"/>
                  </a:lnTo>
                  <a:lnTo>
                    <a:pt x="4141" y="321"/>
                  </a:lnTo>
                  <a:lnTo>
                    <a:pt x="3934" y="226"/>
                  </a:lnTo>
                  <a:lnTo>
                    <a:pt x="3727" y="151"/>
                  </a:lnTo>
                  <a:lnTo>
                    <a:pt x="3482" y="76"/>
                  </a:lnTo>
                  <a:lnTo>
                    <a:pt x="3219" y="38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flipH="1">
              <a:off x="686365" y="4126372"/>
              <a:ext cx="166587" cy="106694"/>
            </a:xfrm>
            <a:custGeom>
              <a:avLst/>
              <a:gdLst/>
              <a:ahLst/>
              <a:cxnLst/>
              <a:rect l="l" t="t" r="r" b="b"/>
              <a:pathLst>
                <a:path w="5026" h="3219" extrusionOk="0">
                  <a:moveTo>
                    <a:pt x="2353" y="1"/>
                  </a:moveTo>
                  <a:lnTo>
                    <a:pt x="2108" y="19"/>
                  </a:lnTo>
                  <a:lnTo>
                    <a:pt x="1864" y="76"/>
                  </a:lnTo>
                  <a:lnTo>
                    <a:pt x="1638" y="132"/>
                  </a:lnTo>
                  <a:lnTo>
                    <a:pt x="1412" y="208"/>
                  </a:lnTo>
                  <a:lnTo>
                    <a:pt x="1205" y="283"/>
                  </a:lnTo>
                  <a:lnTo>
                    <a:pt x="1017" y="377"/>
                  </a:lnTo>
                  <a:lnTo>
                    <a:pt x="847" y="490"/>
                  </a:lnTo>
                  <a:lnTo>
                    <a:pt x="697" y="603"/>
                  </a:lnTo>
                  <a:lnTo>
                    <a:pt x="546" y="735"/>
                  </a:lnTo>
                  <a:lnTo>
                    <a:pt x="414" y="866"/>
                  </a:lnTo>
                  <a:lnTo>
                    <a:pt x="302" y="1017"/>
                  </a:lnTo>
                  <a:lnTo>
                    <a:pt x="207" y="1149"/>
                  </a:lnTo>
                  <a:lnTo>
                    <a:pt x="132" y="1299"/>
                  </a:lnTo>
                  <a:lnTo>
                    <a:pt x="76" y="1450"/>
                  </a:lnTo>
                  <a:lnTo>
                    <a:pt x="38" y="1600"/>
                  </a:lnTo>
                  <a:lnTo>
                    <a:pt x="19" y="1751"/>
                  </a:lnTo>
                  <a:lnTo>
                    <a:pt x="0" y="1901"/>
                  </a:lnTo>
                  <a:lnTo>
                    <a:pt x="19" y="2052"/>
                  </a:lnTo>
                  <a:lnTo>
                    <a:pt x="57" y="2184"/>
                  </a:lnTo>
                  <a:lnTo>
                    <a:pt x="113" y="2334"/>
                  </a:lnTo>
                  <a:lnTo>
                    <a:pt x="207" y="2466"/>
                  </a:lnTo>
                  <a:lnTo>
                    <a:pt x="302" y="2598"/>
                  </a:lnTo>
                  <a:lnTo>
                    <a:pt x="433" y="2711"/>
                  </a:lnTo>
                  <a:lnTo>
                    <a:pt x="565" y="2824"/>
                  </a:lnTo>
                  <a:lnTo>
                    <a:pt x="734" y="2918"/>
                  </a:lnTo>
                  <a:lnTo>
                    <a:pt x="941" y="2993"/>
                  </a:lnTo>
                  <a:lnTo>
                    <a:pt x="1148" y="3068"/>
                  </a:lnTo>
                  <a:lnTo>
                    <a:pt x="1393" y="3125"/>
                  </a:lnTo>
                  <a:lnTo>
                    <a:pt x="1657" y="3181"/>
                  </a:lnTo>
                  <a:lnTo>
                    <a:pt x="1958" y="3200"/>
                  </a:lnTo>
                  <a:lnTo>
                    <a:pt x="2278" y="3219"/>
                  </a:lnTo>
                  <a:lnTo>
                    <a:pt x="2597" y="3200"/>
                  </a:lnTo>
                  <a:lnTo>
                    <a:pt x="2899" y="3181"/>
                  </a:lnTo>
                  <a:lnTo>
                    <a:pt x="3181" y="3143"/>
                  </a:lnTo>
                  <a:lnTo>
                    <a:pt x="3444" y="3068"/>
                  </a:lnTo>
                  <a:lnTo>
                    <a:pt x="3689" y="3012"/>
                  </a:lnTo>
                  <a:lnTo>
                    <a:pt x="3915" y="2918"/>
                  </a:lnTo>
                  <a:lnTo>
                    <a:pt x="4103" y="2824"/>
                  </a:lnTo>
                  <a:lnTo>
                    <a:pt x="4291" y="2711"/>
                  </a:lnTo>
                  <a:lnTo>
                    <a:pt x="4461" y="2598"/>
                  </a:lnTo>
                  <a:lnTo>
                    <a:pt x="4592" y="2466"/>
                  </a:lnTo>
                  <a:lnTo>
                    <a:pt x="4724" y="2334"/>
                  </a:lnTo>
                  <a:lnTo>
                    <a:pt x="4818" y="2202"/>
                  </a:lnTo>
                  <a:lnTo>
                    <a:pt x="4893" y="2052"/>
                  </a:lnTo>
                  <a:lnTo>
                    <a:pt x="4969" y="1901"/>
                  </a:lnTo>
                  <a:lnTo>
                    <a:pt x="5006" y="1751"/>
                  </a:lnTo>
                  <a:lnTo>
                    <a:pt x="5025" y="1600"/>
                  </a:lnTo>
                  <a:lnTo>
                    <a:pt x="5025" y="1450"/>
                  </a:lnTo>
                  <a:lnTo>
                    <a:pt x="5006" y="1299"/>
                  </a:lnTo>
                  <a:lnTo>
                    <a:pt x="4969" y="1149"/>
                  </a:lnTo>
                  <a:lnTo>
                    <a:pt x="4912" y="1017"/>
                  </a:lnTo>
                  <a:lnTo>
                    <a:pt x="4837" y="866"/>
                  </a:lnTo>
                  <a:lnTo>
                    <a:pt x="4724" y="735"/>
                  </a:lnTo>
                  <a:lnTo>
                    <a:pt x="4611" y="622"/>
                  </a:lnTo>
                  <a:lnTo>
                    <a:pt x="4461" y="490"/>
                  </a:lnTo>
                  <a:lnTo>
                    <a:pt x="4310" y="396"/>
                  </a:lnTo>
                  <a:lnTo>
                    <a:pt x="4122" y="283"/>
                  </a:lnTo>
                  <a:lnTo>
                    <a:pt x="3934" y="208"/>
                  </a:lnTo>
                  <a:lnTo>
                    <a:pt x="3708" y="132"/>
                  </a:lnTo>
                  <a:lnTo>
                    <a:pt x="3463" y="76"/>
                  </a:lnTo>
                  <a:lnTo>
                    <a:pt x="3200" y="1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 flipH="1">
              <a:off x="753119" y="4160047"/>
              <a:ext cx="48690" cy="33742"/>
            </a:xfrm>
            <a:custGeom>
              <a:avLst/>
              <a:gdLst/>
              <a:ahLst/>
              <a:cxnLst/>
              <a:rect l="l" t="t" r="r" b="b"/>
              <a:pathLst>
                <a:path w="1469" h="1018" extrusionOk="0">
                  <a:moveTo>
                    <a:pt x="622" y="1"/>
                  </a:moveTo>
                  <a:lnTo>
                    <a:pt x="471" y="39"/>
                  </a:lnTo>
                  <a:lnTo>
                    <a:pt x="358" y="95"/>
                  </a:lnTo>
                  <a:lnTo>
                    <a:pt x="245" y="151"/>
                  </a:lnTo>
                  <a:lnTo>
                    <a:pt x="151" y="227"/>
                  </a:lnTo>
                  <a:lnTo>
                    <a:pt x="95" y="321"/>
                  </a:lnTo>
                  <a:lnTo>
                    <a:pt x="38" y="415"/>
                  </a:lnTo>
                  <a:lnTo>
                    <a:pt x="1" y="509"/>
                  </a:lnTo>
                  <a:lnTo>
                    <a:pt x="1" y="603"/>
                  </a:lnTo>
                  <a:lnTo>
                    <a:pt x="19" y="697"/>
                  </a:lnTo>
                  <a:lnTo>
                    <a:pt x="57" y="772"/>
                  </a:lnTo>
                  <a:lnTo>
                    <a:pt x="114" y="848"/>
                  </a:lnTo>
                  <a:lnTo>
                    <a:pt x="208" y="923"/>
                  </a:lnTo>
                  <a:lnTo>
                    <a:pt x="321" y="979"/>
                  </a:lnTo>
                  <a:lnTo>
                    <a:pt x="471" y="998"/>
                  </a:lnTo>
                  <a:lnTo>
                    <a:pt x="659" y="1017"/>
                  </a:lnTo>
                  <a:lnTo>
                    <a:pt x="829" y="998"/>
                  </a:lnTo>
                  <a:lnTo>
                    <a:pt x="998" y="979"/>
                  </a:lnTo>
                  <a:lnTo>
                    <a:pt x="1130" y="923"/>
                  </a:lnTo>
                  <a:lnTo>
                    <a:pt x="1243" y="848"/>
                  </a:lnTo>
                  <a:lnTo>
                    <a:pt x="1337" y="772"/>
                  </a:lnTo>
                  <a:lnTo>
                    <a:pt x="1393" y="697"/>
                  </a:lnTo>
                  <a:lnTo>
                    <a:pt x="1450" y="603"/>
                  </a:lnTo>
                  <a:lnTo>
                    <a:pt x="1469" y="509"/>
                  </a:lnTo>
                  <a:lnTo>
                    <a:pt x="1450" y="415"/>
                  </a:lnTo>
                  <a:lnTo>
                    <a:pt x="1431" y="321"/>
                  </a:lnTo>
                  <a:lnTo>
                    <a:pt x="1374" y="227"/>
                  </a:lnTo>
                  <a:lnTo>
                    <a:pt x="1299" y="151"/>
                  </a:lnTo>
                  <a:lnTo>
                    <a:pt x="1205" y="95"/>
                  </a:lnTo>
                  <a:lnTo>
                    <a:pt x="1092" y="3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 flipH="1">
              <a:off x="514840" y="4065253"/>
              <a:ext cx="126647" cy="139739"/>
            </a:xfrm>
            <a:custGeom>
              <a:avLst/>
              <a:gdLst/>
              <a:ahLst/>
              <a:cxnLst/>
              <a:rect l="l" t="t" r="r" b="b"/>
              <a:pathLst>
                <a:path w="3821" h="4216" extrusionOk="0">
                  <a:moveTo>
                    <a:pt x="2578" y="0"/>
                  </a:moveTo>
                  <a:lnTo>
                    <a:pt x="2334" y="19"/>
                  </a:lnTo>
                  <a:lnTo>
                    <a:pt x="2051" y="57"/>
                  </a:lnTo>
                  <a:lnTo>
                    <a:pt x="1769" y="132"/>
                  </a:lnTo>
                  <a:lnTo>
                    <a:pt x="1487" y="226"/>
                  </a:lnTo>
                  <a:lnTo>
                    <a:pt x="1205" y="339"/>
                  </a:lnTo>
                  <a:lnTo>
                    <a:pt x="922" y="452"/>
                  </a:lnTo>
                  <a:lnTo>
                    <a:pt x="452" y="659"/>
                  </a:lnTo>
                  <a:lnTo>
                    <a:pt x="0" y="904"/>
                  </a:lnTo>
                  <a:lnTo>
                    <a:pt x="113" y="1280"/>
                  </a:lnTo>
                  <a:lnTo>
                    <a:pt x="226" y="1675"/>
                  </a:lnTo>
                  <a:lnTo>
                    <a:pt x="376" y="2165"/>
                  </a:lnTo>
                  <a:lnTo>
                    <a:pt x="565" y="2692"/>
                  </a:lnTo>
                  <a:lnTo>
                    <a:pt x="772" y="3200"/>
                  </a:lnTo>
                  <a:lnTo>
                    <a:pt x="885" y="3425"/>
                  </a:lnTo>
                  <a:lnTo>
                    <a:pt x="998" y="3632"/>
                  </a:lnTo>
                  <a:lnTo>
                    <a:pt x="1129" y="3821"/>
                  </a:lnTo>
                  <a:lnTo>
                    <a:pt x="1242" y="3971"/>
                  </a:lnTo>
                  <a:lnTo>
                    <a:pt x="1317" y="4028"/>
                  </a:lnTo>
                  <a:lnTo>
                    <a:pt x="1393" y="4084"/>
                  </a:lnTo>
                  <a:lnTo>
                    <a:pt x="1543" y="4159"/>
                  </a:lnTo>
                  <a:lnTo>
                    <a:pt x="1731" y="4197"/>
                  </a:lnTo>
                  <a:lnTo>
                    <a:pt x="1920" y="4216"/>
                  </a:lnTo>
                  <a:lnTo>
                    <a:pt x="2145" y="4197"/>
                  </a:lnTo>
                  <a:lnTo>
                    <a:pt x="2352" y="4159"/>
                  </a:lnTo>
                  <a:lnTo>
                    <a:pt x="2559" y="4122"/>
                  </a:lnTo>
                  <a:lnTo>
                    <a:pt x="2785" y="4046"/>
                  </a:lnTo>
                  <a:lnTo>
                    <a:pt x="3181" y="3896"/>
                  </a:lnTo>
                  <a:lnTo>
                    <a:pt x="3500" y="3745"/>
                  </a:lnTo>
                  <a:lnTo>
                    <a:pt x="3820" y="3576"/>
                  </a:lnTo>
                  <a:lnTo>
                    <a:pt x="3802" y="3237"/>
                  </a:lnTo>
                  <a:lnTo>
                    <a:pt x="3707" y="2409"/>
                  </a:lnTo>
                  <a:lnTo>
                    <a:pt x="3651" y="1882"/>
                  </a:lnTo>
                  <a:lnTo>
                    <a:pt x="3557" y="1355"/>
                  </a:lnTo>
                  <a:lnTo>
                    <a:pt x="3425" y="847"/>
                  </a:lnTo>
                  <a:lnTo>
                    <a:pt x="3350" y="603"/>
                  </a:lnTo>
                  <a:lnTo>
                    <a:pt x="3275" y="396"/>
                  </a:lnTo>
                  <a:lnTo>
                    <a:pt x="3237" y="302"/>
                  </a:lnTo>
                  <a:lnTo>
                    <a:pt x="3181" y="207"/>
                  </a:lnTo>
                  <a:lnTo>
                    <a:pt x="3105" y="151"/>
                  </a:lnTo>
                  <a:lnTo>
                    <a:pt x="3011" y="94"/>
                  </a:lnTo>
                  <a:lnTo>
                    <a:pt x="2917" y="57"/>
                  </a:lnTo>
                  <a:lnTo>
                    <a:pt x="2823" y="19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 flipH="1">
              <a:off x="456835" y="4032175"/>
              <a:ext cx="522730" cy="145374"/>
            </a:xfrm>
            <a:custGeom>
              <a:avLst/>
              <a:gdLst/>
              <a:ahLst/>
              <a:cxnLst/>
              <a:rect l="l" t="t" r="r" b="b"/>
              <a:pathLst>
                <a:path w="15771" h="4386" extrusionOk="0">
                  <a:moveTo>
                    <a:pt x="8356" y="1"/>
                  </a:moveTo>
                  <a:lnTo>
                    <a:pt x="7358" y="20"/>
                  </a:lnTo>
                  <a:lnTo>
                    <a:pt x="6380" y="39"/>
                  </a:lnTo>
                  <a:lnTo>
                    <a:pt x="5439" y="76"/>
                  </a:lnTo>
                  <a:lnTo>
                    <a:pt x="4573" y="133"/>
                  </a:lnTo>
                  <a:lnTo>
                    <a:pt x="3783" y="208"/>
                  </a:lnTo>
                  <a:lnTo>
                    <a:pt x="3105" y="264"/>
                  </a:lnTo>
                  <a:lnTo>
                    <a:pt x="2560" y="340"/>
                  </a:lnTo>
                  <a:lnTo>
                    <a:pt x="2164" y="434"/>
                  </a:lnTo>
                  <a:lnTo>
                    <a:pt x="2033" y="471"/>
                  </a:lnTo>
                  <a:lnTo>
                    <a:pt x="1957" y="509"/>
                  </a:lnTo>
                  <a:lnTo>
                    <a:pt x="1807" y="622"/>
                  </a:lnTo>
                  <a:lnTo>
                    <a:pt x="1675" y="754"/>
                  </a:lnTo>
                  <a:lnTo>
                    <a:pt x="1525" y="942"/>
                  </a:lnTo>
                  <a:lnTo>
                    <a:pt x="1355" y="1130"/>
                  </a:lnTo>
                  <a:lnTo>
                    <a:pt x="1035" y="1601"/>
                  </a:lnTo>
                  <a:lnTo>
                    <a:pt x="715" y="2090"/>
                  </a:lnTo>
                  <a:lnTo>
                    <a:pt x="414" y="2579"/>
                  </a:lnTo>
                  <a:lnTo>
                    <a:pt x="188" y="3012"/>
                  </a:lnTo>
                  <a:lnTo>
                    <a:pt x="57" y="3351"/>
                  </a:lnTo>
                  <a:lnTo>
                    <a:pt x="19" y="3464"/>
                  </a:lnTo>
                  <a:lnTo>
                    <a:pt x="0" y="3539"/>
                  </a:lnTo>
                  <a:lnTo>
                    <a:pt x="19" y="3558"/>
                  </a:lnTo>
                  <a:lnTo>
                    <a:pt x="57" y="3577"/>
                  </a:lnTo>
                  <a:lnTo>
                    <a:pt x="151" y="3633"/>
                  </a:lnTo>
                  <a:lnTo>
                    <a:pt x="301" y="3671"/>
                  </a:lnTo>
                  <a:lnTo>
                    <a:pt x="508" y="3708"/>
                  </a:lnTo>
                  <a:lnTo>
                    <a:pt x="998" y="3784"/>
                  </a:lnTo>
                  <a:lnTo>
                    <a:pt x="1562" y="3840"/>
                  </a:lnTo>
                  <a:lnTo>
                    <a:pt x="2597" y="3915"/>
                  </a:lnTo>
                  <a:lnTo>
                    <a:pt x="3049" y="3953"/>
                  </a:lnTo>
                  <a:lnTo>
                    <a:pt x="4761" y="1883"/>
                  </a:lnTo>
                  <a:lnTo>
                    <a:pt x="4950" y="1826"/>
                  </a:lnTo>
                  <a:lnTo>
                    <a:pt x="5213" y="1789"/>
                  </a:lnTo>
                  <a:lnTo>
                    <a:pt x="5533" y="1770"/>
                  </a:lnTo>
                  <a:lnTo>
                    <a:pt x="5909" y="1751"/>
                  </a:lnTo>
                  <a:lnTo>
                    <a:pt x="6794" y="1751"/>
                  </a:lnTo>
                  <a:lnTo>
                    <a:pt x="7754" y="1770"/>
                  </a:lnTo>
                  <a:lnTo>
                    <a:pt x="8676" y="1808"/>
                  </a:lnTo>
                  <a:lnTo>
                    <a:pt x="9466" y="1845"/>
                  </a:lnTo>
                  <a:lnTo>
                    <a:pt x="10200" y="1902"/>
                  </a:lnTo>
                  <a:lnTo>
                    <a:pt x="10238" y="1883"/>
                  </a:lnTo>
                  <a:lnTo>
                    <a:pt x="10275" y="1902"/>
                  </a:lnTo>
                  <a:lnTo>
                    <a:pt x="10369" y="1939"/>
                  </a:lnTo>
                  <a:lnTo>
                    <a:pt x="10464" y="2015"/>
                  </a:lnTo>
                  <a:lnTo>
                    <a:pt x="10558" y="2128"/>
                  </a:lnTo>
                  <a:lnTo>
                    <a:pt x="10746" y="2447"/>
                  </a:lnTo>
                  <a:lnTo>
                    <a:pt x="10972" y="2843"/>
                  </a:lnTo>
                  <a:lnTo>
                    <a:pt x="11160" y="3276"/>
                  </a:lnTo>
                  <a:lnTo>
                    <a:pt x="11329" y="3671"/>
                  </a:lnTo>
                  <a:lnTo>
                    <a:pt x="11461" y="4028"/>
                  </a:lnTo>
                  <a:lnTo>
                    <a:pt x="11536" y="4273"/>
                  </a:lnTo>
                  <a:lnTo>
                    <a:pt x="11555" y="4311"/>
                  </a:lnTo>
                  <a:lnTo>
                    <a:pt x="11593" y="4329"/>
                  </a:lnTo>
                  <a:lnTo>
                    <a:pt x="11724" y="4348"/>
                  </a:lnTo>
                  <a:lnTo>
                    <a:pt x="11931" y="4367"/>
                  </a:lnTo>
                  <a:lnTo>
                    <a:pt x="12195" y="4386"/>
                  </a:lnTo>
                  <a:lnTo>
                    <a:pt x="12835" y="4386"/>
                  </a:lnTo>
                  <a:lnTo>
                    <a:pt x="13569" y="4348"/>
                  </a:lnTo>
                  <a:lnTo>
                    <a:pt x="14303" y="4292"/>
                  </a:lnTo>
                  <a:lnTo>
                    <a:pt x="14961" y="4198"/>
                  </a:lnTo>
                  <a:lnTo>
                    <a:pt x="15225" y="4141"/>
                  </a:lnTo>
                  <a:lnTo>
                    <a:pt x="15432" y="4085"/>
                  </a:lnTo>
                  <a:lnTo>
                    <a:pt x="15582" y="4028"/>
                  </a:lnTo>
                  <a:lnTo>
                    <a:pt x="15620" y="3991"/>
                  </a:lnTo>
                  <a:lnTo>
                    <a:pt x="15639" y="3953"/>
                  </a:lnTo>
                  <a:lnTo>
                    <a:pt x="15695" y="3727"/>
                  </a:lnTo>
                  <a:lnTo>
                    <a:pt x="15752" y="3370"/>
                  </a:lnTo>
                  <a:lnTo>
                    <a:pt x="15771" y="3163"/>
                  </a:lnTo>
                  <a:lnTo>
                    <a:pt x="15771" y="2918"/>
                  </a:lnTo>
                  <a:lnTo>
                    <a:pt x="15752" y="2673"/>
                  </a:lnTo>
                  <a:lnTo>
                    <a:pt x="15714" y="2410"/>
                  </a:lnTo>
                  <a:lnTo>
                    <a:pt x="15639" y="2146"/>
                  </a:lnTo>
                  <a:lnTo>
                    <a:pt x="15526" y="1883"/>
                  </a:lnTo>
                  <a:lnTo>
                    <a:pt x="15394" y="1619"/>
                  </a:lnTo>
                  <a:lnTo>
                    <a:pt x="15206" y="1375"/>
                  </a:lnTo>
                  <a:lnTo>
                    <a:pt x="15112" y="1243"/>
                  </a:lnTo>
                  <a:lnTo>
                    <a:pt x="14980" y="1130"/>
                  </a:lnTo>
                  <a:lnTo>
                    <a:pt x="14848" y="1017"/>
                  </a:lnTo>
                  <a:lnTo>
                    <a:pt x="14717" y="904"/>
                  </a:lnTo>
                  <a:lnTo>
                    <a:pt x="14547" y="791"/>
                  </a:lnTo>
                  <a:lnTo>
                    <a:pt x="14378" y="697"/>
                  </a:lnTo>
                  <a:lnTo>
                    <a:pt x="14190" y="603"/>
                  </a:lnTo>
                  <a:lnTo>
                    <a:pt x="13983" y="509"/>
                  </a:lnTo>
                  <a:lnTo>
                    <a:pt x="13738" y="434"/>
                  </a:lnTo>
                  <a:lnTo>
                    <a:pt x="13475" y="359"/>
                  </a:lnTo>
                  <a:lnTo>
                    <a:pt x="13174" y="302"/>
                  </a:lnTo>
                  <a:lnTo>
                    <a:pt x="12835" y="246"/>
                  </a:lnTo>
                  <a:lnTo>
                    <a:pt x="12082" y="152"/>
                  </a:lnTo>
                  <a:lnTo>
                    <a:pt x="11235" y="76"/>
                  </a:lnTo>
                  <a:lnTo>
                    <a:pt x="10313" y="20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flipH="1">
              <a:off x="362009" y="4077716"/>
              <a:ext cx="258299" cy="238942"/>
            </a:xfrm>
            <a:custGeom>
              <a:avLst/>
              <a:gdLst/>
              <a:ahLst/>
              <a:cxnLst/>
              <a:rect l="l" t="t" r="r" b="b"/>
              <a:pathLst>
                <a:path w="7793" h="7209" extrusionOk="0">
                  <a:moveTo>
                    <a:pt x="4160" y="133"/>
                  </a:moveTo>
                  <a:lnTo>
                    <a:pt x="4009" y="189"/>
                  </a:lnTo>
                  <a:lnTo>
                    <a:pt x="3878" y="264"/>
                  </a:lnTo>
                  <a:lnTo>
                    <a:pt x="4009" y="208"/>
                  </a:lnTo>
                  <a:lnTo>
                    <a:pt x="4160" y="133"/>
                  </a:lnTo>
                  <a:close/>
                  <a:moveTo>
                    <a:pt x="3878" y="264"/>
                  </a:moveTo>
                  <a:lnTo>
                    <a:pt x="3746" y="340"/>
                  </a:lnTo>
                  <a:lnTo>
                    <a:pt x="3558" y="490"/>
                  </a:lnTo>
                  <a:lnTo>
                    <a:pt x="3426" y="622"/>
                  </a:lnTo>
                  <a:lnTo>
                    <a:pt x="3426" y="622"/>
                  </a:lnTo>
                  <a:lnTo>
                    <a:pt x="3577" y="490"/>
                  </a:lnTo>
                  <a:lnTo>
                    <a:pt x="3765" y="340"/>
                  </a:lnTo>
                  <a:lnTo>
                    <a:pt x="3878" y="264"/>
                  </a:lnTo>
                  <a:close/>
                  <a:moveTo>
                    <a:pt x="6088" y="267"/>
                  </a:moveTo>
                  <a:lnTo>
                    <a:pt x="6211" y="302"/>
                  </a:lnTo>
                  <a:lnTo>
                    <a:pt x="6324" y="377"/>
                  </a:lnTo>
                  <a:lnTo>
                    <a:pt x="6362" y="415"/>
                  </a:lnTo>
                  <a:lnTo>
                    <a:pt x="6399" y="471"/>
                  </a:lnTo>
                  <a:lnTo>
                    <a:pt x="6437" y="528"/>
                  </a:lnTo>
                  <a:lnTo>
                    <a:pt x="6456" y="603"/>
                  </a:lnTo>
                  <a:lnTo>
                    <a:pt x="6475" y="659"/>
                  </a:lnTo>
                  <a:lnTo>
                    <a:pt x="6456" y="735"/>
                  </a:lnTo>
                  <a:lnTo>
                    <a:pt x="6456" y="791"/>
                  </a:lnTo>
                  <a:lnTo>
                    <a:pt x="6418" y="848"/>
                  </a:lnTo>
                  <a:lnTo>
                    <a:pt x="6324" y="961"/>
                  </a:lnTo>
                  <a:lnTo>
                    <a:pt x="6211" y="1055"/>
                  </a:lnTo>
                  <a:lnTo>
                    <a:pt x="6155" y="1073"/>
                  </a:lnTo>
                  <a:lnTo>
                    <a:pt x="6079" y="1092"/>
                  </a:lnTo>
                  <a:lnTo>
                    <a:pt x="6004" y="1092"/>
                  </a:lnTo>
                  <a:lnTo>
                    <a:pt x="5948" y="1073"/>
                  </a:lnTo>
                  <a:lnTo>
                    <a:pt x="5872" y="1036"/>
                  </a:lnTo>
                  <a:lnTo>
                    <a:pt x="5816" y="998"/>
                  </a:lnTo>
                  <a:lnTo>
                    <a:pt x="5778" y="942"/>
                  </a:lnTo>
                  <a:lnTo>
                    <a:pt x="5741" y="866"/>
                  </a:lnTo>
                  <a:lnTo>
                    <a:pt x="5722" y="810"/>
                  </a:lnTo>
                  <a:lnTo>
                    <a:pt x="5722" y="735"/>
                  </a:lnTo>
                  <a:lnTo>
                    <a:pt x="5741" y="659"/>
                  </a:lnTo>
                  <a:lnTo>
                    <a:pt x="5778" y="584"/>
                  </a:lnTo>
                  <a:lnTo>
                    <a:pt x="5872" y="452"/>
                  </a:lnTo>
                  <a:lnTo>
                    <a:pt x="5985" y="340"/>
                  </a:lnTo>
                  <a:lnTo>
                    <a:pt x="6088" y="267"/>
                  </a:lnTo>
                  <a:close/>
                  <a:moveTo>
                    <a:pt x="6776" y="1713"/>
                  </a:moveTo>
                  <a:lnTo>
                    <a:pt x="6889" y="1732"/>
                  </a:lnTo>
                  <a:lnTo>
                    <a:pt x="6964" y="1770"/>
                  </a:lnTo>
                  <a:lnTo>
                    <a:pt x="7058" y="1826"/>
                  </a:lnTo>
                  <a:lnTo>
                    <a:pt x="7133" y="1902"/>
                  </a:lnTo>
                  <a:lnTo>
                    <a:pt x="7190" y="1977"/>
                  </a:lnTo>
                  <a:lnTo>
                    <a:pt x="7271" y="2098"/>
                  </a:lnTo>
                  <a:lnTo>
                    <a:pt x="7271" y="2098"/>
                  </a:lnTo>
                  <a:lnTo>
                    <a:pt x="7133" y="2184"/>
                  </a:lnTo>
                  <a:lnTo>
                    <a:pt x="6964" y="2278"/>
                  </a:lnTo>
                  <a:lnTo>
                    <a:pt x="6776" y="2334"/>
                  </a:lnTo>
                  <a:lnTo>
                    <a:pt x="6569" y="2353"/>
                  </a:lnTo>
                  <a:lnTo>
                    <a:pt x="6381" y="2334"/>
                  </a:lnTo>
                  <a:lnTo>
                    <a:pt x="6287" y="2316"/>
                  </a:lnTo>
                  <a:lnTo>
                    <a:pt x="6192" y="2297"/>
                  </a:lnTo>
                  <a:lnTo>
                    <a:pt x="6155" y="2278"/>
                  </a:lnTo>
                  <a:lnTo>
                    <a:pt x="6136" y="2259"/>
                  </a:lnTo>
                  <a:lnTo>
                    <a:pt x="6136" y="2221"/>
                  </a:lnTo>
                  <a:lnTo>
                    <a:pt x="6136" y="2165"/>
                  </a:lnTo>
                  <a:lnTo>
                    <a:pt x="6155" y="2071"/>
                  </a:lnTo>
                  <a:lnTo>
                    <a:pt x="6192" y="1996"/>
                  </a:lnTo>
                  <a:lnTo>
                    <a:pt x="6249" y="1920"/>
                  </a:lnTo>
                  <a:lnTo>
                    <a:pt x="6324" y="1845"/>
                  </a:lnTo>
                  <a:lnTo>
                    <a:pt x="6399" y="1807"/>
                  </a:lnTo>
                  <a:lnTo>
                    <a:pt x="6494" y="1751"/>
                  </a:lnTo>
                  <a:lnTo>
                    <a:pt x="6588" y="1732"/>
                  </a:lnTo>
                  <a:lnTo>
                    <a:pt x="6682" y="1713"/>
                  </a:lnTo>
                  <a:close/>
                  <a:moveTo>
                    <a:pt x="5967" y="3369"/>
                  </a:moveTo>
                  <a:lnTo>
                    <a:pt x="6061" y="3388"/>
                  </a:lnTo>
                  <a:lnTo>
                    <a:pt x="6155" y="3445"/>
                  </a:lnTo>
                  <a:lnTo>
                    <a:pt x="6230" y="3501"/>
                  </a:lnTo>
                  <a:lnTo>
                    <a:pt x="6287" y="3595"/>
                  </a:lnTo>
                  <a:lnTo>
                    <a:pt x="6324" y="3689"/>
                  </a:lnTo>
                  <a:lnTo>
                    <a:pt x="6362" y="3783"/>
                  </a:lnTo>
                  <a:lnTo>
                    <a:pt x="6381" y="3896"/>
                  </a:lnTo>
                  <a:lnTo>
                    <a:pt x="6418" y="4122"/>
                  </a:lnTo>
                  <a:lnTo>
                    <a:pt x="6418" y="4197"/>
                  </a:lnTo>
                  <a:lnTo>
                    <a:pt x="6268" y="4197"/>
                  </a:lnTo>
                  <a:lnTo>
                    <a:pt x="6155" y="4160"/>
                  </a:lnTo>
                  <a:lnTo>
                    <a:pt x="6061" y="4122"/>
                  </a:lnTo>
                  <a:lnTo>
                    <a:pt x="5967" y="4085"/>
                  </a:lnTo>
                  <a:lnTo>
                    <a:pt x="5872" y="4028"/>
                  </a:lnTo>
                  <a:lnTo>
                    <a:pt x="5816" y="3953"/>
                  </a:lnTo>
                  <a:lnTo>
                    <a:pt x="5741" y="3859"/>
                  </a:lnTo>
                  <a:lnTo>
                    <a:pt x="5703" y="3765"/>
                  </a:lnTo>
                  <a:lnTo>
                    <a:pt x="5684" y="3670"/>
                  </a:lnTo>
                  <a:lnTo>
                    <a:pt x="5684" y="3558"/>
                  </a:lnTo>
                  <a:lnTo>
                    <a:pt x="5722" y="3482"/>
                  </a:lnTo>
                  <a:lnTo>
                    <a:pt x="5778" y="3407"/>
                  </a:lnTo>
                  <a:lnTo>
                    <a:pt x="5872" y="3369"/>
                  </a:lnTo>
                  <a:close/>
                  <a:moveTo>
                    <a:pt x="5195" y="4461"/>
                  </a:moveTo>
                  <a:lnTo>
                    <a:pt x="5308" y="4480"/>
                  </a:lnTo>
                  <a:lnTo>
                    <a:pt x="5402" y="4517"/>
                  </a:lnTo>
                  <a:lnTo>
                    <a:pt x="5496" y="4555"/>
                  </a:lnTo>
                  <a:lnTo>
                    <a:pt x="5571" y="4630"/>
                  </a:lnTo>
                  <a:lnTo>
                    <a:pt x="5647" y="4724"/>
                  </a:lnTo>
                  <a:lnTo>
                    <a:pt x="5703" y="4800"/>
                  </a:lnTo>
                  <a:lnTo>
                    <a:pt x="5760" y="4894"/>
                  </a:lnTo>
                  <a:lnTo>
                    <a:pt x="5854" y="5101"/>
                  </a:lnTo>
                  <a:lnTo>
                    <a:pt x="5910" y="5327"/>
                  </a:lnTo>
                  <a:lnTo>
                    <a:pt x="5910" y="5352"/>
                  </a:lnTo>
                  <a:lnTo>
                    <a:pt x="5910" y="5352"/>
                  </a:lnTo>
                  <a:lnTo>
                    <a:pt x="5835" y="5364"/>
                  </a:lnTo>
                  <a:lnTo>
                    <a:pt x="5722" y="5345"/>
                  </a:lnTo>
                  <a:lnTo>
                    <a:pt x="5628" y="5327"/>
                  </a:lnTo>
                  <a:lnTo>
                    <a:pt x="5515" y="5289"/>
                  </a:lnTo>
                  <a:lnTo>
                    <a:pt x="5421" y="5232"/>
                  </a:lnTo>
                  <a:lnTo>
                    <a:pt x="5233" y="5101"/>
                  </a:lnTo>
                  <a:lnTo>
                    <a:pt x="5082" y="4950"/>
                  </a:lnTo>
                  <a:lnTo>
                    <a:pt x="5007" y="4875"/>
                  </a:lnTo>
                  <a:lnTo>
                    <a:pt x="4950" y="4781"/>
                  </a:lnTo>
                  <a:lnTo>
                    <a:pt x="4932" y="4687"/>
                  </a:lnTo>
                  <a:lnTo>
                    <a:pt x="4950" y="4611"/>
                  </a:lnTo>
                  <a:lnTo>
                    <a:pt x="5026" y="4536"/>
                  </a:lnTo>
                  <a:lnTo>
                    <a:pt x="5101" y="4480"/>
                  </a:lnTo>
                  <a:lnTo>
                    <a:pt x="5195" y="4461"/>
                  </a:lnTo>
                  <a:close/>
                  <a:moveTo>
                    <a:pt x="3972" y="5120"/>
                  </a:moveTo>
                  <a:lnTo>
                    <a:pt x="4066" y="5157"/>
                  </a:lnTo>
                  <a:lnTo>
                    <a:pt x="4141" y="5214"/>
                  </a:lnTo>
                  <a:lnTo>
                    <a:pt x="4235" y="5270"/>
                  </a:lnTo>
                  <a:lnTo>
                    <a:pt x="4292" y="5345"/>
                  </a:lnTo>
                  <a:lnTo>
                    <a:pt x="4348" y="5421"/>
                  </a:lnTo>
                  <a:lnTo>
                    <a:pt x="4405" y="5515"/>
                  </a:lnTo>
                  <a:lnTo>
                    <a:pt x="4442" y="5609"/>
                  </a:lnTo>
                  <a:lnTo>
                    <a:pt x="4442" y="5722"/>
                  </a:lnTo>
                  <a:lnTo>
                    <a:pt x="4461" y="5816"/>
                  </a:lnTo>
                  <a:lnTo>
                    <a:pt x="4442" y="5910"/>
                  </a:lnTo>
                  <a:lnTo>
                    <a:pt x="4386" y="6117"/>
                  </a:lnTo>
                  <a:lnTo>
                    <a:pt x="4311" y="6305"/>
                  </a:lnTo>
                  <a:lnTo>
                    <a:pt x="4235" y="6403"/>
                  </a:lnTo>
                  <a:lnTo>
                    <a:pt x="4160" y="6343"/>
                  </a:lnTo>
                  <a:lnTo>
                    <a:pt x="4028" y="6173"/>
                  </a:lnTo>
                  <a:lnTo>
                    <a:pt x="3934" y="5985"/>
                  </a:lnTo>
                  <a:lnTo>
                    <a:pt x="3859" y="5797"/>
                  </a:lnTo>
                  <a:lnTo>
                    <a:pt x="3802" y="5571"/>
                  </a:lnTo>
                  <a:lnTo>
                    <a:pt x="3784" y="5477"/>
                  </a:lnTo>
                  <a:lnTo>
                    <a:pt x="3784" y="5364"/>
                  </a:lnTo>
                  <a:lnTo>
                    <a:pt x="3802" y="5270"/>
                  </a:lnTo>
                  <a:lnTo>
                    <a:pt x="3821" y="5176"/>
                  </a:lnTo>
                  <a:lnTo>
                    <a:pt x="3859" y="5138"/>
                  </a:lnTo>
                  <a:lnTo>
                    <a:pt x="3896" y="5120"/>
                  </a:lnTo>
                  <a:close/>
                  <a:moveTo>
                    <a:pt x="1" y="6456"/>
                  </a:moveTo>
                  <a:lnTo>
                    <a:pt x="95" y="6550"/>
                  </a:lnTo>
                  <a:lnTo>
                    <a:pt x="227" y="6644"/>
                  </a:lnTo>
                  <a:lnTo>
                    <a:pt x="114" y="6550"/>
                  </a:lnTo>
                  <a:lnTo>
                    <a:pt x="1" y="6456"/>
                  </a:lnTo>
                  <a:close/>
                  <a:moveTo>
                    <a:pt x="2880" y="5703"/>
                  </a:moveTo>
                  <a:lnTo>
                    <a:pt x="2956" y="5722"/>
                  </a:lnTo>
                  <a:lnTo>
                    <a:pt x="3031" y="5778"/>
                  </a:lnTo>
                  <a:lnTo>
                    <a:pt x="3087" y="5854"/>
                  </a:lnTo>
                  <a:lnTo>
                    <a:pt x="3125" y="5929"/>
                  </a:lnTo>
                  <a:lnTo>
                    <a:pt x="3163" y="6004"/>
                  </a:lnTo>
                  <a:lnTo>
                    <a:pt x="3181" y="6098"/>
                  </a:lnTo>
                  <a:lnTo>
                    <a:pt x="3200" y="6192"/>
                  </a:lnTo>
                  <a:lnTo>
                    <a:pt x="3200" y="6268"/>
                  </a:lnTo>
                  <a:lnTo>
                    <a:pt x="3181" y="6362"/>
                  </a:lnTo>
                  <a:lnTo>
                    <a:pt x="3106" y="6531"/>
                  </a:lnTo>
                  <a:lnTo>
                    <a:pt x="3031" y="6682"/>
                  </a:lnTo>
                  <a:lnTo>
                    <a:pt x="2949" y="6763"/>
                  </a:lnTo>
                  <a:lnTo>
                    <a:pt x="2949" y="6763"/>
                  </a:lnTo>
                  <a:lnTo>
                    <a:pt x="2937" y="6757"/>
                  </a:lnTo>
                  <a:lnTo>
                    <a:pt x="2843" y="6700"/>
                  </a:lnTo>
                  <a:lnTo>
                    <a:pt x="2786" y="6625"/>
                  </a:lnTo>
                  <a:lnTo>
                    <a:pt x="2654" y="6475"/>
                  </a:lnTo>
                  <a:lnTo>
                    <a:pt x="2617" y="6399"/>
                  </a:lnTo>
                  <a:lnTo>
                    <a:pt x="2579" y="6305"/>
                  </a:lnTo>
                  <a:lnTo>
                    <a:pt x="2560" y="6211"/>
                  </a:lnTo>
                  <a:lnTo>
                    <a:pt x="2542" y="6117"/>
                  </a:lnTo>
                  <a:lnTo>
                    <a:pt x="2560" y="6023"/>
                  </a:lnTo>
                  <a:lnTo>
                    <a:pt x="2579" y="5929"/>
                  </a:lnTo>
                  <a:lnTo>
                    <a:pt x="2617" y="5854"/>
                  </a:lnTo>
                  <a:lnTo>
                    <a:pt x="2654" y="5778"/>
                  </a:lnTo>
                  <a:lnTo>
                    <a:pt x="2730" y="5722"/>
                  </a:lnTo>
                  <a:lnTo>
                    <a:pt x="2805" y="5703"/>
                  </a:lnTo>
                  <a:close/>
                  <a:moveTo>
                    <a:pt x="1582" y="5609"/>
                  </a:moveTo>
                  <a:lnTo>
                    <a:pt x="1638" y="5628"/>
                  </a:lnTo>
                  <a:lnTo>
                    <a:pt x="1695" y="5665"/>
                  </a:lnTo>
                  <a:lnTo>
                    <a:pt x="1751" y="5703"/>
                  </a:lnTo>
                  <a:lnTo>
                    <a:pt x="1808" y="5816"/>
                  </a:lnTo>
                  <a:lnTo>
                    <a:pt x="1845" y="5929"/>
                  </a:lnTo>
                  <a:lnTo>
                    <a:pt x="1864" y="6061"/>
                  </a:lnTo>
                  <a:lnTo>
                    <a:pt x="1845" y="6192"/>
                  </a:lnTo>
                  <a:lnTo>
                    <a:pt x="1808" y="6305"/>
                  </a:lnTo>
                  <a:lnTo>
                    <a:pt x="1751" y="6418"/>
                  </a:lnTo>
                  <a:lnTo>
                    <a:pt x="1676" y="6512"/>
                  </a:lnTo>
                  <a:lnTo>
                    <a:pt x="1601" y="6606"/>
                  </a:lnTo>
                  <a:lnTo>
                    <a:pt x="1506" y="6682"/>
                  </a:lnTo>
                  <a:lnTo>
                    <a:pt x="1412" y="6738"/>
                  </a:lnTo>
                  <a:lnTo>
                    <a:pt x="1355" y="6767"/>
                  </a:lnTo>
                  <a:lnTo>
                    <a:pt x="1299" y="6700"/>
                  </a:lnTo>
                  <a:lnTo>
                    <a:pt x="1205" y="6569"/>
                  </a:lnTo>
                  <a:lnTo>
                    <a:pt x="1149" y="6418"/>
                  </a:lnTo>
                  <a:lnTo>
                    <a:pt x="1111" y="6268"/>
                  </a:lnTo>
                  <a:lnTo>
                    <a:pt x="1111" y="6136"/>
                  </a:lnTo>
                  <a:lnTo>
                    <a:pt x="1130" y="5985"/>
                  </a:lnTo>
                  <a:lnTo>
                    <a:pt x="1187" y="5854"/>
                  </a:lnTo>
                  <a:lnTo>
                    <a:pt x="1281" y="5741"/>
                  </a:lnTo>
                  <a:lnTo>
                    <a:pt x="1375" y="5646"/>
                  </a:lnTo>
                  <a:lnTo>
                    <a:pt x="1450" y="5609"/>
                  </a:lnTo>
                  <a:close/>
                  <a:moveTo>
                    <a:pt x="4706" y="1"/>
                  </a:moveTo>
                  <a:lnTo>
                    <a:pt x="4499" y="38"/>
                  </a:lnTo>
                  <a:lnTo>
                    <a:pt x="4329" y="76"/>
                  </a:lnTo>
                  <a:lnTo>
                    <a:pt x="4160" y="133"/>
                  </a:lnTo>
                  <a:lnTo>
                    <a:pt x="4160" y="133"/>
                  </a:lnTo>
                  <a:lnTo>
                    <a:pt x="4329" y="95"/>
                  </a:lnTo>
                  <a:lnTo>
                    <a:pt x="4518" y="57"/>
                  </a:lnTo>
                  <a:lnTo>
                    <a:pt x="4706" y="38"/>
                  </a:lnTo>
                  <a:lnTo>
                    <a:pt x="5139" y="38"/>
                  </a:lnTo>
                  <a:lnTo>
                    <a:pt x="5364" y="76"/>
                  </a:lnTo>
                  <a:lnTo>
                    <a:pt x="5590" y="133"/>
                  </a:lnTo>
                  <a:lnTo>
                    <a:pt x="5835" y="189"/>
                  </a:lnTo>
                  <a:lnTo>
                    <a:pt x="6015" y="244"/>
                  </a:lnTo>
                  <a:lnTo>
                    <a:pt x="6015" y="244"/>
                  </a:lnTo>
                  <a:lnTo>
                    <a:pt x="5948" y="302"/>
                  </a:lnTo>
                  <a:lnTo>
                    <a:pt x="5816" y="415"/>
                  </a:lnTo>
                  <a:lnTo>
                    <a:pt x="5741" y="565"/>
                  </a:lnTo>
                  <a:lnTo>
                    <a:pt x="5703" y="641"/>
                  </a:lnTo>
                  <a:lnTo>
                    <a:pt x="5684" y="716"/>
                  </a:lnTo>
                  <a:lnTo>
                    <a:pt x="5665" y="810"/>
                  </a:lnTo>
                  <a:lnTo>
                    <a:pt x="5684" y="885"/>
                  </a:lnTo>
                  <a:lnTo>
                    <a:pt x="5722" y="961"/>
                  </a:lnTo>
                  <a:lnTo>
                    <a:pt x="5778" y="1036"/>
                  </a:lnTo>
                  <a:lnTo>
                    <a:pt x="5854" y="1073"/>
                  </a:lnTo>
                  <a:lnTo>
                    <a:pt x="5929" y="1111"/>
                  </a:lnTo>
                  <a:lnTo>
                    <a:pt x="6004" y="1130"/>
                  </a:lnTo>
                  <a:lnTo>
                    <a:pt x="6079" y="1130"/>
                  </a:lnTo>
                  <a:lnTo>
                    <a:pt x="6155" y="1111"/>
                  </a:lnTo>
                  <a:lnTo>
                    <a:pt x="6230" y="1092"/>
                  </a:lnTo>
                  <a:lnTo>
                    <a:pt x="6305" y="1055"/>
                  </a:lnTo>
                  <a:lnTo>
                    <a:pt x="6362" y="998"/>
                  </a:lnTo>
                  <a:lnTo>
                    <a:pt x="6456" y="885"/>
                  </a:lnTo>
                  <a:lnTo>
                    <a:pt x="6494" y="810"/>
                  </a:lnTo>
                  <a:lnTo>
                    <a:pt x="6512" y="735"/>
                  </a:lnTo>
                  <a:lnTo>
                    <a:pt x="6512" y="659"/>
                  </a:lnTo>
                  <a:lnTo>
                    <a:pt x="6494" y="584"/>
                  </a:lnTo>
                  <a:lnTo>
                    <a:pt x="6475" y="509"/>
                  </a:lnTo>
                  <a:lnTo>
                    <a:pt x="6437" y="452"/>
                  </a:lnTo>
                  <a:lnTo>
                    <a:pt x="6399" y="396"/>
                  </a:lnTo>
                  <a:lnTo>
                    <a:pt x="6343" y="340"/>
                  </a:lnTo>
                  <a:lnTo>
                    <a:pt x="6230" y="283"/>
                  </a:lnTo>
                  <a:lnTo>
                    <a:pt x="6127" y="239"/>
                  </a:lnTo>
                  <a:lnTo>
                    <a:pt x="6127" y="239"/>
                  </a:lnTo>
                  <a:lnTo>
                    <a:pt x="6174" y="208"/>
                  </a:lnTo>
                  <a:lnTo>
                    <a:pt x="6249" y="170"/>
                  </a:lnTo>
                  <a:lnTo>
                    <a:pt x="6343" y="151"/>
                  </a:lnTo>
                  <a:lnTo>
                    <a:pt x="6418" y="151"/>
                  </a:lnTo>
                  <a:lnTo>
                    <a:pt x="6512" y="133"/>
                  </a:lnTo>
                  <a:lnTo>
                    <a:pt x="6588" y="133"/>
                  </a:lnTo>
                  <a:lnTo>
                    <a:pt x="6757" y="151"/>
                  </a:lnTo>
                  <a:lnTo>
                    <a:pt x="6926" y="208"/>
                  </a:lnTo>
                  <a:lnTo>
                    <a:pt x="7077" y="283"/>
                  </a:lnTo>
                  <a:lnTo>
                    <a:pt x="7227" y="358"/>
                  </a:lnTo>
                  <a:lnTo>
                    <a:pt x="7359" y="490"/>
                  </a:lnTo>
                  <a:lnTo>
                    <a:pt x="7491" y="622"/>
                  </a:lnTo>
                  <a:lnTo>
                    <a:pt x="7585" y="754"/>
                  </a:lnTo>
                  <a:lnTo>
                    <a:pt x="7660" y="923"/>
                  </a:lnTo>
                  <a:lnTo>
                    <a:pt x="7698" y="1017"/>
                  </a:lnTo>
                  <a:lnTo>
                    <a:pt x="7717" y="1111"/>
                  </a:lnTo>
                  <a:lnTo>
                    <a:pt x="7717" y="1186"/>
                  </a:lnTo>
                  <a:lnTo>
                    <a:pt x="7717" y="1280"/>
                  </a:lnTo>
                  <a:lnTo>
                    <a:pt x="7698" y="1469"/>
                  </a:lnTo>
                  <a:lnTo>
                    <a:pt x="7679" y="1563"/>
                  </a:lnTo>
                  <a:lnTo>
                    <a:pt x="7641" y="1638"/>
                  </a:lnTo>
                  <a:lnTo>
                    <a:pt x="7604" y="1732"/>
                  </a:lnTo>
                  <a:lnTo>
                    <a:pt x="7547" y="1807"/>
                  </a:lnTo>
                  <a:lnTo>
                    <a:pt x="7491" y="1883"/>
                  </a:lnTo>
                  <a:lnTo>
                    <a:pt x="7434" y="1958"/>
                  </a:lnTo>
                  <a:lnTo>
                    <a:pt x="7351" y="2031"/>
                  </a:lnTo>
                  <a:lnTo>
                    <a:pt x="7351" y="2031"/>
                  </a:lnTo>
                  <a:lnTo>
                    <a:pt x="7340" y="2014"/>
                  </a:lnTo>
                  <a:lnTo>
                    <a:pt x="7265" y="1920"/>
                  </a:lnTo>
                  <a:lnTo>
                    <a:pt x="7190" y="1826"/>
                  </a:lnTo>
                  <a:lnTo>
                    <a:pt x="7115" y="1751"/>
                  </a:lnTo>
                  <a:lnTo>
                    <a:pt x="7020" y="1694"/>
                  </a:lnTo>
                  <a:lnTo>
                    <a:pt x="6908" y="1657"/>
                  </a:lnTo>
                  <a:lnTo>
                    <a:pt x="6795" y="1638"/>
                  </a:lnTo>
                  <a:lnTo>
                    <a:pt x="6682" y="1619"/>
                  </a:lnTo>
                  <a:lnTo>
                    <a:pt x="6569" y="1638"/>
                  </a:lnTo>
                  <a:lnTo>
                    <a:pt x="6456" y="1676"/>
                  </a:lnTo>
                  <a:lnTo>
                    <a:pt x="6362" y="1713"/>
                  </a:lnTo>
                  <a:lnTo>
                    <a:pt x="6268" y="1789"/>
                  </a:lnTo>
                  <a:lnTo>
                    <a:pt x="6192" y="1864"/>
                  </a:lnTo>
                  <a:lnTo>
                    <a:pt x="6117" y="1958"/>
                  </a:lnTo>
                  <a:lnTo>
                    <a:pt x="6079" y="2052"/>
                  </a:lnTo>
                  <a:lnTo>
                    <a:pt x="6042" y="2165"/>
                  </a:lnTo>
                  <a:lnTo>
                    <a:pt x="6042" y="2221"/>
                  </a:lnTo>
                  <a:lnTo>
                    <a:pt x="6061" y="2278"/>
                  </a:lnTo>
                  <a:lnTo>
                    <a:pt x="6061" y="2316"/>
                  </a:lnTo>
                  <a:lnTo>
                    <a:pt x="6079" y="2334"/>
                  </a:lnTo>
                  <a:lnTo>
                    <a:pt x="6098" y="2353"/>
                  </a:lnTo>
                  <a:lnTo>
                    <a:pt x="6155" y="2372"/>
                  </a:lnTo>
                  <a:lnTo>
                    <a:pt x="6268" y="2410"/>
                  </a:lnTo>
                  <a:lnTo>
                    <a:pt x="6362" y="2428"/>
                  </a:lnTo>
                  <a:lnTo>
                    <a:pt x="6569" y="2428"/>
                  </a:lnTo>
                  <a:lnTo>
                    <a:pt x="6795" y="2410"/>
                  </a:lnTo>
                  <a:lnTo>
                    <a:pt x="6983" y="2353"/>
                  </a:lnTo>
                  <a:lnTo>
                    <a:pt x="7171" y="2259"/>
                  </a:lnTo>
                  <a:lnTo>
                    <a:pt x="7311" y="2166"/>
                  </a:lnTo>
                  <a:lnTo>
                    <a:pt x="7311" y="2166"/>
                  </a:lnTo>
                  <a:lnTo>
                    <a:pt x="7378" y="2334"/>
                  </a:lnTo>
                  <a:lnTo>
                    <a:pt x="7434" y="2541"/>
                  </a:lnTo>
                  <a:lnTo>
                    <a:pt x="7453" y="2767"/>
                  </a:lnTo>
                  <a:lnTo>
                    <a:pt x="7453" y="2974"/>
                  </a:lnTo>
                  <a:lnTo>
                    <a:pt x="7416" y="3181"/>
                  </a:lnTo>
                  <a:lnTo>
                    <a:pt x="7378" y="3388"/>
                  </a:lnTo>
                  <a:lnTo>
                    <a:pt x="7284" y="3595"/>
                  </a:lnTo>
                  <a:lnTo>
                    <a:pt x="7190" y="3783"/>
                  </a:lnTo>
                  <a:lnTo>
                    <a:pt x="7039" y="3934"/>
                  </a:lnTo>
                  <a:lnTo>
                    <a:pt x="6964" y="4009"/>
                  </a:lnTo>
                  <a:lnTo>
                    <a:pt x="6870" y="4085"/>
                  </a:lnTo>
                  <a:lnTo>
                    <a:pt x="6795" y="4122"/>
                  </a:lnTo>
                  <a:lnTo>
                    <a:pt x="6682" y="4160"/>
                  </a:lnTo>
                  <a:lnTo>
                    <a:pt x="6588" y="4197"/>
                  </a:lnTo>
                  <a:lnTo>
                    <a:pt x="6519" y="4197"/>
                  </a:lnTo>
                  <a:lnTo>
                    <a:pt x="6512" y="4122"/>
                  </a:lnTo>
                  <a:lnTo>
                    <a:pt x="6494" y="3878"/>
                  </a:lnTo>
                  <a:lnTo>
                    <a:pt x="6475" y="3765"/>
                  </a:lnTo>
                  <a:lnTo>
                    <a:pt x="6437" y="3652"/>
                  </a:lnTo>
                  <a:lnTo>
                    <a:pt x="6381" y="3539"/>
                  </a:lnTo>
                  <a:lnTo>
                    <a:pt x="6305" y="3426"/>
                  </a:lnTo>
                  <a:lnTo>
                    <a:pt x="6211" y="3351"/>
                  </a:lnTo>
                  <a:lnTo>
                    <a:pt x="6098" y="3294"/>
                  </a:lnTo>
                  <a:lnTo>
                    <a:pt x="5967" y="3256"/>
                  </a:lnTo>
                  <a:lnTo>
                    <a:pt x="5835" y="3275"/>
                  </a:lnTo>
                  <a:lnTo>
                    <a:pt x="5778" y="3294"/>
                  </a:lnTo>
                  <a:lnTo>
                    <a:pt x="5722" y="3332"/>
                  </a:lnTo>
                  <a:lnTo>
                    <a:pt x="5665" y="3369"/>
                  </a:lnTo>
                  <a:lnTo>
                    <a:pt x="5628" y="3426"/>
                  </a:lnTo>
                  <a:lnTo>
                    <a:pt x="5590" y="3482"/>
                  </a:lnTo>
                  <a:lnTo>
                    <a:pt x="5590" y="3539"/>
                  </a:lnTo>
                  <a:lnTo>
                    <a:pt x="5571" y="3670"/>
                  </a:lnTo>
                  <a:lnTo>
                    <a:pt x="5609" y="3802"/>
                  </a:lnTo>
                  <a:lnTo>
                    <a:pt x="5665" y="3915"/>
                  </a:lnTo>
                  <a:lnTo>
                    <a:pt x="5722" y="4009"/>
                  </a:lnTo>
                  <a:lnTo>
                    <a:pt x="5816" y="4103"/>
                  </a:lnTo>
                  <a:lnTo>
                    <a:pt x="5910" y="4179"/>
                  </a:lnTo>
                  <a:lnTo>
                    <a:pt x="6023" y="4235"/>
                  </a:lnTo>
                  <a:lnTo>
                    <a:pt x="6136" y="4273"/>
                  </a:lnTo>
                  <a:lnTo>
                    <a:pt x="6249" y="4292"/>
                  </a:lnTo>
                  <a:lnTo>
                    <a:pt x="6362" y="4310"/>
                  </a:lnTo>
                  <a:lnTo>
                    <a:pt x="6418" y="4310"/>
                  </a:lnTo>
                  <a:lnTo>
                    <a:pt x="6418" y="4348"/>
                  </a:lnTo>
                  <a:lnTo>
                    <a:pt x="6418" y="4574"/>
                  </a:lnTo>
                  <a:lnTo>
                    <a:pt x="6399" y="4800"/>
                  </a:lnTo>
                  <a:lnTo>
                    <a:pt x="6324" y="5007"/>
                  </a:lnTo>
                  <a:lnTo>
                    <a:pt x="6268" y="5101"/>
                  </a:lnTo>
                  <a:lnTo>
                    <a:pt x="6211" y="5195"/>
                  </a:lnTo>
                  <a:lnTo>
                    <a:pt x="6136" y="5251"/>
                  </a:lnTo>
                  <a:lnTo>
                    <a:pt x="6042" y="5308"/>
                  </a:lnTo>
                  <a:lnTo>
                    <a:pt x="6005" y="5322"/>
                  </a:lnTo>
                  <a:lnTo>
                    <a:pt x="6005" y="5322"/>
                  </a:lnTo>
                  <a:lnTo>
                    <a:pt x="6004" y="5308"/>
                  </a:lnTo>
                  <a:lnTo>
                    <a:pt x="5967" y="5063"/>
                  </a:lnTo>
                  <a:lnTo>
                    <a:pt x="5910" y="4950"/>
                  </a:lnTo>
                  <a:lnTo>
                    <a:pt x="5854" y="4856"/>
                  </a:lnTo>
                  <a:lnTo>
                    <a:pt x="5797" y="4743"/>
                  </a:lnTo>
                  <a:lnTo>
                    <a:pt x="5722" y="4649"/>
                  </a:lnTo>
                  <a:lnTo>
                    <a:pt x="5647" y="4555"/>
                  </a:lnTo>
                  <a:lnTo>
                    <a:pt x="5553" y="4480"/>
                  </a:lnTo>
                  <a:lnTo>
                    <a:pt x="5440" y="4404"/>
                  </a:lnTo>
                  <a:lnTo>
                    <a:pt x="5327" y="4367"/>
                  </a:lnTo>
                  <a:lnTo>
                    <a:pt x="5195" y="4348"/>
                  </a:lnTo>
                  <a:lnTo>
                    <a:pt x="5120" y="4367"/>
                  </a:lnTo>
                  <a:lnTo>
                    <a:pt x="5063" y="4386"/>
                  </a:lnTo>
                  <a:lnTo>
                    <a:pt x="4950" y="4442"/>
                  </a:lnTo>
                  <a:lnTo>
                    <a:pt x="4894" y="4499"/>
                  </a:lnTo>
                  <a:lnTo>
                    <a:pt x="4856" y="4555"/>
                  </a:lnTo>
                  <a:lnTo>
                    <a:pt x="4837" y="4611"/>
                  </a:lnTo>
                  <a:lnTo>
                    <a:pt x="4819" y="4687"/>
                  </a:lnTo>
                  <a:lnTo>
                    <a:pt x="4837" y="4762"/>
                  </a:lnTo>
                  <a:lnTo>
                    <a:pt x="4856" y="4818"/>
                  </a:lnTo>
                  <a:lnTo>
                    <a:pt x="4913" y="4931"/>
                  </a:lnTo>
                  <a:lnTo>
                    <a:pt x="4988" y="5025"/>
                  </a:lnTo>
                  <a:lnTo>
                    <a:pt x="5176" y="5195"/>
                  </a:lnTo>
                  <a:lnTo>
                    <a:pt x="5364" y="5327"/>
                  </a:lnTo>
                  <a:lnTo>
                    <a:pt x="5477" y="5383"/>
                  </a:lnTo>
                  <a:lnTo>
                    <a:pt x="5590" y="5421"/>
                  </a:lnTo>
                  <a:lnTo>
                    <a:pt x="5703" y="5458"/>
                  </a:lnTo>
                  <a:lnTo>
                    <a:pt x="5910" y="5458"/>
                  </a:lnTo>
                  <a:lnTo>
                    <a:pt x="5910" y="5534"/>
                  </a:lnTo>
                  <a:lnTo>
                    <a:pt x="5891" y="5759"/>
                  </a:lnTo>
                  <a:lnTo>
                    <a:pt x="5816" y="5966"/>
                  </a:lnTo>
                  <a:lnTo>
                    <a:pt x="5760" y="6061"/>
                  </a:lnTo>
                  <a:lnTo>
                    <a:pt x="5703" y="6155"/>
                  </a:lnTo>
                  <a:lnTo>
                    <a:pt x="5628" y="6230"/>
                  </a:lnTo>
                  <a:lnTo>
                    <a:pt x="5553" y="6305"/>
                  </a:lnTo>
                  <a:lnTo>
                    <a:pt x="5383" y="6437"/>
                  </a:lnTo>
                  <a:lnTo>
                    <a:pt x="5176" y="6531"/>
                  </a:lnTo>
                  <a:lnTo>
                    <a:pt x="4969" y="6569"/>
                  </a:lnTo>
                  <a:lnTo>
                    <a:pt x="4743" y="6587"/>
                  </a:lnTo>
                  <a:lnTo>
                    <a:pt x="4649" y="6569"/>
                  </a:lnTo>
                  <a:lnTo>
                    <a:pt x="4536" y="6550"/>
                  </a:lnTo>
                  <a:lnTo>
                    <a:pt x="4480" y="6531"/>
                  </a:lnTo>
                  <a:lnTo>
                    <a:pt x="4442" y="6512"/>
                  </a:lnTo>
                  <a:lnTo>
                    <a:pt x="4329" y="6475"/>
                  </a:lnTo>
                  <a:lnTo>
                    <a:pt x="4306" y="6457"/>
                  </a:lnTo>
                  <a:lnTo>
                    <a:pt x="4306" y="6457"/>
                  </a:lnTo>
                  <a:lnTo>
                    <a:pt x="4386" y="6343"/>
                  </a:lnTo>
                  <a:lnTo>
                    <a:pt x="4480" y="6155"/>
                  </a:lnTo>
                  <a:lnTo>
                    <a:pt x="4518" y="6042"/>
                  </a:lnTo>
                  <a:lnTo>
                    <a:pt x="4536" y="5929"/>
                  </a:lnTo>
                  <a:lnTo>
                    <a:pt x="4555" y="5816"/>
                  </a:lnTo>
                  <a:lnTo>
                    <a:pt x="4555" y="5703"/>
                  </a:lnTo>
                  <a:lnTo>
                    <a:pt x="4536" y="5590"/>
                  </a:lnTo>
                  <a:lnTo>
                    <a:pt x="4499" y="5477"/>
                  </a:lnTo>
                  <a:lnTo>
                    <a:pt x="4442" y="5383"/>
                  </a:lnTo>
                  <a:lnTo>
                    <a:pt x="4367" y="5270"/>
                  </a:lnTo>
                  <a:lnTo>
                    <a:pt x="4292" y="5195"/>
                  </a:lnTo>
                  <a:lnTo>
                    <a:pt x="4198" y="5120"/>
                  </a:lnTo>
                  <a:lnTo>
                    <a:pt x="4104" y="5063"/>
                  </a:lnTo>
                  <a:lnTo>
                    <a:pt x="3991" y="5025"/>
                  </a:lnTo>
                  <a:lnTo>
                    <a:pt x="3840" y="5025"/>
                  </a:lnTo>
                  <a:lnTo>
                    <a:pt x="3784" y="5082"/>
                  </a:lnTo>
                  <a:lnTo>
                    <a:pt x="3746" y="5120"/>
                  </a:lnTo>
                  <a:lnTo>
                    <a:pt x="3708" y="5251"/>
                  </a:lnTo>
                  <a:lnTo>
                    <a:pt x="3689" y="5364"/>
                  </a:lnTo>
                  <a:lnTo>
                    <a:pt x="3689" y="5477"/>
                  </a:lnTo>
                  <a:lnTo>
                    <a:pt x="3708" y="5590"/>
                  </a:lnTo>
                  <a:lnTo>
                    <a:pt x="3746" y="5816"/>
                  </a:lnTo>
                  <a:lnTo>
                    <a:pt x="3840" y="6042"/>
                  </a:lnTo>
                  <a:lnTo>
                    <a:pt x="3953" y="6230"/>
                  </a:lnTo>
                  <a:lnTo>
                    <a:pt x="4009" y="6343"/>
                  </a:lnTo>
                  <a:lnTo>
                    <a:pt x="4085" y="6418"/>
                  </a:lnTo>
                  <a:lnTo>
                    <a:pt x="4168" y="6485"/>
                  </a:lnTo>
                  <a:lnTo>
                    <a:pt x="4168" y="6485"/>
                  </a:lnTo>
                  <a:lnTo>
                    <a:pt x="4047" y="6606"/>
                  </a:lnTo>
                  <a:lnTo>
                    <a:pt x="3878" y="6719"/>
                  </a:lnTo>
                  <a:lnTo>
                    <a:pt x="3689" y="6813"/>
                  </a:lnTo>
                  <a:lnTo>
                    <a:pt x="3501" y="6870"/>
                  </a:lnTo>
                  <a:lnTo>
                    <a:pt x="3294" y="6870"/>
                  </a:lnTo>
                  <a:lnTo>
                    <a:pt x="3200" y="6851"/>
                  </a:lnTo>
                  <a:lnTo>
                    <a:pt x="3106" y="6832"/>
                  </a:lnTo>
                  <a:lnTo>
                    <a:pt x="3019" y="6797"/>
                  </a:lnTo>
                  <a:lnTo>
                    <a:pt x="3019" y="6797"/>
                  </a:lnTo>
                  <a:lnTo>
                    <a:pt x="3087" y="6719"/>
                  </a:lnTo>
                  <a:lnTo>
                    <a:pt x="3181" y="6569"/>
                  </a:lnTo>
                  <a:lnTo>
                    <a:pt x="3257" y="6380"/>
                  </a:lnTo>
                  <a:lnTo>
                    <a:pt x="3275" y="6286"/>
                  </a:lnTo>
                  <a:lnTo>
                    <a:pt x="3275" y="6173"/>
                  </a:lnTo>
                  <a:lnTo>
                    <a:pt x="3257" y="6079"/>
                  </a:lnTo>
                  <a:lnTo>
                    <a:pt x="3238" y="5985"/>
                  </a:lnTo>
                  <a:lnTo>
                    <a:pt x="3200" y="5891"/>
                  </a:lnTo>
                  <a:lnTo>
                    <a:pt x="3163" y="5797"/>
                  </a:lnTo>
                  <a:lnTo>
                    <a:pt x="3087" y="5722"/>
                  </a:lnTo>
                  <a:lnTo>
                    <a:pt x="3012" y="5646"/>
                  </a:lnTo>
                  <a:lnTo>
                    <a:pt x="2899" y="5609"/>
                  </a:lnTo>
                  <a:lnTo>
                    <a:pt x="2786" y="5609"/>
                  </a:lnTo>
                  <a:lnTo>
                    <a:pt x="2692" y="5665"/>
                  </a:lnTo>
                  <a:lnTo>
                    <a:pt x="2598" y="5722"/>
                  </a:lnTo>
                  <a:lnTo>
                    <a:pt x="2542" y="5816"/>
                  </a:lnTo>
                  <a:lnTo>
                    <a:pt x="2504" y="5910"/>
                  </a:lnTo>
                  <a:lnTo>
                    <a:pt x="2466" y="6023"/>
                  </a:lnTo>
                  <a:lnTo>
                    <a:pt x="2466" y="6117"/>
                  </a:lnTo>
                  <a:lnTo>
                    <a:pt x="2466" y="6230"/>
                  </a:lnTo>
                  <a:lnTo>
                    <a:pt x="2504" y="6324"/>
                  </a:lnTo>
                  <a:lnTo>
                    <a:pt x="2542" y="6437"/>
                  </a:lnTo>
                  <a:lnTo>
                    <a:pt x="2579" y="6531"/>
                  </a:lnTo>
                  <a:lnTo>
                    <a:pt x="2654" y="6606"/>
                  </a:lnTo>
                  <a:lnTo>
                    <a:pt x="2711" y="6700"/>
                  </a:lnTo>
                  <a:lnTo>
                    <a:pt x="2805" y="6757"/>
                  </a:lnTo>
                  <a:lnTo>
                    <a:pt x="2879" y="6831"/>
                  </a:lnTo>
                  <a:lnTo>
                    <a:pt x="2879" y="6831"/>
                  </a:lnTo>
                  <a:lnTo>
                    <a:pt x="2767" y="6926"/>
                  </a:lnTo>
                  <a:lnTo>
                    <a:pt x="2617" y="7020"/>
                  </a:lnTo>
                  <a:lnTo>
                    <a:pt x="2466" y="7096"/>
                  </a:lnTo>
                  <a:lnTo>
                    <a:pt x="2297" y="7133"/>
                  </a:lnTo>
                  <a:lnTo>
                    <a:pt x="2128" y="7152"/>
                  </a:lnTo>
                  <a:lnTo>
                    <a:pt x="1958" y="7133"/>
                  </a:lnTo>
                  <a:lnTo>
                    <a:pt x="1808" y="7077"/>
                  </a:lnTo>
                  <a:lnTo>
                    <a:pt x="1657" y="7020"/>
                  </a:lnTo>
                  <a:lnTo>
                    <a:pt x="1525" y="6926"/>
                  </a:lnTo>
                  <a:lnTo>
                    <a:pt x="1394" y="6813"/>
                  </a:lnTo>
                  <a:lnTo>
                    <a:pt x="1377" y="6794"/>
                  </a:lnTo>
                  <a:lnTo>
                    <a:pt x="1377" y="6794"/>
                  </a:lnTo>
                  <a:lnTo>
                    <a:pt x="1431" y="6776"/>
                  </a:lnTo>
                  <a:lnTo>
                    <a:pt x="1525" y="6700"/>
                  </a:lnTo>
                  <a:lnTo>
                    <a:pt x="1619" y="6625"/>
                  </a:lnTo>
                  <a:lnTo>
                    <a:pt x="1695" y="6550"/>
                  </a:lnTo>
                  <a:lnTo>
                    <a:pt x="1770" y="6437"/>
                  </a:lnTo>
                  <a:lnTo>
                    <a:pt x="1845" y="6324"/>
                  </a:lnTo>
                  <a:lnTo>
                    <a:pt x="1883" y="6192"/>
                  </a:lnTo>
                  <a:lnTo>
                    <a:pt x="1902" y="6061"/>
                  </a:lnTo>
                  <a:lnTo>
                    <a:pt x="1883" y="5929"/>
                  </a:lnTo>
                  <a:lnTo>
                    <a:pt x="1845" y="5797"/>
                  </a:lnTo>
                  <a:lnTo>
                    <a:pt x="1826" y="5741"/>
                  </a:lnTo>
                  <a:lnTo>
                    <a:pt x="1770" y="5665"/>
                  </a:lnTo>
                  <a:lnTo>
                    <a:pt x="1713" y="5628"/>
                  </a:lnTo>
                  <a:lnTo>
                    <a:pt x="1657" y="5590"/>
                  </a:lnTo>
                  <a:lnTo>
                    <a:pt x="1582" y="5571"/>
                  </a:lnTo>
                  <a:lnTo>
                    <a:pt x="1506" y="5552"/>
                  </a:lnTo>
                  <a:lnTo>
                    <a:pt x="1431" y="5571"/>
                  </a:lnTo>
                  <a:lnTo>
                    <a:pt x="1356" y="5609"/>
                  </a:lnTo>
                  <a:lnTo>
                    <a:pt x="1299" y="5646"/>
                  </a:lnTo>
                  <a:lnTo>
                    <a:pt x="1243" y="5703"/>
                  </a:lnTo>
                  <a:lnTo>
                    <a:pt x="1149" y="5816"/>
                  </a:lnTo>
                  <a:lnTo>
                    <a:pt x="1092" y="5966"/>
                  </a:lnTo>
                  <a:lnTo>
                    <a:pt x="1055" y="6117"/>
                  </a:lnTo>
                  <a:lnTo>
                    <a:pt x="1055" y="6286"/>
                  </a:lnTo>
                  <a:lnTo>
                    <a:pt x="1092" y="6437"/>
                  </a:lnTo>
                  <a:lnTo>
                    <a:pt x="1168" y="6587"/>
                  </a:lnTo>
                  <a:lnTo>
                    <a:pt x="1243" y="6738"/>
                  </a:lnTo>
                  <a:lnTo>
                    <a:pt x="1293" y="6797"/>
                  </a:lnTo>
                  <a:lnTo>
                    <a:pt x="1293" y="6797"/>
                  </a:lnTo>
                  <a:lnTo>
                    <a:pt x="1205" y="6832"/>
                  </a:lnTo>
                  <a:lnTo>
                    <a:pt x="1111" y="6851"/>
                  </a:lnTo>
                  <a:lnTo>
                    <a:pt x="998" y="6870"/>
                  </a:lnTo>
                  <a:lnTo>
                    <a:pt x="904" y="6870"/>
                  </a:lnTo>
                  <a:lnTo>
                    <a:pt x="697" y="6851"/>
                  </a:lnTo>
                  <a:lnTo>
                    <a:pt x="528" y="6794"/>
                  </a:lnTo>
                  <a:lnTo>
                    <a:pt x="359" y="6719"/>
                  </a:lnTo>
                  <a:lnTo>
                    <a:pt x="227" y="6644"/>
                  </a:lnTo>
                  <a:lnTo>
                    <a:pt x="359" y="6738"/>
                  </a:lnTo>
                  <a:lnTo>
                    <a:pt x="528" y="6813"/>
                  </a:lnTo>
                  <a:lnTo>
                    <a:pt x="697" y="6870"/>
                  </a:lnTo>
                  <a:lnTo>
                    <a:pt x="904" y="6907"/>
                  </a:lnTo>
                  <a:lnTo>
                    <a:pt x="998" y="6907"/>
                  </a:lnTo>
                  <a:lnTo>
                    <a:pt x="1111" y="6889"/>
                  </a:lnTo>
                  <a:lnTo>
                    <a:pt x="1205" y="6851"/>
                  </a:lnTo>
                  <a:lnTo>
                    <a:pt x="1310" y="6816"/>
                  </a:lnTo>
                  <a:lnTo>
                    <a:pt x="1356" y="6870"/>
                  </a:lnTo>
                  <a:lnTo>
                    <a:pt x="1488" y="6964"/>
                  </a:lnTo>
                  <a:lnTo>
                    <a:pt x="1619" y="7077"/>
                  </a:lnTo>
                  <a:lnTo>
                    <a:pt x="1789" y="7152"/>
                  </a:lnTo>
                  <a:lnTo>
                    <a:pt x="1958" y="7190"/>
                  </a:lnTo>
                  <a:lnTo>
                    <a:pt x="2128" y="7208"/>
                  </a:lnTo>
                  <a:lnTo>
                    <a:pt x="2316" y="7208"/>
                  </a:lnTo>
                  <a:lnTo>
                    <a:pt x="2485" y="7152"/>
                  </a:lnTo>
                  <a:lnTo>
                    <a:pt x="2654" y="7096"/>
                  </a:lnTo>
                  <a:lnTo>
                    <a:pt x="2824" y="6983"/>
                  </a:lnTo>
                  <a:lnTo>
                    <a:pt x="2956" y="6870"/>
                  </a:lnTo>
                  <a:lnTo>
                    <a:pt x="2960" y="6864"/>
                  </a:lnTo>
                  <a:lnTo>
                    <a:pt x="2960" y="6864"/>
                  </a:lnTo>
                  <a:lnTo>
                    <a:pt x="2974" y="6870"/>
                  </a:lnTo>
                  <a:lnTo>
                    <a:pt x="3087" y="6926"/>
                  </a:lnTo>
                  <a:lnTo>
                    <a:pt x="3181" y="6945"/>
                  </a:lnTo>
                  <a:lnTo>
                    <a:pt x="3294" y="6964"/>
                  </a:lnTo>
                  <a:lnTo>
                    <a:pt x="3407" y="6964"/>
                  </a:lnTo>
                  <a:lnTo>
                    <a:pt x="3501" y="6945"/>
                  </a:lnTo>
                  <a:lnTo>
                    <a:pt x="3727" y="6907"/>
                  </a:lnTo>
                  <a:lnTo>
                    <a:pt x="3915" y="6813"/>
                  </a:lnTo>
                  <a:lnTo>
                    <a:pt x="4104" y="6682"/>
                  </a:lnTo>
                  <a:lnTo>
                    <a:pt x="4247" y="6539"/>
                  </a:lnTo>
                  <a:lnTo>
                    <a:pt x="4292" y="6569"/>
                  </a:lnTo>
                  <a:lnTo>
                    <a:pt x="4405" y="6625"/>
                  </a:lnTo>
                  <a:lnTo>
                    <a:pt x="4442" y="6644"/>
                  </a:lnTo>
                  <a:lnTo>
                    <a:pt x="4518" y="6644"/>
                  </a:lnTo>
                  <a:lnTo>
                    <a:pt x="4630" y="6682"/>
                  </a:lnTo>
                  <a:lnTo>
                    <a:pt x="4743" y="6682"/>
                  </a:lnTo>
                  <a:lnTo>
                    <a:pt x="4856" y="6700"/>
                  </a:lnTo>
                  <a:lnTo>
                    <a:pt x="4988" y="6682"/>
                  </a:lnTo>
                  <a:lnTo>
                    <a:pt x="5214" y="6625"/>
                  </a:lnTo>
                  <a:lnTo>
                    <a:pt x="5327" y="6587"/>
                  </a:lnTo>
                  <a:lnTo>
                    <a:pt x="5421" y="6531"/>
                  </a:lnTo>
                  <a:lnTo>
                    <a:pt x="5534" y="6475"/>
                  </a:lnTo>
                  <a:lnTo>
                    <a:pt x="5628" y="6399"/>
                  </a:lnTo>
                  <a:lnTo>
                    <a:pt x="5703" y="6305"/>
                  </a:lnTo>
                  <a:lnTo>
                    <a:pt x="5797" y="6211"/>
                  </a:lnTo>
                  <a:lnTo>
                    <a:pt x="5854" y="6117"/>
                  </a:lnTo>
                  <a:lnTo>
                    <a:pt x="5910" y="6004"/>
                  </a:lnTo>
                  <a:lnTo>
                    <a:pt x="5948" y="5891"/>
                  </a:lnTo>
                  <a:lnTo>
                    <a:pt x="5985" y="5778"/>
                  </a:lnTo>
                  <a:lnTo>
                    <a:pt x="6023" y="5534"/>
                  </a:lnTo>
                  <a:lnTo>
                    <a:pt x="6015" y="5434"/>
                  </a:lnTo>
                  <a:lnTo>
                    <a:pt x="6015" y="5434"/>
                  </a:lnTo>
                  <a:lnTo>
                    <a:pt x="6079" y="5402"/>
                  </a:lnTo>
                  <a:lnTo>
                    <a:pt x="6192" y="5345"/>
                  </a:lnTo>
                  <a:lnTo>
                    <a:pt x="6287" y="5270"/>
                  </a:lnTo>
                  <a:lnTo>
                    <a:pt x="6362" y="5157"/>
                  </a:lnTo>
                  <a:lnTo>
                    <a:pt x="6418" y="5044"/>
                  </a:lnTo>
                  <a:lnTo>
                    <a:pt x="6456" y="4931"/>
                  </a:lnTo>
                  <a:lnTo>
                    <a:pt x="6494" y="4818"/>
                  </a:lnTo>
                  <a:lnTo>
                    <a:pt x="6531" y="4593"/>
                  </a:lnTo>
                  <a:lnTo>
                    <a:pt x="6531" y="4348"/>
                  </a:lnTo>
                  <a:lnTo>
                    <a:pt x="6528" y="4305"/>
                  </a:lnTo>
                  <a:lnTo>
                    <a:pt x="6606" y="4292"/>
                  </a:lnTo>
                  <a:lnTo>
                    <a:pt x="6719" y="4254"/>
                  </a:lnTo>
                  <a:lnTo>
                    <a:pt x="6832" y="4216"/>
                  </a:lnTo>
                  <a:lnTo>
                    <a:pt x="6926" y="4160"/>
                  </a:lnTo>
                  <a:lnTo>
                    <a:pt x="7020" y="4085"/>
                  </a:lnTo>
                  <a:lnTo>
                    <a:pt x="7115" y="4009"/>
                  </a:lnTo>
                  <a:lnTo>
                    <a:pt x="7265" y="3840"/>
                  </a:lnTo>
                  <a:lnTo>
                    <a:pt x="7378" y="3633"/>
                  </a:lnTo>
                  <a:lnTo>
                    <a:pt x="7453" y="3426"/>
                  </a:lnTo>
                  <a:lnTo>
                    <a:pt x="7510" y="3200"/>
                  </a:lnTo>
                  <a:lnTo>
                    <a:pt x="7547" y="2974"/>
                  </a:lnTo>
                  <a:lnTo>
                    <a:pt x="7547" y="2748"/>
                  </a:lnTo>
                  <a:lnTo>
                    <a:pt x="7529" y="2523"/>
                  </a:lnTo>
                  <a:lnTo>
                    <a:pt x="7472" y="2316"/>
                  </a:lnTo>
                  <a:lnTo>
                    <a:pt x="7397" y="2109"/>
                  </a:lnTo>
                  <a:lnTo>
                    <a:pt x="7392" y="2101"/>
                  </a:lnTo>
                  <a:lnTo>
                    <a:pt x="7491" y="2014"/>
                  </a:lnTo>
                  <a:lnTo>
                    <a:pt x="7547" y="1939"/>
                  </a:lnTo>
                  <a:lnTo>
                    <a:pt x="7623" y="1845"/>
                  </a:lnTo>
                  <a:lnTo>
                    <a:pt x="7660" y="1770"/>
                  </a:lnTo>
                  <a:lnTo>
                    <a:pt x="7717" y="1676"/>
                  </a:lnTo>
                  <a:lnTo>
                    <a:pt x="7754" y="1582"/>
                  </a:lnTo>
                  <a:lnTo>
                    <a:pt x="7773" y="1487"/>
                  </a:lnTo>
                  <a:lnTo>
                    <a:pt x="7792" y="1280"/>
                  </a:lnTo>
                  <a:lnTo>
                    <a:pt x="7792" y="1186"/>
                  </a:lnTo>
                  <a:lnTo>
                    <a:pt x="7792" y="1092"/>
                  </a:lnTo>
                  <a:lnTo>
                    <a:pt x="7754" y="998"/>
                  </a:lnTo>
                  <a:lnTo>
                    <a:pt x="7736" y="904"/>
                  </a:lnTo>
                  <a:lnTo>
                    <a:pt x="7641" y="735"/>
                  </a:lnTo>
                  <a:lnTo>
                    <a:pt x="7547" y="565"/>
                  </a:lnTo>
                  <a:lnTo>
                    <a:pt x="7416" y="434"/>
                  </a:lnTo>
                  <a:lnTo>
                    <a:pt x="7265" y="321"/>
                  </a:lnTo>
                  <a:lnTo>
                    <a:pt x="7115" y="208"/>
                  </a:lnTo>
                  <a:lnTo>
                    <a:pt x="6945" y="151"/>
                  </a:lnTo>
                  <a:lnTo>
                    <a:pt x="6776" y="95"/>
                  </a:lnTo>
                  <a:lnTo>
                    <a:pt x="6588" y="76"/>
                  </a:lnTo>
                  <a:lnTo>
                    <a:pt x="6418" y="76"/>
                  </a:lnTo>
                  <a:lnTo>
                    <a:pt x="6324" y="95"/>
                  </a:lnTo>
                  <a:lnTo>
                    <a:pt x="6249" y="114"/>
                  </a:lnTo>
                  <a:lnTo>
                    <a:pt x="6155" y="151"/>
                  </a:lnTo>
                  <a:lnTo>
                    <a:pt x="6079" y="189"/>
                  </a:lnTo>
                  <a:lnTo>
                    <a:pt x="6051" y="213"/>
                  </a:lnTo>
                  <a:lnTo>
                    <a:pt x="6051" y="213"/>
                  </a:lnTo>
                  <a:lnTo>
                    <a:pt x="5835" y="151"/>
                  </a:lnTo>
                  <a:lnTo>
                    <a:pt x="5609" y="95"/>
                  </a:lnTo>
                  <a:lnTo>
                    <a:pt x="5364" y="57"/>
                  </a:lnTo>
                  <a:lnTo>
                    <a:pt x="5139" y="20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 flipH="1">
              <a:off x="861668" y="4115766"/>
              <a:ext cx="101689" cy="21246"/>
            </a:xfrm>
            <a:custGeom>
              <a:avLst/>
              <a:gdLst/>
              <a:ahLst/>
              <a:cxnLst/>
              <a:rect l="l" t="t" r="r" b="b"/>
              <a:pathLst>
                <a:path w="3068" h="641" extrusionOk="0">
                  <a:moveTo>
                    <a:pt x="1" y="1"/>
                  </a:moveTo>
                  <a:lnTo>
                    <a:pt x="132" y="57"/>
                  </a:lnTo>
                  <a:lnTo>
                    <a:pt x="452" y="208"/>
                  </a:lnTo>
                  <a:lnTo>
                    <a:pt x="678" y="302"/>
                  </a:lnTo>
                  <a:lnTo>
                    <a:pt x="923" y="377"/>
                  </a:lnTo>
                  <a:lnTo>
                    <a:pt x="1205" y="452"/>
                  </a:lnTo>
                  <a:lnTo>
                    <a:pt x="1487" y="528"/>
                  </a:lnTo>
                  <a:lnTo>
                    <a:pt x="1788" y="584"/>
                  </a:lnTo>
                  <a:lnTo>
                    <a:pt x="2071" y="603"/>
                  </a:lnTo>
                  <a:lnTo>
                    <a:pt x="2334" y="622"/>
                  </a:lnTo>
                  <a:lnTo>
                    <a:pt x="2579" y="641"/>
                  </a:lnTo>
                  <a:lnTo>
                    <a:pt x="2936" y="622"/>
                  </a:lnTo>
                  <a:lnTo>
                    <a:pt x="3068" y="603"/>
                  </a:lnTo>
                  <a:lnTo>
                    <a:pt x="2936" y="603"/>
                  </a:lnTo>
                  <a:lnTo>
                    <a:pt x="2579" y="565"/>
                  </a:lnTo>
                  <a:lnTo>
                    <a:pt x="2334" y="546"/>
                  </a:lnTo>
                  <a:lnTo>
                    <a:pt x="2071" y="509"/>
                  </a:lnTo>
                  <a:lnTo>
                    <a:pt x="1807" y="471"/>
                  </a:lnTo>
                  <a:lnTo>
                    <a:pt x="1506" y="415"/>
                  </a:lnTo>
                  <a:lnTo>
                    <a:pt x="1224" y="358"/>
                  </a:lnTo>
                  <a:lnTo>
                    <a:pt x="960" y="302"/>
                  </a:lnTo>
                  <a:lnTo>
                    <a:pt x="697" y="227"/>
                  </a:lnTo>
                  <a:lnTo>
                    <a:pt x="471" y="151"/>
                  </a:lnTo>
                  <a:lnTo>
                    <a:pt x="132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 flipH="1">
              <a:off x="458693" y="4132604"/>
              <a:ext cx="141629" cy="16871"/>
            </a:xfrm>
            <a:custGeom>
              <a:avLst/>
              <a:gdLst/>
              <a:ahLst/>
              <a:cxnLst/>
              <a:rect l="l" t="t" r="r" b="b"/>
              <a:pathLst>
                <a:path w="4273" h="509" extrusionOk="0">
                  <a:moveTo>
                    <a:pt x="4272" y="1"/>
                  </a:moveTo>
                  <a:lnTo>
                    <a:pt x="4084" y="38"/>
                  </a:lnTo>
                  <a:lnTo>
                    <a:pt x="3613" y="114"/>
                  </a:lnTo>
                  <a:lnTo>
                    <a:pt x="3293" y="170"/>
                  </a:lnTo>
                  <a:lnTo>
                    <a:pt x="2936" y="246"/>
                  </a:lnTo>
                  <a:lnTo>
                    <a:pt x="2541" y="283"/>
                  </a:lnTo>
                  <a:lnTo>
                    <a:pt x="2146" y="340"/>
                  </a:lnTo>
                  <a:lnTo>
                    <a:pt x="1750" y="377"/>
                  </a:lnTo>
                  <a:lnTo>
                    <a:pt x="1355" y="415"/>
                  </a:lnTo>
                  <a:lnTo>
                    <a:pt x="998" y="434"/>
                  </a:lnTo>
                  <a:lnTo>
                    <a:pt x="678" y="453"/>
                  </a:lnTo>
                  <a:lnTo>
                    <a:pt x="0" y="471"/>
                  </a:lnTo>
                  <a:lnTo>
                    <a:pt x="188" y="490"/>
                  </a:lnTo>
                  <a:lnTo>
                    <a:pt x="678" y="509"/>
                  </a:lnTo>
                  <a:lnTo>
                    <a:pt x="1374" y="509"/>
                  </a:lnTo>
                  <a:lnTo>
                    <a:pt x="1750" y="490"/>
                  </a:lnTo>
                  <a:lnTo>
                    <a:pt x="2164" y="453"/>
                  </a:lnTo>
                  <a:lnTo>
                    <a:pt x="2560" y="396"/>
                  </a:lnTo>
                  <a:lnTo>
                    <a:pt x="2955" y="340"/>
                  </a:lnTo>
                  <a:lnTo>
                    <a:pt x="3312" y="264"/>
                  </a:lnTo>
                  <a:lnTo>
                    <a:pt x="3632" y="189"/>
                  </a:lnTo>
                  <a:lnTo>
                    <a:pt x="4103" y="57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2A2A2A">
                <a:alpha val="1764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2A2A2A">
                <a:alpha val="1764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 flipH="1">
              <a:off x="407548" y="4324744"/>
              <a:ext cx="691173" cy="126647"/>
            </a:xfrm>
            <a:custGeom>
              <a:avLst/>
              <a:gdLst/>
              <a:ahLst/>
              <a:cxnLst/>
              <a:rect l="l" t="t" r="r" b="b"/>
              <a:pathLst>
                <a:path w="20853" h="3821" extrusionOk="0">
                  <a:moveTo>
                    <a:pt x="1" y="0"/>
                  </a:moveTo>
                  <a:lnTo>
                    <a:pt x="1" y="3820"/>
                  </a:lnTo>
                  <a:lnTo>
                    <a:pt x="20852" y="3820"/>
                  </a:lnTo>
                  <a:lnTo>
                    <a:pt x="208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9" name="Google Shape;359;p5"/>
          <p:cNvGrpSpPr/>
          <p:nvPr/>
        </p:nvGrpSpPr>
        <p:grpSpPr>
          <a:xfrm>
            <a:off x="2841196" y="4601090"/>
            <a:ext cx="3461607" cy="408808"/>
            <a:chOff x="2234340" y="4448625"/>
            <a:chExt cx="4675321" cy="552145"/>
          </a:xfrm>
        </p:grpSpPr>
        <p:sp>
          <p:nvSpPr>
            <p:cNvPr id="360" name="Google Shape;360;p5"/>
            <p:cNvSpPr/>
            <p:nvPr/>
          </p:nvSpPr>
          <p:spPr>
            <a:xfrm>
              <a:off x="2234340" y="4448625"/>
              <a:ext cx="4675321" cy="552145"/>
            </a:xfrm>
            <a:custGeom>
              <a:avLst/>
              <a:gdLst/>
              <a:ahLst/>
              <a:cxnLst/>
              <a:rect l="l" t="t" r="r" b="b"/>
              <a:pathLst>
                <a:path w="122551" h="14473" extrusionOk="0">
                  <a:moveTo>
                    <a:pt x="16769" y="0"/>
                  </a:moveTo>
                  <a:lnTo>
                    <a:pt x="1" y="14472"/>
                  </a:lnTo>
                  <a:lnTo>
                    <a:pt x="122550" y="14472"/>
                  </a:lnTo>
                  <a:lnTo>
                    <a:pt x="104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413838" y="4515388"/>
              <a:ext cx="4305571" cy="418620"/>
            </a:xfrm>
            <a:custGeom>
              <a:avLst/>
              <a:gdLst/>
              <a:ahLst/>
              <a:cxnLst/>
              <a:rect l="l" t="t" r="r" b="b"/>
              <a:pathLst>
                <a:path w="112859" h="10973" extrusionOk="0">
                  <a:moveTo>
                    <a:pt x="12703" y="1"/>
                  </a:moveTo>
                  <a:lnTo>
                    <a:pt x="1" y="10972"/>
                  </a:lnTo>
                  <a:lnTo>
                    <a:pt x="112858" y="10972"/>
                  </a:lnTo>
                  <a:lnTo>
                    <a:pt x="99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 flipH="1">
            <a:off x="412337" y="4372022"/>
            <a:ext cx="3818130" cy="2489832"/>
          </a:xfrm>
          <a:custGeom>
            <a:avLst/>
            <a:gdLst/>
            <a:ahLst/>
            <a:cxnLst/>
            <a:rect l="l" t="t" r="r" b="b"/>
            <a:pathLst>
              <a:path w="20455" h="14331" extrusionOk="0">
                <a:moveTo>
                  <a:pt x="8875" y="1"/>
                </a:moveTo>
                <a:lnTo>
                  <a:pt x="8875" y="1046"/>
                </a:lnTo>
                <a:lnTo>
                  <a:pt x="5587" y="1046"/>
                </a:lnTo>
                <a:lnTo>
                  <a:pt x="5587" y="2618"/>
                </a:lnTo>
                <a:lnTo>
                  <a:pt x="0" y="2618"/>
                </a:lnTo>
                <a:lnTo>
                  <a:pt x="0" y="14330"/>
                </a:lnTo>
                <a:lnTo>
                  <a:pt x="20455" y="14330"/>
                </a:lnTo>
                <a:lnTo>
                  <a:pt x="20455" y="1706"/>
                </a:lnTo>
                <a:lnTo>
                  <a:pt x="17024" y="1706"/>
                </a:lnTo>
                <a:lnTo>
                  <a:pt x="17024" y="232"/>
                </a:lnTo>
                <a:lnTo>
                  <a:pt x="13472" y="232"/>
                </a:lnTo>
                <a:lnTo>
                  <a:pt x="13472" y="5005"/>
                </a:lnTo>
                <a:lnTo>
                  <a:pt x="12471" y="5005"/>
                </a:lnTo>
                <a:lnTo>
                  <a:pt x="12471" y="2387"/>
                </a:lnTo>
                <a:lnTo>
                  <a:pt x="10557" y="2387"/>
                </a:lnTo>
                <a:lnTo>
                  <a:pt x="10557" y="1068"/>
                </a:lnTo>
                <a:lnTo>
                  <a:pt x="9964" y="1068"/>
                </a:lnTo>
                <a:lnTo>
                  <a:pt x="9964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5"/>
          <p:cNvSpPr/>
          <p:nvPr/>
        </p:nvSpPr>
        <p:spPr>
          <a:xfrm flipH="1">
            <a:off x="412337" y="4372022"/>
            <a:ext cx="3818130" cy="2489832"/>
          </a:xfrm>
          <a:custGeom>
            <a:avLst/>
            <a:gdLst/>
            <a:ahLst/>
            <a:cxnLst/>
            <a:rect l="l" t="t" r="r" b="b"/>
            <a:pathLst>
              <a:path w="20455" h="14331" extrusionOk="0">
                <a:moveTo>
                  <a:pt x="8875" y="1"/>
                </a:moveTo>
                <a:lnTo>
                  <a:pt x="8875" y="1046"/>
                </a:lnTo>
                <a:lnTo>
                  <a:pt x="5587" y="1046"/>
                </a:lnTo>
                <a:lnTo>
                  <a:pt x="5587" y="2618"/>
                </a:lnTo>
                <a:lnTo>
                  <a:pt x="0" y="2618"/>
                </a:lnTo>
                <a:lnTo>
                  <a:pt x="0" y="14330"/>
                </a:lnTo>
                <a:lnTo>
                  <a:pt x="20455" y="14330"/>
                </a:lnTo>
                <a:lnTo>
                  <a:pt x="20455" y="1706"/>
                </a:lnTo>
                <a:lnTo>
                  <a:pt x="17024" y="1706"/>
                </a:lnTo>
                <a:lnTo>
                  <a:pt x="17024" y="232"/>
                </a:lnTo>
                <a:lnTo>
                  <a:pt x="13472" y="232"/>
                </a:lnTo>
                <a:lnTo>
                  <a:pt x="13472" y="5005"/>
                </a:lnTo>
                <a:lnTo>
                  <a:pt x="12471" y="5005"/>
                </a:lnTo>
                <a:lnTo>
                  <a:pt x="12471" y="2387"/>
                </a:lnTo>
                <a:lnTo>
                  <a:pt x="10557" y="2387"/>
                </a:lnTo>
                <a:lnTo>
                  <a:pt x="10557" y="1068"/>
                </a:lnTo>
                <a:lnTo>
                  <a:pt x="9964" y="1068"/>
                </a:lnTo>
                <a:lnTo>
                  <a:pt x="9964" y="1"/>
                </a:lnTo>
                <a:close/>
              </a:path>
            </a:pathLst>
          </a:custGeom>
          <a:solidFill>
            <a:srgbClr val="524656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5"/>
          <p:cNvSpPr/>
          <p:nvPr/>
        </p:nvSpPr>
        <p:spPr>
          <a:xfrm>
            <a:off x="-289253" y="901909"/>
            <a:ext cx="701575" cy="7584180"/>
          </a:xfrm>
          <a:custGeom>
            <a:avLst/>
            <a:gdLst/>
            <a:ahLst/>
            <a:cxnLst/>
            <a:rect l="l" t="t" r="r" b="b"/>
            <a:pathLst>
              <a:path w="3641" h="39360" extrusionOk="0">
                <a:moveTo>
                  <a:pt x="1826" y="1"/>
                </a:moveTo>
                <a:lnTo>
                  <a:pt x="1826" y="1178"/>
                </a:lnTo>
                <a:lnTo>
                  <a:pt x="1628" y="1178"/>
                </a:lnTo>
                <a:lnTo>
                  <a:pt x="1628" y="1760"/>
                </a:lnTo>
                <a:lnTo>
                  <a:pt x="1386" y="1760"/>
                </a:lnTo>
                <a:lnTo>
                  <a:pt x="1386" y="771"/>
                </a:lnTo>
                <a:lnTo>
                  <a:pt x="1145" y="771"/>
                </a:lnTo>
                <a:lnTo>
                  <a:pt x="1145" y="2343"/>
                </a:lnTo>
                <a:lnTo>
                  <a:pt x="782" y="2343"/>
                </a:lnTo>
                <a:lnTo>
                  <a:pt x="782" y="4840"/>
                </a:lnTo>
                <a:lnTo>
                  <a:pt x="1" y="4840"/>
                </a:lnTo>
                <a:lnTo>
                  <a:pt x="1" y="39360"/>
                </a:lnTo>
                <a:lnTo>
                  <a:pt x="3641" y="39360"/>
                </a:lnTo>
                <a:lnTo>
                  <a:pt x="3641" y="3872"/>
                </a:lnTo>
                <a:lnTo>
                  <a:pt x="2816" y="3872"/>
                </a:lnTo>
                <a:lnTo>
                  <a:pt x="2816" y="1848"/>
                </a:lnTo>
                <a:lnTo>
                  <a:pt x="2409" y="1848"/>
                </a:lnTo>
                <a:lnTo>
                  <a:pt x="2409" y="2585"/>
                </a:lnTo>
                <a:lnTo>
                  <a:pt x="2134" y="2585"/>
                </a:lnTo>
                <a:lnTo>
                  <a:pt x="213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" name="Google Shape;29;p5"/>
          <p:cNvGrpSpPr/>
          <p:nvPr/>
        </p:nvGrpSpPr>
        <p:grpSpPr>
          <a:xfrm flipH="1">
            <a:off x="2395922" y="4626729"/>
            <a:ext cx="421483" cy="2570216"/>
            <a:chOff x="7849908" y="2472641"/>
            <a:chExt cx="226933" cy="1628265"/>
          </a:xfrm>
        </p:grpSpPr>
        <p:sp>
          <p:nvSpPr>
            <p:cNvPr id="30" name="Google Shape;30;p5"/>
            <p:cNvSpPr/>
            <p:nvPr/>
          </p:nvSpPr>
          <p:spPr>
            <a:xfrm>
              <a:off x="8064079" y="3204967"/>
              <a:ext cx="12762" cy="274438"/>
            </a:xfrm>
            <a:custGeom>
              <a:avLst/>
              <a:gdLst/>
              <a:ahLst/>
              <a:cxnLst/>
              <a:rect l="l" t="t" r="r" b="b"/>
              <a:pathLst>
                <a:path w="133" h="2860" extrusionOk="0">
                  <a:moveTo>
                    <a:pt x="0" y="0"/>
                  </a:moveTo>
                  <a:lnTo>
                    <a:pt x="0" y="2860"/>
                  </a:lnTo>
                  <a:lnTo>
                    <a:pt x="132" y="286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8064079" y="2750142"/>
              <a:ext cx="12762" cy="274438"/>
            </a:xfrm>
            <a:custGeom>
              <a:avLst/>
              <a:gdLst/>
              <a:ahLst/>
              <a:cxnLst/>
              <a:rect l="l" t="t" r="r" b="b"/>
              <a:pathLst>
                <a:path w="133" h="2860" extrusionOk="0">
                  <a:moveTo>
                    <a:pt x="0" y="1"/>
                  </a:moveTo>
                  <a:lnTo>
                    <a:pt x="0" y="2860"/>
                  </a:lnTo>
                  <a:lnTo>
                    <a:pt x="132" y="2860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7992305" y="3356864"/>
              <a:ext cx="12762" cy="122538"/>
            </a:xfrm>
            <a:custGeom>
              <a:avLst/>
              <a:gdLst/>
              <a:ahLst/>
              <a:cxnLst/>
              <a:rect l="l" t="t" r="r" b="b"/>
              <a:pathLst>
                <a:path w="133" h="1277" extrusionOk="0">
                  <a:moveTo>
                    <a:pt x="1" y="1"/>
                  </a:moveTo>
                  <a:lnTo>
                    <a:pt x="1" y="1277"/>
                  </a:lnTo>
                  <a:lnTo>
                    <a:pt x="133" y="127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7993360" y="3009700"/>
              <a:ext cx="11707" cy="255535"/>
            </a:xfrm>
            <a:custGeom>
              <a:avLst/>
              <a:gdLst/>
              <a:ahLst/>
              <a:cxnLst/>
              <a:rect l="l" t="t" r="r" b="b"/>
              <a:pathLst>
                <a:path w="122" h="2663" extrusionOk="0">
                  <a:moveTo>
                    <a:pt x="1" y="1"/>
                  </a:moveTo>
                  <a:lnTo>
                    <a:pt x="1" y="2662"/>
                  </a:lnTo>
                  <a:lnTo>
                    <a:pt x="122" y="2662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7993360" y="3508856"/>
              <a:ext cx="11707" cy="511933"/>
            </a:xfrm>
            <a:custGeom>
              <a:avLst/>
              <a:gdLst/>
              <a:ahLst/>
              <a:cxnLst/>
              <a:rect l="l" t="t" r="r" b="b"/>
              <a:pathLst>
                <a:path w="122" h="5335" extrusionOk="0">
                  <a:moveTo>
                    <a:pt x="1" y="1"/>
                  </a:moveTo>
                  <a:lnTo>
                    <a:pt x="1" y="5334"/>
                  </a:lnTo>
                  <a:lnTo>
                    <a:pt x="122" y="5334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7993360" y="2750142"/>
              <a:ext cx="11707" cy="90872"/>
            </a:xfrm>
            <a:custGeom>
              <a:avLst/>
              <a:gdLst/>
              <a:ahLst/>
              <a:cxnLst/>
              <a:rect l="l" t="t" r="r" b="b"/>
              <a:pathLst>
                <a:path w="122" h="947" extrusionOk="0">
                  <a:moveTo>
                    <a:pt x="1" y="1"/>
                  </a:moveTo>
                  <a:lnTo>
                    <a:pt x="1" y="946"/>
                  </a:lnTo>
                  <a:lnTo>
                    <a:pt x="122" y="94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7921586" y="2472641"/>
              <a:ext cx="11707" cy="239606"/>
            </a:xfrm>
            <a:custGeom>
              <a:avLst/>
              <a:gdLst/>
              <a:ahLst/>
              <a:cxnLst/>
              <a:rect l="l" t="t" r="r" b="b"/>
              <a:pathLst>
                <a:path w="122" h="2497" extrusionOk="0">
                  <a:moveTo>
                    <a:pt x="1" y="0"/>
                  </a:moveTo>
                  <a:lnTo>
                    <a:pt x="1" y="2497"/>
                  </a:lnTo>
                  <a:lnTo>
                    <a:pt x="122" y="249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7921586" y="3141637"/>
              <a:ext cx="11707" cy="337770"/>
            </a:xfrm>
            <a:custGeom>
              <a:avLst/>
              <a:gdLst/>
              <a:ahLst/>
              <a:cxnLst/>
              <a:rect l="l" t="t" r="r" b="b"/>
              <a:pathLst>
                <a:path w="122" h="3520" extrusionOk="0">
                  <a:moveTo>
                    <a:pt x="1" y="1"/>
                  </a:moveTo>
                  <a:lnTo>
                    <a:pt x="1" y="3520"/>
                  </a:lnTo>
                  <a:lnTo>
                    <a:pt x="122" y="3520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7921586" y="2750142"/>
              <a:ext cx="12762" cy="336715"/>
            </a:xfrm>
            <a:custGeom>
              <a:avLst/>
              <a:gdLst/>
              <a:ahLst/>
              <a:cxnLst/>
              <a:rect l="l" t="t" r="r" b="b"/>
              <a:pathLst>
                <a:path w="133" h="3509" extrusionOk="0">
                  <a:moveTo>
                    <a:pt x="1" y="1"/>
                  </a:moveTo>
                  <a:lnTo>
                    <a:pt x="1" y="3509"/>
                  </a:lnTo>
                  <a:lnTo>
                    <a:pt x="133" y="3509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7921586" y="3653459"/>
              <a:ext cx="12762" cy="172052"/>
            </a:xfrm>
            <a:custGeom>
              <a:avLst/>
              <a:gdLst/>
              <a:ahLst/>
              <a:cxnLst/>
              <a:rect l="l" t="t" r="r" b="b"/>
              <a:pathLst>
                <a:path w="133" h="1793" extrusionOk="0">
                  <a:moveTo>
                    <a:pt x="1" y="0"/>
                  </a:moveTo>
                  <a:lnTo>
                    <a:pt x="1" y="1793"/>
                  </a:lnTo>
                  <a:lnTo>
                    <a:pt x="133" y="179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7849908" y="3292574"/>
              <a:ext cx="12666" cy="186829"/>
            </a:xfrm>
            <a:custGeom>
              <a:avLst/>
              <a:gdLst/>
              <a:ahLst/>
              <a:cxnLst/>
              <a:rect l="l" t="t" r="r" b="b"/>
              <a:pathLst>
                <a:path w="132" h="1947" extrusionOk="0">
                  <a:moveTo>
                    <a:pt x="0" y="0"/>
                  </a:moveTo>
                  <a:lnTo>
                    <a:pt x="0" y="1947"/>
                  </a:lnTo>
                  <a:lnTo>
                    <a:pt x="132" y="19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849908" y="3764191"/>
              <a:ext cx="12666" cy="336715"/>
            </a:xfrm>
            <a:custGeom>
              <a:avLst/>
              <a:gdLst/>
              <a:ahLst/>
              <a:cxnLst/>
              <a:rect l="l" t="t" r="r" b="b"/>
              <a:pathLst>
                <a:path w="132" h="3509" extrusionOk="0">
                  <a:moveTo>
                    <a:pt x="0" y="1"/>
                  </a:moveTo>
                  <a:lnTo>
                    <a:pt x="0" y="3509"/>
                  </a:lnTo>
                  <a:lnTo>
                    <a:pt x="132" y="350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7849908" y="2584525"/>
              <a:ext cx="12666" cy="433728"/>
            </a:xfrm>
            <a:custGeom>
              <a:avLst/>
              <a:gdLst/>
              <a:ahLst/>
              <a:cxnLst/>
              <a:rect l="l" t="t" r="r" b="b"/>
              <a:pathLst>
                <a:path w="132" h="4520" extrusionOk="0">
                  <a:moveTo>
                    <a:pt x="0" y="0"/>
                  </a:moveTo>
                  <a:lnTo>
                    <a:pt x="0" y="4520"/>
                  </a:lnTo>
                  <a:lnTo>
                    <a:pt x="132" y="452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" name="Google Shape;43;p5"/>
          <p:cNvGrpSpPr/>
          <p:nvPr/>
        </p:nvGrpSpPr>
        <p:grpSpPr>
          <a:xfrm rot="10800000" flipH="1">
            <a:off x="1260106" y="4537929"/>
            <a:ext cx="421483" cy="2570216"/>
            <a:chOff x="7849908" y="2472641"/>
            <a:chExt cx="226933" cy="1628265"/>
          </a:xfrm>
        </p:grpSpPr>
        <p:sp>
          <p:nvSpPr>
            <p:cNvPr id="44" name="Google Shape;44;p5"/>
            <p:cNvSpPr/>
            <p:nvPr/>
          </p:nvSpPr>
          <p:spPr>
            <a:xfrm>
              <a:off x="8064079" y="3204967"/>
              <a:ext cx="12762" cy="274438"/>
            </a:xfrm>
            <a:custGeom>
              <a:avLst/>
              <a:gdLst/>
              <a:ahLst/>
              <a:cxnLst/>
              <a:rect l="l" t="t" r="r" b="b"/>
              <a:pathLst>
                <a:path w="133" h="2860" extrusionOk="0">
                  <a:moveTo>
                    <a:pt x="0" y="0"/>
                  </a:moveTo>
                  <a:lnTo>
                    <a:pt x="0" y="2860"/>
                  </a:lnTo>
                  <a:lnTo>
                    <a:pt x="132" y="286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8064079" y="2750142"/>
              <a:ext cx="12762" cy="274438"/>
            </a:xfrm>
            <a:custGeom>
              <a:avLst/>
              <a:gdLst/>
              <a:ahLst/>
              <a:cxnLst/>
              <a:rect l="l" t="t" r="r" b="b"/>
              <a:pathLst>
                <a:path w="133" h="2860" extrusionOk="0">
                  <a:moveTo>
                    <a:pt x="0" y="1"/>
                  </a:moveTo>
                  <a:lnTo>
                    <a:pt x="0" y="2860"/>
                  </a:lnTo>
                  <a:lnTo>
                    <a:pt x="132" y="2860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7992305" y="3356864"/>
              <a:ext cx="12762" cy="122538"/>
            </a:xfrm>
            <a:custGeom>
              <a:avLst/>
              <a:gdLst/>
              <a:ahLst/>
              <a:cxnLst/>
              <a:rect l="l" t="t" r="r" b="b"/>
              <a:pathLst>
                <a:path w="133" h="1277" extrusionOk="0">
                  <a:moveTo>
                    <a:pt x="1" y="1"/>
                  </a:moveTo>
                  <a:lnTo>
                    <a:pt x="1" y="1277"/>
                  </a:lnTo>
                  <a:lnTo>
                    <a:pt x="133" y="127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7993360" y="3009700"/>
              <a:ext cx="11707" cy="255535"/>
            </a:xfrm>
            <a:custGeom>
              <a:avLst/>
              <a:gdLst/>
              <a:ahLst/>
              <a:cxnLst/>
              <a:rect l="l" t="t" r="r" b="b"/>
              <a:pathLst>
                <a:path w="122" h="2663" extrusionOk="0">
                  <a:moveTo>
                    <a:pt x="1" y="1"/>
                  </a:moveTo>
                  <a:lnTo>
                    <a:pt x="1" y="2662"/>
                  </a:lnTo>
                  <a:lnTo>
                    <a:pt x="122" y="2662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7993360" y="3508856"/>
              <a:ext cx="11707" cy="511933"/>
            </a:xfrm>
            <a:custGeom>
              <a:avLst/>
              <a:gdLst/>
              <a:ahLst/>
              <a:cxnLst/>
              <a:rect l="l" t="t" r="r" b="b"/>
              <a:pathLst>
                <a:path w="122" h="5335" extrusionOk="0">
                  <a:moveTo>
                    <a:pt x="1" y="1"/>
                  </a:moveTo>
                  <a:lnTo>
                    <a:pt x="1" y="5334"/>
                  </a:lnTo>
                  <a:lnTo>
                    <a:pt x="122" y="5334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7993360" y="2750142"/>
              <a:ext cx="11707" cy="90872"/>
            </a:xfrm>
            <a:custGeom>
              <a:avLst/>
              <a:gdLst/>
              <a:ahLst/>
              <a:cxnLst/>
              <a:rect l="l" t="t" r="r" b="b"/>
              <a:pathLst>
                <a:path w="122" h="947" extrusionOk="0">
                  <a:moveTo>
                    <a:pt x="1" y="1"/>
                  </a:moveTo>
                  <a:lnTo>
                    <a:pt x="1" y="946"/>
                  </a:lnTo>
                  <a:lnTo>
                    <a:pt x="122" y="94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7921586" y="2472641"/>
              <a:ext cx="11707" cy="239606"/>
            </a:xfrm>
            <a:custGeom>
              <a:avLst/>
              <a:gdLst/>
              <a:ahLst/>
              <a:cxnLst/>
              <a:rect l="l" t="t" r="r" b="b"/>
              <a:pathLst>
                <a:path w="122" h="2497" extrusionOk="0">
                  <a:moveTo>
                    <a:pt x="1" y="0"/>
                  </a:moveTo>
                  <a:lnTo>
                    <a:pt x="1" y="2497"/>
                  </a:lnTo>
                  <a:lnTo>
                    <a:pt x="122" y="249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7921586" y="3141637"/>
              <a:ext cx="11707" cy="337770"/>
            </a:xfrm>
            <a:custGeom>
              <a:avLst/>
              <a:gdLst/>
              <a:ahLst/>
              <a:cxnLst/>
              <a:rect l="l" t="t" r="r" b="b"/>
              <a:pathLst>
                <a:path w="122" h="3520" extrusionOk="0">
                  <a:moveTo>
                    <a:pt x="1" y="1"/>
                  </a:moveTo>
                  <a:lnTo>
                    <a:pt x="1" y="3520"/>
                  </a:lnTo>
                  <a:lnTo>
                    <a:pt x="122" y="3520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7921586" y="2750142"/>
              <a:ext cx="12762" cy="336715"/>
            </a:xfrm>
            <a:custGeom>
              <a:avLst/>
              <a:gdLst/>
              <a:ahLst/>
              <a:cxnLst/>
              <a:rect l="l" t="t" r="r" b="b"/>
              <a:pathLst>
                <a:path w="133" h="3509" extrusionOk="0">
                  <a:moveTo>
                    <a:pt x="1" y="1"/>
                  </a:moveTo>
                  <a:lnTo>
                    <a:pt x="1" y="3509"/>
                  </a:lnTo>
                  <a:lnTo>
                    <a:pt x="133" y="3509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7921586" y="3653459"/>
              <a:ext cx="12762" cy="172052"/>
            </a:xfrm>
            <a:custGeom>
              <a:avLst/>
              <a:gdLst/>
              <a:ahLst/>
              <a:cxnLst/>
              <a:rect l="l" t="t" r="r" b="b"/>
              <a:pathLst>
                <a:path w="133" h="1793" extrusionOk="0">
                  <a:moveTo>
                    <a:pt x="1" y="0"/>
                  </a:moveTo>
                  <a:lnTo>
                    <a:pt x="1" y="1793"/>
                  </a:lnTo>
                  <a:lnTo>
                    <a:pt x="133" y="179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7849908" y="3292574"/>
              <a:ext cx="12666" cy="186829"/>
            </a:xfrm>
            <a:custGeom>
              <a:avLst/>
              <a:gdLst/>
              <a:ahLst/>
              <a:cxnLst/>
              <a:rect l="l" t="t" r="r" b="b"/>
              <a:pathLst>
                <a:path w="132" h="1947" extrusionOk="0">
                  <a:moveTo>
                    <a:pt x="0" y="0"/>
                  </a:moveTo>
                  <a:lnTo>
                    <a:pt x="0" y="1947"/>
                  </a:lnTo>
                  <a:lnTo>
                    <a:pt x="132" y="19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7849908" y="3764191"/>
              <a:ext cx="12666" cy="336715"/>
            </a:xfrm>
            <a:custGeom>
              <a:avLst/>
              <a:gdLst/>
              <a:ahLst/>
              <a:cxnLst/>
              <a:rect l="l" t="t" r="r" b="b"/>
              <a:pathLst>
                <a:path w="132" h="3509" extrusionOk="0">
                  <a:moveTo>
                    <a:pt x="0" y="1"/>
                  </a:moveTo>
                  <a:lnTo>
                    <a:pt x="0" y="3509"/>
                  </a:lnTo>
                  <a:lnTo>
                    <a:pt x="132" y="3509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7849908" y="2584525"/>
              <a:ext cx="12666" cy="433728"/>
            </a:xfrm>
            <a:custGeom>
              <a:avLst/>
              <a:gdLst/>
              <a:ahLst/>
              <a:cxnLst/>
              <a:rect l="l" t="t" r="r" b="b"/>
              <a:pathLst>
                <a:path w="132" h="4520" extrusionOk="0">
                  <a:moveTo>
                    <a:pt x="0" y="0"/>
                  </a:moveTo>
                  <a:lnTo>
                    <a:pt x="0" y="4520"/>
                  </a:lnTo>
                  <a:lnTo>
                    <a:pt x="132" y="452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8" name="Google Shape;58;p5"/>
          <p:cNvSpPr txBox="1">
            <a:spLocks noGrp="1"/>
          </p:cNvSpPr>
          <p:nvPr>
            <p:ph type="subTitle" idx="1"/>
          </p:nvPr>
        </p:nvSpPr>
        <p:spPr>
          <a:xfrm>
            <a:off x="1783956" y="3134000"/>
            <a:ext cx="25767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"/>
          <p:cNvSpPr txBox="1">
            <a:spLocks noGrp="1"/>
          </p:cNvSpPr>
          <p:nvPr>
            <p:ph type="subTitle" idx="2"/>
          </p:nvPr>
        </p:nvSpPr>
        <p:spPr>
          <a:xfrm>
            <a:off x="1783956" y="2631525"/>
            <a:ext cx="25767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60" name="Google Shape;60;p5"/>
          <p:cNvSpPr txBox="1">
            <a:spLocks noGrp="1"/>
          </p:cNvSpPr>
          <p:nvPr>
            <p:ph type="subTitle" idx="3"/>
          </p:nvPr>
        </p:nvSpPr>
        <p:spPr>
          <a:xfrm>
            <a:off x="4783344" y="3134001"/>
            <a:ext cx="25767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>
            <a:spLocks noGrp="1"/>
          </p:cNvSpPr>
          <p:nvPr>
            <p:ph type="subTitle" idx="4"/>
          </p:nvPr>
        </p:nvSpPr>
        <p:spPr>
          <a:xfrm>
            <a:off x="4783344" y="2631525"/>
            <a:ext cx="25767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grpSp>
        <p:nvGrpSpPr>
          <p:cNvPr id="62" name="Google Shape;62;p5"/>
          <p:cNvGrpSpPr/>
          <p:nvPr/>
        </p:nvGrpSpPr>
        <p:grpSpPr>
          <a:xfrm>
            <a:off x="8481593" y="1333426"/>
            <a:ext cx="805923" cy="4940097"/>
            <a:chOff x="8481593" y="1333426"/>
            <a:chExt cx="805923" cy="4940097"/>
          </a:xfrm>
        </p:grpSpPr>
        <p:sp>
          <p:nvSpPr>
            <p:cNvPr id="63" name="Google Shape;63;p5"/>
            <p:cNvSpPr/>
            <p:nvPr/>
          </p:nvSpPr>
          <p:spPr>
            <a:xfrm flipH="1">
              <a:off x="8481593" y="1333426"/>
              <a:ext cx="805923" cy="4940097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9031540" y="1998933"/>
              <a:ext cx="209400" cy="107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9031540" y="2202251"/>
              <a:ext cx="209400" cy="107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6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69" name="Google Shape;69;p6"/>
          <p:cNvGrpSpPr/>
          <p:nvPr/>
        </p:nvGrpSpPr>
        <p:grpSpPr>
          <a:xfrm>
            <a:off x="8599192" y="1472186"/>
            <a:ext cx="1071526" cy="5511993"/>
            <a:chOff x="-4738583" y="333424"/>
            <a:chExt cx="1071526" cy="5511993"/>
          </a:xfrm>
        </p:grpSpPr>
        <p:sp>
          <p:nvSpPr>
            <p:cNvPr id="70" name="Google Shape;70;p6"/>
            <p:cNvSpPr/>
            <p:nvPr/>
          </p:nvSpPr>
          <p:spPr>
            <a:xfrm flipH="1">
              <a:off x="-4738583" y="333424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6"/>
            <p:cNvSpPr/>
            <p:nvPr/>
          </p:nvSpPr>
          <p:spPr>
            <a:xfrm flipH="1">
              <a:off x="-4417841" y="333425"/>
              <a:ext cx="750784" cy="5287889"/>
            </a:xfrm>
            <a:custGeom>
              <a:avLst/>
              <a:gdLst/>
              <a:ahLst/>
              <a:cxnLst/>
              <a:rect l="l" t="t" r="r" b="b"/>
              <a:pathLst>
                <a:path w="3553" h="23095" extrusionOk="0">
                  <a:moveTo>
                    <a:pt x="1" y="1"/>
                  </a:moveTo>
                  <a:lnTo>
                    <a:pt x="1" y="23095"/>
                  </a:lnTo>
                  <a:lnTo>
                    <a:pt x="3553" y="23095"/>
                  </a:lnTo>
                  <a:lnTo>
                    <a:pt x="35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6"/>
            <p:cNvSpPr/>
            <p:nvPr/>
          </p:nvSpPr>
          <p:spPr>
            <a:xfrm flipH="1">
              <a:off x="-4417841" y="361327"/>
              <a:ext cx="750767" cy="4585107"/>
            </a:xfrm>
            <a:custGeom>
              <a:avLst/>
              <a:gdLst/>
              <a:ahLst/>
              <a:cxnLst/>
              <a:rect l="l" t="t" r="r" b="b"/>
              <a:pathLst>
                <a:path w="3553" h="21699" extrusionOk="0">
                  <a:moveTo>
                    <a:pt x="3553" y="133"/>
                  </a:moveTo>
                  <a:lnTo>
                    <a:pt x="1" y="133"/>
                  </a:lnTo>
                  <a:lnTo>
                    <a:pt x="1" y="1"/>
                  </a:lnTo>
                  <a:lnTo>
                    <a:pt x="3553" y="1"/>
                  </a:lnTo>
                  <a:close/>
                  <a:moveTo>
                    <a:pt x="3553" y="265"/>
                  </a:moveTo>
                  <a:lnTo>
                    <a:pt x="1" y="265"/>
                  </a:lnTo>
                  <a:lnTo>
                    <a:pt x="1" y="397"/>
                  </a:lnTo>
                  <a:lnTo>
                    <a:pt x="3553" y="397"/>
                  </a:lnTo>
                  <a:close/>
                  <a:moveTo>
                    <a:pt x="3553" y="617"/>
                  </a:moveTo>
                  <a:lnTo>
                    <a:pt x="1" y="617"/>
                  </a:lnTo>
                  <a:lnTo>
                    <a:pt x="1" y="760"/>
                  </a:lnTo>
                  <a:lnTo>
                    <a:pt x="3553" y="760"/>
                  </a:lnTo>
                  <a:close/>
                  <a:moveTo>
                    <a:pt x="3553" y="892"/>
                  </a:moveTo>
                  <a:lnTo>
                    <a:pt x="1" y="892"/>
                  </a:lnTo>
                  <a:lnTo>
                    <a:pt x="1" y="1024"/>
                  </a:lnTo>
                  <a:lnTo>
                    <a:pt x="3553" y="1024"/>
                  </a:lnTo>
                  <a:close/>
                  <a:moveTo>
                    <a:pt x="3553" y="1244"/>
                  </a:moveTo>
                  <a:lnTo>
                    <a:pt x="1" y="1244"/>
                  </a:lnTo>
                  <a:lnTo>
                    <a:pt x="1" y="1387"/>
                  </a:lnTo>
                  <a:lnTo>
                    <a:pt x="3553" y="1387"/>
                  </a:lnTo>
                  <a:close/>
                  <a:moveTo>
                    <a:pt x="3553" y="1519"/>
                  </a:moveTo>
                  <a:lnTo>
                    <a:pt x="1" y="1519"/>
                  </a:lnTo>
                  <a:lnTo>
                    <a:pt x="1" y="1661"/>
                  </a:lnTo>
                  <a:lnTo>
                    <a:pt x="3553" y="1661"/>
                  </a:lnTo>
                  <a:close/>
                  <a:moveTo>
                    <a:pt x="3553" y="1881"/>
                  </a:moveTo>
                  <a:lnTo>
                    <a:pt x="1" y="1881"/>
                  </a:lnTo>
                  <a:lnTo>
                    <a:pt x="1" y="2013"/>
                  </a:lnTo>
                  <a:lnTo>
                    <a:pt x="3553" y="2013"/>
                  </a:lnTo>
                  <a:close/>
                  <a:moveTo>
                    <a:pt x="3553" y="2145"/>
                  </a:moveTo>
                  <a:lnTo>
                    <a:pt x="1" y="2145"/>
                  </a:lnTo>
                  <a:lnTo>
                    <a:pt x="1" y="2288"/>
                  </a:lnTo>
                  <a:lnTo>
                    <a:pt x="3553" y="2288"/>
                  </a:lnTo>
                  <a:close/>
                  <a:moveTo>
                    <a:pt x="3553" y="2508"/>
                  </a:moveTo>
                  <a:lnTo>
                    <a:pt x="1" y="2508"/>
                  </a:lnTo>
                  <a:lnTo>
                    <a:pt x="1" y="2640"/>
                  </a:lnTo>
                  <a:lnTo>
                    <a:pt x="3553" y="2640"/>
                  </a:lnTo>
                  <a:close/>
                  <a:moveTo>
                    <a:pt x="3553" y="2772"/>
                  </a:moveTo>
                  <a:lnTo>
                    <a:pt x="1" y="2772"/>
                  </a:lnTo>
                  <a:lnTo>
                    <a:pt x="1" y="2904"/>
                  </a:lnTo>
                  <a:lnTo>
                    <a:pt x="3553" y="2904"/>
                  </a:lnTo>
                  <a:close/>
                  <a:moveTo>
                    <a:pt x="3553" y="3135"/>
                  </a:moveTo>
                  <a:lnTo>
                    <a:pt x="1" y="3135"/>
                  </a:lnTo>
                  <a:lnTo>
                    <a:pt x="1" y="3267"/>
                  </a:lnTo>
                  <a:lnTo>
                    <a:pt x="3553" y="3267"/>
                  </a:lnTo>
                  <a:close/>
                  <a:moveTo>
                    <a:pt x="3553" y="3399"/>
                  </a:moveTo>
                  <a:lnTo>
                    <a:pt x="1" y="3399"/>
                  </a:lnTo>
                  <a:lnTo>
                    <a:pt x="1" y="3531"/>
                  </a:lnTo>
                  <a:lnTo>
                    <a:pt x="3553" y="3531"/>
                  </a:lnTo>
                  <a:close/>
                  <a:moveTo>
                    <a:pt x="3553" y="3751"/>
                  </a:moveTo>
                  <a:lnTo>
                    <a:pt x="1" y="3751"/>
                  </a:lnTo>
                  <a:lnTo>
                    <a:pt x="1" y="3894"/>
                  </a:lnTo>
                  <a:lnTo>
                    <a:pt x="3553" y="3894"/>
                  </a:lnTo>
                  <a:close/>
                  <a:moveTo>
                    <a:pt x="3553" y="4026"/>
                  </a:moveTo>
                  <a:lnTo>
                    <a:pt x="1" y="4026"/>
                  </a:lnTo>
                  <a:lnTo>
                    <a:pt x="1" y="4158"/>
                  </a:lnTo>
                  <a:lnTo>
                    <a:pt x="3553" y="4158"/>
                  </a:lnTo>
                  <a:close/>
                  <a:moveTo>
                    <a:pt x="3553" y="4378"/>
                  </a:moveTo>
                  <a:lnTo>
                    <a:pt x="1" y="4378"/>
                  </a:lnTo>
                  <a:lnTo>
                    <a:pt x="1" y="4521"/>
                  </a:lnTo>
                  <a:lnTo>
                    <a:pt x="3553" y="4521"/>
                  </a:lnTo>
                  <a:close/>
                  <a:moveTo>
                    <a:pt x="3553" y="4653"/>
                  </a:moveTo>
                  <a:lnTo>
                    <a:pt x="1" y="4653"/>
                  </a:lnTo>
                  <a:lnTo>
                    <a:pt x="1" y="4785"/>
                  </a:lnTo>
                  <a:lnTo>
                    <a:pt x="3553" y="4785"/>
                  </a:lnTo>
                  <a:close/>
                  <a:moveTo>
                    <a:pt x="3553" y="5005"/>
                  </a:moveTo>
                  <a:lnTo>
                    <a:pt x="1" y="5005"/>
                  </a:lnTo>
                  <a:lnTo>
                    <a:pt x="1" y="5148"/>
                  </a:lnTo>
                  <a:lnTo>
                    <a:pt x="3553" y="5148"/>
                  </a:lnTo>
                  <a:close/>
                  <a:moveTo>
                    <a:pt x="3553" y="5280"/>
                  </a:moveTo>
                  <a:lnTo>
                    <a:pt x="1" y="5280"/>
                  </a:lnTo>
                  <a:lnTo>
                    <a:pt x="1" y="5412"/>
                  </a:lnTo>
                  <a:lnTo>
                    <a:pt x="3553" y="5412"/>
                  </a:lnTo>
                  <a:close/>
                  <a:moveTo>
                    <a:pt x="3553" y="5631"/>
                  </a:moveTo>
                  <a:lnTo>
                    <a:pt x="1" y="5631"/>
                  </a:lnTo>
                  <a:lnTo>
                    <a:pt x="1" y="5774"/>
                  </a:lnTo>
                  <a:lnTo>
                    <a:pt x="3553" y="5774"/>
                  </a:lnTo>
                  <a:close/>
                  <a:moveTo>
                    <a:pt x="3553" y="5906"/>
                  </a:moveTo>
                  <a:lnTo>
                    <a:pt x="1" y="5906"/>
                  </a:lnTo>
                  <a:lnTo>
                    <a:pt x="1" y="6038"/>
                  </a:lnTo>
                  <a:lnTo>
                    <a:pt x="3553" y="6038"/>
                  </a:lnTo>
                  <a:close/>
                  <a:moveTo>
                    <a:pt x="3553" y="6258"/>
                  </a:moveTo>
                  <a:lnTo>
                    <a:pt x="1" y="6258"/>
                  </a:lnTo>
                  <a:lnTo>
                    <a:pt x="1" y="6401"/>
                  </a:lnTo>
                  <a:lnTo>
                    <a:pt x="3553" y="6401"/>
                  </a:lnTo>
                  <a:close/>
                  <a:moveTo>
                    <a:pt x="3553" y="6522"/>
                  </a:moveTo>
                  <a:lnTo>
                    <a:pt x="1" y="6522"/>
                  </a:lnTo>
                  <a:lnTo>
                    <a:pt x="1" y="6665"/>
                  </a:lnTo>
                  <a:lnTo>
                    <a:pt x="3553" y="6665"/>
                  </a:lnTo>
                  <a:close/>
                  <a:moveTo>
                    <a:pt x="3553" y="6885"/>
                  </a:moveTo>
                  <a:lnTo>
                    <a:pt x="1" y="6885"/>
                  </a:lnTo>
                  <a:lnTo>
                    <a:pt x="1" y="7028"/>
                  </a:lnTo>
                  <a:lnTo>
                    <a:pt x="3553" y="7028"/>
                  </a:lnTo>
                  <a:close/>
                  <a:moveTo>
                    <a:pt x="3553" y="7149"/>
                  </a:moveTo>
                  <a:lnTo>
                    <a:pt x="1" y="7149"/>
                  </a:lnTo>
                  <a:lnTo>
                    <a:pt x="1" y="7292"/>
                  </a:lnTo>
                  <a:lnTo>
                    <a:pt x="3553" y="7292"/>
                  </a:lnTo>
                  <a:close/>
                  <a:moveTo>
                    <a:pt x="3553" y="7512"/>
                  </a:moveTo>
                  <a:lnTo>
                    <a:pt x="1" y="7512"/>
                  </a:lnTo>
                  <a:lnTo>
                    <a:pt x="1" y="7644"/>
                  </a:lnTo>
                  <a:lnTo>
                    <a:pt x="3553" y="7644"/>
                  </a:lnTo>
                  <a:close/>
                  <a:moveTo>
                    <a:pt x="3553" y="7776"/>
                  </a:moveTo>
                  <a:lnTo>
                    <a:pt x="1" y="7776"/>
                  </a:lnTo>
                  <a:lnTo>
                    <a:pt x="1" y="7919"/>
                  </a:lnTo>
                  <a:lnTo>
                    <a:pt x="3553" y="7919"/>
                  </a:lnTo>
                  <a:close/>
                  <a:moveTo>
                    <a:pt x="3553" y="8139"/>
                  </a:moveTo>
                  <a:lnTo>
                    <a:pt x="1" y="8139"/>
                  </a:lnTo>
                  <a:lnTo>
                    <a:pt x="1" y="8271"/>
                  </a:lnTo>
                  <a:lnTo>
                    <a:pt x="3553" y="8271"/>
                  </a:lnTo>
                  <a:close/>
                  <a:moveTo>
                    <a:pt x="3553" y="8403"/>
                  </a:moveTo>
                  <a:lnTo>
                    <a:pt x="1" y="8403"/>
                  </a:lnTo>
                  <a:lnTo>
                    <a:pt x="1" y="8546"/>
                  </a:lnTo>
                  <a:lnTo>
                    <a:pt x="3553" y="8546"/>
                  </a:lnTo>
                  <a:close/>
                  <a:moveTo>
                    <a:pt x="3553" y="8766"/>
                  </a:moveTo>
                  <a:lnTo>
                    <a:pt x="1" y="8766"/>
                  </a:lnTo>
                  <a:lnTo>
                    <a:pt x="1" y="8898"/>
                  </a:lnTo>
                  <a:lnTo>
                    <a:pt x="3553" y="8898"/>
                  </a:lnTo>
                  <a:close/>
                  <a:moveTo>
                    <a:pt x="3553" y="9030"/>
                  </a:moveTo>
                  <a:lnTo>
                    <a:pt x="1" y="9030"/>
                  </a:lnTo>
                  <a:lnTo>
                    <a:pt x="1" y="9173"/>
                  </a:lnTo>
                  <a:lnTo>
                    <a:pt x="3553" y="9173"/>
                  </a:lnTo>
                  <a:close/>
                  <a:moveTo>
                    <a:pt x="3553" y="9392"/>
                  </a:moveTo>
                  <a:lnTo>
                    <a:pt x="1" y="9392"/>
                  </a:lnTo>
                  <a:lnTo>
                    <a:pt x="1" y="9524"/>
                  </a:lnTo>
                  <a:lnTo>
                    <a:pt x="3553" y="9524"/>
                  </a:lnTo>
                  <a:close/>
                  <a:moveTo>
                    <a:pt x="3553" y="9656"/>
                  </a:moveTo>
                  <a:lnTo>
                    <a:pt x="1" y="9656"/>
                  </a:lnTo>
                  <a:lnTo>
                    <a:pt x="1" y="9788"/>
                  </a:lnTo>
                  <a:lnTo>
                    <a:pt x="3553" y="9788"/>
                  </a:lnTo>
                  <a:close/>
                  <a:moveTo>
                    <a:pt x="3553" y="10019"/>
                  </a:moveTo>
                  <a:lnTo>
                    <a:pt x="1" y="10019"/>
                  </a:lnTo>
                  <a:lnTo>
                    <a:pt x="1" y="10151"/>
                  </a:lnTo>
                  <a:lnTo>
                    <a:pt x="3553" y="10151"/>
                  </a:lnTo>
                  <a:close/>
                  <a:moveTo>
                    <a:pt x="3553" y="10283"/>
                  </a:moveTo>
                  <a:lnTo>
                    <a:pt x="1" y="10283"/>
                  </a:lnTo>
                  <a:lnTo>
                    <a:pt x="1" y="10415"/>
                  </a:lnTo>
                  <a:lnTo>
                    <a:pt x="3553" y="10415"/>
                  </a:lnTo>
                  <a:close/>
                  <a:moveTo>
                    <a:pt x="3553" y="10646"/>
                  </a:moveTo>
                  <a:lnTo>
                    <a:pt x="1" y="10646"/>
                  </a:lnTo>
                  <a:lnTo>
                    <a:pt x="1" y="10778"/>
                  </a:lnTo>
                  <a:lnTo>
                    <a:pt x="3553" y="10778"/>
                  </a:lnTo>
                  <a:close/>
                  <a:moveTo>
                    <a:pt x="3553" y="10910"/>
                  </a:moveTo>
                  <a:lnTo>
                    <a:pt x="1" y="10910"/>
                  </a:lnTo>
                  <a:lnTo>
                    <a:pt x="1" y="11042"/>
                  </a:lnTo>
                  <a:lnTo>
                    <a:pt x="3553" y="11042"/>
                  </a:lnTo>
                  <a:close/>
                  <a:moveTo>
                    <a:pt x="3553" y="11262"/>
                  </a:moveTo>
                  <a:lnTo>
                    <a:pt x="1" y="11262"/>
                  </a:lnTo>
                  <a:lnTo>
                    <a:pt x="1" y="11405"/>
                  </a:lnTo>
                  <a:lnTo>
                    <a:pt x="3553" y="11405"/>
                  </a:lnTo>
                  <a:close/>
                  <a:moveTo>
                    <a:pt x="3553" y="11537"/>
                  </a:moveTo>
                  <a:lnTo>
                    <a:pt x="1" y="11537"/>
                  </a:lnTo>
                  <a:lnTo>
                    <a:pt x="1" y="11669"/>
                  </a:lnTo>
                  <a:lnTo>
                    <a:pt x="3553" y="11669"/>
                  </a:lnTo>
                  <a:close/>
                  <a:moveTo>
                    <a:pt x="3553" y="11889"/>
                  </a:moveTo>
                  <a:lnTo>
                    <a:pt x="1" y="11889"/>
                  </a:lnTo>
                  <a:lnTo>
                    <a:pt x="1" y="12032"/>
                  </a:lnTo>
                  <a:lnTo>
                    <a:pt x="3553" y="12032"/>
                  </a:lnTo>
                  <a:close/>
                  <a:moveTo>
                    <a:pt x="3553" y="12164"/>
                  </a:moveTo>
                  <a:lnTo>
                    <a:pt x="1" y="12164"/>
                  </a:lnTo>
                  <a:lnTo>
                    <a:pt x="1" y="12296"/>
                  </a:lnTo>
                  <a:lnTo>
                    <a:pt x="3553" y="12296"/>
                  </a:lnTo>
                  <a:close/>
                  <a:moveTo>
                    <a:pt x="3553" y="12516"/>
                  </a:moveTo>
                  <a:lnTo>
                    <a:pt x="1" y="12516"/>
                  </a:lnTo>
                  <a:lnTo>
                    <a:pt x="1" y="12659"/>
                  </a:lnTo>
                  <a:lnTo>
                    <a:pt x="3553" y="12659"/>
                  </a:lnTo>
                  <a:close/>
                  <a:moveTo>
                    <a:pt x="3553" y="12791"/>
                  </a:moveTo>
                  <a:lnTo>
                    <a:pt x="1" y="12791"/>
                  </a:lnTo>
                  <a:lnTo>
                    <a:pt x="1" y="12923"/>
                  </a:lnTo>
                  <a:lnTo>
                    <a:pt x="3553" y="12923"/>
                  </a:lnTo>
                  <a:close/>
                  <a:moveTo>
                    <a:pt x="3553" y="13142"/>
                  </a:moveTo>
                  <a:lnTo>
                    <a:pt x="1" y="13142"/>
                  </a:lnTo>
                  <a:lnTo>
                    <a:pt x="1" y="13285"/>
                  </a:lnTo>
                  <a:lnTo>
                    <a:pt x="3553" y="13285"/>
                  </a:lnTo>
                  <a:close/>
                  <a:moveTo>
                    <a:pt x="3553" y="13406"/>
                  </a:moveTo>
                  <a:lnTo>
                    <a:pt x="1" y="13406"/>
                  </a:lnTo>
                  <a:lnTo>
                    <a:pt x="1" y="13549"/>
                  </a:lnTo>
                  <a:lnTo>
                    <a:pt x="3553" y="13549"/>
                  </a:lnTo>
                  <a:close/>
                  <a:moveTo>
                    <a:pt x="3553" y="13769"/>
                  </a:moveTo>
                  <a:lnTo>
                    <a:pt x="1" y="13769"/>
                  </a:lnTo>
                  <a:lnTo>
                    <a:pt x="1" y="13912"/>
                  </a:lnTo>
                  <a:lnTo>
                    <a:pt x="3553" y="13912"/>
                  </a:lnTo>
                  <a:close/>
                  <a:moveTo>
                    <a:pt x="3553" y="14033"/>
                  </a:moveTo>
                  <a:lnTo>
                    <a:pt x="1" y="14033"/>
                  </a:lnTo>
                  <a:lnTo>
                    <a:pt x="1" y="14176"/>
                  </a:lnTo>
                  <a:lnTo>
                    <a:pt x="3553" y="14176"/>
                  </a:lnTo>
                  <a:close/>
                  <a:moveTo>
                    <a:pt x="3553" y="14396"/>
                  </a:moveTo>
                  <a:lnTo>
                    <a:pt x="1" y="14396"/>
                  </a:lnTo>
                  <a:lnTo>
                    <a:pt x="1" y="14528"/>
                  </a:lnTo>
                  <a:lnTo>
                    <a:pt x="3553" y="14528"/>
                  </a:lnTo>
                  <a:close/>
                  <a:moveTo>
                    <a:pt x="3553" y="14660"/>
                  </a:moveTo>
                  <a:lnTo>
                    <a:pt x="1" y="14660"/>
                  </a:lnTo>
                  <a:lnTo>
                    <a:pt x="1" y="14803"/>
                  </a:lnTo>
                  <a:lnTo>
                    <a:pt x="3553" y="14803"/>
                  </a:lnTo>
                  <a:close/>
                  <a:moveTo>
                    <a:pt x="3553" y="15023"/>
                  </a:moveTo>
                  <a:lnTo>
                    <a:pt x="1" y="15023"/>
                  </a:lnTo>
                  <a:lnTo>
                    <a:pt x="1" y="15155"/>
                  </a:lnTo>
                  <a:lnTo>
                    <a:pt x="3553" y="15155"/>
                  </a:lnTo>
                  <a:close/>
                  <a:moveTo>
                    <a:pt x="3553" y="15287"/>
                  </a:moveTo>
                  <a:lnTo>
                    <a:pt x="1" y="15287"/>
                  </a:lnTo>
                  <a:lnTo>
                    <a:pt x="1" y="15430"/>
                  </a:lnTo>
                  <a:lnTo>
                    <a:pt x="3553" y="15430"/>
                  </a:lnTo>
                  <a:close/>
                  <a:moveTo>
                    <a:pt x="3553" y="15650"/>
                  </a:moveTo>
                  <a:lnTo>
                    <a:pt x="1" y="15650"/>
                  </a:lnTo>
                  <a:lnTo>
                    <a:pt x="1" y="15782"/>
                  </a:lnTo>
                  <a:lnTo>
                    <a:pt x="3553" y="15782"/>
                  </a:lnTo>
                  <a:close/>
                  <a:moveTo>
                    <a:pt x="3553" y="15914"/>
                  </a:moveTo>
                  <a:lnTo>
                    <a:pt x="1" y="15914"/>
                  </a:lnTo>
                  <a:lnTo>
                    <a:pt x="1" y="16057"/>
                  </a:lnTo>
                  <a:lnTo>
                    <a:pt x="3553" y="16057"/>
                  </a:lnTo>
                  <a:close/>
                  <a:moveTo>
                    <a:pt x="3553" y="16277"/>
                  </a:moveTo>
                  <a:lnTo>
                    <a:pt x="1" y="16277"/>
                  </a:lnTo>
                  <a:lnTo>
                    <a:pt x="1" y="16409"/>
                  </a:lnTo>
                  <a:lnTo>
                    <a:pt x="3553" y="16409"/>
                  </a:lnTo>
                  <a:close/>
                  <a:moveTo>
                    <a:pt x="3553" y="16552"/>
                  </a:moveTo>
                  <a:lnTo>
                    <a:pt x="1" y="16552"/>
                  </a:lnTo>
                  <a:lnTo>
                    <a:pt x="1" y="16684"/>
                  </a:lnTo>
                  <a:lnTo>
                    <a:pt x="3553" y="16684"/>
                  </a:lnTo>
                  <a:close/>
                  <a:moveTo>
                    <a:pt x="3553" y="16903"/>
                  </a:moveTo>
                  <a:lnTo>
                    <a:pt x="1" y="16903"/>
                  </a:lnTo>
                  <a:lnTo>
                    <a:pt x="1" y="17046"/>
                  </a:lnTo>
                  <a:lnTo>
                    <a:pt x="3553" y="17046"/>
                  </a:lnTo>
                  <a:close/>
                  <a:moveTo>
                    <a:pt x="3553" y="17178"/>
                  </a:moveTo>
                  <a:lnTo>
                    <a:pt x="1" y="17178"/>
                  </a:lnTo>
                  <a:lnTo>
                    <a:pt x="1" y="17310"/>
                  </a:lnTo>
                  <a:lnTo>
                    <a:pt x="3553" y="17310"/>
                  </a:lnTo>
                  <a:close/>
                  <a:moveTo>
                    <a:pt x="3553" y="17530"/>
                  </a:moveTo>
                  <a:lnTo>
                    <a:pt x="1" y="17530"/>
                  </a:lnTo>
                  <a:lnTo>
                    <a:pt x="1" y="17673"/>
                  </a:lnTo>
                  <a:lnTo>
                    <a:pt x="3553" y="17673"/>
                  </a:lnTo>
                  <a:close/>
                  <a:moveTo>
                    <a:pt x="3553" y="17794"/>
                  </a:moveTo>
                  <a:lnTo>
                    <a:pt x="1" y="17794"/>
                  </a:lnTo>
                  <a:lnTo>
                    <a:pt x="1" y="17937"/>
                  </a:lnTo>
                  <a:lnTo>
                    <a:pt x="3553" y="17937"/>
                  </a:lnTo>
                  <a:close/>
                  <a:moveTo>
                    <a:pt x="3553" y="18157"/>
                  </a:moveTo>
                  <a:lnTo>
                    <a:pt x="1" y="18157"/>
                  </a:lnTo>
                  <a:lnTo>
                    <a:pt x="1" y="18300"/>
                  </a:lnTo>
                  <a:lnTo>
                    <a:pt x="3553" y="18300"/>
                  </a:lnTo>
                  <a:close/>
                  <a:moveTo>
                    <a:pt x="3553" y="18421"/>
                  </a:moveTo>
                  <a:lnTo>
                    <a:pt x="1" y="18421"/>
                  </a:lnTo>
                  <a:lnTo>
                    <a:pt x="1" y="18564"/>
                  </a:lnTo>
                  <a:lnTo>
                    <a:pt x="3553" y="18564"/>
                  </a:lnTo>
                  <a:close/>
                  <a:moveTo>
                    <a:pt x="3553" y="18784"/>
                  </a:moveTo>
                  <a:lnTo>
                    <a:pt x="1" y="18784"/>
                  </a:lnTo>
                  <a:lnTo>
                    <a:pt x="1" y="18916"/>
                  </a:lnTo>
                  <a:lnTo>
                    <a:pt x="3553" y="18916"/>
                  </a:lnTo>
                  <a:close/>
                  <a:moveTo>
                    <a:pt x="3553" y="19048"/>
                  </a:moveTo>
                  <a:lnTo>
                    <a:pt x="1" y="19048"/>
                  </a:lnTo>
                  <a:lnTo>
                    <a:pt x="1" y="19191"/>
                  </a:lnTo>
                  <a:lnTo>
                    <a:pt x="3553" y="19191"/>
                  </a:lnTo>
                  <a:close/>
                  <a:moveTo>
                    <a:pt x="3553" y="19411"/>
                  </a:moveTo>
                  <a:lnTo>
                    <a:pt x="1" y="19411"/>
                  </a:lnTo>
                  <a:lnTo>
                    <a:pt x="1" y="19543"/>
                  </a:lnTo>
                  <a:lnTo>
                    <a:pt x="3553" y="19543"/>
                  </a:lnTo>
                  <a:close/>
                  <a:moveTo>
                    <a:pt x="3553" y="19675"/>
                  </a:moveTo>
                  <a:lnTo>
                    <a:pt x="1" y="19675"/>
                  </a:lnTo>
                  <a:lnTo>
                    <a:pt x="1" y="19818"/>
                  </a:lnTo>
                  <a:lnTo>
                    <a:pt x="3553" y="19818"/>
                  </a:lnTo>
                  <a:close/>
                  <a:moveTo>
                    <a:pt x="3553" y="20038"/>
                  </a:moveTo>
                  <a:lnTo>
                    <a:pt x="1" y="20038"/>
                  </a:lnTo>
                  <a:lnTo>
                    <a:pt x="1" y="20170"/>
                  </a:lnTo>
                  <a:lnTo>
                    <a:pt x="3553" y="20170"/>
                  </a:lnTo>
                  <a:close/>
                  <a:moveTo>
                    <a:pt x="3553" y="20302"/>
                  </a:moveTo>
                  <a:lnTo>
                    <a:pt x="1" y="20302"/>
                  </a:lnTo>
                  <a:lnTo>
                    <a:pt x="1" y="20445"/>
                  </a:lnTo>
                  <a:lnTo>
                    <a:pt x="3553" y="20445"/>
                  </a:lnTo>
                  <a:close/>
                  <a:moveTo>
                    <a:pt x="3553" y="20664"/>
                  </a:moveTo>
                  <a:lnTo>
                    <a:pt x="1" y="20664"/>
                  </a:lnTo>
                  <a:lnTo>
                    <a:pt x="1" y="20796"/>
                  </a:lnTo>
                  <a:lnTo>
                    <a:pt x="3553" y="20796"/>
                  </a:lnTo>
                  <a:close/>
                  <a:moveTo>
                    <a:pt x="3553" y="20939"/>
                  </a:moveTo>
                  <a:lnTo>
                    <a:pt x="1" y="20939"/>
                  </a:lnTo>
                  <a:lnTo>
                    <a:pt x="1" y="21071"/>
                  </a:lnTo>
                  <a:lnTo>
                    <a:pt x="3553" y="21071"/>
                  </a:lnTo>
                  <a:close/>
                  <a:moveTo>
                    <a:pt x="3553" y="21291"/>
                  </a:moveTo>
                  <a:lnTo>
                    <a:pt x="1" y="21291"/>
                  </a:lnTo>
                  <a:lnTo>
                    <a:pt x="1" y="21434"/>
                  </a:lnTo>
                  <a:lnTo>
                    <a:pt x="3553" y="21434"/>
                  </a:lnTo>
                  <a:close/>
                  <a:moveTo>
                    <a:pt x="3553" y="21566"/>
                  </a:moveTo>
                  <a:lnTo>
                    <a:pt x="1" y="21566"/>
                  </a:lnTo>
                  <a:lnTo>
                    <a:pt x="1" y="21698"/>
                  </a:lnTo>
                  <a:lnTo>
                    <a:pt x="3553" y="21698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6"/>
            <p:cNvSpPr/>
            <p:nvPr/>
          </p:nvSpPr>
          <p:spPr>
            <a:xfrm flipH="1">
              <a:off x="-4738580" y="359003"/>
              <a:ext cx="320972" cy="4815007"/>
            </a:xfrm>
            <a:custGeom>
              <a:avLst/>
              <a:gdLst/>
              <a:ahLst/>
              <a:cxnLst/>
              <a:rect l="l" t="t" r="r" b="b"/>
              <a:pathLst>
                <a:path w="1519" h="22787" extrusionOk="0">
                  <a:moveTo>
                    <a:pt x="1" y="276"/>
                  </a:moveTo>
                  <a:lnTo>
                    <a:pt x="1518" y="1409"/>
                  </a:lnTo>
                  <a:lnTo>
                    <a:pt x="1518" y="1530"/>
                  </a:lnTo>
                  <a:lnTo>
                    <a:pt x="1" y="419"/>
                  </a:lnTo>
                  <a:close/>
                  <a:moveTo>
                    <a:pt x="1" y="155"/>
                  </a:moveTo>
                  <a:lnTo>
                    <a:pt x="1518" y="1266"/>
                  </a:lnTo>
                  <a:lnTo>
                    <a:pt x="1518" y="1145"/>
                  </a:lnTo>
                  <a:lnTo>
                    <a:pt x="1" y="1"/>
                  </a:lnTo>
                  <a:close/>
                  <a:moveTo>
                    <a:pt x="1" y="1046"/>
                  </a:moveTo>
                  <a:lnTo>
                    <a:pt x="1518" y="2156"/>
                  </a:lnTo>
                  <a:lnTo>
                    <a:pt x="1518" y="2035"/>
                  </a:lnTo>
                  <a:lnTo>
                    <a:pt x="1" y="903"/>
                  </a:lnTo>
                  <a:close/>
                  <a:moveTo>
                    <a:pt x="1" y="782"/>
                  </a:moveTo>
                  <a:lnTo>
                    <a:pt x="1518" y="1881"/>
                  </a:lnTo>
                  <a:lnTo>
                    <a:pt x="1518" y="1771"/>
                  </a:lnTo>
                  <a:lnTo>
                    <a:pt x="1" y="639"/>
                  </a:lnTo>
                  <a:close/>
                  <a:moveTo>
                    <a:pt x="1" y="1672"/>
                  </a:moveTo>
                  <a:lnTo>
                    <a:pt x="1518" y="2783"/>
                  </a:lnTo>
                  <a:lnTo>
                    <a:pt x="1518" y="2662"/>
                  </a:lnTo>
                  <a:lnTo>
                    <a:pt x="1" y="1530"/>
                  </a:lnTo>
                  <a:close/>
                  <a:moveTo>
                    <a:pt x="1" y="1398"/>
                  </a:moveTo>
                  <a:lnTo>
                    <a:pt x="1518" y="2508"/>
                  </a:lnTo>
                  <a:lnTo>
                    <a:pt x="1518" y="2387"/>
                  </a:lnTo>
                  <a:lnTo>
                    <a:pt x="1" y="1255"/>
                  </a:lnTo>
                  <a:close/>
                  <a:moveTo>
                    <a:pt x="1" y="2288"/>
                  </a:moveTo>
                  <a:lnTo>
                    <a:pt x="1518" y="3399"/>
                  </a:lnTo>
                  <a:lnTo>
                    <a:pt x="1518" y="3289"/>
                  </a:lnTo>
                  <a:lnTo>
                    <a:pt x="1" y="2145"/>
                  </a:lnTo>
                  <a:close/>
                  <a:moveTo>
                    <a:pt x="1" y="2024"/>
                  </a:moveTo>
                  <a:lnTo>
                    <a:pt x="1518" y="3135"/>
                  </a:lnTo>
                  <a:lnTo>
                    <a:pt x="1518" y="3025"/>
                  </a:lnTo>
                  <a:lnTo>
                    <a:pt x="1" y="1892"/>
                  </a:lnTo>
                  <a:close/>
                  <a:moveTo>
                    <a:pt x="1" y="2915"/>
                  </a:moveTo>
                  <a:lnTo>
                    <a:pt x="1518" y="4026"/>
                  </a:lnTo>
                  <a:lnTo>
                    <a:pt x="1518" y="3905"/>
                  </a:lnTo>
                  <a:lnTo>
                    <a:pt x="1" y="2772"/>
                  </a:lnTo>
                  <a:close/>
                  <a:moveTo>
                    <a:pt x="1" y="2651"/>
                  </a:moveTo>
                  <a:lnTo>
                    <a:pt x="1518" y="3762"/>
                  </a:lnTo>
                  <a:lnTo>
                    <a:pt x="1518" y="3641"/>
                  </a:lnTo>
                  <a:lnTo>
                    <a:pt x="1" y="2508"/>
                  </a:lnTo>
                  <a:close/>
                  <a:moveTo>
                    <a:pt x="1" y="3542"/>
                  </a:moveTo>
                  <a:lnTo>
                    <a:pt x="1518" y="4653"/>
                  </a:lnTo>
                  <a:lnTo>
                    <a:pt x="1518" y="4543"/>
                  </a:lnTo>
                  <a:lnTo>
                    <a:pt x="1" y="3399"/>
                  </a:lnTo>
                  <a:close/>
                  <a:moveTo>
                    <a:pt x="1" y="3267"/>
                  </a:moveTo>
                  <a:lnTo>
                    <a:pt x="1518" y="4378"/>
                  </a:lnTo>
                  <a:lnTo>
                    <a:pt x="1518" y="4257"/>
                  </a:lnTo>
                  <a:lnTo>
                    <a:pt x="1" y="3124"/>
                  </a:lnTo>
                  <a:close/>
                  <a:moveTo>
                    <a:pt x="1" y="4158"/>
                  </a:moveTo>
                  <a:lnTo>
                    <a:pt x="1518" y="5269"/>
                  </a:lnTo>
                  <a:lnTo>
                    <a:pt x="1518" y="5159"/>
                  </a:lnTo>
                  <a:lnTo>
                    <a:pt x="1" y="4015"/>
                  </a:lnTo>
                  <a:close/>
                  <a:moveTo>
                    <a:pt x="1" y="3894"/>
                  </a:moveTo>
                  <a:lnTo>
                    <a:pt x="1518" y="5005"/>
                  </a:lnTo>
                  <a:lnTo>
                    <a:pt x="1518" y="4884"/>
                  </a:lnTo>
                  <a:lnTo>
                    <a:pt x="1" y="3751"/>
                  </a:lnTo>
                  <a:close/>
                  <a:moveTo>
                    <a:pt x="1" y="4785"/>
                  </a:moveTo>
                  <a:lnTo>
                    <a:pt x="1518" y="5895"/>
                  </a:lnTo>
                  <a:lnTo>
                    <a:pt x="1518" y="5785"/>
                  </a:lnTo>
                  <a:lnTo>
                    <a:pt x="1" y="4642"/>
                  </a:lnTo>
                  <a:close/>
                  <a:moveTo>
                    <a:pt x="1" y="4521"/>
                  </a:moveTo>
                  <a:lnTo>
                    <a:pt x="1518" y="5642"/>
                  </a:lnTo>
                  <a:lnTo>
                    <a:pt x="1518" y="5521"/>
                  </a:lnTo>
                  <a:lnTo>
                    <a:pt x="1" y="4389"/>
                  </a:lnTo>
                  <a:close/>
                  <a:moveTo>
                    <a:pt x="1" y="5412"/>
                  </a:moveTo>
                  <a:lnTo>
                    <a:pt x="1518" y="6522"/>
                  </a:lnTo>
                  <a:lnTo>
                    <a:pt x="1518" y="6401"/>
                  </a:lnTo>
                  <a:lnTo>
                    <a:pt x="1" y="5269"/>
                  </a:lnTo>
                  <a:close/>
                  <a:moveTo>
                    <a:pt x="1" y="5148"/>
                  </a:moveTo>
                  <a:lnTo>
                    <a:pt x="1518" y="6258"/>
                  </a:lnTo>
                  <a:lnTo>
                    <a:pt x="1518" y="6137"/>
                  </a:lnTo>
                  <a:lnTo>
                    <a:pt x="1" y="5005"/>
                  </a:lnTo>
                  <a:close/>
                  <a:moveTo>
                    <a:pt x="1" y="6038"/>
                  </a:moveTo>
                  <a:lnTo>
                    <a:pt x="1518" y="7149"/>
                  </a:lnTo>
                  <a:lnTo>
                    <a:pt x="1518" y="7028"/>
                  </a:lnTo>
                  <a:lnTo>
                    <a:pt x="1" y="5917"/>
                  </a:lnTo>
                  <a:close/>
                  <a:moveTo>
                    <a:pt x="1" y="5774"/>
                  </a:moveTo>
                  <a:lnTo>
                    <a:pt x="1518" y="6885"/>
                  </a:lnTo>
                  <a:lnTo>
                    <a:pt x="1518" y="6764"/>
                  </a:lnTo>
                  <a:lnTo>
                    <a:pt x="1" y="5642"/>
                  </a:lnTo>
                  <a:close/>
                  <a:moveTo>
                    <a:pt x="1" y="6665"/>
                  </a:moveTo>
                  <a:lnTo>
                    <a:pt x="1518" y="7776"/>
                  </a:lnTo>
                  <a:lnTo>
                    <a:pt x="1518" y="7655"/>
                  </a:lnTo>
                  <a:lnTo>
                    <a:pt x="1" y="6522"/>
                  </a:lnTo>
                  <a:close/>
                  <a:moveTo>
                    <a:pt x="1" y="6401"/>
                  </a:moveTo>
                  <a:lnTo>
                    <a:pt x="1518" y="7512"/>
                  </a:lnTo>
                  <a:lnTo>
                    <a:pt x="1518" y="7391"/>
                  </a:lnTo>
                  <a:lnTo>
                    <a:pt x="1" y="6258"/>
                  </a:lnTo>
                  <a:close/>
                  <a:moveTo>
                    <a:pt x="1" y="7292"/>
                  </a:moveTo>
                  <a:lnTo>
                    <a:pt x="1518" y="8403"/>
                  </a:lnTo>
                  <a:lnTo>
                    <a:pt x="1518" y="8282"/>
                  </a:lnTo>
                  <a:lnTo>
                    <a:pt x="1" y="7149"/>
                  </a:lnTo>
                  <a:close/>
                  <a:moveTo>
                    <a:pt x="1" y="7017"/>
                  </a:moveTo>
                  <a:lnTo>
                    <a:pt x="1518" y="8128"/>
                  </a:lnTo>
                  <a:lnTo>
                    <a:pt x="1518" y="8018"/>
                  </a:lnTo>
                  <a:lnTo>
                    <a:pt x="1" y="6885"/>
                  </a:lnTo>
                  <a:close/>
                  <a:moveTo>
                    <a:pt x="1" y="7919"/>
                  </a:moveTo>
                  <a:lnTo>
                    <a:pt x="1518" y="9030"/>
                  </a:lnTo>
                  <a:lnTo>
                    <a:pt x="1518" y="8909"/>
                  </a:lnTo>
                  <a:lnTo>
                    <a:pt x="1" y="7776"/>
                  </a:lnTo>
                  <a:close/>
                  <a:moveTo>
                    <a:pt x="1" y="7644"/>
                  </a:moveTo>
                  <a:lnTo>
                    <a:pt x="1518" y="8755"/>
                  </a:lnTo>
                  <a:lnTo>
                    <a:pt x="1518" y="8645"/>
                  </a:lnTo>
                  <a:lnTo>
                    <a:pt x="1" y="7501"/>
                  </a:lnTo>
                  <a:close/>
                  <a:moveTo>
                    <a:pt x="1" y="8546"/>
                  </a:moveTo>
                  <a:lnTo>
                    <a:pt x="1518" y="9645"/>
                  </a:lnTo>
                  <a:lnTo>
                    <a:pt x="1518" y="9535"/>
                  </a:lnTo>
                  <a:lnTo>
                    <a:pt x="1" y="8403"/>
                  </a:lnTo>
                  <a:close/>
                  <a:moveTo>
                    <a:pt x="1" y="8271"/>
                  </a:moveTo>
                  <a:lnTo>
                    <a:pt x="1518" y="9381"/>
                  </a:lnTo>
                  <a:lnTo>
                    <a:pt x="1518" y="9271"/>
                  </a:lnTo>
                  <a:lnTo>
                    <a:pt x="1" y="8128"/>
                  </a:lnTo>
                  <a:close/>
                  <a:moveTo>
                    <a:pt x="1" y="9162"/>
                  </a:moveTo>
                  <a:lnTo>
                    <a:pt x="1518" y="10272"/>
                  </a:lnTo>
                  <a:lnTo>
                    <a:pt x="1518" y="10173"/>
                  </a:lnTo>
                  <a:lnTo>
                    <a:pt x="1" y="9041"/>
                  </a:lnTo>
                  <a:close/>
                  <a:moveTo>
                    <a:pt x="1" y="8898"/>
                  </a:moveTo>
                  <a:lnTo>
                    <a:pt x="1518" y="10008"/>
                  </a:lnTo>
                  <a:lnTo>
                    <a:pt x="1518" y="9898"/>
                  </a:lnTo>
                  <a:lnTo>
                    <a:pt x="1" y="8766"/>
                  </a:lnTo>
                  <a:close/>
                  <a:moveTo>
                    <a:pt x="1" y="9788"/>
                  </a:moveTo>
                  <a:lnTo>
                    <a:pt x="1518" y="10899"/>
                  </a:lnTo>
                  <a:lnTo>
                    <a:pt x="1518" y="10789"/>
                  </a:lnTo>
                  <a:lnTo>
                    <a:pt x="1" y="9645"/>
                  </a:lnTo>
                  <a:close/>
                  <a:moveTo>
                    <a:pt x="1" y="9524"/>
                  </a:moveTo>
                  <a:lnTo>
                    <a:pt x="1518" y="10635"/>
                  </a:lnTo>
                  <a:lnTo>
                    <a:pt x="1518" y="10525"/>
                  </a:lnTo>
                  <a:lnTo>
                    <a:pt x="1" y="9381"/>
                  </a:lnTo>
                  <a:close/>
                  <a:moveTo>
                    <a:pt x="1" y="10415"/>
                  </a:moveTo>
                  <a:lnTo>
                    <a:pt x="1518" y="11526"/>
                  </a:lnTo>
                  <a:lnTo>
                    <a:pt x="1518" y="11416"/>
                  </a:lnTo>
                  <a:lnTo>
                    <a:pt x="1" y="10272"/>
                  </a:lnTo>
                  <a:close/>
                  <a:moveTo>
                    <a:pt x="1" y="10151"/>
                  </a:moveTo>
                  <a:lnTo>
                    <a:pt x="1518" y="11273"/>
                  </a:lnTo>
                  <a:lnTo>
                    <a:pt x="1518" y="11163"/>
                  </a:lnTo>
                  <a:lnTo>
                    <a:pt x="1" y="10019"/>
                  </a:lnTo>
                  <a:close/>
                  <a:moveTo>
                    <a:pt x="1" y="11042"/>
                  </a:moveTo>
                  <a:lnTo>
                    <a:pt x="1518" y="12153"/>
                  </a:lnTo>
                  <a:lnTo>
                    <a:pt x="1518" y="12043"/>
                  </a:lnTo>
                  <a:lnTo>
                    <a:pt x="1" y="10899"/>
                  </a:lnTo>
                  <a:close/>
                  <a:moveTo>
                    <a:pt x="1" y="10778"/>
                  </a:moveTo>
                  <a:lnTo>
                    <a:pt x="1518" y="11889"/>
                  </a:lnTo>
                  <a:lnTo>
                    <a:pt x="1518" y="11768"/>
                  </a:lnTo>
                  <a:lnTo>
                    <a:pt x="1" y="10635"/>
                  </a:lnTo>
                  <a:close/>
                  <a:moveTo>
                    <a:pt x="1" y="11669"/>
                  </a:moveTo>
                  <a:lnTo>
                    <a:pt x="1518" y="12791"/>
                  </a:lnTo>
                  <a:lnTo>
                    <a:pt x="1518" y="12670"/>
                  </a:lnTo>
                  <a:lnTo>
                    <a:pt x="1" y="11537"/>
                  </a:lnTo>
                  <a:close/>
                  <a:moveTo>
                    <a:pt x="1" y="11405"/>
                  </a:moveTo>
                  <a:lnTo>
                    <a:pt x="1518" y="12516"/>
                  </a:lnTo>
                  <a:lnTo>
                    <a:pt x="1518" y="12395"/>
                  </a:lnTo>
                  <a:lnTo>
                    <a:pt x="1" y="11273"/>
                  </a:lnTo>
                  <a:close/>
                  <a:moveTo>
                    <a:pt x="1" y="12296"/>
                  </a:moveTo>
                  <a:lnTo>
                    <a:pt x="1518" y="13406"/>
                  </a:lnTo>
                  <a:lnTo>
                    <a:pt x="1518" y="13285"/>
                  </a:lnTo>
                  <a:lnTo>
                    <a:pt x="1" y="12153"/>
                  </a:lnTo>
                  <a:close/>
                  <a:moveTo>
                    <a:pt x="1" y="12032"/>
                  </a:moveTo>
                  <a:lnTo>
                    <a:pt x="1518" y="13142"/>
                  </a:lnTo>
                  <a:lnTo>
                    <a:pt x="1518" y="13022"/>
                  </a:lnTo>
                  <a:lnTo>
                    <a:pt x="1" y="1188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48"/>
                  </a:lnTo>
                  <a:lnTo>
                    <a:pt x="1" y="12505"/>
                  </a:lnTo>
                  <a:close/>
                  <a:moveTo>
                    <a:pt x="1" y="13549"/>
                  </a:moveTo>
                  <a:lnTo>
                    <a:pt x="1518" y="14660"/>
                  </a:lnTo>
                  <a:lnTo>
                    <a:pt x="1518" y="14539"/>
                  </a:lnTo>
                  <a:lnTo>
                    <a:pt x="1" y="13406"/>
                  </a:lnTo>
                  <a:close/>
                  <a:moveTo>
                    <a:pt x="1" y="13285"/>
                  </a:moveTo>
                  <a:lnTo>
                    <a:pt x="1518" y="14385"/>
                  </a:lnTo>
                  <a:lnTo>
                    <a:pt x="1518" y="14275"/>
                  </a:lnTo>
                  <a:lnTo>
                    <a:pt x="1" y="13142"/>
                  </a:lnTo>
                  <a:close/>
                  <a:moveTo>
                    <a:pt x="1" y="14176"/>
                  </a:moveTo>
                  <a:lnTo>
                    <a:pt x="1518" y="15287"/>
                  </a:lnTo>
                  <a:lnTo>
                    <a:pt x="1518" y="15166"/>
                  </a:lnTo>
                  <a:lnTo>
                    <a:pt x="1" y="14033"/>
                  </a:lnTo>
                  <a:close/>
                  <a:moveTo>
                    <a:pt x="1" y="13901"/>
                  </a:moveTo>
                  <a:lnTo>
                    <a:pt x="1518" y="15012"/>
                  </a:lnTo>
                  <a:lnTo>
                    <a:pt x="1518" y="14902"/>
                  </a:lnTo>
                  <a:lnTo>
                    <a:pt x="1" y="13769"/>
                  </a:lnTo>
                  <a:close/>
                  <a:moveTo>
                    <a:pt x="1" y="14803"/>
                  </a:moveTo>
                  <a:lnTo>
                    <a:pt x="1518" y="15914"/>
                  </a:lnTo>
                  <a:lnTo>
                    <a:pt x="1518" y="15815"/>
                  </a:lnTo>
                  <a:lnTo>
                    <a:pt x="1" y="14671"/>
                  </a:lnTo>
                  <a:close/>
                  <a:moveTo>
                    <a:pt x="1" y="14528"/>
                  </a:moveTo>
                  <a:lnTo>
                    <a:pt x="1518" y="15639"/>
                  </a:lnTo>
                  <a:lnTo>
                    <a:pt x="1518" y="15540"/>
                  </a:lnTo>
                  <a:lnTo>
                    <a:pt x="1" y="14396"/>
                  </a:lnTo>
                  <a:close/>
                  <a:moveTo>
                    <a:pt x="1" y="15430"/>
                  </a:moveTo>
                  <a:lnTo>
                    <a:pt x="1518" y="16530"/>
                  </a:lnTo>
                  <a:lnTo>
                    <a:pt x="1518" y="16420"/>
                  </a:lnTo>
                  <a:lnTo>
                    <a:pt x="1" y="15287"/>
                  </a:lnTo>
                  <a:close/>
                  <a:moveTo>
                    <a:pt x="1" y="15155"/>
                  </a:moveTo>
                  <a:lnTo>
                    <a:pt x="1518" y="16266"/>
                  </a:lnTo>
                  <a:lnTo>
                    <a:pt x="1518" y="16156"/>
                  </a:lnTo>
                  <a:lnTo>
                    <a:pt x="1" y="15012"/>
                  </a:lnTo>
                  <a:close/>
                  <a:moveTo>
                    <a:pt x="1" y="16057"/>
                  </a:moveTo>
                  <a:lnTo>
                    <a:pt x="1518" y="17156"/>
                  </a:lnTo>
                  <a:lnTo>
                    <a:pt x="1518" y="17046"/>
                  </a:lnTo>
                  <a:lnTo>
                    <a:pt x="1" y="15914"/>
                  </a:lnTo>
                  <a:close/>
                  <a:moveTo>
                    <a:pt x="1" y="15782"/>
                  </a:moveTo>
                  <a:lnTo>
                    <a:pt x="1518" y="16914"/>
                  </a:lnTo>
                  <a:lnTo>
                    <a:pt x="1518" y="16794"/>
                  </a:lnTo>
                  <a:lnTo>
                    <a:pt x="1" y="15661"/>
                  </a:lnTo>
                  <a:close/>
                  <a:moveTo>
                    <a:pt x="1" y="16673"/>
                  </a:moveTo>
                  <a:lnTo>
                    <a:pt x="1518" y="17783"/>
                  </a:lnTo>
                  <a:lnTo>
                    <a:pt x="1518" y="17673"/>
                  </a:lnTo>
                  <a:lnTo>
                    <a:pt x="1" y="16541"/>
                  </a:lnTo>
                  <a:close/>
                  <a:moveTo>
                    <a:pt x="1" y="16409"/>
                  </a:moveTo>
                  <a:lnTo>
                    <a:pt x="1518" y="17519"/>
                  </a:lnTo>
                  <a:lnTo>
                    <a:pt x="1518" y="17409"/>
                  </a:lnTo>
                  <a:lnTo>
                    <a:pt x="1" y="16266"/>
                  </a:lnTo>
                  <a:close/>
                  <a:moveTo>
                    <a:pt x="1" y="17299"/>
                  </a:moveTo>
                  <a:lnTo>
                    <a:pt x="1518" y="18421"/>
                  </a:lnTo>
                  <a:lnTo>
                    <a:pt x="1518" y="18311"/>
                  </a:lnTo>
                  <a:lnTo>
                    <a:pt x="1" y="17167"/>
                  </a:lnTo>
                  <a:close/>
                  <a:moveTo>
                    <a:pt x="1" y="17035"/>
                  </a:moveTo>
                  <a:lnTo>
                    <a:pt x="1518" y="18146"/>
                  </a:lnTo>
                  <a:lnTo>
                    <a:pt x="1518" y="18025"/>
                  </a:lnTo>
                  <a:lnTo>
                    <a:pt x="1" y="16914"/>
                  </a:lnTo>
                  <a:close/>
                  <a:moveTo>
                    <a:pt x="1" y="17926"/>
                  </a:moveTo>
                  <a:lnTo>
                    <a:pt x="1518" y="19037"/>
                  </a:lnTo>
                  <a:lnTo>
                    <a:pt x="1518" y="18927"/>
                  </a:lnTo>
                  <a:lnTo>
                    <a:pt x="1" y="17783"/>
                  </a:lnTo>
                  <a:close/>
                  <a:moveTo>
                    <a:pt x="1" y="17662"/>
                  </a:moveTo>
                  <a:lnTo>
                    <a:pt x="1518" y="18773"/>
                  </a:lnTo>
                  <a:lnTo>
                    <a:pt x="1518" y="18652"/>
                  </a:lnTo>
                  <a:lnTo>
                    <a:pt x="1" y="17519"/>
                  </a:lnTo>
                  <a:close/>
                  <a:moveTo>
                    <a:pt x="1" y="18553"/>
                  </a:moveTo>
                  <a:lnTo>
                    <a:pt x="1518" y="19664"/>
                  </a:lnTo>
                  <a:lnTo>
                    <a:pt x="1518" y="19554"/>
                  </a:lnTo>
                  <a:lnTo>
                    <a:pt x="1" y="18421"/>
                  </a:lnTo>
                  <a:close/>
                  <a:moveTo>
                    <a:pt x="1" y="18278"/>
                  </a:moveTo>
                  <a:lnTo>
                    <a:pt x="1518" y="19389"/>
                  </a:lnTo>
                  <a:lnTo>
                    <a:pt x="1518" y="19279"/>
                  </a:lnTo>
                  <a:lnTo>
                    <a:pt x="1" y="18135"/>
                  </a:lnTo>
                  <a:close/>
                  <a:moveTo>
                    <a:pt x="1" y="19169"/>
                  </a:moveTo>
                  <a:lnTo>
                    <a:pt x="1518" y="20280"/>
                  </a:lnTo>
                  <a:lnTo>
                    <a:pt x="1518" y="20170"/>
                  </a:lnTo>
                  <a:lnTo>
                    <a:pt x="1" y="19037"/>
                  </a:lnTo>
                  <a:close/>
                  <a:moveTo>
                    <a:pt x="1" y="18905"/>
                  </a:moveTo>
                  <a:lnTo>
                    <a:pt x="1518" y="20016"/>
                  </a:lnTo>
                  <a:lnTo>
                    <a:pt x="1518" y="19906"/>
                  </a:lnTo>
                  <a:lnTo>
                    <a:pt x="1" y="18762"/>
                  </a:lnTo>
                  <a:close/>
                  <a:moveTo>
                    <a:pt x="1" y="19796"/>
                  </a:moveTo>
                  <a:lnTo>
                    <a:pt x="1518" y="20906"/>
                  </a:lnTo>
                  <a:lnTo>
                    <a:pt x="1518" y="20796"/>
                  </a:lnTo>
                  <a:lnTo>
                    <a:pt x="1" y="19653"/>
                  </a:lnTo>
                  <a:close/>
                  <a:moveTo>
                    <a:pt x="1" y="19532"/>
                  </a:moveTo>
                  <a:lnTo>
                    <a:pt x="1518" y="20642"/>
                  </a:lnTo>
                  <a:lnTo>
                    <a:pt x="1518" y="20522"/>
                  </a:lnTo>
                  <a:lnTo>
                    <a:pt x="1" y="19389"/>
                  </a:lnTo>
                  <a:close/>
                  <a:moveTo>
                    <a:pt x="1" y="20423"/>
                  </a:moveTo>
                  <a:lnTo>
                    <a:pt x="1518" y="21533"/>
                  </a:lnTo>
                  <a:lnTo>
                    <a:pt x="1518" y="21423"/>
                  </a:lnTo>
                  <a:lnTo>
                    <a:pt x="1" y="20280"/>
                  </a:lnTo>
                  <a:close/>
                  <a:moveTo>
                    <a:pt x="1" y="20159"/>
                  </a:moveTo>
                  <a:lnTo>
                    <a:pt x="1518" y="21269"/>
                  </a:lnTo>
                  <a:lnTo>
                    <a:pt x="1518" y="21170"/>
                  </a:lnTo>
                  <a:lnTo>
                    <a:pt x="1" y="20038"/>
                  </a:lnTo>
                  <a:close/>
                  <a:moveTo>
                    <a:pt x="1" y="21049"/>
                  </a:moveTo>
                  <a:lnTo>
                    <a:pt x="1518" y="22160"/>
                  </a:lnTo>
                  <a:lnTo>
                    <a:pt x="1518" y="22050"/>
                  </a:lnTo>
                  <a:lnTo>
                    <a:pt x="1" y="20906"/>
                  </a:lnTo>
                  <a:close/>
                  <a:moveTo>
                    <a:pt x="1" y="20785"/>
                  </a:moveTo>
                  <a:lnTo>
                    <a:pt x="1518" y="21896"/>
                  </a:lnTo>
                  <a:lnTo>
                    <a:pt x="1518" y="21775"/>
                  </a:lnTo>
                  <a:lnTo>
                    <a:pt x="1" y="20642"/>
                  </a:lnTo>
                  <a:close/>
                  <a:moveTo>
                    <a:pt x="1" y="21676"/>
                  </a:moveTo>
                  <a:lnTo>
                    <a:pt x="1518" y="22787"/>
                  </a:lnTo>
                  <a:lnTo>
                    <a:pt x="1518" y="22688"/>
                  </a:lnTo>
                  <a:lnTo>
                    <a:pt x="1" y="21544"/>
                  </a:lnTo>
                  <a:close/>
                  <a:moveTo>
                    <a:pt x="1" y="21412"/>
                  </a:moveTo>
                  <a:lnTo>
                    <a:pt x="1518" y="22523"/>
                  </a:lnTo>
                  <a:lnTo>
                    <a:pt x="1518" y="22402"/>
                  </a:lnTo>
                  <a:lnTo>
                    <a:pt x="1" y="2126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37"/>
                  </a:lnTo>
                  <a:lnTo>
                    <a:pt x="1" y="1250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-4738565" y="333424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" name="Google Shape;75;p6"/>
          <p:cNvGrpSpPr/>
          <p:nvPr/>
        </p:nvGrpSpPr>
        <p:grpSpPr>
          <a:xfrm flipH="1">
            <a:off x="-369501" y="655021"/>
            <a:ext cx="914298" cy="5604526"/>
            <a:chOff x="308411" y="943721"/>
            <a:chExt cx="914298" cy="5604526"/>
          </a:xfrm>
        </p:grpSpPr>
        <p:sp>
          <p:nvSpPr>
            <p:cNvPr id="76" name="Google Shape;76;p6"/>
            <p:cNvSpPr/>
            <p:nvPr/>
          </p:nvSpPr>
          <p:spPr>
            <a:xfrm flipH="1">
              <a:off x="308411" y="94372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7" name="Google Shape;77;p6"/>
            <p:cNvGrpSpPr/>
            <p:nvPr/>
          </p:nvGrpSpPr>
          <p:grpSpPr>
            <a:xfrm>
              <a:off x="475070" y="1263026"/>
              <a:ext cx="392993" cy="2411096"/>
              <a:chOff x="475070" y="1263026"/>
              <a:chExt cx="392993" cy="2411096"/>
            </a:xfrm>
          </p:grpSpPr>
          <p:sp>
            <p:nvSpPr>
              <p:cNvPr id="78" name="Google Shape;78;p6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79;p6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6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2" name="Google Shape;92;p6"/>
            <p:cNvSpPr/>
            <p:nvPr/>
          </p:nvSpPr>
          <p:spPr>
            <a:xfrm>
              <a:off x="933600" y="169902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933600" y="192967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4" name="Google Shape;94;p6"/>
          <p:cNvGrpSpPr/>
          <p:nvPr/>
        </p:nvGrpSpPr>
        <p:grpSpPr>
          <a:xfrm>
            <a:off x="70186" y="4519399"/>
            <a:ext cx="1071526" cy="5511993"/>
            <a:chOff x="70186" y="4519399"/>
            <a:chExt cx="1071526" cy="5511993"/>
          </a:xfrm>
        </p:grpSpPr>
        <p:sp>
          <p:nvSpPr>
            <p:cNvPr id="95" name="Google Shape;95;p6"/>
            <p:cNvSpPr/>
            <p:nvPr/>
          </p:nvSpPr>
          <p:spPr>
            <a:xfrm flipH="1">
              <a:off x="70186" y="4519399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6"/>
            <p:cNvSpPr/>
            <p:nvPr/>
          </p:nvSpPr>
          <p:spPr>
            <a:xfrm flipH="1">
              <a:off x="390927" y="4519400"/>
              <a:ext cx="750784" cy="5287889"/>
            </a:xfrm>
            <a:custGeom>
              <a:avLst/>
              <a:gdLst/>
              <a:ahLst/>
              <a:cxnLst/>
              <a:rect l="l" t="t" r="r" b="b"/>
              <a:pathLst>
                <a:path w="3553" h="23095" extrusionOk="0">
                  <a:moveTo>
                    <a:pt x="1" y="1"/>
                  </a:moveTo>
                  <a:lnTo>
                    <a:pt x="1" y="23095"/>
                  </a:lnTo>
                  <a:lnTo>
                    <a:pt x="3553" y="23095"/>
                  </a:lnTo>
                  <a:lnTo>
                    <a:pt x="3553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6"/>
            <p:cNvSpPr/>
            <p:nvPr/>
          </p:nvSpPr>
          <p:spPr>
            <a:xfrm flipH="1">
              <a:off x="390928" y="4547302"/>
              <a:ext cx="750767" cy="4585107"/>
            </a:xfrm>
            <a:custGeom>
              <a:avLst/>
              <a:gdLst/>
              <a:ahLst/>
              <a:cxnLst/>
              <a:rect l="l" t="t" r="r" b="b"/>
              <a:pathLst>
                <a:path w="3553" h="21699" extrusionOk="0">
                  <a:moveTo>
                    <a:pt x="3553" y="133"/>
                  </a:moveTo>
                  <a:lnTo>
                    <a:pt x="1" y="133"/>
                  </a:lnTo>
                  <a:lnTo>
                    <a:pt x="1" y="1"/>
                  </a:lnTo>
                  <a:lnTo>
                    <a:pt x="3553" y="1"/>
                  </a:lnTo>
                  <a:close/>
                  <a:moveTo>
                    <a:pt x="3553" y="265"/>
                  </a:moveTo>
                  <a:lnTo>
                    <a:pt x="1" y="265"/>
                  </a:lnTo>
                  <a:lnTo>
                    <a:pt x="1" y="397"/>
                  </a:lnTo>
                  <a:lnTo>
                    <a:pt x="3553" y="397"/>
                  </a:lnTo>
                  <a:close/>
                  <a:moveTo>
                    <a:pt x="3553" y="617"/>
                  </a:moveTo>
                  <a:lnTo>
                    <a:pt x="1" y="617"/>
                  </a:lnTo>
                  <a:lnTo>
                    <a:pt x="1" y="760"/>
                  </a:lnTo>
                  <a:lnTo>
                    <a:pt x="3553" y="760"/>
                  </a:lnTo>
                  <a:close/>
                  <a:moveTo>
                    <a:pt x="3553" y="892"/>
                  </a:moveTo>
                  <a:lnTo>
                    <a:pt x="1" y="892"/>
                  </a:lnTo>
                  <a:lnTo>
                    <a:pt x="1" y="1024"/>
                  </a:lnTo>
                  <a:lnTo>
                    <a:pt x="3553" y="1024"/>
                  </a:lnTo>
                  <a:close/>
                  <a:moveTo>
                    <a:pt x="3553" y="1244"/>
                  </a:moveTo>
                  <a:lnTo>
                    <a:pt x="1" y="1244"/>
                  </a:lnTo>
                  <a:lnTo>
                    <a:pt x="1" y="1387"/>
                  </a:lnTo>
                  <a:lnTo>
                    <a:pt x="3553" y="1387"/>
                  </a:lnTo>
                  <a:close/>
                  <a:moveTo>
                    <a:pt x="3553" y="1519"/>
                  </a:moveTo>
                  <a:lnTo>
                    <a:pt x="1" y="1519"/>
                  </a:lnTo>
                  <a:lnTo>
                    <a:pt x="1" y="1661"/>
                  </a:lnTo>
                  <a:lnTo>
                    <a:pt x="3553" y="1661"/>
                  </a:lnTo>
                  <a:close/>
                  <a:moveTo>
                    <a:pt x="3553" y="1881"/>
                  </a:moveTo>
                  <a:lnTo>
                    <a:pt x="1" y="1881"/>
                  </a:lnTo>
                  <a:lnTo>
                    <a:pt x="1" y="2013"/>
                  </a:lnTo>
                  <a:lnTo>
                    <a:pt x="3553" y="2013"/>
                  </a:lnTo>
                  <a:close/>
                  <a:moveTo>
                    <a:pt x="3553" y="2145"/>
                  </a:moveTo>
                  <a:lnTo>
                    <a:pt x="1" y="2145"/>
                  </a:lnTo>
                  <a:lnTo>
                    <a:pt x="1" y="2288"/>
                  </a:lnTo>
                  <a:lnTo>
                    <a:pt x="3553" y="2288"/>
                  </a:lnTo>
                  <a:close/>
                  <a:moveTo>
                    <a:pt x="3553" y="2508"/>
                  </a:moveTo>
                  <a:lnTo>
                    <a:pt x="1" y="2508"/>
                  </a:lnTo>
                  <a:lnTo>
                    <a:pt x="1" y="2640"/>
                  </a:lnTo>
                  <a:lnTo>
                    <a:pt x="3553" y="2640"/>
                  </a:lnTo>
                  <a:close/>
                  <a:moveTo>
                    <a:pt x="3553" y="2772"/>
                  </a:moveTo>
                  <a:lnTo>
                    <a:pt x="1" y="2772"/>
                  </a:lnTo>
                  <a:lnTo>
                    <a:pt x="1" y="2904"/>
                  </a:lnTo>
                  <a:lnTo>
                    <a:pt x="3553" y="2904"/>
                  </a:lnTo>
                  <a:close/>
                  <a:moveTo>
                    <a:pt x="3553" y="3135"/>
                  </a:moveTo>
                  <a:lnTo>
                    <a:pt x="1" y="3135"/>
                  </a:lnTo>
                  <a:lnTo>
                    <a:pt x="1" y="3267"/>
                  </a:lnTo>
                  <a:lnTo>
                    <a:pt x="3553" y="3267"/>
                  </a:lnTo>
                  <a:close/>
                  <a:moveTo>
                    <a:pt x="3553" y="3399"/>
                  </a:moveTo>
                  <a:lnTo>
                    <a:pt x="1" y="3399"/>
                  </a:lnTo>
                  <a:lnTo>
                    <a:pt x="1" y="3531"/>
                  </a:lnTo>
                  <a:lnTo>
                    <a:pt x="3553" y="3531"/>
                  </a:lnTo>
                  <a:close/>
                  <a:moveTo>
                    <a:pt x="3553" y="3751"/>
                  </a:moveTo>
                  <a:lnTo>
                    <a:pt x="1" y="3751"/>
                  </a:lnTo>
                  <a:lnTo>
                    <a:pt x="1" y="3894"/>
                  </a:lnTo>
                  <a:lnTo>
                    <a:pt x="3553" y="3894"/>
                  </a:lnTo>
                  <a:close/>
                  <a:moveTo>
                    <a:pt x="3553" y="4026"/>
                  </a:moveTo>
                  <a:lnTo>
                    <a:pt x="1" y="4026"/>
                  </a:lnTo>
                  <a:lnTo>
                    <a:pt x="1" y="4158"/>
                  </a:lnTo>
                  <a:lnTo>
                    <a:pt x="3553" y="4158"/>
                  </a:lnTo>
                  <a:close/>
                  <a:moveTo>
                    <a:pt x="3553" y="4378"/>
                  </a:moveTo>
                  <a:lnTo>
                    <a:pt x="1" y="4378"/>
                  </a:lnTo>
                  <a:lnTo>
                    <a:pt x="1" y="4521"/>
                  </a:lnTo>
                  <a:lnTo>
                    <a:pt x="3553" y="4521"/>
                  </a:lnTo>
                  <a:close/>
                  <a:moveTo>
                    <a:pt x="3553" y="4653"/>
                  </a:moveTo>
                  <a:lnTo>
                    <a:pt x="1" y="4653"/>
                  </a:lnTo>
                  <a:lnTo>
                    <a:pt x="1" y="4785"/>
                  </a:lnTo>
                  <a:lnTo>
                    <a:pt x="3553" y="4785"/>
                  </a:lnTo>
                  <a:close/>
                  <a:moveTo>
                    <a:pt x="3553" y="5005"/>
                  </a:moveTo>
                  <a:lnTo>
                    <a:pt x="1" y="5005"/>
                  </a:lnTo>
                  <a:lnTo>
                    <a:pt x="1" y="5148"/>
                  </a:lnTo>
                  <a:lnTo>
                    <a:pt x="3553" y="5148"/>
                  </a:lnTo>
                  <a:close/>
                  <a:moveTo>
                    <a:pt x="3553" y="5280"/>
                  </a:moveTo>
                  <a:lnTo>
                    <a:pt x="1" y="5280"/>
                  </a:lnTo>
                  <a:lnTo>
                    <a:pt x="1" y="5412"/>
                  </a:lnTo>
                  <a:lnTo>
                    <a:pt x="3553" y="5412"/>
                  </a:lnTo>
                  <a:close/>
                  <a:moveTo>
                    <a:pt x="3553" y="5631"/>
                  </a:moveTo>
                  <a:lnTo>
                    <a:pt x="1" y="5631"/>
                  </a:lnTo>
                  <a:lnTo>
                    <a:pt x="1" y="5774"/>
                  </a:lnTo>
                  <a:lnTo>
                    <a:pt x="3553" y="5774"/>
                  </a:lnTo>
                  <a:close/>
                  <a:moveTo>
                    <a:pt x="3553" y="5906"/>
                  </a:moveTo>
                  <a:lnTo>
                    <a:pt x="1" y="5906"/>
                  </a:lnTo>
                  <a:lnTo>
                    <a:pt x="1" y="6038"/>
                  </a:lnTo>
                  <a:lnTo>
                    <a:pt x="3553" y="6038"/>
                  </a:lnTo>
                  <a:close/>
                  <a:moveTo>
                    <a:pt x="3553" y="6258"/>
                  </a:moveTo>
                  <a:lnTo>
                    <a:pt x="1" y="6258"/>
                  </a:lnTo>
                  <a:lnTo>
                    <a:pt x="1" y="6401"/>
                  </a:lnTo>
                  <a:lnTo>
                    <a:pt x="3553" y="6401"/>
                  </a:lnTo>
                  <a:close/>
                  <a:moveTo>
                    <a:pt x="3553" y="6522"/>
                  </a:moveTo>
                  <a:lnTo>
                    <a:pt x="1" y="6522"/>
                  </a:lnTo>
                  <a:lnTo>
                    <a:pt x="1" y="6665"/>
                  </a:lnTo>
                  <a:lnTo>
                    <a:pt x="3553" y="6665"/>
                  </a:lnTo>
                  <a:close/>
                  <a:moveTo>
                    <a:pt x="3553" y="6885"/>
                  </a:moveTo>
                  <a:lnTo>
                    <a:pt x="1" y="6885"/>
                  </a:lnTo>
                  <a:lnTo>
                    <a:pt x="1" y="7028"/>
                  </a:lnTo>
                  <a:lnTo>
                    <a:pt x="3553" y="7028"/>
                  </a:lnTo>
                  <a:close/>
                  <a:moveTo>
                    <a:pt x="3553" y="7149"/>
                  </a:moveTo>
                  <a:lnTo>
                    <a:pt x="1" y="7149"/>
                  </a:lnTo>
                  <a:lnTo>
                    <a:pt x="1" y="7292"/>
                  </a:lnTo>
                  <a:lnTo>
                    <a:pt x="3553" y="7292"/>
                  </a:lnTo>
                  <a:close/>
                  <a:moveTo>
                    <a:pt x="3553" y="7512"/>
                  </a:moveTo>
                  <a:lnTo>
                    <a:pt x="1" y="7512"/>
                  </a:lnTo>
                  <a:lnTo>
                    <a:pt x="1" y="7644"/>
                  </a:lnTo>
                  <a:lnTo>
                    <a:pt x="3553" y="7644"/>
                  </a:lnTo>
                  <a:close/>
                  <a:moveTo>
                    <a:pt x="3553" y="7776"/>
                  </a:moveTo>
                  <a:lnTo>
                    <a:pt x="1" y="7776"/>
                  </a:lnTo>
                  <a:lnTo>
                    <a:pt x="1" y="7919"/>
                  </a:lnTo>
                  <a:lnTo>
                    <a:pt x="3553" y="7919"/>
                  </a:lnTo>
                  <a:close/>
                  <a:moveTo>
                    <a:pt x="3553" y="8139"/>
                  </a:moveTo>
                  <a:lnTo>
                    <a:pt x="1" y="8139"/>
                  </a:lnTo>
                  <a:lnTo>
                    <a:pt x="1" y="8271"/>
                  </a:lnTo>
                  <a:lnTo>
                    <a:pt x="3553" y="8271"/>
                  </a:lnTo>
                  <a:close/>
                  <a:moveTo>
                    <a:pt x="3553" y="8403"/>
                  </a:moveTo>
                  <a:lnTo>
                    <a:pt x="1" y="8403"/>
                  </a:lnTo>
                  <a:lnTo>
                    <a:pt x="1" y="8546"/>
                  </a:lnTo>
                  <a:lnTo>
                    <a:pt x="3553" y="8546"/>
                  </a:lnTo>
                  <a:close/>
                  <a:moveTo>
                    <a:pt x="3553" y="8766"/>
                  </a:moveTo>
                  <a:lnTo>
                    <a:pt x="1" y="8766"/>
                  </a:lnTo>
                  <a:lnTo>
                    <a:pt x="1" y="8898"/>
                  </a:lnTo>
                  <a:lnTo>
                    <a:pt x="3553" y="8898"/>
                  </a:lnTo>
                  <a:close/>
                  <a:moveTo>
                    <a:pt x="3553" y="9030"/>
                  </a:moveTo>
                  <a:lnTo>
                    <a:pt x="1" y="9030"/>
                  </a:lnTo>
                  <a:lnTo>
                    <a:pt x="1" y="9173"/>
                  </a:lnTo>
                  <a:lnTo>
                    <a:pt x="3553" y="9173"/>
                  </a:lnTo>
                  <a:close/>
                  <a:moveTo>
                    <a:pt x="3553" y="9392"/>
                  </a:moveTo>
                  <a:lnTo>
                    <a:pt x="1" y="9392"/>
                  </a:lnTo>
                  <a:lnTo>
                    <a:pt x="1" y="9524"/>
                  </a:lnTo>
                  <a:lnTo>
                    <a:pt x="3553" y="9524"/>
                  </a:lnTo>
                  <a:close/>
                  <a:moveTo>
                    <a:pt x="3553" y="9656"/>
                  </a:moveTo>
                  <a:lnTo>
                    <a:pt x="1" y="9656"/>
                  </a:lnTo>
                  <a:lnTo>
                    <a:pt x="1" y="9788"/>
                  </a:lnTo>
                  <a:lnTo>
                    <a:pt x="3553" y="9788"/>
                  </a:lnTo>
                  <a:close/>
                  <a:moveTo>
                    <a:pt x="3553" y="10019"/>
                  </a:moveTo>
                  <a:lnTo>
                    <a:pt x="1" y="10019"/>
                  </a:lnTo>
                  <a:lnTo>
                    <a:pt x="1" y="10151"/>
                  </a:lnTo>
                  <a:lnTo>
                    <a:pt x="3553" y="10151"/>
                  </a:lnTo>
                  <a:close/>
                  <a:moveTo>
                    <a:pt x="3553" y="10283"/>
                  </a:moveTo>
                  <a:lnTo>
                    <a:pt x="1" y="10283"/>
                  </a:lnTo>
                  <a:lnTo>
                    <a:pt x="1" y="10415"/>
                  </a:lnTo>
                  <a:lnTo>
                    <a:pt x="3553" y="10415"/>
                  </a:lnTo>
                  <a:close/>
                  <a:moveTo>
                    <a:pt x="3553" y="10646"/>
                  </a:moveTo>
                  <a:lnTo>
                    <a:pt x="1" y="10646"/>
                  </a:lnTo>
                  <a:lnTo>
                    <a:pt x="1" y="10778"/>
                  </a:lnTo>
                  <a:lnTo>
                    <a:pt x="3553" y="10778"/>
                  </a:lnTo>
                  <a:close/>
                  <a:moveTo>
                    <a:pt x="3553" y="10910"/>
                  </a:moveTo>
                  <a:lnTo>
                    <a:pt x="1" y="10910"/>
                  </a:lnTo>
                  <a:lnTo>
                    <a:pt x="1" y="11042"/>
                  </a:lnTo>
                  <a:lnTo>
                    <a:pt x="3553" y="11042"/>
                  </a:lnTo>
                  <a:close/>
                  <a:moveTo>
                    <a:pt x="3553" y="11262"/>
                  </a:moveTo>
                  <a:lnTo>
                    <a:pt x="1" y="11262"/>
                  </a:lnTo>
                  <a:lnTo>
                    <a:pt x="1" y="11405"/>
                  </a:lnTo>
                  <a:lnTo>
                    <a:pt x="3553" y="11405"/>
                  </a:lnTo>
                  <a:close/>
                  <a:moveTo>
                    <a:pt x="3553" y="11537"/>
                  </a:moveTo>
                  <a:lnTo>
                    <a:pt x="1" y="11537"/>
                  </a:lnTo>
                  <a:lnTo>
                    <a:pt x="1" y="11669"/>
                  </a:lnTo>
                  <a:lnTo>
                    <a:pt x="3553" y="11669"/>
                  </a:lnTo>
                  <a:close/>
                  <a:moveTo>
                    <a:pt x="3553" y="11889"/>
                  </a:moveTo>
                  <a:lnTo>
                    <a:pt x="1" y="11889"/>
                  </a:lnTo>
                  <a:lnTo>
                    <a:pt x="1" y="12032"/>
                  </a:lnTo>
                  <a:lnTo>
                    <a:pt x="3553" y="12032"/>
                  </a:lnTo>
                  <a:close/>
                  <a:moveTo>
                    <a:pt x="3553" y="12164"/>
                  </a:moveTo>
                  <a:lnTo>
                    <a:pt x="1" y="12164"/>
                  </a:lnTo>
                  <a:lnTo>
                    <a:pt x="1" y="12296"/>
                  </a:lnTo>
                  <a:lnTo>
                    <a:pt x="3553" y="12296"/>
                  </a:lnTo>
                  <a:close/>
                  <a:moveTo>
                    <a:pt x="3553" y="12516"/>
                  </a:moveTo>
                  <a:lnTo>
                    <a:pt x="1" y="12516"/>
                  </a:lnTo>
                  <a:lnTo>
                    <a:pt x="1" y="12659"/>
                  </a:lnTo>
                  <a:lnTo>
                    <a:pt x="3553" y="12659"/>
                  </a:lnTo>
                  <a:close/>
                  <a:moveTo>
                    <a:pt x="3553" y="12791"/>
                  </a:moveTo>
                  <a:lnTo>
                    <a:pt x="1" y="12791"/>
                  </a:lnTo>
                  <a:lnTo>
                    <a:pt x="1" y="12923"/>
                  </a:lnTo>
                  <a:lnTo>
                    <a:pt x="3553" y="12923"/>
                  </a:lnTo>
                  <a:close/>
                  <a:moveTo>
                    <a:pt x="3553" y="13142"/>
                  </a:moveTo>
                  <a:lnTo>
                    <a:pt x="1" y="13142"/>
                  </a:lnTo>
                  <a:lnTo>
                    <a:pt x="1" y="13285"/>
                  </a:lnTo>
                  <a:lnTo>
                    <a:pt x="3553" y="13285"/>
                  </a:lnTo>
                  <a:close/>
                  <a:moveTo>
                    <a:pt x="3553" y="13406"/>
                  </a:moveTo>
                  <a:lnTo>
                    <a:pt x="1" y="13406"/>
                  </a:lnTo>
                  <a:lnTo>
                    <a:pt x="1" y="13549"/>
                  </a:lnTo>
                  <a:lnTo>
                    <a:pt x="3553" y="13549"/>
                  </a:lnTo>
                  <a:close/>
                  <a:moveTo>
                    <a:pt x="3553" y="13769"/>
                  </a:moveTo>
                  <a:lnTo>
                    <a:pt x="1" y="13769"/>
                  </a:lnTo>
                  <a:lnTo>
                    <a:pt x="1" y="13912"/>
                  </a:lnTo>
                  <a:lnTo>
                    <a:pt x="3553" y="13912"/>
                  </a:lnTo>
                  <a:close/>
                  <a:moveTo>
                    <a:pt x="3553" y="14033"/>
                  </a:moveTo>
                  <a:lnTo>
                    <a:pt x="1" y="14033"/>
                  </a:lnTo>
                  <a:lnTo>
                    <a:pt x="1" y="14176"/>
                  </a:lnTo>
                  <a:lnTo>
                    <a:pt x="3553" y="14176"/>
                  </a:lnTo>
                  <a:close/>
                  <a:moveTo>
                    <a:pt x="3553" y="14396"/>
                  </a:moveTo>
                  <a:lnTo>
                    <a:pt x="1" y="14396"/>
                  </a:lnTo>
                  <a:lnTo>
                    <a:pt x="1" y="14528"/>
                  </a:lnTo>
                  <a:lnTo>
                    <a:pt x="3553" y="14528"/>
                  </a:lnTo>
                  <a:close/>
                  <a:moveTo>
                    <a:pt x="3553" y="14660"/>
                  </a:moveTo>
                  <a:lnTo>
                    <a:pt x="1" y="14660"/>
                  </a:lnTo>
                  <a:lnTo>
                    <a:pt x="1" y="14803"/>
                  </a:lnTo>
                  <a:lnTo>
                    <a:pt x="3553" y="14803"/>
                  </a:lnTo>
                  <a:close/>
                  <a:moveTo>
                    <a:pt x="3553" y="15023"/>
                  </a:moveTo>
                  <a:lnTo>
                    <a:pt x="1" y="15023"/>
                  </a:lnTo>
                  <a:lnTo>
                    <a:pt x="1" y="15155"/>
                  </a:lnTo>
                  <a:lnTo>
                    <a:pt x="3553" y="15155"/>
                  </a:lnTo>
                  <a:close/>
                  <a:moveTo>
                    <a:pt x="3553" y="15287"/>
                  </a:moveTo>
                  <a:lnTo>
                    <a:pt x="1" y="15287"/>
                  </a:lnTo>
                  <a:lnTo>
                    <a:pt x="1" y="15430"/>
                  </a:lnTo>
                  <a:lnTo>
                    <a:pt x="3553" y="15430"/>
                  </a:lnTo>
                  <a:close/>
                  <a:moveTo>
                    <a:pt x="3553" y="15650"/>
                  </a:moveTo>
                  <a:lnTo>
                    <a:pt x="1" y="15650"/>
                  </a:lnTo>
                  <a:lnTo>
                    <a:pt x="1" y="15782"/>
                  </a:lnTo>
                  <a:lnTo>
                    <a:pt x="3553" y="15782"/>
                  </a:lnTo>
                  <a:close/>
                  <a:moveTo>
                    <a:pt x="3553" y="15914"/>
                  </a:moveTo>
                  <a:lnTo>
                    <a:pt x="1" y="15914"/>
                  </a:lnTo>
                  <a:lnTo>
                    <a:pt x="1" y="16057"/>
                  </a:lnTo>
                  <a:lnTo>
                    <a:pt x="3553" y="16057"/>
                  </a:lnTo>
                  <a:close/>
                  <a:moveTo>
                    <a:pt x="3553" y="16277"/>
                  </a:moveTo>
                  <a:lnTo>
                    <a:pt x="1" y="16277"/>
                  </a:lnTo>
                  <a:lnTo>
                    <a:pt x="1" y="16409"/>
                  </a:lnTo>
                  <a:lnTo>
                    <a:pt x="3553" y="16409"/>
                  </a:lnTo>
                  <a:close/>
                  <a:moveTo>
                    <a:pt x="3553" y="16552"/>
                  </a:moveTo>
                  <a:lnTo>
                    <a:pt x="1" y="16552"/>
                  </a:lnTo>
                  <a:lnTo>
                    <a:pt x="1" y="16684"/>
                  </a:lnTo>
                  <a:lnTo>
                    <a:pt x="3553" y="16684"/>
                  </a:lnTo>
                  <a:close/>
                  <a:moveTo>
                    <a:pt x="3553" y="16903"/>
                  </a:moveTo>
                  <a:lnTo>
                    <a:pt x="1" y="16903"/>
                  </a:lnTo>
                  <a:lnTo>
                    <a:pt x="1" y="17046"/>
                  </a:lnTo>
                  <a:lnTo>
                    <a:pt x="3553" y="17046"/>
                  </a:lnTo>
                  <a:close/>
                  <a:moveTo>
                    <a:pt x="3553" y="17178"/>
                  </a:moveTo>
                  <a:lnTo>
                    <a:pt x="1" y="17178"/>
                  </a:lnTo>
                  <a:lnTo>
                    <a:pt x="1" y="17310"/>
                  </a:lnTo>
                  <a:lnTo>
                    <a:pt x="3553" y="17310"/>
                  </a:lnTo>
                  <a:close/>
                  <a:moveTo>
                    <a:pt x="3553" y="17530"/>
                  </a:moveTo>
                  <a:lnTo>
                    <a:pt x="1" y="17530"/>
                  </a:lnTo>
                  <a:lnTo>
                    <a:pt x="1" y="17673"/>
                  </a:lnTo>
                  <a:lnTo>
                    <a:pt x="3553" y="17673"/>
                  </a:lnTo>
                  <a:close/>
                  <a:moveTo>
                    <a:pt x="3553" y="17794"/>
                  </a:moveTo>
                  <a:lnTo>
                    <a:pt x="1" y="17794"/>
                  </a:lnTo>
                  <a:lnTo>
                    <a:pt x="1" y="17937"/>
                  </a:lnTo>
                  <a:lnTo>
                    <a:pt x="3553" y="17937"/>
                  </a:lnTo>
                  <a:close/>
                  <a:moveTo>
                    <a:pt x="3553" y="18157"/>
                  </a:moveTo>
                  <a:lnTo>
                    <a:pt x="1" y="18157"/>
                  </a:lnTo>
                  <a:lnTo>
                    <a:pt x="1" y="18300"/>
                  </a:lnTo>
                  <a:lnTo>
                    <a:pt x="3553" y="18300"/>
                  </a:lnTo>
                  <a:close/>
                  <a:moveTo>
                    <a:pt x="3553" y="18421"/>
                  </a:moveTo>
                  <a:lnTo>
                    <a:pt x="1" y="18421"/>
                  </a:lnTo>
                  <a:lnTo>
                    <a:pt x="1" y="18564"/>
                  </a:lnTo>
                  <a:lnTo>
                    <a:pt x="3553" y="18564"/>
                  </a:lnTo>
                  <a:close/>
                  <a:moveTo>
                    <a:pt x="3553" y="18784"/>
                  </a:moveTo>
                  <a:lnTo>
                    <a:pt x="1" y="18784"/>
                  </a:lnTo>
                  <a:lnTo>
                    <a:pt x="1" y="18916"/>
                  </a:lnTo>
                  <a:lnTo>
                    <a:pt x="3553" y="18916"/>
                  </a:lnTo>
                  <a:close/>
                  <a:moveTo>
                    <a:pt x="3553" y="19048"/>
                  </a:moveTo>
                  <a:lnTo>
                    <a:pt x="1" y="19048"/>
                  </a:lnTo>
                  <a:lnTo>
                    <a:pt x="1" y="19191"/>
                  </a:lnTo>
                  <a:lnTo>
                    <a:pt x="3553" y="19191"/>
                  </a:lnTo>
                  <a:close/>
                  <a:moveTo>
                    <a:pt x="3553" y="19411"/>
                  </a:moveTo>
                  <a:lnTo>
                    <a:pt x="1" y="19411"/>
                  </a:lnTo>
                  <a:lnTo>
                    <a:pt x="1" y="19543"/>
                  </a:lnTo>
                  <a:lnTo>
                    <a:pt x="3553" y="19543"/>
                  </a:lnTo>
                  <a:close/>
                  <a:moveTo>
                    <a:pt x="3553" y="19675"/>
                  </a:moveTo>
                  <a:lnTo>
                    <a:pt x="1" y="19675"/>
                  </a:lnTo>
                  <a:lnTo>
                    <a:pt x="1" y="19818"/>
                  </a:lnTo>
                  <a:lnTo>
                    <a:pt x="3553" y="19818"/>
                  </a:lnTo>
                  <a:close/>
                  <a:moveTo>
                    <a:pt x="3553" y="20038"/>
                  </a:moveTo>
                  <a:lnTo>
                    <a:pt x="1" y="20038"/>
                  </a:lnTo>
                  <a:lnTo>
                    <a:pt x="1" y="20170"/>
                  </a:lnTo>
                  <a:lnTo>
                    <a:pt x="3553" y="20170"/>
                  </a:lnTo>
                  <a:close/>
                  <a:moveTo>
                    <a:pt x="3553" y="20302"/>
                  </a:moveTo>
                  <a:lnTo>
                    <a:pt x="1" y="20302"/>
                  </a:lnTo>
                  <a:lnTo>
                    <a:pt x="1" y="20445"/>
                  </a:lnTo>
                  <a:lnTo>
                    <a:pt x="3553" y="20445"/>
                  </a:lnTo>
                  <a:close/>
                  <a:moveTo>
                    <a:pt x="3553" y="20664"/>
                  </a:moveTo>
                  <a:lnTo>
                    <a:pt x="1" y="20664"/>
                  </a:lnTo>
                  <a:lnTo>
                    <a:pt x="1" y="20796"/>
                  </a:lnTo>
                  <a:lnTo>
                    <a:pt x="3553" y="20796"/>
                  </a:lnTo>
                  <a:close/>
                  <a:moveTo>
                    <a:pt x="3553" y="20939"/>
                  </a:moveTo>
                  <a:lnTo>
                    <a:pt x="1" y="20939"/>
                  </a:lnTo>
                  <a:lnTo>
                    <a:pt x="1" y="21071"/>
                  </a:lnTo>
                  <a:lnTo>
                    <a:pt x="3553" y="21071"/>
                  </a:lnTo>
                  <a:close/>
                  <a:moveTo>
                    <a:pt x="3553" y="21291"/>
                  </a:moveTo>
                  <a:lnTo>
                    <a:pt x="1" y="21291"/>
                  </a:lnTo>
                  <a:lnTo>
                    <a:pt x="1" y="21434"/>
                  </a:lnTo>
                  <a:lnTo>
                    <a:pt x="3553" y="21434"/>
                  </a:lnTo>
                  <a:close/>
                  <a:moveTo>
                    <a:pt x="3553" y="21566"/>
                  </a:moveTo>
                  <a:lnTo>
                    <a:pt x="1" y="21566"/>
                  </a:lnTo>
                  <a:lnTo>
                    <a:pt x="1" y="21698"/>
                  </a:lnTo>
                  <a:lnTo>
                    <a:pt x="3553" y="21698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6"/>
            <p:cNvSpPr/>
            <p:nvPr/>
          </p:nvSpPr>
          <p:spPr>
            <a:xfrm flipH="1">
              <a:off x="70189" y="4544978"/>
              <a:ext cx="320972" cy="4815007"/>
            </a:xfrm>
            <a:custGeom>
              <a:avLst/>
              <a:gdLst/>
              <a:ahLst/>
              <a:cxnLst/>
              <a:rect l="l" t="t" r="r" b="b"/>
              <a:pathLst>
                <a:path w="1519" h="22787" extrusionOk="0">
                  <a:moveTo>
                    <a:pt x="1" y="276"/>
                  </a:moveTo>
                  <a:lnTo>
                    <a:pt x="1518" y="1409"/>
                  </a:lnTo>
                  <a:lnTo>
                    <a:pt x="1518" y="1530"/>
                  </a:lnTo>
                  <a:lnTo>
                    <a:pt x="1" y="419"/>
                  </a:lnTo>
                  <a:close/>
                  <a:moveTo>
                    <a:pt x="1" y="155"/>
                  </a:moveTo>
                  <a:lnTo>
                    <a:pt x="1518" y="1266"/>
                  </a:lnTo>
                  <a:lnTo>
                    <a:pt x="1518" y="1145"/>
                  </a:lnTo>
                  <a:lnTo>
                    <a:pt x="1" y="1"/>
                  </a:lnTo>
                  <a:close/>
                  <a:moveTo>
                    <a:pt x="1" y="1046"/>
                  </a:moveTo>
                  <a:lnTo>
                    <a:pt x="1518" y="2156"/>
                  </a:lnTo>
                  <a:lnTo>
                    <a:pt x="1518" y="2035"/>
                  </a:lnTo>
                  <a:lnTo>
                    <a:pt x="1" y="903"/>
                  </a:lnTo>
                  <a:close/>
                  <a:moveTo>
                    <a:pt x="1" y="782"/>
                  </a:moveTo>
                  <a:lnTo>
                    <a:pt x="1518" y="1881"/>
                  </a:lnTo>
                  <a:lnTo>
                    <a:pt x="1518" y="1771"/>
                  </a:lnTo>
                  <a:lnTo>
                    <a:pt x="1" y="639"/>
                  </a:lnTo>
                  <a:close/>
                  <a:moveTo>
                    <a:pt x="1" y="1672"/>
                  </a:moveTo>
                  <a:lnTo>
                    <a:pt x="1518" y="2783"/>
                  </a:lnTo>
                  <a:lnTo>
                    <a:pt x="1518" y="2662"/>
                  </a:lnTo>
                  <a:lnTo>
                    <a:pt x="1" y="1530"/>
                  </a:lnTo>
                  <a:close/>
                  <a:moveTo>
                    <a:pt x="1" y="1398"/>
                  </a:moveTo>
                  <a:lnTo>
                    <a:pt x="1518" y="2508"/>
                  </a:lnTo>
                  <a:lnTo>
                    <a:pt x="1518" y="2387"/>
                  </a:lnTo>
                  <a:lnTo>
                    <a:pt x="1" y="1255"/>
                  </a:lnTo>
                  <a:close/>
                  <a:moveTo>
                    <a:pt x="1" y="2288"/>
                  </a:moveTo>
                  <a:lnTo>
                    <a:pt x="1518" y="3399"/>
                  </a:lnTo>
                  <a:lnTo>
                    <a:pt x="1518" y="3289"/>
                  </a:lnTo>
                  <a:lnTo>
                    <a:pt x="1" y="2145"/>
                  </a:lnTo>
                  <a:close/>
                  <a:moveTo>
                    <a:pt x="1" y="2024"/>
                  </a:moveTo>
                  <a:lnTo>
                    <a:pt x="1518" y="3135"/>
                  </a:lnTo>
                  <a:lnTo>
                    <a:pt x="1518" y="3025"/>
                  </a:lnTo>
                  <a:lnTo>
                    <a:pt x="1" y="1892"/>
                  </a:lnTo>
                  <a:close/>
                  <a:moveTo>
                    <a:pt x="1" y="2915"/>
                  </a:moveTo>
                  <a:lnTo>
                    <a:pt x="1518" y="4026"/>
                  </a:lnTo>
                  <a:lnTo>
                    <a:pt x="1518" y="3905"/>
                  </a:lnTo>
                  <a:lnTo>
                    <a:pt x="1" y="2772"/>
                  </a:lnTo>
                  <a:close/>
                  <a:moveTo>
                    <a:pt x="1" y="2651"/>
                  </a:moveTo>
                  <a:lnTo>
                    <a:pt x="1518" y="3762"/>
                  </a:lnTo>
                  <a:lnTo>
                    <a:pt x="1518" y="3641"/>
                  </a:lnTo>
                  <a:lnTo>
                    <a:pt x="1" y="2508"/>
                  </a:lnTo>
                  <a:close/>
                  <a:moveTo>
                    <a:pt x="1" y="3542"/>
                  </a:moveTo>
                  <a:lnTo>
                    <a:pt x="1518" y="4653"/>
                  </a:lnTo>
                  <a:lnTo>
                    <a:pt x="1518" y="4543"/>
                  </a:lnTo>
                  <a:lnTo>
                    <a:pt x="1" y="3399"/>
                  </a:lnTo>
                  <a:close/>
                  <a:moveTo>
                    <a:pt x="1" y="3267"/>
                  </a:moveTo>
                  <a:lnTo>
                    <a:pt x="1518" y="4378"/>
                  </a:lnTo>
                  <a:lnTo>
                    <a:pt x="1518" y="4257"/>
                  </a:lnTo>
                  <a:lnTo>
                    <a:pt x="1" y="3124"/>
                  </a:lnTo>
                  <a:close/>
                  <a:moveTo>
                    <a:pt x="1" y="4158"/>
                  </a:moveTo>
                  <a:lnTo>
                    <a:pt x="1518" y="5269"/>
                  </a:lnTo>
                  <a:lnTo>
                    <a:pt x="1518" y="5159"/>
                  </a:lnTo>
                  <a:lnTo>
                    <a:pt x="1" y="4015"/>
                  </a:lnTo>
                  <a:close/>
                  <a:moveTo>
                    <a:pt x="1" y="3894"/>
                  </a:moveTo>
                  <a:lnTo>
                    <a:pt x="1518" y="5005"/>
                  </a:lnTo>
                  <a:lnTo>
                    <a:pt x="1518" y="4884"/>
                  </a:lnTo>
                  <a:lnTo>
                    <a:pt x="1" y="3751"/>
                  </a:lnTo>
                  <a:close/>
                  <a:moveTo>
                    <a:pt x="1" y="4785"/>
                  </a:moveTo>
                  <a:lnTo>
                    <a:pt x="1518" y="5895"/>
                  </a:lnTo>
                  <a:lnTo>
                    <a:pt x="1518" y="5785"/>
                  </a:lnTo>
                  <a:lnTo>
                    <a:pt x="1" y="4642"/>
                  </a:lnTo>
                  <a:close/>
                  <a:moveTo>
                    <a:pt x="1" y="4521"/>
                  </a:moveTo>
                  <a:lnTo>
                    <a:pt x="1518" y="5642"/>
                  </a:lnTo>
                  <a:lnTo>
                    <a:pt x="1518" y="5521"/>
                  </a:lnTo>
                  <a:lnTo>
                    <a:pt x="1" y="4389"/>
                  </a:lnTo>
                  <a:close/>
                  <a:moveTo>
                    <a:pt x="1" y="5412"/>
                  </a:moveTo>
                  <a:lnTo>
                    <a:pt x="1518" y="6522"/>
                  </a:lnTo>
                  <a:lnTo>
                    <a:pt x="1518" y="6401"/>
                  </a:lnTo>
                  <a:lnTo>
                    <a:pt x="1" y="5269"/>
                  </a:lnTo>
                  <a:close/>
                  <a:moveTo>
                    <a:pt x="1" y="5148"/>
                  </a:moveTo>
                  <a:lnTo>
                    <a:pt x="1518" y="6258"/>
                  </a:lnTo>
                  <a:lnTo>
                    <a:pt x="1518" y="6137"/>
                  </a:lnTo>
                  <a:lnTo>
                    <a:pt x="1" y="5005"/>
                  </a:lnTo>
                  <a:close/>
                  <a:moveTo>
                    <a:pt x="1" y="6038"/>
                  </a:moveTo>
                  <a:lnTo>
                    <a:pt x="1518" y="7149"/>
                  </a:lnTo>
                  <a:lnTo>
                    <a:pt x="1518" y="7028"/>
                  </a:lnTo>
                  <a:lnTo>
                    <a:pt x="1" y="5917"/>
                  </a:lnTo>
                  <a:close/>
                  <a:moveTo>
                    <a:pt x="1" y="5774"/>
                  </a:moveTo>
                  <a:lnTo>
                    <a:pt x="1518" y="6885"/>
                  </a:lnTo>
                  <a:lnTo>
                    <a:pt x="1518" y="6764"/>
                  </a:lnTo>
                  <a:lnTo>
                    <a:pt x="1" y="5642"/>
                  </a:lnTo>
                  <a:close/>
                  <a:moveTo>
                    <a:pt x="1" y="6665"/>
                  </a:moveTo>
                  <a:lnTo>
                    <a:pt x="1518" y="7776"/>
                  </a:lnTo>
                  <a:lnTo>
                    <a:pt x="1518" y="7655"/>
                  </a:lnTo>
                  <a:lnTo>
                    <a:pt x="1" y="6522"/>
                  </a:lnTo>
                  <a:close/>
                  <a:moveTo>
                    <a:pt x="1" y="6401"/>
                  </a:moveTo>
                  <a:lnTo>
                    <a:pt x="1518" y="7512"/>
                  </a:lnTo>
                  <a:lnTo>
                    <a:pt x="1518" y="7391"/>
                  </a:lnTo>
                  <a:lnTo>
                    <a:pt x="1" y="6258"/>
                  </a:lnTo>
                  <a:close/>
                  <a:moveTo>
                    <a:pt x="1" y="7292"/>
                  </a:moveTo>
                  <a:lnTo>
                    <a:pt x="1518" y="8403"/>
                  </a:lnTo>
                  <a:lnTo>
                    <a:pt x="1518" y="8282"/>
                  </a:lnTo>
                  <a:lnTo>
                    <a:pt x="1" y="7149"/>
                  </a:lnTo>
                  <a:close/>
                  <a:moveTo>
                    <a:pt x="1" y="7017"/>
                  </a:moveTo>
                  <a:lnTo>
                    <a:pt x="1518" y="8128"/>
                  </a:lnTo>
                  <a:lnTo>
                    <a:pt x="1518" y="8018"/>
                  </a:lnTo>
                  <a:lnTo>
                    <a:pt x="1" y="6885"/>
                  </a:lnTo>
                  <a:close/>
                  <a:moveTo>
                    <a:pt x="1" y="7919"/>
                  </a:moveTo>
                  <a:lnTo>
                    <a:pt x="1518" y="9030"/>
                  </a:lnTo>
                  <a:lnTo>
                    <a:pt x="1518" y="8909"/>
                  </a:lnTo>
                  <a:lnTo>
                    <a:pt x="1" y="7776"/>
                  </a:lnTo>
                  <a:close/>
                  <a:moveTo>
                    <a:pt x="1" y="7644"/>
                  </a:moveTo>
                  <a:lnTo>
                    <a:pt x="1518" y="8755"/>
                  </a:lnTo>
                  <a:lnTo>
                    <a:pt x="1518" y="8645"/>
                  </a:lnTo>
                  <a:lnTo>
                    <a:pt x="1" y="7501"/>
                  </a:lnTo>
                  <a:close/>
                  <a:moveTo>
                    <a:pt x="1" y="8546"/>
                  </a:moveTo>
                  <a:lnTo>
                    <a:pt x="1518" y="9645"/>
                  </a:lnTo>
                  <a:lnTo>
                    <a:pt x="1518" y="9535"/>
                  </a:lnTo>
                  <a:lnTo>
                    <a:pt x="1" y="8403"/>
                  </a:lnTo>
                  <a:close/>
                  <a:moveTo>
                    <a:pt x="1" y="8271"/>
                  </a:moveTo>
                  <a:lnTo>
                    <a:pt x="1518" y="9381"/>
                  </a:lnTo>
                  <a:lnTo>
                    <a:pt x="1518" y="9271"/>
                  </a:lnTo>
                  <a:lnTo>
                    <a:pt x="1" y="8128"/>
                  </a:lnTo>
                  <a:close/>
                  <a:moveTo>
                    <a:pt x="1" y="9162"/>
                  </a:moveTo>
                  <a:lnTo>
                    <a:pt x="1518" y="10272"/>
                  </a:lnTo>
                  <a:lnTo>
                    <a:pt x="1518" y="10173"/>
                  </a:lnTo>
                  <a:lnTo>
                    <a:pt x="1" y="9041"/>
                  </a:lnTo>
                  <a:close/>
                  <a:moveTo>
                    <a:pt x="1" y="8898"/>
                  </a:moveTo>
                  <a:lnTo>
                    <a:pt x="1518" y="10008"/>
                  </a:lnTo>
                  <a:lnTo>
                    <a:pt x="1518" y="9898"/>
                  </a:lnTo>
                  <a:lnTo>
                    <a:pt x="1" y="8766"/>
                  </a:lnTo>
                  <a:close/>
                  <a:moveTo>
                    <a:pt x="1" y="9788"/>
                  </a:moveTo>
                  <a:lnTo>
                    <a:pt x="1518" y="10899"/>
                  </a:lnTo>
                  <a:lnTo>
                    <a:pt x="1518" y="10789"/>
                  </a:lnTo>
                  <a:lnTo>
                    <a:pt x="1" y="9645"/>
                  </a:lnTo>
                  <a:close/>
                  <a:moveTo>
                    <a:pt x="1" y="9524"/>
                  </a:moveTo>
                  <a:lnTo>
                    <a:pt x="1518" y="10635"/>
                  </a:lnTo>
                  <a:lnTo>
                    <a:pt x="1518" y="10525"/>
                  </a:lnTo>
                  <a:lnTo>
                    <a:pt x="1" y="9381"/>
                  </a:lnTo>
                  <a:close/>
                  <a:moveTo>
                    <a:pt x="1" y="10415"/>
                  </a:moveTo>
                  <a:lnTo>
                    <a:pt x="1518" y="11526"/>
                  </a:lnTo>
                  <a:lnTo>
                    <a:pt x="1518" y="11416"/>
                  </a:lnTo>
                  <a:lnTo>
                    <a:pt x="1" y="10272"/>
                  </a:lnTo>
                  <a:close/>
                  <a:moveTo>
                    <a:pt x="1" y="10151"/>
                  </a:moveTo>
                  <a:lnTo>
                    <a:pt x="1518" y="11273"/>
                  </a:lnTo>
                  <a:lnTo>
                    <a:pt x="1518" y="11163"/>
                  </a:lnTo>
                  <a:lnTo>
                    <a:pt x="1" y="10019"/>
                  </a:lnTo>
                  <a:close/>
                  <a:moveTo>
                    <a:pt x="1" y="11042"/>
                  </a:moveTo>
                  <a:lnTo>
                    <a:pt x="1518" y="12153"/>
                  </a:lnTo>
                  <a:lnTo>
                    <a:pt x="1518" y="12043"/>
                  </a:lnTo>
                  <a:lnTo>
                    <a:pt x="1" y="10899"/>
                  </a:lnTo>
                  <a:close/>
                  <a:moveTo>
                    <a:pt x="1" y="10778"/>
                  </a:moveTo>
                  <a:lnTo>
                    <a:pt x="1518" y="11889"/>
                  </a:lnTo>
                  <a:lnTo>
                    <a:pt x="1518" y="11768"/>
                  </a:lnTo>
                  <a:lnTo>
                    <a:pt x="1" y="10635"/>
                  </a:lnTo>
                  <a:close/>
                  <a:moveTo>
                    <a:pt x="1" y="11669"/>
                  </a:moveTo>
                  <a:lnTo>
                    <a:pt x="1518" y="12791"/>
                  </a:lnTo>
                  <a:lnTo>
                    <a:pt x="1518" y="12670"/>
                  </a:lnTo>
                  <a:lnTo>
                    <a:pt x="1" y="11537"/>
                  </a:lnTo>
                  <a:close/>
                  <a:moveTo>
                    <a:pt x="1" y="11405"/>
                  </a:moveTo>
                  <a:lnTo>
                    <a:pt x="1518" y="12516"/>
                  </a:lnTo>
                  <a:lnTo>
                    <a:pt x="1518" y="12395"/>
                  </a:lnTo>
                  <a:lnTo>
                    <a:pt x="1" y="11273"/>
                  </a:lnTo>
                  <a:close/>
                  <a:moveTo>
                    <a:pt x="1" y="12296"/>
                  </a:moveTo>
                  <a:lnTo>
                    <a:pt x="1518" y="13406"/>
                  </a:lnTo>
                  <a:lnTo>
                    <a:pt x="1518" y="13285"/>
                  </a:lnTo>
                  <a:lnTo>
                    <a:pt x="1" y="12153"/>
                  </a:lnTo>
                  <a:close/>
                  <a:moveTo>
                    <a:pt x="1" y="12032"/>
                  </a:moveTo>
                  <a:lnTo>
                    <a:pt x="1518" y="13142"/>
                  </a:lnTo>
                  <a:lnTo>
                    <a:pt x="1518" y="13022"/>
                  </a:lnTo>
                  <a:lnTo>
                    <a:pt x="1" y="1188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48"/>
                  </a:lnTo>
                  <a:lnTo>
                    <a:pt x="1" y="12505"/>
                  </a:lnTo>
                  <a:close/>
                  <a:moveTo>
                    <a:pt x="1" y="13549"/>
                  </a:moveTo>
                  <a:lnTo>
                    <a:pt x="1518" y="14660"/>
                  </a:lnTo>
                  <a:lnTo>
                    <a:pt x="1518" y="14539"/>
                  </a:lnTo>
                  <a:lnTo>
                    <a:pt x="1" y="13406"/>
                  </a:lnTo>
                  <a:close/>
                  <a:moveTo>
                    <a:pt x="1" y="13285"/>
                  </a:moveTo>
                  <a:lnTo>
                    <a:pt x="1518" y="14385"/>
                  </a:lnTo>
                  <a:lnTo>
                    <a:pt x="1518" y="14275"/>
                  </a:lnTo>
                  <a:lnTo>
                    <a:pt x="1" y="13142"/>
                  </a:lnTo>
                  <a:close/>
                  <a:moveTo>
                    <a:pt x="1" y="14176"/>
                  </a:moveTo>
                  <a:lnTo>
                    <a:pt x="1518" y="15287"/>
                  </a:lnTo>
                  <a:lnTo>
                    <a:pt x="1518" y="15166"/>
                  </a:lnTo>
                  <a:lnTo>
                    <a:pt x="1" y="14033"/>
                  </a:lnTo>
                  <a:close/>
                  <a:moveTo>
                    <a:pt x="1" y="13901"/>
                  </a:moveTo>
                  <a:lnTo>
                    <a:pt x="1518" y="15012"/>
                  </a:lnTo>
                  <a:lnTo>
                    <a:pt x="1518" y="14902"/>
                  </a:lnTo>
                  <a:lnTo>
                    <a:pt x="1" y="13769"/>
                  </a:lnTo>
                  <a:close/>
                  <a:moveTo>
                    <a:pt x="1" y="14803"/>
                  </a:moveTo>
                  <a:lnTo>
                    <a:pt x="1518" y="15914"/>
                  </a:lnTo>
                  <a:lnTo>
                    <a:pt x="1518" y="15815"/>
                  </a:lnTo>
                  <a:lnTo>
                    <a:pt x="1" y="14671"/>
                  </a:lnTo>
                  <a:close/>
                  <a:moveTo>
                    <a:pt x="1" y="14528"/>
                  </a:moveTo>
                  <a:lnTo>
                    <a:pt x="1518" y="15639"/>
                  </a:lnTo>
                  <a:lnTo>
                    <a:pt x="1518" y="15540"/>
                  </a:lnTo>
                  <a:lnTo>
                    <a:pt x="1" y="14396"/>
                  </a:lnTo>
                  <a:close/>
                  <a:moveTo>
                    <a:pt x="1" y="15430"/>
                  </a:moveTo>
                  <a:lnTo>
                    <a:pt x="1518" y="16530"/>
                  </a:lnTo>
                  <a:lnTo>
                    <a:pt x="1518" y="16420"/>
                  </a:lnTo>
                  <a:lnTo>
                    <a:pt x="1" y="15287"/>
                  </a:lnTo>
                  <a:close/>
                  <a:moveTo>
                    <a:pt x="1" y="15155"/>
                  </a:moveTo>
                  <a:lnTo>
                    <a:pt x="1518" y="16266"/>
                  </a:lnTo>
                  <a:lnTo>
                    <a:pt x="1518" y="16156"/>
                  </a:lnTo>
                  <a:lnTo>
                    <a:pt x="1" y="15012"/>
                  </a:lnTo>
                  <a:close/>
                  <a:moveTo>
                    <a:pt x="1" y="16057"/>
                  </a:moveTo>
                  <a:lnTo>
                    <a:pt x="1518" y="17156"/>
                  </a:lnTo>
                  <a:lnTo>
                    <a:pt x="1518" y="17046"/>
                  </a:lnTo>
                  <a:lnTo>
                    <a:pt x="1" y="15914"/>
                  </a:lnTo>
                  <a:close/>
                  <a:moveTo>
                    <a:pt x="1" y="15782"/>
                  </a:moveTo>
                  <a:lnTo>
                    <a:pt x="1518" y="16914"/>
                  </a:lnTo>
                  <a:lnTo>
                    <a:pt x="1518" y="16794"/>
                  </a:lnTo>
                  <a:lnTo>
                    <a:pt x="1" y="15661"/>
                  </a:lnTo>
                  <a:close/>
                  <a:moveTo>
                    <a:pt x="1" y="16673"/>
                  </a:moveTo>
                  <a:lnTo>
                    <a:pt x="1518" y="17783"/>
                  </a:lnTo>
                  <a:lnTo>
                    <a:pt x="1518" y="17673"/>
                  </a:lnTo>
                  <a:lnTo>
                    <a:pt x="1" y="16541"/>
                  </a:lnTo>
                  <a:close/>
                  <a:moveTo>
                    <a:pt x="1" y="16409"/>
                  </a:moveTo>
                  <a:lnTo>
                    <a:pt x="1518" y="17519"/>
                  </a:lnTo>
                  <a:lnTo>
                    <a:pt x="1518" y="17409"/>
                  </a:lnTo>
                  <a:lnTo>
                    <a:pt x="1" y="16266"/>
                  </a:lnTo>
                  <a:close/>
                  <a:moveTo>
                    <a:pt x="1" y="17299"/>
                  </a:moveTo>
                  <a:lnTo>
                    <a:pt x="1518" y="18421"/>
                  </a:lnTo>
                  <a:lnTo>
                    <a:pt x="1518" y="18311"/>
                  </a:lnTo>
                  <a:lnTo>
                    <a:pt x="1" y="17167"/>
                  </a:lnTo>
                  <a:close/>
                  <a:moveTo>
                    <a:pt x="1" y="17035"/>
                  </a:moveTo>
                  <a:lnTo>
                    <a:pt x="1518" y="18146"/>
                  </a:lnTo>
                  <a:lnTo>
                    <a:pt x="1518" y="18025"/>
                  </a:lnTo>
                  <a:lnTo>
                    <a:pt x="1" y="16914"/>
                  </a:lnTo>
                  <a:close/>
                  <a:moveTo>
                    <a:pt x="1" y="17926"/>
                  </a:moveTo>
                  <a:lnTo>
                    <a:pt x="1518" y="19037"/>
                  </a:lnTo>
                  <a:lnTo>
                    <a:pt x="1518" y="18927"/>
                  </a:lnTo>
                  <a:lnTo>
                    <a:pt x="1" y="17783"/>
                  </a:lnTo>
                  <a:close/>
                  <a:moveTo>
                    <a:pt x="1" y="17662"/>
                  </a:moveTo>
                  <a:lnTo>
                    <a:pt x="1518" y="18773"/>
                  </a:lnTo>
                  <a:lnTo>
                    <a:pt x="1518" y="18652"/>
                  </a:lnTo>
                  <a:lnTo>
                    <a:pt x="1" y="17519"/>
                  </a:lnTo>
                  <a:close/>
                  <a:moveTo>
                    <a:pt x="1" y="18553"/>
                  </a:moveTo>
                  <a:lnTo>
                    <a:pt x="1518" y="19664"/>
                  </a:lnTo>
                  <a:lnTo>
                    <a:pt x="1518" y="19554"/>
                  </a:lnTo>
                  <a:lnTo>
                    <a:pt x="1" y="18421"/>
                  </a:lnTo>
                  <a:close/>
                  <a:moveTo>
                    <a:pt x="1" y="18278"/>
                  </a:moveTo>
                  <a:lnTo>
                    <a:pt x="1518" y="19389"/>
                  </a:lnTo>
                  <a:lnTo>
                    <a:pt x="1518" y="19279"/>
                  </a:lnTo>
                  <a:lnTo>
                    <a:pt x="1" y="18135"/>
                  </a:lnTo>
                  <a:close/>
                  <a:moveTo>
                    <a:pt x="1" y="19169"/>
                  </a:moveTo>
                  <a:lnTo>
                    <a:pt x="1518" y="20280"/>
                  </a:lnTo>
                  <a:lnTo>
                    <a:pt x="1518" y="20170"/>
                  </a:lnTo>
                  <a:lnTo>
                    <a:pt x="1" y="19037"/>
                  </a:lnTo>
                  <a:close/>
                  <a:moveTo>
                    <a:pt x="1" y="18905"/>
                  </a:moveTo>
                  <a:lnTo>
                    <a:pt x="1518" y="20016"/>
                  </a:lnTo>
                  <a:lnTo>
                    <a:pt x="1518" y="19906"/>
                  </a:lnTo>
                  <a:lnTo>
                    <a:pt x="1" y="18762"/>
                  </a:lnTo>
                  <a:close/>
                  <a:moveTo>
                    <a:pt x="1" y="19796"/>
                  </a:moveTo>
                  <a:lnTo>
                    <a:pt x="1518" y="20906"/>
                  </a:lnTo>
                  <a:lnTo>
                    <a:pt x="1518" y="20796"/>
                  </a:lnTo>
                  <a:lnTo>
                    <a:pt x="1" y="19653"/>
                  </a:lnTo>
                  <a:close/>
                  <a:moveTo>
                    <a:pt x="1" y="19532"/>
                  </a:moveTo>
                  <a:lnTo>
                    <a:pt x="1518" y="20642"/>
                  </a:lnTo>
                  <a:lnTo>
                    <a:pt x="1518" y="20522"/>
                  </a:lnTo>
                  <a:lnTo>
                    <a:pt x="1" y="19389"/>
                  </a:lnTo>
                  <a:close/>
                  <a:moveTo>
                    <a:pt x="1" y="20423"/>
                  </a:moveTo>
                  <a:lnTo>
                    <a:pt x="1518" y="21533"/>
                  </a:lnTo>
                  <a:lnTo>
                    <a:pt x="1518" y="21423"/>
                  </a:lnTo>
                  <a:lnTo>
                    <a:pt x="1" y="20280"/>
                  </a:lnTo>
                  <a:close/>
                  <a:moveTo>
                    <a:pt x="1" y="20159"/>
                  </a:moveTo>
                  <a:lnTo>
                    <a:pt x="1518" y="21269"/>
                  </a:lnTo>
                  <a:lnTo>
                    <a:pt x="1518" y="21170"/>
                  </a:lnTo>
                  <a:lnTo>
                    <a:pt x="1" y="20038"/>
                  </a:lnTo>
                  <a:close/>
                  <a:moveTo>
                    <a:pt x="1" y="21049"/>
                  </a:moveTo>
                  <a:lnTo>
                    <a:pt x="1518" y="22160"/>
                  </a:lnTo>
                  <a:lnTo>
                    <a:pt x="1518" y="22050"/>
                  </a:lnTo>
                  <a:lnTo>
                    <a:pt x="1" y="20906"/>
                  </a:lnTo>
                  <a:close/>
                  <a:moveTo>
                    <a:pt x="1" y="20785"/>
                  </a:moveTo>
                  <a:lnTo>
                    <a:pt x="1518" y="21896"/>
                  </a:lnTo>
                  <a:lnTo>
                    <a:pt x="1518" y="21775"/>
                  </a:lnTo>
                  <a:lnTo>
                    <a:pt x="1" y="20642"/>
                  </a:lnTo>
                  <a:close/>
                  <a:moveTo>
                    <a:pt x="1" y="21676"/>
                  </a:moveTo>
                  <a:lnTo>
                    <a:pt x="1518" y="22787"/>
                  </a:lnTo>
                  <a:lnTo>
                    <a:pt x="1518" y="22688"/>
                  </a:lnTo>
                  <a:lnTo>
                    <a:pt x="1" y="21544"/>
                  </a:lnTo>
                  <a:close/>
                  <a:moveTo>
                    <a:pt x="1" y="21412"/>
                  </a:moveTo>
                  <a:lnTo>
                    <a:pt x="1518" y="22523"/>
                  </a:lnTo>
                  <a:lnTo>
                    <a:pt x="1518" y="22402"/>
                  </a:lnTo>
                  <a:lnTo>
                    <a:pt x="1" y="2126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37"/>
                  </a:lnTo>
                  <a:lnTo>
                    <a:pt x="1" y="1250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6"/>
            <p:cNvSpPr/>
            <p:nvPr/>
          </p:nvSpPr>
          <p:spPr>
            <a:xfrm flipH="1">
              <a:off x="70204" y="4519399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8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405800" y="1076500"/>
            <a:ext cx="6332400" cy="28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136" name="Google Shape;136;p8"/>
          <p:cNvSpPr/>
          <p:nvPr/>
        </p:nvSpPr>
        <p:spPr>
          <a:xfrm flipH="1">
            <a:off x="8704226" y="119259"/>
            <a:ext cx="701575" cy="7584180"/>
          </a:xfrm>
          <a:custGeom>
            <a:avLst/>
            <a:gdLst/>
            <a:ahLst/>
            <a:cxnLst/>
            <a:rect l="l" t="t" r="r" b="b"/>
            <a:pathLst>
              <a:path w="3641" h="39360" extrusionOk="0">
                <a:moveTo>
                  <a:pt x="1826" y="1"/>
                </a:moveTo>
                <a:lnTo>
                  <a:pt x="1826" y="1178"/>
                </a:lnTo>
                <a:lnTo>
                  <a:pt x="1628" y="1178"/>
                </a:lnTo>
                <a:lnTo>
                  <a:pt x="1628" y="1760"/>
                </a:lnTo>
                <a:lnTo>
                  <a:pt x="1386" y="1760"/>
                </a:lnTo>
                <a:lnTo>
                  <a:pt x="1386" y="771"/>
                </a:lnTo>
                <a:lnTo>
                  <a:pt x="1145" y="771"/>
                </a:lnTo>
                <a:lnTo>
                  <a:pt x="1145" y="2343"/>
                </a:lnTo>
                <a:lnTo>
                  <a:pt x="782" y="2343"/>
                </a:lnTo>
                <a:lnTo>
                  <a:pt x="782" y="4840"/>
                </a:lnTo>
                <a:lnTo>
                  <a:pt x="1" y="4840"/>
                </a:lnTo>
                <a:lnTo>
                  <a:pt x="1" y="39360"/>
                </a:lnTo>
                <a:lnTo>
                  <a:pt x="3641" y="39360"/>
                </a:lnTo>
                <a:lnTo>
                  <a:pt x="3641" y="3872"/>
                </a:lnTo>
                <a:lnTo>
                  <a:pt x="2816" y="3872"/>
                </a:lnTo>
                <a:lnTo>
                  <a:pt x="2816" y="1848"/>
                </a:lnTo>
                <a:lnTo>
                  <a:pt x="2409" y="1848"/>
                </a:lnTo>
                <a:lnTo>
                  <a:pt x="2409" y="2585"/>
                </a:lnTo>
                <a:lnTo>
                  <a:pt x="2134" y="2585"/>
                </a:lnTo>
                <a:lnTo>
                  <a:pt x="21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9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1964550" y="1333425"/>
            <a:ext cx="5214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1964550" y="2360671"/>
            <a:ext cx="5214900" cy="1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  <p:grpSp>
        <p:nvGrpSpPr>
          <p:cNvPr id="141" name="Google Shape;141;p9"/>
          <p:cNvGrpSpPr/>
          <p:nvPr/>
        </p:nvGrpSpPr>
        <p:grpSpPr>
          <a:xfrm flipH="1">
            <a:off x="8621289" y="1109096"/>
            <a:ext cx="914298" cy="5604526"/>
            <a:chOff x="308411" y="943721"/>
            <a:chExt cx="914298" cy="5604526"/>
          </a:xfrm>
        </p:grpSpPr>
        <p:sp>
          <p:nvSpPr>
            <p:cNvPr id="142" name="Google Shape;142;p9"/>
            <p:cNvSpPr/>
            <p:nvPr/>
          </p:nvSpPr>
          <p:spPr>
            <a:xfrm flipH="1">
              <a:off x="308411" y="94372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3" name="Google Shape;143;p9"/>
            <p:cNvGrpSpPr/>
            <p:nvPr/>
          </p:nvGrpSpPr>
          <p:grpSpPr>
            <a:xfrm>
              <a:off x="475070" y="1263026"/>
              <a:ext cx="392993" cy="2411096"/>
              <a:chOff x="475070" y="1263026"/>
              <a:chExt cx="392993" cy="2411096"/>
            </a:xfrm>
          </p:grpSpPr>
          <p:sp>
            <p:nvSpPr>
              <p:cNvPr id="144" name="Google Shape;144;p9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" name="Google Shape;145;p9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" name="Google Shape;146;p9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" name="Google Shape;147;p9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" name="Google Shape;153;p9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" name="Google Shape;154;p9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6" name="Google Shape;156;p9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7" name="Google Shape;157;p9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58" name="Google Shape;158;p9"/>
            <p:cNvSpPr/>
            <p:nvPr/>
          </p:nvSpPr>
          <p:spPr>
            <a:xfrm>
              <a:off x="933600" y="169902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933600" y="192967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5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3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0" name="Google Shape;220;p13"/>
          <p:cNvSpPr txBox="1">
            <a:spLocks noGrp="1"/>
          </p:cNvSpPr>
          <p:nvPr>
            <p:ph type="subTitle" idx="1"/>
          </p:nvPr>
        </p:nvSpPr>
        <p:spPr>
          <a:xfrm>
            <a:off x="2089925" y="1874017"/>
            <a:ext cx="21534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3"/>
          <p:cNvSpPr txBox="1">
            <a:spLocks noGrp="1"/>
          </p:cNvSpPr>
          <p:nvPr>
            <p:ph type="subTitle" idx="2"/>
          </p:nvPr>
        </p:nvSpPr>
        <p:spPr>
          <a:xfrm>
            <a:off x="2089925" y="1422089"/>
            <a:ext cx="2153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222" name="Google Shape;222;p13"/>
          <p:cNvSpPr txBox="1">
            <a:spLocks noGrp="1"/>
          </p:cNvSpPr>
          <p:nvPr>
            <p:ph type="title" idx="3" hasCustomPrompt="1"/>
          </p:nvPr>
        </p:nvSpPr>
        <p:spPr>
          <a:xfrm>
            <a:off x="1076275" y="1610600"/>
            <a:ext cx="942300" cy="7728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4"/>
          </p:nvPr>
        </p:nvSpPr>
        <p:spPr>
          <a:xfrm>
            <a:off x="2089925" y="3373678"/>
            <a:ext cx="21534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3"/>
          <p:cNvSpPr txBox="1">
            <a:spLocks noGrp="1"/>
          </p:cNvSpPr>
          <p:nvPr>
            <p:ph type="subTitle" idx="5"/>
          </p:nvPr>
        </p:nvSpPr>
        <p:spPr>
          <a:xfrm>
            <a:off x="2089925" y="2921750"/>
            <a:ext cx="2153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225" name="Google Shape;225;p13"/>
          <p:cNvSpPr txBox="1">
            <a:spLocks noGrp="1"/>
          </p:cNvSpPr>
          <p:nvPr>
            <p:ph type="title" idx="6" hasCustomPrompt="1"/>
          </p:nvPr>
        </p:nvSpPr>
        <p:spPr>
          <a:xfrm>
            <a:off x="1076275" y="3109650"/>
            <a:ext cx="942300" cy="7728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7"/>
          </p:nvPr>
        </p:nvSpPr>
        <p:spPr>
          <a:xfrm>
            <a:off x="6011475" y="1874017"/>
            <a:ext cx="21534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3"/>
          <p:cNvSpPr txBox="1">
            <a:spLocks noGrp="1"/>
          </p:cNvSpPr>
          <p:nvPr>
            <p:ph type="subTitle" idx="8"/>
          </p:nvPr>
        </p:nvSpPr>
        <p:spPr>
          <a:xfrm>
            <a:off x="6011475" y="1422089"/>
            <a:ext cx="2153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228" name="Google Shape;228;p13"/>
          <p:cNvSpPr txBox="1">
            <a:spLocks noGrp="1"/>
          </p:cNvSpPr>
          <p:nvPr>
            <p:ph type="title" idx="9" hasCustomPrompt="1"/>
          </p:nvPr>
        </p:nvSpPr>
        <p:spPr>
          <a:xfrm>
            <a:off x="4997075" y="1610600"/>
            <a:ext cx="942300" cy="7728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13"/>
          </p:nvPr>
        </p:nvSpPr>
        <p:spPr>
          <a:xfrm>
            <a:off x="6011475" y="3373678"/>
            <a:ext cx="21534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3"/>
          <p:cNvSpPr txBox="1">
            <a:spLocks noGrp="1"/>
          </p:cNvSpPr>
          <p:nvPr>
            <p:ph type="subTitle" idx="14"/>
          </p:nvPr>
        </p:nvSpPr>
        <p:spPr>
          <a:xfrm>
            <a:off x="6011475" y="2921750"/>
            <a:ext cx="2153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231" name="Google Shape;231;p13"/>
          <p:cNvSpPr txBox="1">
            <a:spLocks noGrp="1"/>
          </p:cNvSpPr>
          <p:nvPr>
            <p:ph type="title" idx="15" hasCustomPrompt="1"/>
          </p:nvPr>
        </p:nvSpPr>
        <p:spPr>
          <a:xfrm>
            <a:off x="4997073" y="3109650"/>
            <a:ext cx="942300" cy="7728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grpSp>
        <p:nvGrpSpPr>
          <p:cNvPr id="232" name="Google Shape;232;p13"/>
          <p:cNvGrpSpPr/>
          <p:nvPr/>
        </p:nvGrpSpPr>
        <p:grpSpPr>
          <a:xfrm>
            <a:off x="-285439" y="4358297"/>
            <a:ext cx="3818130" cy="2650304"/>
            <a:chOff x="-285439" y="4358297"/>
            <a:chExt cx="3818130" cy="2650304"/>
          </a:xfrm>
        </p:grpSpPr>
        <p:sp>
          <p:nvSpPr>
            <p:cNvPr id="233" name="Google Shape;233;p13"/>
            <p:cNvSpPr/>
            <p:nvPr/>
          </p:nvSpPr>
          <p:spPr>
            <a:xfrm flipH="1">
              <a:off x="-285439" y="4358297"/>
              <a:ext cx="3818130" cy="2489832"/>
            </a:xfrm>
            <a:custGeom>
              <a:avLst/>
              <a:gdLst/>
              <a:ahLst/>
              <a:cxnLst/>
              <a:rect l="l" t="t" r="r" b="b"/>
              <a:pathLst>
                <a:path w="20455" h="14331" extrusionOk="0">
                  <a:moveTo>
                    <a:pt x="8875" y="1"/>
                  </a:moveTo>
                  <a:lnTo>
                    <a:pt x="8875" y="1046"/>
                  </a:lnTo>
                  <a:lnTo>
                    <a:pt x="5587" y="1046"/>
                  </a:lnTo>
                  <a:lnTo>
                    <a:pt x="5587" y="2618"/>
                  </a:lnTo>
                  <a:lnTo>
                    <a:pt x="0" y="2618"/>
                  </a:lnTo>
                  <a:lnTo>
                    <a:pt x="0" y="14330"/>
                  </a:lnTo>
                  <a:lnTo>
                    <a:pt x="20455" y="14330"/>
                  </a:lnTo>
                  <a:lnTo>
                    <a:pt x="20455" y="1706"/>
                  </a:lnTo>
                  <a:lnTo>
                    <a:pt x="17024" y="1706"/>
                  </a:lnTo>
                  <a:lnTo>
                    <a:pt x="17024" y="232"/>
                  </a:lnTo>
                  <a:lnTo>
                    <a:pt x="13472" y="232"/>
                  </a:lnTo>
                  <a:lnTo>
                    <a:pt x="13472" y="5005"/>
                  </a:lnTo>
                  <a:lnTo>
                    <a:pt x="12471" y="5005"/>
                  </a:lnTo>
                  <a:lnTo>
                    <a:pt x="12471" y="2387"/>
                  </a:lnTo>
                  <a:lnTo>
                    <a:pt x="10557" y="2387"/>
                  </a:lnTo>
                  <a:lnTo>
                    <a:pt x="10557" y="1068"/>
                  </a:lnTo>
                  <a:lnTo>
                    <a:pt x="9964" y="1068"/>
                  </a:lnTo>
                  <a:lnTo>
                    <a:pt x="9964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4" name="Google Shape;234;p13"/>
            <p:cNvGrpSpPr/>
            <p:nvPr/>
          </p:nvGrpSpPr>
          <p:grpSpPr>
            <a:xfrm>
              <a:off x="664601" y="4698824"/>
              <a:ext cx="1352750" cy="2309777"/>
              <a:chOff x="664601" y="4698824"/>
              <a:chExt cx="1352750" cy="2309777"/>
            </a:xfrm>
          </p:grpSpPr>
          <p:sp>
            <p:nvSpPr>
              <p:cNvPr id="235" name="Google Shape;235;p13"/>
              <p:cNvSpPr/>
              <p:nvPr/>
            </p:nvSpPr>
            <p:spPr>
              <a:xfrm flipH="1">
                <a:off x="1767026" y="6196795"/>
                <a:ext cx="18887" cy="70195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236;p13"/>
              <p:cNvSpPr/>
              <p:nvPr/>
            </p:nvSpPr>
            <p:spPr>
              <a:xfrm flipH="1">
                <a:off x="1882822" y="4775962"/>
                <a:ext cx="18887" cy="3285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 flipH="1">
                <a:off x="1881119" y="6395072"/>
                <a:ext cx="20590" cy="23591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 flipH="1">
                <a:off x="1996915" y="6546904"/>
                <a:ext cx="20435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 rot="10800000" flipH="1">
                <a:off x="1010132" y="6174656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 rot="10800000" flipH="1">
                <a:off x="896039" y="6426359"/>
                <a:ext cx="18887" cy="12460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 rot="10800000" flipH="1">
                <a:off x="780242" y="6602920"/>
                <a:ext cx="18887" cy="3285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242;p13"/>
              <p:cNvSpPr/>
              <p:nvPr/>
            </p:nvSpPr>
            <p:spPr>
              <a:xfrm rot="10800000" flipH="1">
                <a:off x="780242" y="6089264"/>
                <a:ext cx="20590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243;p13"/>
              <p:cNvSpPr/>
              <p:nvPr/>
            </p:nvSpPr>
            <p:spPr>
              <a:xfrm flipH="1">
                <a:off x="1651229" y="5780110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 flipH="1">
                <a:off x="1651229" y="5156464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 flipH="1">
                <a:off x="1767025" y="5988386"/>
                <a:ext cx="20590" cy="16802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 flipH="1">
                <a:off x="1767026" y="5512363"/>
                <a:ext cx="18887" cy="35038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 flipH="1">
                <a:off x="1767026" y="5156464"/>
                <a:ext cx="18887" cy="12460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 flipH="1">
                <a:off x="1882822" y="5693273"/>
                <a:ext cx="18887" cy="46314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 flipH="1">
                <a:off x="1881119" y="5156464"/>
                <a:ext cx="20590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 flipH="1">
                <a:off x="1996915" y="5900234"/>
                <a:ext cx="20435" cy="2561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13"/>
              <p:cNvSpPr/>
              <p:nvPr/>
            </p:nvSpPr>
            <p:spPr>
              <a:xfrm flipH="1">
                <a:off x="1996915" y="4929373"/>
                <a:ext cx="20435" cy="59471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 rot="10800000" flipH="1">
                <a:off x="1010132" y="5551010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 rot="10800000" flipH="1">
                <a:off x="894336" y="5551017"/>
                <a:ext cx="20590" cy="16802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 rot="10800000" flipH="1">
                <a:off x="896039" y="5844677"/>
                <a:ext cx="18887" cy="35038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255;p13"/>
              <p:cNvSpPr/>
              <p:nvPr/>
            </p:nvSpPr>
            <p:spPr>
              <a:xfrm rot="10800000" flipH="1">
                <a:off x="896039" y="4808678"/>
                <a:ext cx="18887" cy="70195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256;p13"/>
              <p:cNvSpPr/>
              <p:nvPr/>
            </p:nvSpPr>
            <p:spPr>
              <a:xfrm rot="10800000" flipH="1">
                <a:off x="780242" y="5551008"/>
                <a:ext cx="18887" cy="46314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 rot="10800000" flipH="1">
                <a:off x="780242" y="5076439"/>
                <a:ext cx="20590" cy="23591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 flipH="1">
                <a:off x="664601" y="5551014"/>
                <a:ext cx="20435" cy="2561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13"/>
              <p:cNvSpPr/>
              <p:nvPr/>
            </p:nvSpPr>
            <p:spPr>
              <a:xfrm rot="10800000" flipH="1">
                <a:off x="664601" y="4698824"/>
                <a:ext cx="20435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 rot="10800000" flipH="1">
                <a:off x="664601" y="6183333"/>
                <a:ext cx="20435" cy="59471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61" name="Google Shape;261;p13"/>
          <p:cNvGrpSpPr/>
          <p:nvPr/>
        </p:nvGrpSpPr>
        <p:grpSpPr>
          <a:xfrm>
            <a:off x="8554769" y="1333421"/>
            <a:ext cx="914298" cy="5604526"/>
            <a:chOff x="308411" y="943721"/>
            <a:chExt cx="914298" cy="5604526"/>
          </a:xfrm>
        </p:grpSpPr>
        <p:sp>
          <p:nvSpPr>
            <p:cNvPr id="262" name="Google Shape;262;p13"/>
            <p:cNvSpPr/>
            <p:nvPr/>
          </p:nvSpPr>
          <p:spPr>
            <a:xfrm flipH="1">
              <a:off x="308411" y="943721"/>
              <a:ext cx="914298" cy="5604526"/>
            </a:xfrm>
            <a:custGeom>
              <a:avLst/>
              <a:gdLst/>
              <a:ahLst/>
              <a:cxnLst/>
              <a:rect l="l" t="t" r="r" b="b"/>
              <a:pathLst>
                <a:path w="6830" h="41867" extrusionOk="0">
                  <a:moveTo>
                    <a:pt x="2167" y="5642"/>
                  </a:moveTo>
                  <a:lnTo>
                    <a:pt x="2167" y="6554"/>
                  </a:lnTo>
                  <a:lnTo>
                    <a:pt x="386" y="6554"/>
                  </a:lnTo>
                  <a:lnTo>
                    <a:pt x="386" y="5642"/>
                  </a:lnTo>
                  <a:close/>
                  <a:moveTo>
                    <a:pt x="2167" y="7368"/>
                  </a:moveTo>
                  <a:lnTo>
                    <a:pt x="2167" y="8270"/>
                  </a:lnTo>
                  <a:lnTo>
                    <a:pt x="386" y="8270"/>
                  </a:lnTo>
                  <a:lnTo>
                    <a:pt x="386" y="7368"/>
                  </a:lnTo>
                  <a:close/>
                  <a:moveTo>
                    <a:pt x="3223" y="0"/>
                  </a:moveTo>
                  <a:lnTo>
                    <a:pt x="3223" y="2166"/>
                  </a:lnTo>
                  <a:lnTo>
                    <a:pt x="2299" y="2166"/>
                  </a:lnTo>
                  <a:lnTo>
                    <a:pt x="2299" y="1254"/>
                  </a:lnTo>
                  <a:lnTo>
                    <a:pt x="1540" y="1254"/>
                  </a:lnTo>
                  <a:lnTo>
                    <a:pt x="1540" y="5125"/>
                  </a:lnTo>
                  <a:lnTo>
                    <a:pt x="1155" y="5125"/>
                  </a:lnTo>
                  <a:lnTo>
                    <a:pt x="1155" y="1210"/>
                  </a:lnTo>
                  <a:lnTo>
                    <a:pt x="1" y="1210"/>
                  </a:lnTo>
                  <a:lnTo>
                    <a:pt x="1" y="41866"/>
                  </a:lnTo>
                  <a:lnTo>
                    <a:pt x="6830" y="41866"/>
                  </a:lnTo>
                  <a:lnTo>
                    <a:pt x="6830" y="13691"/>
                  </a:lnTo>
                  <a:lnTo>
                    <a:pt x="5356" y="13691"/>
                  </a:lnTo>
                  <a:lnTo>
                    <a:pt x="5356" y="2793"/>
                  </a:lnTo>
                  <a:lnTo>
                    <a:pt x="4663" y="1881"/>
                  </a:lnTo>
                  <a:lnTo>
                    <a:pt x="4663" y="1881"/>
                  </a:lnTo>
                  <a:lnTo>
                    <a:pt x="4685" y="4487"/>
                  </a:lnTo>
                  <a:lnTo>
                    <a:pt x="4213" y="4388"/>
                  </a:lnTo>
                  <a:lnTo>
                    <a:pt x="4180" y="1254"/>
                  </a:lnTo>
                  <a:lnTo>
                    <a:pt x="3223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3" name="Google Shape;263;p13"/>
            <p:cNvGrpSpPr/>
            <p:nvPr/>
          </p:nvGrpSpPr>
          <p:grpSpPr>
            <a:xfrm>
              <a:off x="475070" y="1263026"/>
              <a:ext cx="392993" cy="2411096"/>
              <a:chOff x="475070" y="1263026"/>
              <a:chExt cx="392993" cy="2411096"/>
            </a:xfrm>
          </p:grpSpPr>
          <p:sp>
            <p:nvSpPr>
              <p:cNvPr id="264" name="Google Shape;264;p13"/>
              <p:cNvSpPr/>
              <p:nvPr/>
            </p:nvSpPr>
            <p:spPr>
              <a:xfrm flipH="1">
                <a:off x="475070" y="3004128"/>
                <a:ext cx="17804" cy="66999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005" extrusionOk="0">
                    <a:moveTo>
                      <a:pt x="0" y="1"/>
                    </a:moveTo>
                    <a:lnTo>
                      <a:pt x="0" y="5004"/>
                    </a:lnTo>
                    <a:lnTo>
                      <a:pt x="132" y="5004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 flipH="1">
                <a:off x="551491" y="2284621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 flipH="1">
                <a:off x="551491" y="1650140"/>
                <a:ext cx="17803" cy="38284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 flipH="1">
                <a:off x="651616" y="2496516"/>
                <a:ext cx="17803" cy="170939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 flipH="1">
                <a:off x="651616" y="2012223"/>
                <a:ext cx="16331" cy="356469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 flipH="1">
                <a:off x="651616" y="2708545"/>
                <a:ext cx="16331" cy="7141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 flipH="1">
                <a:off x="651616" y="1650140"/>
                <a:ext cx="16331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 flipH="1">
                <a:off x="751741" y="1263026"/>
                <a:ext cx="16331" cy="33424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 flipH="1">
                <a:off x="751741" y="2196276"/>
                <a:ext cx="16331" cy="47118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13"/>
              <p:cNvSpPr/>
              <p:nvPr/>
            </p:nvSpPr>
            <p:spPr>
              <a:xfrm flipH="1">
                <a:off x="750269" y="1650140"/>
                <a:ext cx="17803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13"/>
              <p:cNvSpPr/>
              <p:nvPr/>
            </p:nvSpPr>
            <p:spPr>
              <a:xfrm flipH="1">
                <a:off x="750269" y="2910268"/>
                <a:ext cx="17803" cy="24001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13"/>
              <p:cNvSpPr/>
              <p:nvPr/>
            </p:nvSpPr>
            <p:spPr>
              <a:xfrm flipH="1">
                <a:off x="850394" y="2406832"/>
                <a:ext cx="17670" cy="26062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 flipH="1">
                <a:off x="850394" y="3064738"/>
                <a:ext cx="17670" cy="469715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 flipH="1">
                <a:off x="850394" y="1419103"/>
                <a:ext cx="17670" cy="60504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42863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78" name="Google Shape;278;p13"/>
            <p:cNvSpPr/>
            <p:nvPr/>
          </p:nvSpPr>
          <p:spPr>
            <a:xfrm>
              <a:off x="933600" y="169902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933600" y="1929675"/>
              <a:ext cx="237600" cy="122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5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5"/>
          <p:cNvSpPr txBox="1">
            <a:spLocks noGrp="1"/>
          </p:cNvSpPr>
          <p:nvPr>
            <p:ph type="title"/>
          </p:nvPr>
        </p:nvSpPr>
        <p:spPr>
          <a:xfrm flipH="1">
            <a:off x="3111775" y="1746825"/>
            <a:ext cx="53190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287" name="Google Shape;287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18350" y="836338"/>
            <a:ext cx="1008300" cy="8442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288" name="Google Shape;288;p15"/>
          <p:cNvSpPr txBox="1">
            <a:spLocks noGrp="1"/>
          </p:cNvSpPr>
          <p:nvPr>
            <p:ph type="subTitle" idx="1"/>
          </p:nvPr>
        </p:nvSpPr>
        <p:spPr>
          <a:xfrm flipH="1">
            <a:off x="5380675" y="2859088"/>
            <a:ext cx="30501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6"/>
          <p:cNvPicPr preferRelativeResize="0"/>
          <p:nvPr/>
        </p:nvPicPr>
        <p:blipFill rotWithShape="1">
          <a:blip r:embed="rId2"/>
          <a:srcRect l="602" r="582" b="110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6"/>
          <p:cNvSpPr txBox="1">
            <a:spLocks noGrp="1"/>
          </p:cNvSpPr>
          <p:nvPr>
            <p:ph type="title"/>
          </p:nvPr>
        </p:nvSpPr>
        <p:spPr>
          <a:xfrm>
            <a:off x="713225" y="417200"/>
            <a:ext cx="77175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2" name="Google Shape;292;p16"/>
          <p:cNvSpPr txBox="1">
            <a:spLocks noGrp="1"/>
          </p:cNvSpPr>
          <p:nvPr>
            <p:ph type="subTitle" idx="1"/>
          </p:nvPr>
        </p:nvSpPr>
        <p:spPr>
          <a:xfrm>
            <a:off x="941825" y="2944325"/>
            <a:ext cx="23004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6"/>
          <p:cNvSpPr txBox="1">
            <a:spLocks noGrp="1"/>
          </p:cNvSpPr>
          <p:nvPr>
            <p:ph type="title" idx="2" hasCustomPrompt="1"/>
          </p:nvPr>
        </p:nvSpPr>
        <p:spPr>
          <a:xfrm>
            <a:off x="941825" y="1581100"/>
            <a:ext cx="23004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4" name="Google Shape;294;p16"/>
          <p:cNvSpPr txBox="1">
            <a:spLocks noGrp="1"/>
          </p:cNvSpPr>
          <p:nvPr>
            <p:ph type="subTitle" idx="3"/>
          </p:nvPr>
        </p:nvSpPr>
        <p:spPr>
          <a:xfrm>
            <a:off x="941825" y="2392299"/>
            <a:ext cx="2300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295" name="Google Shape;295;p16"/>
          <p:cNvSpPr txBox="1">
            <a:spLocks noGrp="1"/>
          </p:cNvSpPr>
          <p:nvPr>
            <p:ph type="subTitle" idx="4"/>
          </p:nvPr>
        </p:nvSpPr>
        <p:spPr>
          <a:xfrm>
            <a:off x="5901775" y="2944325"/>
            <a:ext cx="23004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6"/>
          <p:cNvSpPr txBox="1">
            <a:spLocks noGrp="1"/>
          </p:cNvSpPr>
          <p:nvPr>
            <p:ph type="title" idx="5" hasCustomPrompt="1"/>
          </p:nvPr>
        </p:nvSpPr>
        <p:spPr>
          <a:xfrm>
            <a:off x="5901775" y="1581100"/>
            <a:ext cx="23004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6"/>
          </p:nvPr>
        </p:nvSpPr>
        <p:spPr>
          <a:xfrm>
            <a:off x="5901775" y="2392299"/>
            <a:ext cx="2300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298" name="Google Shape;298;p16"/>
          <p:cNvSpPr txBox="1">
            <a:spLocks noGrp="1"/>
          </p:cNvSpPr>
          <p:nvPr>
            <p:ph type="subTitle" idx="7"/>
          </p:nvPr>
        </p:nvSpPr>
        <p:spPr>
          <a:xfrm>
            <a:off x="3421800" y="2944325"/>
            <a:ext cx="23004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6"/>
          <p:cNvSpPr txBox="1">
            <a:spLocks noGrp="1"/>
          </p:cNvSpPr>
          <p:nvPr>
            <p:ph type="title" idx="8" hasCustomPrompt="1"/>
          </p:nvPr>
        </p:nvSpPr>
        <p:spPr>
          <a:xfrm>
            <a:off x="3421800" y="1581100"/>
            <a:ext cx="23004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9"/>
          </p:nvPr>
        </p:nvSpPr>
        <p:spPr>
          <a:xfrm>
            <a:off x="3421800" y="2392299"/>
            <a:ext cx="2300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Righteous" panose="02010506000000020000"/>
                <a:ea typeface="Righteous" panose="02010506000000020000"/>
                <a:cs typeface="Righteous" panose="02010506000000020000"/>
                <a:sym typeface="Righteous" panose="0201050600000002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layfair Display SemiBold"/>
              <a:buNone/>
              <a:defRPr sz="24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/>
        </p:txBody>
      </p:sp>
      <p:sp>
        <p:nvSpPr>
          <p:cNvPr id="301" name="Google Shape;301;p16"/>
          <p:cNvSpPr/>
          <p:nvPr/>
        </p:nvSpPr>
        <p:spPr>
          <a:xfrm flipH="1">
            <a:off x="-1538726" y="3715950"/>
            <a:ext cx="5347201" cy="3021627"/>
          </a:xfrm>
          <a:custGeom>
            <a:avLst/>
            <a:gdLst/>
            <a:ahLst/>
            <a:cxnLst/>
            <a:rect l="l" t="t" r="r" b="b"/>
            <a:pathLst>
              <a:path w="100767" h="56942" extrusionOk="0">
                <a:moveTo>
                  <a:pt x="92632" y="579"/>
                </a:moveTo>
                <a:lnTo>
                  <a:pt x="92632" y="1831"/>
                </a:lnTo>
                <a:lnTo>
                  <a:pt x="91589" y="1831"/>
                </a:lnTo>
                <a:lnTo>
                  <a:pt x="91589" y="579"/>
                </a:lnTo>
                <a:close/>
                <a:moveTo>
                  <a:pt x="94509" y="579"/>
                </a:moveTo>
                <a:lnTo>
                  <a:pt x="94509" y="1831"/>
                </a:lnTo>
                <a:lnTo>
                  <a:pt x="93489" y="1831"/>
                </a:lnTo>
                <a:lnTo>
                  <a:pt x="93489" y="579"/>
                </a:lnTo>
                <a:close/>
                <a:moveTo>
                  <a:pt x="92632" y="4705"/>
                </a:moveTo>
                <a:lnTo>
                  <a:pt x="92632" y="5933"/>
                </a:lnTo>
                <a:lnTo>
                  <a:pt x="91589" y="5933"/>
                </a:lnTo>
                <a:lnTo>
                  <a:pt x="91589" y="4705"/>
                </a:lnTo>
                <a:close/>
                <a:moveTo>
                  <a:pt x="94509" y="4705"/>
                </a:moveTo>
                <a:lnTo>
                  <a:pt x="94509" y="5933"/>
                </a:lnTo>
                <a:lnTo>
                  <a:pt x="93489" y="5933"/>
                </a:lnTo>
                <a:lnTo>
                  <a:pt x="93489" y="4705"/>
                </a:lnTo>
                <a:close/>
                <a:moveTo>
                  <a:pt x="75667" y="6327"/>
                </a:moveTo>
                <a:lnTo>
                  <a:pt x="75667" y="7717"/>
                </a:lnTo>
                <a:lnTo>
                  <a:pt x="75042" y="7717"/>
                </a:lnTo>
                <a:lnTo>
                  <a:pt x="75042" y="6327"/>
                </a:lnTo>
                <a:close/>
                <a:moveTo>
                  <a:pt x="76687" y="6327"/>
                </a:moveTo>
                <a:lnTo>
                  <a:pt x="76687" y="7717"/>
                </a:lnTo>
                <a:lnTo>
                  <a:pt x="76061" y="7717"/>
                </a:lnTo>
                <a:lnTo>
                  <a:pt x="76061" y="6327"/>
                </a:lnTo>
                <a:close/>
                <a:moveTo>
                  <a:pt x="77684" y="6327"/>
                </a:moveTo>
                <a:lnTo>
                  <a:pt x="77684" y="7717"/>
                </a:lnTo>
                <a:lnTo>
                  <a:pt x="77058" y="7717"/>
                </a:lnTo>
                <a:lnTo>
                  <a:pt x="77058" y="6327"/>
                </a:lnTo>
                <a:close/>
                <a:moveTo>
                  <a:pt x="78726" y="6327"/>
                </a:moveTo>
                <a:lnTo>
                  <a:pt x="78703" y="7717"/>
                </a:lnTo>
                <a:lnTo>
                  <a:pt x="78054" y="7717"/>
                </a:lnTo>
                <a:lnTo>
                  <a:pt x="78054" y="6327"/>
                </a:lnTo>
                <a:close/>
                <a:moveTo>
                  <a:pt x="76687" y="9641"/>
                </a:moveTo>
                <a:lnTo>
                  <a:pt x="76687" y="10498"/>
                </a:lnTo>
                <a:lnTo>
                  <a:pt x="76061" y="10498"/>
                </a:lnTo>
                <a:lnTo>
                  <a:pt x="76061" y="9641"/>
                </a:lnTo>
                <a:close/>
                <a:moveTo>
                  <a:pt x="77684" y="9641"/>
                </a:moveTo>
                <a:lnTo>
                  <a:pt x="77684" y="10498"/>
                </a:lnTo>
                <a:lnTo>
                  <a:pt x="77058" y="10498"/>
                </a:lnTo>
                <a:lnTo>
                  <a:pt x="77058" y="9641"/>
                </a:lnTo>
                <a:close/>
                <a:moveTo>
                  <a:pt x="57521" y="10197"/>
                </a:moveTo>
                <a:lnTo>
                  <a:pt x="57521" y="11194"/>
                </a:lnTo>
                <a:lnTo>
                  <a:pt x="57104" y="11194"/>
                </a:lnTo>
                <a:lnTo>
                  <a:pt x="57104" y="10197"/>
                </a:lnTo>
                <a:close/>
                <a:moveTo>
                  <a:pt x="58124" y="10197"/>
                </a:moveTo>
                <a:lnTo>
                  <a:pt x="58124" y="11194"/>
                </a:lnTo>
                <a:lnTo>
                  <a:pt x="57683" y="11194"/>
                </a:lnTo>
                <a:lnTo>
                  <a:pt x="57683" y="10197"/>
                </a:lnTo>
                <a:close/>
                <a:moveTo>
                  <a:pt x="51866" y="9247"/>
                </a:moveTo>
                <a:lnTo>
                  <a:pt x="51866" y="11356"/>
                </a:lnTo>
                <a:lnTo>
                  <a:pt x="51078" y="11356"/>
                </a:lnTo>
                <a:lnTo>
                  <a:pt x="51078" y="9247"/>
                </a:lnTo>
                <a:close/>
                <a:moveTo>
                  <a:pt x="55296" y="9247"/>
                </a:moveTo>
                <a:lnTo>
                  <a:pt x="55273" y="11356"/>
                </a:lnTo>
                <a:lnTo>
                  <a:pt x="54508" y="11356"/>
                </a:lnTo>
                <a:lnTo>
                  <a:pt x="54508" y="9247"/>
                </a:lnTo>
                <a:close/>
                <a:moveTo>
                  <a:pt x="75667" y="12121"/>
                </a:moveTo>
                <a:lnTo>
                  <a:pt x="75667" y="12955"/>
                </a:lnTo>
                <a:lnTo>
                  <a:pt x="75042" y="12955"/>
                </a:lnTo>
                <a:lnTo>
                  <a:pt x="75042" y="12121"/>
                </a:lnTo>
                <a:close/>
                <a:moveTo>
                  <a:pt x="76687" y="12097"/>
                </a:moveTo>
                <a:lnTo>
                  <a:pt x="76687" y="12955"/>
                </a:lnTo>
                <a:lnTo>
                  <a:pt x="76061" y="12955"/>
                </a:lnTo>
                <a:lnTo>
                  <a:pt x="76061" y="12097"/>
                </a:lnTo>
                <a:close/>
                <a:moveTo>
                  <a:pt x="77684" y="12097"/>
                </a:moveTo>
                <a:lnTo>
                  <a:pt x="77684" y="12955"/>
                </a:lnTo>
                <a:lnTo>
                  <a:pt x="77058" y="12955"/>
                </a:lnTo>
                <a:lnTo>
                  <a:pt x="77058" y="12097"/>
                </a:lnTo>
                <a:close/>
                <a:moveTo>
                  <a:pt x="51866" y="12097"/>
                </a:moveTo>
                <a:lnTo>
                  <a:pt x="51866" y="12978"/>
                </a:lnTo>
                <a:lnTo>
                  <a:pt x="51078" y="12978"/>
                </a:lnTo>
                <a:lnTo>
                  <a:pt x="51078" y="12097"/>
                </a:lnTo>
                <a:close/>
                <a:moveTo>
                  <a:pt x="57521" y="12862"/>
                </a:moveTo>
                <a:lnTo>
                  <a:pt x="57521" y="13836"/>
                </a:lnTo>
                <a:lnTo>
                  <a:pt x="57104" y="13836"/>
                </a:lnTo>
                <a:lnTo>
                  <a:pt x="57104" y="12862"/>
                </a:lnTo>
                <a:close/>
                <a:moveTo>
                  <a:pt x="58124" y="12862"/>
                </a:moveTo>
                <a:lnTo>
                  <a:pt x="58124" y="13836"/>
                </a:lnTo>
                <a:lnTo>
                  <a:pt x="57683" y="13836"/>
                </a:lnTo>
                <a:lnTo>
                  <a:pt x="57683" y="12862"/>
                </a:lnTo>
                <a:close/>
                <a:moveTo>
                  <a:pt x="51866" y="13187"/>
                </a:moveTo>
                <a:lnTo>
                  <a:pt x="51866" y="14044"/>
                </a:lnTo>
                <a:lnTo>
                  <a:pt x="51078" y="14044"/>
                </a:lnTo>
                <a:lnTo>
                  <a:pt x="51078" y="13187"/>
                </a:lnTo>
                <a:close/>
                <a:moveTo>
                  <a:pt x="58124" y="15180"/>
                </a:moveTo>
                <a:lnTo>
                  <a:pt x="58124" y="15666"/>
                </a:lnTo>
                <a:lnTo>
                  <a:pt x="57104" y="15666"/>
                </a:lnTo>
                <a:lnTo>
                  <a:pt x="57104" y="15180"/>
                </a:lnTo>
                <a:close/>
                <a:moveTo>
                  <a:pt x="58124" y="16153"/>
                </a:moveTo>
                <a:lnTo>
                  <a:pt x="58124" y="16640"/>
                </a:lnTo>
                <a:lnTo>
                  <a:pt x="57104" y="16640"/>
                </a:lnTo>
                <a:lnTo>
                  <a:pt x="57104" y="16153"/>
                </a:lnTo>
                <a:close/>
                <a:moveTo>
                  <a:pt x="58124" y="17103"/>
                </a:moveTo>
                <a:lnTo>
                  <a:pt x="58124" y="17590"/>
                </a:lnTo>
                <a:lnTo>
                  <a:pt x="57104" y="17590"/>
                </a:lnTo>
                <a:lnTo>
                  <a:pt x="57104" y="17103"/>
                </a:lnTo>
                <a:close/>
                <a:moveTo>
                  <a:pt x="58124" y="18077"/>
                </a:moveTo>
                <a:lnTo>
                  <a:pt x="58124" y="18563"/>
                </a:lnTo>
                <a:lnTo>
                  <a:pt x="57104" y="18563"/>
                </a:lnTo>
                <a:lnTo>
                  <a:pt x="57104" y="18077"/>
                </a:lnTo>
                <a:close/>
                <a:moveTo>
                  <a:pt x="40650" y="16478"/>
                </a:moveTo>
                <a:lnTo>
                  <a:pt x="40650" y="18586"/>
                </a:lnTo>
                <a:lnTo>
                  <a:pt x="39862" y="18586"/>
                </a:lnTo>
                <a:lnTo>
                  <a:pt x="39862" y="16478"/>
                </a:lnTo>
                <a:close/>
                <a:moveTo>
                  <a:pt x="41808" y="16478"/>
                </a:moveTo>
                <a:lnTo>
                  <a:pt x="41808" y="18586"/>
                </a:lnTo>
                <a:lnTo>
                  <a:pt x="41020" y="18586"/>
                </a:lnTo>
                <a:lnTo>
                  <a:pt x="41020" y="16478"/>
                </a:lnTo>
                <a:close/>
                <a:moveTo>
                  <a:pt x="52098" y="18308"/>
                </a:moveTo>
                <a:lnTo>
                  <a:pt x="52098" y="18772"/>
                </a:lnTo>
                <a:lnTo>
                  <a:pt x="51078" y="18772"/>
                </a:lnTo>
                <a:lnTo>
                  <a:pt x="51078" y="18308"/>
                </a:lnTo>
                <a:close/>
                <a:moveTo>
                  <a:pt x="45169" y="19838"/>
                </a:moveTo>
                <a:lnTo>
                  <a:pt x="45169" y="20162"/>
                </a:lnTo>
                <a:lnTo>
                  <a:pt x="44520" y="20162"/>
                </a:lnTo>
                <a:lnTo>
                  <a:pt x="44520" y="19838"/>
                </a:lnTo>
                <a:close/>
                <a:moveTo>
                  <a:pt x="46212" y="19838"/>
                </a:moveTo>
                <a:lnTo>
                  <a:pt x="46212" y="20162"/>
                </a:lnTo>
                <a:lnTo>
                  <a:pt x="45563" y="20162"/>
                </a:lnTo>
                <a:lnTo>
                  <a:pt x="45563" y="19838"/>
                </a:lnTo>
                <a:close/>
                <a:moveTo>
                  <a:pt x="47255" y="19838"/>
                </a:moveTo>
                <a:lnTo>
                  <a:pt x="47255" y="20162"/>
                </a:lnTo>
                <a:lnTo>
                  <a:pt x="46606" y="20162"/>
                </a:lnTo>
                <a:lnTo>
                  <a:pt x="46606" y="19838"/>
                </a:lnTo>
                <a:close/>
                <a:moveTo>
                  <a:pt x="48297" y="19838"/>
                </a:moveTo>
                <a:lnTo>
                  <a:pt x="48297" y="20162"/>
                </a:lnTo>
                <a:lnTo>
                  <a:pt x="47649" y="20162"/>
                </a:lnTo>
                <a:lnTo>
                  <a:pt x="47625" y="19838"/>
                </a:lnTo>
                <a:close/>
                <a:moveTo>
                  <a:pt x="49340" y="19838"/>
                </a:moveTo>
                <a:lnTo>
                  <a:pt x="49340" y="20162"/>
                </a:lnTo>
                <a:lnTo>
                  <a:pt x="48691" y="20162"/>
                </a:lnTo>
                <a:lnTo>
                  <a:pt x="48691" y="19838"/>
                </a:lnTo>
                <a:close/>
                <a:moveTo>
                  <a:pt x="50383" y="19838"/>
                </a:moveTo>
                <a:lnTo>
                  <a:pt x="50383" y="20162"/>
                </a:lnTo>
                <a:lnTo>
                  <a:pt x="49734" y="20162"/>
                </a:lnTo>
                <a:lnTo>
                  <a:pt x="49734" y="19838"/>
                </a:lnTo>
                <a:close/>
                <a:moveTo>
                  <a:pt x="63153" y="19374"/>
                </a:moveTo>
                <a:lnTo>
                  <a:pt x="63130" y="20232"/>
                </a:lnTo>
                <a:lnTo>
                  <a:pt x="60766" y="20232"/>
                </a:lnTo>
                <a:lnTo>
                  <a:pt x="60766" y="19374"/>
                </a:lnTo>
                <a:close/>
                <a:moveTo>
                  <a:pt x="63153" y="21530"/>
                </a:moveTo>
                <a:lnTo>
                  <a:pt x="63130" y="22712"/>
                </a:lnTo>
                <a:lnTo>
                  <a:pt x="60766" y="22712"/>
                </a:lnTo>
                <a:lnTo>
                  <a:pt x="60766" y="21530"/>
                </a:lnTo>
                <a:close/>
                <a:moveTo>
                  <a:pt x="50522" y="20371"/>
                </a:moveTo>
                <a:lnTo>
                  <a:pt x="50499" y="22735"/>
                </a:lnTo>
                <a:lnTo>
                  <a:pt x="44474" y="22735"/>
                </a:lnTo>
                <a:lnTo>
                  <a:pt x="44474" y="20371"/>
                </a:lnTo>
                <a:close/>
                <a:moveTo>
                  <a:pt x="91241" y="0"/>
                </a:moveTo>
                <a:lnTo>
                  <a:pt x="91241" y="23337"/>
                </a:lnTo>
                <a:lnTo>
                  <a:pt x="88483" y="23337"/>
                </a:lnTo>
                <a:lnTo>
                  <a:pt x="88483" y="13048"/>
                </a:lnTo>
                <a:lnTo>
                  <a:pt x="83199" y="13048"/>
                </a:lnTo>
                <a:lnTo>
                  <a:pt x="83199" y="19861"/>
                </a:lnTo>
                <a:lnTo>
                  <a:pt x="81392" y="19861"/>
                </a:lnTo>
                <a:lnTo>
                  <a:pt x="81392" y="5029"/>
                </a:lnTo>
                <a:lnTo>
                  <a:pt x="74346" y="5029"/>
                </a:lnTo>
                <a:lnTo>
                  <a:pt x="74346" y="22874"/>
                </a:lnTo>
                <a:lnTo>
                  <a:pt x="71403" y="22874"/>
                </a:lnTo>
                <a:lnTo>
                  <a:pt x="71403" y="19166"/>
                </a:lnTo>
                <a:lnTo>
                  <a:pt x="69503" y="19166"/>
                </a:lnTo>
                <a:lnTo>
                  <a:pt x="69503" y="22758"/>
                </a:lnTo>
                <a:lnTo>
                  <a:pt x="67973" y="22758"/>
                </a:lnTo>
                <a:lnTo>
                  <a:pt x="67973" y="14693"/>
                </a:lnTo>
                <a:lnTo>
                  <a:pt x="66490" y="14693"/>
                </a:lnTo>
                <a:lnTo>
                  <a:pt x="66490" y="13303"/>
                </a:lnTo>
                <a:lnTo>
                  <a:pt x="65146" y="13303"/>
                </a:lnTo>
                <a:lnTo>
                  <a:pt x="65146" y="14693"/>
                </a:lnTo>
                <a:lnTo>
                  <a:pt x="63153" y="14693"/>
                </a:lnTo>
                <a:lnTo>
                  <a:pt x="63153" y="18656"/>
                </a:lnTo>
                <a:lnTo>
                  <a:pt x="60766" y="18656"/>
                </a:lnTo>
                <a:lnTo>
                  <a:pt x="60766" y="9687"/>
                </a:lnTo>
                <a:cubicBezTo>
                  <a:pt x="60766" y="7439"/>
                  <a:pt x="58935" y="5632"/>
                  <a:pt x="56710" y="5632"/>
                </a:cubicBezTo>
                <a:lnTo>
                  <a:pt x="56710" y="22804"/>
                </a:lnTo>
                <a:lnTo>
                  <a:pt x="56084" y="22804"/>
                </a:lnTo>
                <a:lnTo>
                  <a:pt x="56084" y="2039"/>
                </a:lnTo>
                <a:lnTo>
                  <a:pt x="53697" y="3129"/>
                </a:lnTo>
                <a:lnTo>
                  <a:pt x="53697" y="7416"/>
                </a:lnTo>
                <a:lnTo>
                  <a:pt x="52701" y="7416"/>
                </a:lnTo>
                <a:lnTo>
                  <a:pt x="52701" y="4705"/>
                </a:lnTo>
                <a:lnTo>
                  <a:pt x="50522" y="6026"/>
                </a:lnTo>
                <a:lnTo>
                  <a:pt x="50522" y="19120"/>
                </a:lnTo>
                <a:lnTo>
                  <a:pt x="44474" y="19120"/>
                </a:lnTo>
                <a:lnTo>
                  <a:pt x="44474" y="15759"/>
                </a:lnTo>
                <a:lnTo>
                  <a:pt x="39329" y="15759"/>
                </a:lnTo>
                <a:lnTo>
                  <a:pt x="39329" y="23430"/>
                </a:lnTo>
                <a:lnTo>
                  <a:pt x="38842" y="23430"/>
                </a:lnTo>
                <a:lnTo>
                  <a:pt x="38842" y="6466"/>
                </a:lnTo>
                <a:cubicBezTo>
                  <a:pt x="36409" y="6466"/>
                  <a:pt x="34439" y="8413"/>
                  <a:pt x="34439" y="10846"/>
                </a:cubicBezTo>
                <a:lnTo>
                  <a:pt x="34601" y="23778"/>
                </a:lnTo>
                <a:lnTo>
                  <a:pt x="31009" y="23778"/>
                </a:lnTo>
                <a:lnTo>
                  <a:pt x="31009" y="14531"/>
                </a:lnTo>
                <a:lnTo>
                  <a:pt x="21182" y="14531"/>
                </a:lnTo>
                <a:lnTo>
                  <a:pt x="21182" y="23778"/>
                </a:lnTo>
                <a:lnTo>
                  <a:pt x="16153" y="23778"/>
                </a:lnTo>
                <a:lnTo>
                  <a:pt x="16153" y="5863"/>
                </a:lnTo>
                <a:lnTo>
                  <a:pt x="9641" y="10637"/>
                </a:lnTo>
                <a:lnTo>
                  <a:pt x="9641" y="31124"/>
                </a:lnTo>
                <a:lnTo>
                  <a:pt x="6026" y="31124"/>
                </a:lnTo>
                <a:lnTo>
                  <a:pt x="6026" y="16570"/>
                </a:lnTo>
                <a:lnTo>
                  <a:pt x="0" y="16570"/>
                </a:lnTo>
                <a:lnTo>
                  <a:pt x="0" y="56941"/>
                </a:lnTo>
                <a:lnTo>
                  <a:pt x="100766" y="56941"/>
                </a:lnTo>
                <a:lnTo>
                  <a:pt x="100766" y="23685"/>
                </a:lnTo>
                <a:lnTo>
                  <a:pt x="99283" y="23685"/>
                </a:lnTo>
                <a:lnTo>
                  <a:pt x="99283" y="209"/>
                </a:lnTo>
                <a:lnTo>
                  <a:pt x="96015" y="209"/>
                </a:lnTo>
                <a:lnTo>
                  <a:pt x="96015" y="3314"/>
                </a:lnTo>
                <a:lnTo>
                  <a:pt x="95088" y="3314"/>
                </a:lnTo>
                <a:lnTo>
                  <a:pt x="95088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2" name="Google Shape;302;p16"/>
          <p:cNvSpPr/>
          <p:nvPr/>
        </p:nvSpPr>
        <p:spPr>
          <a:xfrm flipH="1">
            <a:off x="8554769" y="1333421"/>
            <a:ext cx="914298" cy="5604526"/>
          </a:xfrm>
          <a:custGeom>
            <a:avLst/>
            <a:gdLst/>
            <a:ahLst/>
            <a:cxnLst/>
            <a:rect l="l" t="t" r="r" b="b"/>
            <a:pathLst>
              <a:path w="6830" h="41867" extrusionOk="0">
                <a:moveTo>
                  <a:pt x="2167" y="5642"/>
                </a:moveTo>
                <a:lnTo>
                  <a:pt x="2167" y="6554"/>
                </a:lnTo>
                <a:lnTo>
                  <a:pt x="386" y="6554"/>
                </a:lnTo>
                <a:lnTo>
                  <a:pt x="386" y="5642"/>
                </a:lnTo>
                <a:close/>
                <a:moveTo>
                  <a:pt x="2167" y="7368"/>
                </a:moveTo>
                <a:lnTo>
                  <a:pt x="2167" y="8270"/>
                </a:lnTo>
                <a:lnTo>
                  <a:pt x="386" y="8270"/>
                </a:lnTo>
                <a:lnTo>
                  <a:pt x="386" y="7368"/>
                </a:lnTo>
                <a:close/>
                <a:moveTo>
                  <a:pt x="3223" y="0"/>
                </a:moveTo>
                <a:lnTo>
                  <a:pt x="3223" y="2166"/>
                </a:lnTo>
                <a:lnTo>
                  <a:pt x="2299" y="2166"/>
                </a:lnTo>
                <a:lnTo>
                  <a:pt x="2299" y="1254"/>
                </a:lnTo>
                <a:lnTo>
                  <a:pt x="1540" y="1254"/>
                </a:lnTo>
                <a:lnTo>
                  <a:pt x="1540" y="5125"/>
                </a:lnTo>
                <a:lnTo>
                  <a:pt x="1155" y="5125"/>
                </a:lnTo>
                <a:lnTo>
                  <a:pt x="1155" y="1210"/>
                </a:lnTo>
                <a:lnTo>
                  <a:pt x="1" y="1210"/>
                </a:lnTo>
                <a:lnTo>
                  <a:pt x="1" y="41866"/>
                </a:lnTo>
                <a:lnTo>
                  <a:pt x="6830" y="41866"/>
                </a:lnTo>
                <a:lnTo>
                  <a:pt x="6830" y="13691"/>
                </a:lnTo>
                <a:lnTo>
                  <a:pt x="5356" y="13691"/>
                </a:lnTo>
                <a:lnTo>
                  <a:pt x="5356" y="2793"/>
                </a:lnTo>
                <a:lnTo>
                  <a:pt x="4663" y="1881"/>
                </a:lnTo>
                <a:lnTo>
                  <a:pt x="4663" y="1881"/>
                </a:lnTo>
                <a:lnTo>
                  <a:pt x="4685" y="4487"/>
                </a:lnTo>
                <a:lnTo>
                  <a:pt x="4213" y="4388"/>
                </a:lnTo>
                <a:lnTo>
                  <a:pt x="4180" y="1254"/>
                </a:lnTo>
                <a:lnTo>
                  <a:pt x="3223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3" name="Google Shape;303;p16"/>
          <p:cNvSpPr/>
          <p:nvPr/>
        </p:nvSpPr>
        <p:spPr>
          <a:xfrm flipH="1">
            <a:off x="7775692" y="4162449"/>
            <a:ext cx="320957" cy="5511993"/>
          </a:xfrm>
          <a:custGeom>
            <a:avLst/>
            <a:gdLst/>
            <a:ahLst/>
            <a:cxnLst/>
            <a:rect l="l" t="t" r="r" b="b"/>
            <a:pathLst>
              <a:path w="1519" h="22688" extrusionOk="0">
                <a:moveTo>
                  <a:pt x="1" y="1"/>
                </a:moveTo>
                <a:lnTo>
                  <a:pt x="1" y="22688"/>
                </a:lnTo>
                <a:lnTo>
                  <a:pt x="1518" y="22688"/>
                </a:lnTo>
                <a:lnTo>
                  <a:pt x="1518" y="1134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4" name="Google Shape;304;p16"/>
          <p:cNvSpPr/>
          <p:nvPr/>
        </p:nvSpPr>
        <p:spPr>
          <a:xfrm flipH="1">
            <a:off x="8096434" y="4162450"/>
            <a:ext cx="750784" cy="5287889"/>
          </a:xfrm>
          <a:custGeom>
            <a:avLst/>
            <a:gdLst/>
            <a:ahLst/>
            <a:cxnLst/>
            <a:rect l="l" t="t" r="r" b="b"/>
            <a:pathLst>
              <a:path w="3553" h="23095" extrusionOk="0">
                <a:moveTo>
                  <a:pt x="1" y="1"/>
                </a:moveTo>
                <a:lnTo>
                  <a:pt x="1" y="23095"/>
                </a:lnTo>
                <a:lnTo>
                  <a:pt x="3553" y="23095"/>
                </a:lnTo>
                <a:lnTo>
                  <a:pt x="3553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" name="Google Shape;305;p16"/>
          <p:cNvSpPr/>
          <p:nvPr/>
        </p:nvSpPr>
        <p:spPr>
          <a:xfrm flipH="1">
            <a:off x="8096435" y="4190352"/>
            <a:ext cx="750767" cy="4585107"/>
          </a:xfrm>
          <a:custGeom>
            <a:avLst/>
            <a:gdLst/>
            <a:ahLst/>
            <a:cxnLst/>
            <a:rect l="l" t="t" r="r" b="b"/>
            <a:pathLst>
              <a:path w="3553" h="21699" extrusionOk="0">
                <a:moveTo>
                  <a:pt x="3553" y="133"/>
                </a:moveTo>
                <a:lnTo>
                  <a:pt x="1" y="133"/>
                </a:lnTo>
                <a:lnTo>
                  <a:pt x="1" y="1"/>
                </a:lnTo>
                <a:lnTo>
                  <a:pt x="3553" y="1"/>
                </a:lnTo>
                <a:close/>
                <a:moveTo>
                  <a:pt x="3553" y="265"/>
                </a:moveTo>
                <a:lnTo>
                  <a:pt x="1" y="265"/>
                </a:lnTo>
                <a:lnTo>
                  <a:pt x="1" y="397"/>
                </a:lnTo>
                <a:lnTo>
                  <a:pt x="3553" y="397"/>
                </a:lnTo>
                <a:close/>
                <a:moveTo>
                  <a:pt x="3553" y="617"/>
                </a:moveTo>
                <a:lnTo>
                  <a:pt x="1" y="617"/>
                </a:lnTo>
                <a:lnTo>
                  <a:pt x="1" y="760"/>
                </a:lnTo>
                <a:lnTo>
                  <a:pt x="3553" y="760"/>
                </a:lnTo>
                <a:close/>
                <a:moveTo>
                  <a:pt x="3553" y="892"/>
                </a:moveTo>
                <a:lnTo>
                  <a:pt x="1" y="892"/>
                </a:lnTo>
                <a:lnTo>
                  <a:pt x="1" y="1024"/>
                </a:lnTo>
                <a:lnTo>
                  <a:pt x="3553" y="1024"/>
                </a:lnTo>
                <a:close/>
                <a:moveTo>
                  <a:pt x="3553" y="1244"/>
                </a:moveTo>
                <a:lnTo>
                  <a:pt x="1" y="1244"/>
                </a:lnTo>
                <a:lnTo>
                  <a:pt x="1" y="1387"/>
                </a:lnTo>
                <a:lnTo>
                  <a:pt x="3553" y="1387"/>
                </a:lnTo>
                <a:close/>
                <a:moveTo>
                  <a:pt x="3553" y="1519"/>
                </a:moveTo>
                <a:lnTo>
                  <a:pt x="1" y="1519"/>
                </a:lnTo>
                <a:lnTo>
                  <a:pt x="1" y="1661"/>
                </a:lnTo>
                <a:lnTo>
                  <a:pt x="3553" y="1661"/>
                </a:lnTo>
                <a:close/>
                <a:moveTo>
                  <a:pt x="3553" y="1881"/>
                </a:moveTo>
                <a:lnTo>
                  <a:pt x="1" y="1881"/>
                </a:lnTo>
                <a:lnTo>
                  <a:pt x="1" y="2013"/>
                </a:lnTo>
                <a:lnTo>
                  <a:pt x="3553" y="2013"/>
                </a:lnTo>
                <a:close/>
                <a:moveTo>
                  <a:pt x="3553" y="2145"/>
                </a:moveTo>
                <a:lnTo>
                  <a:pt x="1" y="2145"/>
                </a:lnTo>
                <a:lnTo>
                  <a:pt x="1" y="2288"/>
                </a:lnTo>
                <a:lnTo>
                  <a:pt x="3553" y="2288"/>
                </a:lnTo>
                <a:close/>
                <a:moveTo>
                  <a:pt x="3553" y="2508"/>
                </a:moveTo>
                <a:lnTo>
                  <a:pt x="1" y="2508"/>
                </a:lnTo>
                <a:lnTo>
                  <a:pt x="1" y="2640"/>
                </a:lnTo>
                <a:lnTo>
                  <a:pt x="3553" y="2640"/>
                </a:lnTo>
                <a:close/>
                <a:moveTo>
                  <a:pt x="3553" y="2772"/>
                </a:moveTo>
                <a:lnTo>
                  <a:pt x="1" y="2772"/>
                </a:lnTo>
                <a:lnTo>
                  <a:pt x="1" y="2904"/>
                </a:lnTo>
                <a:lnTo>
                  <a:pt x="3553" y="2904"/>
                </a:lnTo>
                <a:close/>
                <a:moveTo>
                  <a:pt x="3553" y="3135"/>
                </a:moveTo>
                <a:lnTo>
                  <a:pt x="1" y="3135"/>
                </a:lnTo>
                <a:lnTo>
                  <a:pt x="1" y="3267"/>
                </a:lnTo>
                <a:lnTo>
                  <a:pt x="3553" y="3267"/>
                </a:lnTo>
                <a:close/>
                <a:moveTo>
                  <a:pt x="3553" y="3399"/>
                </a:moveTo>
                <a:lnTo>
                  <a:pt x="1" y="3399"/>
                </a:lnTo>
                <a:lnTo>
                  <a:pt x="1" y="3531"/>
                </a:lnTo>
                <a:lnTo>
                  <a:pt x="3553" y="3531"/>
                </a:lnTo>
                <a:close/>
                <a:moveTo>
                  <a:pt x="3553" y="3751"/>
                </a:moveTo>
                <a:lnTo>
                  <a:pt x="1" y="3751"/>
                </a:lnTo>
                <a:lnTo>
                  <a:pt x="1" y="3894"/>
                </a:lnTo>
                <a:lnTo>
                  <a:pt x="3553" y="3894"/>
                </a:lnTo>
                <a:close/>
                <a:moveTo>
                  <a:pt x="3553" y="4026"/>
                </a:moveTo>
                <a:lnTo>
                  <a:pt x="1" y="4026"/>
                </a:lnTo>
                <a:lnTo>
                  <a:pt x="1" y="4158"/>
                </a:lnTo>
                <a:lnTo>
                  <a:pt x="3553" y="4158"/>
                </a:lnTo>
                <a:close/>
                <a:moveTo>
                  <a:pt x="3553" y="4378"/>
                </a:moveTo>
                <a:lnTo>
                  <a:pt x="1" y="4378"/>
                </a:lnTo>
                <a:lnTo>
                  <a:pt x="1" y="4521"/>
                </a:lnTo>
                <a:lnTo>
                  <a:pt x="3553" y="4521"/>
                </a:lnTo>
                <a:close/>
                <a:moveTo>
                  <a:pt x="3553" y="4653"/>
                </a:moveTo>
                <a:lnTo>
                  <a:pt x="1" y="4653"/>
                </a:lnTo>
                <a:lnTo>
                  <a:pt x="1" y="4785"/>
                </a:lnTo>
                <a:lnTo>
                  <a:pt x="3553" y="4785"/>
                </a:lnTo>
                <a:close/>
                <a:moveTo>
                  <a:pt x="3553" y="5005"/>
                </a:moveTo>
                <a:lnTo>
                  <a:pt x="1" y="5005"/>
                </a:lnTo>
                <a:lnTo>
                  <a:pt x="1" y="5148"/>
                </a:lnTo>
                <a:lnTo>
                  <a:pt x="3553" y="5148"/>
                </a:lnTo>
                <a:close/>
                <a:moveTo>
                  <a:pt x="3553" y="5280"/>
                </a:moveTo>
                <a:lnTo>
                  <a:pt x="1" y="5280"/>
                </a:lnTo>
                <a:lnTo>
                  <a:pt x="1" y="5412"/>
                </a:lnTo>
                <a:lnTo>
                  <a:pt x="3553" y="5412"/>
                </a:lnTo>
                <a:close/>
                <a:moveTo>
                  <a:pt x="3553" y="5631"/>
                </a:moveTo>
                <a:lnTo>
                  <a:pt x="1" y="5631"/>
                </a:lnTo>
                <a:lnTo>
                  <a:pt x="1" y="5774"/>
                </a:lnTo>
                <a:lnTo>
                  <a:pt x="3553" y="5774"/>
                </a:lnTo>
                <a:close/>
                <a:moveTo>
                  <a:pt x="3553" y="5906"/>
                </a:moveTo>
                <a:lnTo>
                  <a:pt x="1" y="5906"/>
                </a:lnTo>
                <a:lnTo>
                  <a:pt x="1" y="6038"/>
                </a:lnTo>
                <a:lnTo>
                  <a:pt x="3553" y="6038"/>
                </a:lnTo>
                <a:close/>
                <a:moveTo>
                  <a:pt x="3553" y="6258"/>
                </a:moveTo>
                <a:lnTo>
                  <a:pt x="1" y="6258"/>
                </a:lnTo>
                <a:lnTo>
                  <a:pt x="1" y="6401"/>
                </a:lnTo>
                <a:lnTo>
                  <a:pt x="3553" y="6401"/>
                </a:lnTo>
                <a:close/>
                <a:moveTo>
                  <a:pt x="3553" y="6522"/>
                </a:moveTo>
                <a:lnTo>
                  <a:pt x="1" y="6522"/>
                </a:lnTo>
                <a:lnTo>
                  <a:pt x="1" y="6665"/>
                </a:lnTo>
                <a:lnTo>
                  <a:pt x="3553" y="6665"/>
                </a:lnTo>
                <a:close/>
                <a:moveTo>
                  <a:pt x="3553" y="6885"/>
                </a:moveTo>
                <a:lnTo>
                  <a:pt x="1" y="6885"/>
                </a:lnTo>
                <a:lnTo>
                  <a:pt x="1" y="7028"/>
                </a:lnTo>
                <a:lnTo>
                  <a:pt x="3553" y="7028"/>
                </a:lnTo>
                <a:close/>
                <a:moveTo>
                  <a:pt x="3553" y="7149"/>
                </a:moveTo>
                <a:lnTo>
                  <a:pt x="1" y="7149"/>
                </a:lnTo>
                <a:lnTo>
                  <a:pt x="1" y="7292"/>
                </a:lnTo>
                <a:lnTo>
                  <a:pt x="3553" y="7292"/>
                </a:lnTo>
                <a:close/>
                <a:moveTo>
                  <a:pt x="3553" y="7512"/>
                </a:moveTo>
                <a:lnTo>
                  <a:pt x="1" y="7512"/>
                </a:lnTo>
                <a:lnTo>
                  <a:pt x="1" y="7644"/>
                </a:lnTo>
                <a:lnTo>
                  <a:pt x="3553" y="7644"/>
                </a:lnTo>
                <a:close/>
                <a:moveTo>
                  <a:pt x="3553" y="7776"/>
                </a:moveTo>
                <a:lnTo>
                  <a:pt x="1" y="7776"/>
                </a:lnTo>
                <a:lnTo>
                  <a:pt x="1" y="7919"/>
                </a:lnTo>
                <a:lnTo>
                  <a:pt x="3553" y="7919"/>
                </a:lnTo>
                <a:close/>
                <a:moveTo>
                  <a:pt x="3553" y="8139"/>
                </a:moveTo>
                <a:lnTo>
                  <a:pt x="1" y="8139"/>
                </a:lnTo>
                <a:lnTo>
                  <a:pt x="1" y="8271"/>
                </a:lnTo>
                <a:lnTo>
                  <a:pt x="3553" y="8271"/>
                </a:lnTo>
                <a:close/>
                <a:moveTo>
                  <a:pt x="3553" y="8403"/>
                </a:moveTo>
                <a:lnTo>
                  <a:pt x="1" y="8403"/>
                </a:lnTo>
                <a:lnTo>
                  <a:pt x="1" y="8546"/>
                </a:lnTo>
                <a:lnTo>
                  <a:pt x="3553" y="8546"/>
                </a:lnTo>
                <a:close/>
                <a:moveTo>
                  <a:pt x="3553" y="8766"/>
                </a:moveTo>
                <a:lnTo>
                  <a:pt x="1" y="8766"/>
                </a:lnTo>
                <a:lnTo>
                  <a:pt x="1" y="8898"/>
                </a:lnTo>
                <a:lnTo>
                  <a:pt x="3553" y="8898"/>
                </a:lnTo>
                <a:close/>
                <a:moveTo>
                  <a:pt x="3553" y="9030"/>
                </a:moveTo>
                <a:lnTo>
                  <a:pt x="1" y="9030"/>
                </a:lnTo>
                <a:lnTo>
                  <a:pt x="1" y="9173"/>
                </a:lnTo>
                <a:lnTo>
                  <a:pt x="3553" y="9173"/>
                </a:lnTo>
                <a:close/>
                <a:moveTo>
                  <a:pt x="3553" y="9392"/>
                </a:moveTo>
                <a:lnTo>
                  <a:pt x="1" y="9392"/>
                </a:lnTo>
                <a:lnTo>
                  <a:pt x="1" y="9524"/>
                </a:lnTo>
                <a:lnTo>
                  <a:pt x="3553" y="9524"/>
                </a:lnTo>
                <a:close/>
                <a:moveTo>
                  <a:pt x="3553" y="9656"/>
                </a:moveTo>
                <a:lnTo>
                  <a:pt x="1" y="9656"/>
                </a:lnTo>
                <a:lnTo>
                  <a:pt x="1" y="9788"/>
                </a:lnTo>
                <a:lnTo>
                  <a:pt x="3553" y="9788"/>
                </a:lnTo>
                <a:close/>
                <a:moveTo>
                  <a:pt x="3553" y="10019"/>
                </a:moveTo>
                <a:lnTo>
                  <a:pt x="1" y="10019"/>
                </a:lnTo>
                <a:lnTo>
                  <a:pt x="1" y="10151"/>
                </a:lnTo>
                <a:lnTo>
                  <a:pt x="3553" y="10151"/>
                </a:lnTo>
                <a:close/>
                <a:moveTo>
                  <a:pt x="3553" y="10283"/>
                </a:moveTo>
                <a:lnTo>
                  <a:pt x="1" y="10283"/>
                </a:lnTo>
                <a:lnTo>
                  <a:pt x="1" y="10415"/>
                </a:lnTo>
                <a:lnTo>
                  <a:pt x="3553" y="10415"/>
                </a:lnTo>
                <a:close/>
                <a:moveTo>
                  <a:pt x="3553" y="10646"/>
                </a:moveTo>
                <a:lnTo>
                  <a:pt x="1" y="10646"/>
                </a:lnTo>
                <a:lnTo>
                  <a:pt x="1" y="10778"/>
                </a:lnTo>
                <a:lnTo>
                  <a:pt x="3553" y="10778"/>
                </a:lnTo>
                <a:close/>
                <a:moveTo>
                  <a:pt x="3553" y="10910"/>
                </a:moveTo>
                <a:lnTo>
                  <a:pt x="1" y="10910"/>
                </a:lnTo>
                <a:lnTo>
                  <a:pt x="1" y="11042"/>
                </a:lnTo>
                <a:lnTo>
                  <a:pt x="3553" y="11042"/>
                </a:lnTo>
                <a:close/>
                <a:moveTo>
                  <a:pt x="3553" y="11262"/>
                </a:moveTo>
                <a:lnTo>
                  <a:pt x="1" y="11262"/>
                </a:lnTo>
                <a:lnTo>
                  <a:pt x="1" y="11405"/>
                </a:lnTo>
                <a:lnTo>
                  <a:pt x="3553" y="11405"/>
                </a:lnTo>
                <a:close/>
                <a:moveTo>
                  <a:pt x="3553" y="11537"/>
                </a:moveTo>
                <a:lnTo>
                  <a:pt x="1" y="11537"/>
                </a:lnTo>
                <a:lnTo>
                  <a:pt x="1" y="11669"/>
                </a:lnTo>
                <a:lnTo>
                  <a:pt x="3553" y="11669"/>
                </a:lnTo>
                <a:close/>
                <a:moveTo>
                  <a:pt x="3553" y="11889"/>
                </a:moveTo>
                <a:lnTo>
                  <a:pt x="1" y="11889"/>
                </a:lnTo>
                <a:lnTo>
                  <a:pt x="1" y="12032"/>
                </a:lnTo>
                <a:lnTo>
                  <a:pt x="3553" y="12032"/>
                </a:lnTo>
                <a:close/>
                <a:moveTo>
                  <a:pt x="3553" y="12164"/>
                </a:moveTo>
                <a:lnTo>
                  <a:pt x="1" y="12164"/>
                </a:lnTo>
                <a:lnTo>
                  <a:pt x="1" y="12296"/>
                </a:lnTo>
                <a:lnTo>
                  <a:pt x="3553" y="12296"/>
                </a:lnTo>
                <a:close/>
                <a:moveTo>
                  <a:pt x="3553" y="12516"/>
                </a:moveTo>
                <a:lnTo>
                  <a:pt x="1" y="12516"/>
                </a:lnTo>
                <a:lnTo>
                  <a:pt x="1" y="12659"/>
                </a:lnTo>
                <a:lnTo>
                  <a:pt x="3553" y="12659"/>
                </a:lnTo>
                <a:close/>
                <a:moveTo>
                  <a:pt x="3553" y="12791"/>
                </a:moveTo>
                <a:lnTo>
                  <a:pt x="1" y="12791"/>
                </a:lnTo>
                <a:lnTo>
                  <a:pt x="1" y="12923"/>
                </a:lnTo>
                <a:lnTo>
                  <a:pt x="3553" y="12923"/>
                </a:lnTo>
                <a:close/>
                <a:moveTo>
                  <a:pt x="3553" y="13142"/>
                </a:moveTo>
                <a:lnTo>
                  <a:pt x="1" y="13142"/>
                </a:lnTo>
                <a:lnTo>
                  <a:pt x="1" y="13285"/>
                </a:lnTo>
                <a:lnTo>
                  <a:pt x="3553" y="13285"/>
                </a:lnTo>
                <a:close/>
                <a:moveTo>
                  <a:pt x="3553" y="13406"/>
                </a:moveTo>
                <a:lnTo>
                  <a:pt x="1" y="13406"/>
                </a:lnTo>
                <a:lnTo>
                  <a:pt x="1" y="13549"/>
                </a:lnTo>
                <a:lnTo>
                  <a:pt x="3553" y="13549"/>
                </a:lnTo>
                <a:close/>
                <a:moveTo>
                  <a:pt x="3553" y="13769"/>
                </a:moveTo>
                <a:lnTo>
                  <a:pt x="1" y="13769"/>
                </a:lnTo>
                <a:lnTo>
                  <a:pt x="1" y="13912"/>
                </a:lnTo>
                <a:lnTo>
                  <a:pt x="3553" y="13912"/>
                </a:lnTo>
                <a:close/>
                <a:moveTo>
                  <a:pt x="3553" y="14033"/>
                </a:moveTo>
                <a:lnTo>
                  <a:pt x="1" y="14033"/>
                </a:lnTo>
                <a:lnTo>
                  <a:pt x="1" y="14176"/>
                </a:lnTo>
                <a:lnTo>
                  <a:pt x="3553" y="14176"/>
                </a:lnTo>
                <a:close/>
                <a:moveTo>
                  <a:pt x="3553" y="14396"/>
                </a:moveTo>
                <a:lnTo>
                  <a:pt x="1" y="14396"/>
                </a:lnTo>
                <a:lnTo>
                  <a:pt x="1" y="14528"/>
                </a:lnTo>
                <a:lnTo>
                  <a:pt x="3553" y="14528"/>
                </a:lnTo>
                <a:close/>
                <a:moveTo>
                  <a:pt x="3553" y="14660"/>
                </a:moveTo>
                <a:lnTo>
                  <a:pt x="1" y="14660"/>
                </a:lnTo>
                <a:lnTo>
                  <a:pt x="1" y="14803"/>
                </a:lnTo>
                <a:lnTo>
                  <a:pt x="3553" y="14803"/>
                </a:lnTo>
                <a:close/>
                <a:moveTo>
                  <a:pt x="3553" y="15023"/>
                </a:moveTo>
                <a:lnTo>
                  <a:pt x="1" y="15023"/>
                </a:lnTo>
                <a:lnTo>
                  <a:pt x="1" y="15155"/>
                </a:lnTo>
                <a:lnTo>
                  <a:pt x="3553" y="15155"/>
                </a:lnTo>
                <a:close/>
                <a:moveTo>
                  <a:pt x="3553" y="15287"/>
                </a:moveTo>
                <a:lnTo>
                  <a:pt x="1" y="15287"/>
                </a:lnTo>
                <a:lnTo>
                  <a:pt x="1" y="15430"/>
                </a:lnTo>
                <a:lnTo>
                  <a:pt x="3553" y="15430"/>
                </a:lnTo>
                <a:close/>
                <a:moveTo>
                  <a:pt x="3553" y="15650"/>
                </a:moveTo>
                <a:lnTo>
                  <a:pt x="1" y="15650"/>
                </a:lnTo>
                <a:lnTo>
                  <a:pt x="1" y="15782"/>
                </a:lnTo>
                <a:lnTo>
                  <a:pt x="3553" y="15782"/>
                </a:lnTo>
                <a:close/>
                <a:moveTo>
                  <a:pt x="3553" y="15914"/>
                </a:moveTo>
                <a:lnTo>
                  <a:pt x="1" y="15914"/>
                </a:lnTo>
                <a:lnTo>
                  <a:pt x="1" y="16057"/>
                </a:lnTo>
                <a:lnTo>
                  <a:pt x="3553" y="16057"/>
                </a:lnTo>
                <a:close/>
                <a:moveTo>
                  <a:pt x="3553" y="16277"/>
                </a:moveTo>
                <a:lnTo>
                  <a:pt x="1" y="16277"/>
                </a:lnTo>
                <a:lnTo>
                  <a:pt x="1" y="16409"/>
                </a:lnTo>
                <a:lnTo>
                  <a:pt x="3553" y="16409"/>
                </a:lnTo>
                <a:close/>
                <a:moveTo>
                  <a:pt x="3553" y="16552"/>
                </a:moveTo>
                <a:lnTo>
                  <a:pt x="1" y="16552"/>
                </a:lnTo>
                <a:lnTo>
                  <a:pt x="1" y="16684"/>
                </a:lnTo>
                <a:lnTo>
                  <a:pt x="3553" y="16684"/>
                </a:lnTo>
                <a:close/>
                <a:moveTo>
                  <a:pt x="3553" y="16903"/>
                </a:moveTo>
                <a:lnTo>
                  <a:pt x="1" y="16903"/>
                </a:lnTo>
                <a:lnTo>
                  <a:pt x="1" y="17046"/>
                </a:lnTo>
                <a:lnTo>
                  <a:pt x="3553" y="17046"/>
                </a:lnTo>
                <a:close/>
                <a:moveTo>
                  <a:pt x="3553" y="17178"/>
                </a:moveTo>
                <a:lnTo>
                  <a:pt x="1" y="17178"/>
                </a:lnTo>
                <a:lnTo>
                  <a:pt x="1" y="17310"/>
                </a:lnTo>
                <a:lnTo>
                  <a:pt x="3553" y="17310"/>
                </a:lnTo>
                <a:close/>
                <a:moveTo>
                  <a:pt x="3553" y="17530"/>
                </a:moveTo>
                <a:lnTo>
                  <a:pt x="1" y="17530"/>
                </a:lnTo>
                <a:lnTo>
                  <a:pt x="1" y="17673"/>
                </a:lnTo>
                <a:lnTo>
                  <a:pt x="3553" y="17673"/>
                </a:lnTo>
                <a:close/>
                <a:moveTo>
                  <a:pt x="3553" y="17794"/>
                </a:moveTo>
                <a:lnTo>
                  <a:pt x="1" y="17794"/>
                </a:lnTo>
                <a:lnTo>
                  <a:pt x="1" y="17937"/>
                </a:lnTo>
                <a:lnTo>
                  <a:pt x="3553" y="17937"/>
                </a:lnTo>
                <a:close/>
                <a:moveTo>
                  <a:pt x="3553" y="18157"/>
                </a:moveTo>
                <a:lnTo>
                  <a:pt x="1" y="18157"/>
                </a:lnTo>
                <a:lnTo>
                  <a:pt x="1" y="18300"/>
                </a:lnTo>
                <a:lnTo>
                  <a:pt x="3553" y="18300"/>
                </a:lnTo>
                <a:close/>
                <a:moveTo>
                  <a:pt x="3553" y="18421"/>
                </a:moveTo>
                <a:lnTo>
                  <a:pt x="1" y="18421"/>
                </a:lnTo>
                <a:lnTo>
                  <a:pt x="1" y="18564"/>
                </a:lnTo>
                <a:lnTo>
                  <a:pt x="3553" y="18564"/>
                </a:lnTo>
                <a:close/>
                <a:moveTo>
                  <a:pt x="3553" y="18784"/>
                </a:moveTo>
                <a:lnTo>
                  <a:pt x="1" y="18784"/>
                </a:lnTo>
                <a:lnTo>
                  <a:pt x="1" y="18916"/>
                </a:lnTo>
                <a:lnTo>
                  <a:pt x="3553" y="18916"/>
                </a:lnTo>
                <a:close/>
                <a:moveTo>
                  <a:pt x="3553" y="19048"/>
                </a:moveTo>
                <a:lnTo>
                  <a:pt x="1" y="19048"/>
                </a:lnTo>
                <a:lnTo>
                  <a:pt x="1" y="19191"/>
                </a:lnTo>
                <a:lnTo>
                  <a:pt x="3553" y="19191"/>
                </a:lnTo>
                <a:close/>
                <a:moveTo>
                  <a:pt x="3553" y="19411"/>
                </a:moveTo>
                <a:lnTo>
                  <a:pt x="1" y="19411"/>
                </a:lnTo>
                <a:lnTo>
                  <a:pt x="1" y="19543"/>
                </a:lnTo>
                <a:lnTo>
                  <a:pt x="3553" y="19543"/>
                </a:lnTo>
                <a:close/>
                <a:moveTo>
                  <a:pt x="3553" y="19675"/>
                </a:moveTo>
                <a:lnTo>
                  <a:pt x="1" y="19675"/>
                </a:lnTo>
                <a:lnTo>
                  <a:pt x="1" y="19818"/>
                </a:lnTo>
                <a:lnTo>
                  <a:pt x="3553" y="19818"/>
                </a:lnTo>
                <a:close/>
                <a:moveTo>
                  <a:pt x="3553" y="20038"/>
                </a:moveTo>
                <a:lnTo>
                  <a:pt x="1" y="20038"/>
                </a:lnTo>
                <a:lnTo>
                  <a:pt x="1" y="20170"/>
                </a:lnTo>
                <a:lnTo>
                  <a:pt x="3553" y="20170"/>
                </a:lnTo>
                <a:close/>
                <a:moveTo>
                  <a:pt x="3553" y="20302"/>
                </a:moveTo>
                <a:lnTo>
                  <a:pt x="1" y="20302"/>
                </a:lnTo>
                <a:lnTo>
                  <a:pt x="1" y="20445"/>
                </a:lnTo>
                <a:lnTo>
                  <a:pt x="3553" y="20445"/>
                </a:lnTo>
                <a:close/>
                <a:moveTo>
                  <a:pt x="3553" y="20664"/>
                </a:moveTo>
                <a:lnTo>
                  <a:pt x="1" y="20664"/>
                </a:lnTo>
                <a:lnTo>
                  <a:pt x="1" y="20796"/>
                </a:lnTo>
                <a:lnTo>
                  <a:pt x="3553" y="20796"/>
                </a:lnTo>
                <a:close/>
                <a:moveTo>
                  <a:pt x="3553" y="20939"/>
                </a:moveTo>
                <a:lnTo>
                  <a:pt x="1" y="20939"/>
                </a:lnTo>
                <a:lnTo>
                  <a:pt x="1" y="21071"/>
                </a:lnTo>
                <a:lnTo>
                  <a:pt x="3553" y="21071"/>
                </a:lnTo>
                <a:close/>
                <a:moveTo>
                  <a:pt x="3553" y="21291"/>
                </a:moveTo>
                <a:lnTo>
                  <a:pt x="1" y="21291"/>
                </a:lnTo>
                <a:lnTo>
                  <a:pt x="1" y="21434"/>
                </a:lnTo>
                <a:lnTo>
                  <a:pt x="3553" y="21434"/>
                </a:lnTo>
                <a:close/>
                <a:moveTo>
                  <a:pt x="3553" y="21566"/>
                </a:moveTo>
                <a:lnTo>
                  <a:pt x="1" y="21566"/>
                </a:lnTo>
                <a:lnTo>
                  <a:pt x="1" y="21698"/>
                </a:lnTo>
                <a:lnTo>
                  <a:pt x="3553" y="21698"/>
                </a:lnTo>
                <a:close/>
              </a:path>
            </a:pathLst>
          </a:custGeom>
          <a:solidFill>
            <a:srgbClr val="000000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" name="Google Shape;306;p16"/>
          <p:cNvSpPr/>
          <p:nvPr/>
        </p:nvSpPr>
        <p:spPr>
          <a:xfrm flipH="1">
            <a:off x="7775695" y="4188028"/>
            <a:ext cx="320972" cy="4815007"/>
          </a:xfrm>
          <a:custGeom>
            <a:avLst/>
            <a:gdLst/>
            <a:ahLst/>
            <a:cxnLst/>
            <a:rect l="l" t="t" r="r" b="b"/>
            <a:pathLst>
              <a:path w="1519" h="22787" extrusionOk="0">
                <a:moveTo>
                  <a:pt x="1" y="276"/>
                </a:moveTo>
                <a:lnTo>
                  <a:pt x="1518" y="1409"/>
                </a:lnTo>
                <a:lnTo>
                  <a:pt x="1518" y="1530"/>
                </a:lnTo>
                <a:lnTo>
                  <a:pt x="1" y="419"/>
                </a:lnTo>
                <a:close/>
                <a:moveTo>
                  <a:pt x="1" y="155"/>
                </a:moveTo>
                <a:lnTo>
                  <a:pt x="1518" y="1266"/>
                </a:lnTo>
                <a:lnTo>
                  <a:pt x="1518" y="1145"/>
                </a:lnTo>
                <a:lnTo>
                  <a:pt x="1" y="1"/>
                </a:lnTo>
                <a:close/>
                <a:moveTo>
                  <a:pt x="1" y="1046"/>
                </a:moveTo>
                <a:lnTo>
                  <a:pt x="1518" y="2156"/>
                </a:lnTo>
                <a:lnTo>
                  <a:pt x="1518" y="2035"/>
                </a:lnTo>
                <a:lnTo>
                  <a:pt x="1" y="903"/>
                </a:lnTo>
                <a:close/>
                <a:moveTo>
                  <a:pt x="1" y="782"/>
                </a:moveTo>
                <a:lnTo>
                  <a:pt x="1518" y="1881"/>
                </a:lnTo>
                <a:lnTo>
                  <a:pt x="1518" y="1771"/>
                </a:lnTo>
                <a:lnTo>
                  <a:pt x="1" y="639"/>
                </a:lnTo>
                <a:close/>
                <a:moveTo>
                  <a:pt x="1" y="1672"/>
                </a:moveTo>
                <a:lnTo>
                  <a:pt x="1518" y="2783"/>
                </a:lnTo>
                <a:lnTo>
                  <a:pt x="1518" y="2662"/>
                </a:lnTo>
                <a:lnTo>
                  <a:pt x="1" y="1530"/>
                </a:lnTo>
                <a:close/>
                <a:moveTo>
                  <a:pt x="1" y="1398"/>
                </a:moveTo>
                <a:lnTo>
                  <a:pt x="1518" y="2508"/>
                </a:lnTo>
                <a:lnTo>
                  <a:pt x="1518" y="2387"/>
                </a:lnTo>
                <a:lnTo>
                  <a:pt x="1" y="1255"/>
                </a:lnTo>
                <a:close/>
                <a:moveTo>
                  <a:pt x="1" y="2288"/>
                </a:moveTo>
                <a:lnTo>
                  <a:pt x="1518" y="3399"/>
                </a:lnTo>
                <a:lnTo>
                  <a:pt x="1518" y="3289"/>
                </a:lnTo>
                <a:lnTo>
                  <a:pt x="1" y="2145"/>
                </a:lnTo>
                <a:close/>
                <a:moveTo>
                  <a:pt x="1" y="2024"/>
                </a:moveTo>
                <a:lnTo>
                  <a:pt x="1518" y="3135"/>
                </a:lnTo>
                <a:lnTo>
                  <a:pt x="1518" y="3025"/>
                </a:lnTo>
                <a:lnTo>
                  <a:pt x="1" y="1892"/>
                </a:lnTo>
                <a:close/>
                <a:moveTo>
                  <a:pt x="1" y="2915"/>
                </a:moveTo>
                <a:lnTo>
                  <a:pt x="1518" y="4026"/>
                </a:lnTo>
                <a:lnTo>
                  <a:pt x="1518" y="3905"/>
                </a:lnTo>
                <a:lnTo>
                  <a:pt x="1" y="2772"/>
                </a:lnTo>
                <a:close/>
                <a:moveTo>
                  <a:pt x="1" y="2651"/>
                </a:moveTo>
                <a:lnTo>
                  <a:pt x="1518" y="3762"/>
                </a:lnTo>
                <a:lnTo>
                  <a:pt x="1518" y="3641"/>
                </a:lnTo>
                <a:lnTo>
                  <a:pt x="1" y="2508"/>
                </a:lnTo>
                <a:close/>
                <a:moveTo>
                  <a:pt x="1" y="3542"/>
                </a:moveTo>
                <a:lnTo>
                  <a:pt x="1518" y="4653"/>
                </a:lnTo>
                <a:lnTo>
                  <a:pt x="1518" y="4543"/>
                </a:lnTo>
                <a:lnTo>
                  <a:pt x="1" y="3399"/>
                </a:lnTo>
                <a:close/>
                <a:moveTo>
                  <a:pt x="1" y="3267"/>
                </a:moveTo>
                <a:lnTo>
                  <a:pt x="1518" y="4378"/>
                </a:lnTo>
                <a:lnTo>
                  <a:pt x="1518" y="4257"/>
                </a:lnTo>
                <a:lnTo>
                  <a:pt x="1" y="3124"/>
                </a:lnTo>
                <a:close/>
                <a:moveTo>
                  <a:pt x="1" y="4158"/>
                </a:moveTo>
                <a:lnTo>
                  <a:pt x="1518" y="5269"/>
                </a:lnTo>
                <a:lnTo>
                  <a:pt x="1518" y="5159"/>
                </a:lnTo>
                <a:lnTo>
                  <a:pt x="1" y="4015"/>
                </a:lnTo>
                <a:close/>
                <a:moveTo>
                  <a:pt x="1" y="3894"/>
                </a:moveTo>
                <a:lnTo>
                  <a:pt x="1518" y="5005"/>
                </a:lnTo>
                <a:lnTo>
                  <a:pt x="1518" y="4884"/>
                </a:lnTo>
                <a:lnTo>
                  <a:pt x="1" y="3751"/>
                </a:lnTo>
                <a:close/>
                <a:moveTo>
                  <a:pt x="1" y="4785"/>
                </a:moveTo>
                <a:lnTo>
                  <a:pt x="1518" y="5895"/>
                </a:lnTo>
                <a:lnTo>
                  <a:pt x="1518" y="5785"/>
                </a:lnTo>
                <a:lnTo>
                  <a:pt x="1" y="4642"/>
                </a:lnTo>
                <a:close/>
                <a:moveTo>
                  <a:pt x="1" y="4521"/>
                </a:moveTo>
                <a:lnTo>
                  <a:pt x="1518" y="5642"/>
                </a:lnTo>
                <a:lnTo>
                  <a:pt x="1518" y="5521"/>
                </a:lnTo>
                <a:lnTo>
                  <a:pt x="1" y="4389"/>
                </a:lnTo>
                <a:close/>
                <a:moveTo>
                  <a:pt x="1" y="5412"/>
                </a:moveTo>
                <a:lnTo>
                  <a:pt x="1518" y="6522"/>
                </a:lnTo>
                <a:lnTo>
                  <a:pt x="1518" y="6401"/>
                </a:lnTo>
                <a:lnTo>
                  <a:pt x="1" y="5269"/>
                </a:lnTo>
                <a:close/>
                <a:moveTo>
                  <a:pt x="1" y="5148"/>
                </a:moveTo>
                <a:lnTo>
                  <a:pt x="1518" y="6258"/>
                </a:lnTo>
                <a:lnTo>
                  <a:pt x="1518" y="6137"/>
                </a:lnTo>
                <a:lnTo>
                  <a:pt x="1" y="5005"/>
                </a:lnTo>
                <a:close/>
                <a:moveTo>
                  <a:pt x="1" y="6038"/>
                </a:moveTo>
                <a:lnTo>
                  <a:pt x="1518" y="7149"/>
                </a:lnTo>
                <a:lnTo>
                  <a:pt x="1518" y="7028"/>
                </a:lnTo>
                <a:lnTo>
                  <a:pt x="1" y="5917"/>
                </a:lnTo>
                <a:close/>
                <a:moveTo>
                  <a:pt x="1" y="5774"/>
                </a:moveTo>
                <a:lnTo>
                  <a:pt x="1518" y="6885"/>
                </a:lnTo>
                <a:lnTo>
                  <a:pt x="1518" y="6764"/>
                </a:lnTo>
                <a:lnTo>
                  <a:pt x="1" y="5642"/>
                </a:lnTo>
                <a:close/>
                <a:moveTo>
                  <a:pt x="1" y="6665"/>
                </a:moveTo>
                <a:lnTo>
                  <a:pt x="1518" y="7776"/>
                </a:lnTo>
                <a:lnTo>
                  <a:pt x="1518" y="7655"/>
                </a:lnTo>
                <a:lnTo>
                  <a:pt x="1" y="6522"/>
                </a:lnTo>
                <a:close/>
                <a:moveTo>
                  <a:pt x="1" y="6401"/>
                </a:moveTo>
                <a:lnTo>
                  <a:pt x="1518" y="7512"/>
                </a:lnTo>
                <a:lnTo>
                  <a:pt x="1518" y="7391"/>
                </a:lnTo>
                <a:lnTo>
                  <a:pt x="1" y="6258"/>
                </a:lnTo>
                <a:close/>
                <a:moveTo>
                  <a:pt x="1" y="7292"/>
                </a:moveTo>
                <a:lnTo>
                  <a:pt x="1518" y="8403"/>
                </a:lnTo>
                <a:lnTo>
                  <a:pt x="1518" y="8282"/>
                </a:lnTo>
                <a:lnTo>
                  <a:pt x="1" y="7149"/>
                </a:lnTo>
                <a:close/>
                <a:moveTo>
                  <a:pt x="1" y="7017"/>
                </a:moveTo>
                <a:lnTo>
                  <a:pt x="1518" y="8128"/>
                </a:lnTo>
                <a:lnTo>
                  <a:pt x="1518" y="8018"/>
                </a:lnTo>
                <a:lnTo>
                  <a:pt x="1" y="6885"/>
                </a:lnTo>
                <a:close/>
                <a:moveTo>
                  <a:pt x="1" y="7919"/>
                </a:moveTo>
                <a:lnTo>
                  <a:pt x="1518" y="9030"/>
                </a:lnTo>
                <a:lnTo>
                  <a:pt x="1518" y="8909"/>
                </a:lnTo>
                <a:lnTo>
                  <a:pt x="1" y="7776"/>
                </a:lnTo>
                <a:close/>
                <a:moveTo>
                  <a:pt x="1" y="7644"/>
                </a:moveTo>
                <a:lnTo>
                  <a:pt x="1518" y="8755"/>
                </a:lnTo>
                <a:lnTo>
                  <a:pt x="1518" y="8645"/>
                </a:lnTo>
                <a:lnTo>
                  <a:pt x="1" y="7501"/>
                </a:lnTo>
                <a:close/>
                <a:moveTo>
                  <a:pt x="1" y="8546"/>
                </a:moveTo>
                <a:lnTo>
                  <a:pt x="1518" y="9645"/>
                </a:lnTo>
                <a:lnTo>
                  <a:pt x="1518" y="9535"/>
                </a:lnTo>
                <a:lnTo>
                  <a:pt x="1" y="8403"/>
                </a:lnTo>
                <a:close/>
                <a:moveTo>
                  <a:pt x="1" y="8271"/>
                </a:moveTo>
                <a:lnTo>
                  <a:pt x="1518" y="9381"/>
                </a:lnTo>
                <a:lnTo>
                  <a:pt x="1518" y="9271"/>
                </a:lnTo>
                <a:lnTo>
                  <a:pt x="1" y="8128"/>
                </a:lnTo>
                <a:close/>
                <a:moveTo>
                  <a:pt x="1" y="9162"/>
                </a:moveTo>
                <a:lnTo>
                  <a:pt x="1518" y="10272"/>
                </a:lnTo>
                <a:lnTo>
                  <a:pt x="1518" y="10173"/>
                </a:lnTo>
                <a:lnTo>
                  <a:pt x="1" y="9041"/>
                </a:lnTo>
                <a:close/>
                <a:moveTo>
                  <a:pt x="1" y="8898"/>
                </a:moveTo>
                <a:lnTo>
                  <a:pt x="1518" y="10008"/>
                </a:lnTo>
                <a:lnTo>
                  <a:pt x="1518" y="9898"/>
                </a:lnTo>
                <a:lnTo>
                  <a:pt x="1" y="8766"/>
                </a:lnTo>
                <a:close/>
                <a:moveTo>
                  <a:pt x="1" y="9788"/>
                </a:moveTo>
                <a:lnTo>
                  <a:pt x="1518" y="10899"/>
                </a:lnTo>
                <a:lnTo>
                  <a:pt x="1518" y="10789"/>
                </a:lnTo>
                <a:lnTo>
                  <a:pt x="1" y="9645"/>
                </a:lnTo>
                <a:close/>
                <a:moveTo>
                  <a:pt x="1" y="9524"/>
                </a:moveTo>
                <a:lnTo>
                  <a:pt x="1518" y="10635"/>
                </a:lnTo>
                <a:lnTo>
                  <a:pt x="1518" y="10525"/>
                </a:lnTo>
                <a:lnTo>
                  <a:pt x="1" y="9381"/>
                </a:lnTo>
                <a:close/>
                <a:moveTo>
                  <a:pt x="1" y="10415"/>
                </a:moveTo>
                <a:lnTo>
                  <a:pt x="1518" y="11526"/>
                </a:lnTo>
                <a:lnTo>
                  <a:pt x="1518" y="11416"/>
                </a:lnTo>
                <a:lnTo>
                  <a:pt x="1" y="10272"/>
                </a:lnTo>
                <a:close/>
                <a:moveTo>
                  <a:pt x="1" y="10151"/>
                </a:moveTo>
                <a:lnTo>
                  <a:pt x="1518" y="11273"/>
                </a:lnTo>
                <a:lnTo>
                  <a:pt x="1518" y="11163"/>
                </a:lnTo>
                <a:lnTo>
                  <a:pt x="1" y="10019"/>
                </a:lnTo>
                <a:close/>
                <a:moveTo>
                  <a:pt x="1" y="11042"/>
                </a:moveTo>
                <a:lnTo>
                  <a:pt x="1518" y="12153"/>
                </a:lnTo>
                <a:lnTo>
                  <a:pt x="1518" y="12043"/>
                </a:lnTo>
                <a:lnTo>
                  <a:pt x="1" y="10899"/>
                </a:lnTo>
                <a:close/>
                <a:moveTo>
                  <a:pt x="1" y="10778"/>
                </a:moveTo>
                <a:lnTo>
                  <a:pt x="1518" y="11889"/>
                </a:lnTo>
                <a:lnTo>
                  <a:pt x="1518" y="11768"/>
                </a:lnTo>
                <a:lnTo>
                  <a:pt x="1" y="10635"/>
                </a:lnTo>
                <a:close/>
                <a:moveTo>
                  <a:pt x="1" y="11669"/>
                </a:moveTo>
                <a:lnTo>
                  <a:pt x="1518" y="12791"/>
                </a:lnTo>
                <a:lnTo>
                  <a:pt x="1518" y="12670"/>
                </a:lnTo>
                <a:lnTo>
                  <a:pt x="1" y="11537"/>
                </a:lnTo>
                <a:close/>
                <a:moveTo>
                  <a:pt x="1" y="11405"/>
                </a:moveTo>
                <a:lnTo>
                  <a:pt x="1518" y="12516"/>
                </a:lnTo>
                <a:lnTo>
                  <a:pt x="1518" y="12395"/>
                </a:lnTo>
                <a:lnTo>
                  <a:pt x="1" y="11273"/>
                </a:lnTo>
                <a:close/>
                <a:moveTo>
                  <a:pt x="1" y="12296"/>
                </a:moveTo>
                <a:lnTo>
                  <a:pt x="1518" y="13406"/>
                </a:lnTo>
                <a:lnTo>
                  <a:pt x="1518" y="13285"/>
                </a:lnTo>
                <a:lnTo>
                  <a:pt x="1" y="12153"/>
                </a:lnTo>
                <a:close/>
                <a:moveTo>
                  <a:pt x="1" y="12032"/>
                </a:moveTo>
                <a:lnTo>
                  <a:pt x="1518" y="13142"/>
                </a:lnTo>
                <a:lnTo>
                  <a:pt x="1518" y="13022"/>
                </a:lnTo>
                <a:lnTo>
                  <a:pt x="1" y="11889"/>
                </a:lnTo>
                <a:close/>
                <a:moveTo>
                  <a:pt x="1" y="12912"/>
                </a:moveTo>
                <a:lnTo>
                  <a:pt x="1518" y="14022"/>
                </a:lnTo>
                <a:lnTo>
                  <a:pt x="1518" y="13912"/>
                </a:lnTo>
                <a:lnTo>
                  <a:pt x="1" y="12791"/>
                </a:lnTo>
                <a:close/>
                <a:moveTo>
                  <a:pt x="1" y="12648"/>
                </a:moveTo>
                <a:lnTo>
                  <a:pt x="1518" y="13758"/>
                </a:lnTo>
                <a:lnTo>
                  <a:pt x="1518" y="13648"/>
                </a:lnTo>
                <a:lnTo>
                  <a:pt x="1" y="12505"/>
                </a:lnTo>
                <a:close/>
                <a:moveTo>
                  <a:pt x="1" y="13549"/>
                </a:moveTo>
                <a:lnTo>
                  <a:pt x="1518" y="14660"/>
                </a:lnTo>
                <a:lnTo>
                  <a:pt x="1518" y="14539"/>
                </a:lnTo>
                <a:lnTo>
                  <a:pt x="1" y="13406"/>
                </a:lnTo>
                <a:close/>
                <a:moveTo>
                  <a:pt x="1" y="13285"/>
                </a:moveTo>
                <a:lnTo>
                  <a:pt x="1518" y="14385"/>
                </a:lnTo>
                <a:lnTo>
                  <a:pt x="1518" y="14275"/>
                </a:lnTo>
                <a:lnTo>
                  <a:pt x="1" y="13142"/>
                </a:lnTo>
                <a:close/>
                <a:moveTo>
                  <a:pt x="1" y="14176"/>
                </a:moveTo>
                <a:lnTo>
                  <a:pt x="1518" y="15287"/>
                </a:lnTo>
                <a:lnTo>
                  <a:pt x="1518" y="15166"/>
                </a:lnTo>
                <a:lnTo>
                  <a:pt x="1" y="14033"/>
                </a:lnTo>
                <a:close/>
                <a:moveTo>
                  <a:pt x="1" y="13901"/>
                </a:moveTo>
                <a:lnTo>
                  <a:pt x="1518" y="15012"/>
                </a:lnTo>
                <a:lnTo>
                  <a:pt x="1518" y="14902"/>
                </a:lnTo>
                <a:lnTo>
                  <a:pt x="1" y="13769"/>
                </a:lnTo>
                <a:close/>
                <a:moveTo>
                  <a:pt x="1" y="14803"/>
                </a:moveTo>
                <a:lnTo>
                  <a:pt x="1518" y="15914"/>
                </a:lnTo>
                <a:lnTo>
                  <a:pt x="1518" y="15815"/>
                </a:lnTo>
                <a:lnTo>
                  <a:pt x="1" y="14671"/>
                </a:lnTo>
                <a:close/>
                <a:moveTo>
                  <a:pt x="1" y="14528"/>
                </a:moveTo>
                <a:lnTo>
                  <a:pt x="1518" y="15639"/>
                </a:lnTo>
                <a:lnTo>
                  <a:pt x="1518" y="15540"/>
                </a:lnTo>
                <a:lnTo>
                  <a:pt x="1" y="14396"/>
                </a:lnTo>
                <a:close/>
                <a:moveTo>
                  <a:pt x="1" y="15430"/>
                </a:moveTo>
                <a:lnTo>
                  <a:pt x="1518" y="16530"/>
                </a:lnTo>
                <a:lnTo>
                  <a:pt x="1518" y="16420"/>
                </a:lnTo>
                <a:lnTo>
                  <a:pt x="1" y="15287"/>
                </a:lnTo>
                <a:close/>
                <a:moveTo>
                  <a:pt x="1" y="15155"/>
                </a:moveTo>
                <a:lnTo>
                  <a:pt x="1518" y="16266"/>
                </a:lnTo>
                <a:lnTo>
                  <a:pt x="1518" y="16156"/>
                </a:lnTo>
                <a:lnTo>
                  <a:pt x="1" y="15012"/>
                </a:lnTo>
                <a:close/>
                <a:moveTo>
                  <a:pt x="1" y="16057"/>
                </a:moveTo>
                <a:lnTo>
                  <a:pt x="1518" y="17156"/>
                </a:lnTo>
                <a:lnTo>
                  <a:pt x="1518" y="17046"/>
                </a:lnTo>
                <a:lnTo>
                  <a:pt x="1" y="15914"/>
                </a:lnTo>
                <a:close/>
                <a:moveTo>
                  <a:pt x="1" y="15782"/>
                </a:moveTo>
                <a:lnTo>
                  <a:pt x="1518" y="16914"/>
                </a:lnTo>
                <a:lnTo>
                  <a:pt x="1518" y="16794"/>
                </a:lnTo>
                <a:lnTo>
                  <a:pt x="1" y="15661"/>
                </a:lnTo>
                <a:close/>
                <a:moveTo>
                  <a:pt x="1" y="16673"/>
                </a:moveTo>
                <a:lnTo>
                  <a:pt x="1518" y="17783"/>
                </a:lnTo>
                <a:lnTo>
                  <a:pt x="1518" y="17673"/>
                </a:lnTo>
                <a:lnTo>
                  <a:pt x="1" y="16541"/>
                </a:lnTo>
                <a:close/>
                <a:moveTo>
                  <a:pt x="1" y="16409"/>
                </a:moveTo>
                <a:lnTo>
                  <a:pt x="1518" y="17519"/>
                </a:lnTo>
                <a:lnTo>
                  <a:pt x="1518" y="17409"/>
                </a:lnTo>
                <a:lnTo>
                  <a:pt x="1" y="16266"/>
                </a:lnTo>
                <a:close/>
                <a:moveTo>
                  <a:pt x="1" y="17299"/>
                </a:moveTo>
                <a:lnTo>
                  <a:pt x="1518" y="18421"/>
                </a:lnTo>
                <a:lnTo>
                  <a:pt x="1518" y="18311"/>
                </a:lnTo>
                <a:lnTo>
                  <a:pt x="1" y="17167"/>
                </a:lnTo>
                <a:close/>
                <a:moveTo>
                  <a:pt x="1" y="17035"/>
                </a:moveTo>
                <a:lnTo>
                  <a:pt x="1518" y="18146"/>
                </a:lnTo>
                <a:lnTo>
                  <a:pt x="1518" y="18025"/>
                </a:lnTo>
                <a:lnTo>
                  <a:pt x="1" y="16914"/>
                </a:lnTo>
                <a:close/>
                <a:moveTo>
                  <a:pt x="1" y="17926"/>
                </a:moveTo>
                <a:lnTo>
                  <a:pt x="1518" y="19037"/>
                </a:lnTo>
                <a:lnTo>
                  <a:pt x="1518" y="18927"/>
                </a:lnTo>
                <a:lnTo>
                  <a:pt x="1" y="17783"/>
                </a:lnTo>
                <a:close/>
                <a:moveTo>
                  <a:pt x="1" y="17662"/>
                </a:moveTo>
                <a:lnTo>
                  <a:pt x="1518" y="18773"/>
                </a:lnTo>
                <a:lnTo>
                  <a:pt x="1518" y="18652"/>
                </a:lnTo>
                <a:lnTo>
                  <a:pt x="1" y="17519"/>
                </a:lnTo>
                <a:close/>
                <a:moveTo>
                  <a:pt x="1" y="18553"/>
                </a:moveTo>
                <a:lnTo>
                  <a:pt x="1518" y="19664"/>
                </a:lnTo>
                <a:lnTo>
                  <a:pt x="1518" y="19554"/>
                </a:lnTo>
                <a:lnTo>
                  <a:pt x="1" y="18421"/>
                </a:lnTo>
                <a:close/>
                <a:moveTo>
                  <a:pt x="1" y="18278"/>
                </a:moveTo>
                <a:lnTo>
                  <a:pt x="1518" y="19389"/>
                </a:lnTo>
                <a:lnTo>
                  <a:pt x="1518" y="19279"/>
                </a:lnTo>
                <a:lnTo>
                  <a:pt x="1" y="18135"/>
                </a:lnTo>
                <a:close/>
                <a:moveTo>
                  <a:pt x="1" y="19169"/>
                </a:moveTo>
                <a:lnTo>
                  <a:pt x="1518" y="20280"/>
                </a:lnTo>
                <a:lnTo>
                  <a:pt x="1518" y="20170"/>
                </a:lnTo>
                <a:lnTo>
                  <a:pt x="1" y="19037"/>
                </a:lnTo>
                <a:close/>
                <a:moveTo>
                  <a:pt x="1" y="18905"/>
                </a:moveTo>
                <a:lnTo>
                  <a:pt x="1518" y="20016"/>
                </a:lnTo>
                <a:lnTo>
                  <a:pt x="1518" y="19906"/>
                </a:lnTo>
                <a:lnTo>
                  <a:pt x="1" y="18762"/>
                </a:lnTo>
                <a:close/>
                <a:moveTo>
                  <a:pt x="1" y="19796"/>
                </a:moveTo>
                <a:lnTo>
                  <a:pt x="1518" y="20906"/>
                </a:lnTo>
                <a:lnTo>
                  <a:pt x="1518" y="20796"/>
                </a:lnTo>
                <a:lnTo>
                  <a:pt x="1" y="19653"/>
                </a:lnTo>
                <a:close/>
                <a:moveTo>
                  <a:pt x="1" y="19532"/>
                </a:moveTo>
                <a:lnTo>
                  <a:pt x="1518" y="20642"/>
                </a:lnTo>
                <a:lnTo>
                  <a:pt x="1518" y="20522"/>
                </a:lnTo>
                <a:lnTo>
                  <a:pt x="1" y="19389"/>
                </a:lnTo>
                <a:close/>
                <a:moveTo>
                  <a:pt x="1" y="20423"/>
                </a:moveTo>
                <a:lnTo>
                  <a:pt x="1518" y="21533"/>
                </a:lnTo>
                <a:lnTo>
                  <a:pt x="1518" y="21423"/>
                </a:lnTo>
                <a:lnTo>
                  <a:pt x="1" y="20280"/>
                </a:lnTo>
                <a:close/>
                <a:moveTo>
                  <a:pt x="1" y="20159"/>
                </a:moveTo>
                <a:lnTo>
                  <a:pt x="1518" y="21269"/>
                </a:lnTo>
                <a:lnTo>
                  <a:pt x="1518" y="21170"/>
                </a:lnTo>
                <a:lnTo>
                  <a:pt x="1" y="20038"/>
                </a:lnTo>
                <a:close/>
                <a:moveTo>
                  <a:pt x="1" y="21049"/>
                </a:moveTo>
                <a:lnTo>
                  <a:pt x="1518" y="22160"/>
                </a:lnTo>
                <a:lnTo>
                  <a:pt x="1518" y="22050"/>
                </a:lnTo>
                <a:lnTo>
                  <a:pt x="1" y="20906"/>
                </a:lnTo>
                <a:close/>
                <a:moveTo>
                  <a:pt x="1" y="20785"/>
                </a:moveTo>
                <a:lnTo>
                  <a:pt x="1518" y="21896"/>
                </a:lnTo>
                <a:lnTo>
                  <a:pt x="1518" y="21775"/>
                </a:lnTo>
                <a:lnTo>
                  <a:pt x="1" y="20642"/>
                </a:lnTo>
                <a:close/>
                <a:moveTo>
                  <a:pt x="1" y="21676"/>
                </a:moveTo>
                <a:lnTo>
                  <a:pt x="1518" y="22787"/>
                </a:lnTo>
                <a:lnTo>
                  <a:pt x="1518" y="22688"/>
                </a:lnTo>
                <a:lnTo>
                  <a:pt x="1" y="21544"/>
                </a:lnTo>
                <a:close/>
                <a:moveTo>
                  <a:pt x="1" y="21412"/>
                </a:moveTo>
                <a:lnTo>
                  <a:pt x="1518" y="22523"/>
                </a:lnTo>
                <a:lnTo>
                  <a:pt x="1518" y="22402"/>
                </a:lnTo>
                <a:lnTo>
                  <a:pt x="1" y="21269"/>
                </a:lnTo>
                <a:close/>
                <a:moveTo>
                  <a:pt x="1" y="12912"/>
                </a:moveTo>
                <a:lnTo>
                  <a:pt x="1518" y="14022"/>
                </a:lnTo>
                <a:lnTo>
                  <a:pt x="1518" y="13912"/>
                </a:lnTo>
                <a:lnTo>
                  <a:pt x="1" y="12791"/>
                </a:lnTo>
                <a:close/>
                <a:moveTo>
                  <a:pt x="1" y="12648"/>
                </a:moveTo>
                <a:lnTo>
                  <a:pt x="1518" y="13758"/>
                </a:lnTo>
                <a:lnTo>
                  <a:pt x="1518" y="13637"/>
                </a:lnTo>
                <a:lnTo>
                  <a:pt x="1" y="12505"/>
                </a:lnTo>
                <a:close/>
              </a:path>
            </a:pathLst>
          </a:custGeom>
          <a:solidFill>
            <a:srgbClr val="000000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" name="Google Shape;307;p16"/>
          <p:cNvSpPr/>
          <p:nvPr/>
        </p:nvSpPr>
        <p:spPr>
          <a:xfrm flipH="1">
            <a:off x="7775710" y="4162449"/>
            <a:ext cx="320957" cy="5511993"/>
          </a:xfrm>
          <a:custGeom>
            <a:avLst/>
            <a:gdLst/>
            <a:ahLst/>
            <a:cxnLst/>
            <a:rect l="l" t="t" r="r" b="b"/>
            <a:pathLst>
              <a:path w="1519" h="22688" extrusionOk="0">
                <a:moveTo>
                  <a:pt x="1" y="1"/>
                </a:moveTo>
                <a:lnTo>
                  <a:pt x="1" y="22688"/>
                </a:lnTo>
                <a:lnTo>
                  <a:pt x="1518" y="22688"/>
                </a:lnTo>
                <a:lnTo>
                  <a:pt x="1518" y="1134"/>
                </a:lnTo>
                <a:lnTo>
                  <a:pt x="1" y="1"/>
                </a:lnTo>
                <a:close/>
              </a:path>
            </a:pathLst>
          </a:custGeom>
          <a:solidFill>
            <a:srgbClr val="000000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8" name="Google Shape;308;p16"/>
          <p:cNvGrpSpPr/>
          <p:nvPr/>
        </p:nvGrpSpPr>
        <p:grpSpPr>
          <a:xfrm>
            <a:off x="-886812" y="1600408"/>
            <a:ext cx="1600036" cy="4284786"/>
            <a:chOff x="-1352840" y="677532"/>
            <a:chExt cx="1765265" cy="4727257"/>
          </a:xfrm>
        </p:grpSpPr>
        <p:sp>
          <p:nvSpPr>
            <p:cNvPr id="309" name="Google Shape;309;p16"/>
            <p:cNvSpPr/>
            <p:nvPr/>
          </p:nvSpPr>
          <p:spPr>
            <a:xfrm flipH="1">
              <a:off x="-11250" y="677532"/>
              <a:ext cx="423675" cy="4677414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16"/>
            <p:cNvSpPr/>
            <p:nvPr/>
          </p:nvSpPr>
          <p:spPr>
            <a:xfrm flipH="1">
              <a:off x="-1352840" y="677532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16"/>
            <p:cNvSpPr/>
            <p:nvPr/>
          </p:nvSpPr>
          <p:spPr>
            <a:xfrm flipH="1">
              <a:off x="-11250" y="704283"/>
              <a:ext cx="423675" cy="4700506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12" name="Google Shape;312;p16"/>
            <p:cNvGrpSpPr/>
            <p:nvPr/>
          </p:nvGrpSpPr>
          <p:grpSpPr>
            <a:xfrm flipH="1">
              <a:off x="45316" y="1039671"/>
              <a:ext cx="295221" cy="988044"/>
              <a:chOff x="8000749" y="4100800"/>
              <a:chExt cx="325098" cy="1088034"/>
            </a:xfrm>
          </p:grpSpPr>
          <p:sp>
            <p:nvSpPr>
              <p:cNvPr id="313" name="Google Shape;313;p16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16" name="Google Shape;316;p16"/>
            <p:cNvGrpSpPr/>
            <p:nvPr/>
          </p:nvGrpSpPr>
          <p:grpSpPr>
            <a:xfrm flipH="1">
              <a:off x="-992482" y="1207408"/>
              <a:ext cx="778221" cy="1783424"/>
              <a:chOff x="8611692" y="4285513"/>
              <a:chExt cx="856977" cy="1963907"/>
            </a:xfrm>
          </p:grpSpPr>
          <p:sp>
            <p:nvSpPr>
              <p:cNvPr id="317" name="Google Shape;317;p16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21" name="Google Shape;321;p16"/>
            <p:cNvGrpSpPr/>
            <p:nvPr/>
          </p:nvGrpSpPr>
          <p:grpSpPr>
            <a:xfrm flipH="1">
              <a:off x="45316" y="1039671"/>
              <a:ext cx="295221" cy="988044"/>
              <a:chOff x="8000749" y="4100800"/>
              <a:chExt cx="325098" cy="1088034"/>
            </a:xfrm>
          </p:grpSpPr>
          <p:sp>
            <p:nvSpPr>
              <p:cNvPr id="322" name="Google Shape;322;p16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25" name="Google Shape;325;p16"/>
            <p:cNvSpPr/>
            <p:nvPr/>
          </p:nvSpPr>
          <p:spPr>
            <a:xfrm flipH="1">
              <a:off x="-1352840" y="677532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1352840" y="704283"/>
              <a:ext cx="1341695" cy="4470543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27" name="Google Shape;327;p16"/>
            <p:cNvGrpSpPr/>
            <p:nvPr/>
          </p:nvGrpSpPr>
          <p:grpSpPr>
            <a:xfrm flipH="1">
              <a:off x="-992482" y="1207408"/>
              <a:ext cx="778221" cy="1783424"/>
              <a:chOff x="8611692" y="4285513"/>
              <a:chExt cx="856977" cy="1963907"/>
            </a:xfrm>
          </p:grpSpPr>
          <p:sp>
            <p:nvSpPr>
              <p:cNvPr id="328" name="Google Shape;328;p16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0.xml"/><Relationship Id="rId3" Type="http://schemas.openxmlformats.org/officeDocument/2006/relationships/audio" Target="../media/audio3.wav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" Target="slide32.xml"/><Relationship Id="rId8" Type="http://schemas.openxmlformats.org/officeDocument/2006/relationships/image" Target="../media/image40.png"/><Relationship Id="rId7" Type="http://schemas.openxmlformats.org/officeDocument/2006/relationships/slide" Target="slide34.xml"/><Relationship Id="rId6" Type="http://schemas.openxmlformats.org/officeDocument/2006/relationships/image" Target="../media/image39.png"/><Relationship Id="rId5" Type="http://schemas.openxmlformats.org/officeDocument/2006/relationships/slide" Target="slide35.xml"/><Relationship Id="rId4" Type="http://schemas.openxmlformats.org/officeDocument/2006/relationships/image" Target="../media/image38.png"/><Relationship Id="rId31" Type="http://schemas.openxmlformats.org/officeDocument/2006/relationships/notesSlide" Target="../notesSlides/notesSlide27.xml"/><Relationship Id="rId30" Type="http://schemas.openxmlformats.org/officeDocument/2006/relationships/slideLayout" Target="../slideLayouts/slideLayout21.xml"/><Relationship Id="rId3" Type="http://schemas.openxmlformats.org/officeDocument/2006/relationships/slide" Target="slide36.xml"/><Relationship Id="rId29" Type="http://schemas.openxmlformats.org/officeDocument/2006/relationships/audio" Target="../media/audio3.wav"/><Relationship Id="rId28" Type="http://schemas.openxmlformats.org/officeDocument/2006/relationships/audio" Target="../media/audio4.wav"/><Relationship Id="rId27" Type="http://schemas.openxmlformats.org/officeDocument/2006/relationships/image" Target="../media/image52.png"/><Relationship Id="rId26" Type="http://schemas.openxmlformats.org/officeDocument/2006/relationships/slide" Target="slide37.xml"/><Relationship Id="rId25" Type="http://schemas.openxmlformats.org/officeDocument/2006/relationships/image" Target="../media/image51.GIF"/><Relationship Id="rId24" Type="http://schemas.openxmlformats.org/officeDocument/2006/relationships/image" Target="../media/image50.png"/><Relationship Id="rId23" Type="http://schemas.openxmlformats.org/officeDocument/2006/relationships/slide" Target="slide28.xml"/><Relationship Id="rId22" Type="http://schemas.openxmlformats.org/officeDocument/2006/relationships/image" Target="../media/image49.png"/><Relationship Id="rId21" Type="http://schemas.openxmlformats.org/officeDocument/2006/relationships/slide" Target="slide29.xml"/><Relationship Id="rId20" Type="http://schemas.openxmlformats.org/officeDocument/2006/relationships/image" Target="../media/image48.svg"/><Relationship Id="rId2" Type="http://schemas.openxmlformats.org/officeDocument/2006/relationships/image" Target="../media/image33.png"/><Relationship Id="rId19" Type="http://schemas.openxmlformats.org/officeDocument/2006/relationships/image" Target="../media/image47.png"/><Relationship Id="rId18" Type="http://schemas.openxmlformats.org/officeDocument/2006/relationships/slide" Target="slide30.xml"/><Relationship Id="rId17" Type="http://schemas.openxmlformats.org/officeDocument/2006/relationships/image" Target="../media/image46.svg"/><Relationship Id="rId16" Type="http://schemas.openxmlformats.org/officeDocument/2006/relationships/image" Target="../media/image45.png"/><Relationship Id="rId15" Type="http://schemas.openxmlformats.org/officeDocument/2006/relationships/slide" Target="slide31.xml"/><Relationship Id="rId14" Type="http://schemas.openxmlformats.org/officeDocument/2006/relationships/image" Target="../media/image44.svg"/><Relationship Id="rId13" Type="http://schemas.openxmlformats.org/officeDocument/2006/relationships/image" Target="../media/image43.png"/><Relationship Id="rId12" Type="http://schemas.openxmlformats.org/officeDocument/2006/relationships/slide" Target="slide33.xml"/><Relationship Id="rId11" Type="http://schemas.openxmlformats.org/officeDocument/2006/relationships/image" Target="../media/image42.svg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1.xml"/><Relationship Id="rId4" Type="http://schemas.openxmlformats.org/officeDocument/2006/relationships/audio" Target="../media/audio5.wav"/><Relationship Id="rId3" Type="http://schemas.openxmlformats.org/officeDocument/2006/relationships/audio" Target="../media/audio1.wav"/><Relationship Id="rId2" Type="http://schemas.openxmlformats.org/officeDocument/2006/relationships/slide" Target="slide27.xml"/><Relationship Id="rId1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3" Type="http://schemas.openxmlformats.org/officeDocument/2006/relationships/image" Target="../media/image11.svg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20.xml"/><Relationship Id="rId24" Type="http://schemas.openxmlformats.org/officeDocument/2006/relationships/audio" Target="../media/audio1.wav"/><Relationship Id="rId23" Type="http://schemas.openxmlformats.org/officeDocument/2006/relationships/image" Target="../media/image24.png"/><Relationship Id="rId22" Type="http://schemas.openxmlformats.org/officeDocument/2006/relationships/slide" Target="slide13.xml"/><Relationship Id="rId21" Type="http://schemas.openxmlformats.org/officeDocument/2006/relationships/image" Target="../media/image23.png"/><Relationship Id="rId20" Type="http://schemas.openxmlformats.org/officeDocument/2006/relationships/slide" Target="slide12.xml"/><Relationship Id="rId2" Type="http://schemas.openxmlformats.org/officeDocument/2006/relationships/image" Target="../media/image10.png"/><Relationship Id="rId19" Type="http://schemas.openxmlformats.org/officeDocument/2006/relationships/image" Target="../media/image22.png"/><Relationship Id="rId18" Type="http://schemas.openxmlformats.org/officeDocument/2006/relationships/slide" Target="slide11.xml"/><Relationship Id="rId17" Type="http://schemas.openxmlformats.org/officeDocument/2006/relationships/image" Target="../media/image21.png"/><Relationship Id="rId16" Type="http://schemas.openxmlformats.org/officeDocument/2006/relationships/slide" Target="slide10.xml"/><Relationship Id="rId15" Type="http://schemas.openxmlformats.org/officeDocument/2006/relationships/image" Target="../media/image20.png"/><Relationship Id="rId14" Type="http://schemas.openxmlformats.org/officeDocument/2006/relationships/slide" Target="slide9.xml"/><Relationship Id="rId13" Type="http://schemas.openxmlformats.org/officeDocument/2006/relationships/image" Target="../media/image19.png"/><Relationship Id="rId12" Type="http://schemas.openxmlformats.org/officeDocument/2006/relationships/slide" Target="slide8.xml"/><Relationship Id="rId11" Type="http://schemas.openxmlformats.org/officeDocument/2006/relationships/image" Target="../media/image18.png"/><Relationship Id="rId10" Type="http://schemas.openxmlformats.org/officeDocument/2006/relationships/slide" Target="slide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7.png"/><Relationship Id="rId3" Type="http://schemas.openxmlformats.org/officeDocument/2006/relationships/slide" Target="slide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9"/>
          <p:cNvSpPr/>
          <p:nvPr/>
        </p:nvSpPr>
        <p:spPr>
          <a:xfrm flipH="1">
            <a:off x="-6276078" y="-6962988"/>
            <a:ext cx="23092" cy="460971"/>
          </a:xfrm>
          <a:custGeom>
            <a:avLst/>
            <a:gdLst/>
            <a:ahLst/>
            <a:cxnLst/>
            <a:rect l="l" t="t" r="r" b="b"/>
            <a:pathLst>
              <a:path w="265" h="5290" extrusionOk="0">
                <a:moveTo>
                  <a:pt x="0" y="0"/>
                </a:moveTo>
                <a:lnTo>
                  <a:pt x="264" y="0"/>
                </a:lnTo>
                <a:lnTo>
                  <a:pt x="264" y="5290"/>
                </a:lnTo>
                <a:lnTo>
                  <a:pt x="0" y="5290"/>
                </a:lnTo>
                <a:close/>
              </a:path>
            </a:pathLst>
          </a:custGeom>
          <a:solidFill>
            <a:srgbClr val="FFFFFF">
              <a:alpha val="15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2" name="Google Shape;1272;p39"/>
          <p:cNvSpPr/>
          <p:nvPr/>
        </p:nvSpPr>
        <p:spPr>
          <a:xfrm flipH="1">
            <a:off x="-6548205" y="-6962988"/>
            <a:ext cx="22134" cy="460971"/>
          </a:xfrm>
          <a:custGeom>
            <a:avLst/>
            <a:gdLst/>
            <a:ahLst/>
            <a:cxnLst/>
            <a:rect l="l" t="t" r="r" b="b"/>
            <a:pathLst>
              <a:path w="254" h="5290" extrusionOk="0">
                <a:moveTo>
                  <a:pt x="1" y="0"/>
                </a:moveTo>
                <a:lnTo>
                  <a:pt x="253" y="0"/>
                </a:lnTo>
                <a:lnTo>
                  <a:pt x="253" y="5290"/>
                </a:lnTo>
                <a:lnTo>
                  <a:pt x="1" y="5290"/>
                </a:lnTo>
                <a:close/>
              </a:path>
            </a:pathLst>
          </a:custGeom>
          <a:solidFill>
            <a:srgbClr val="FFFFFF">
              <a:alpha val="15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3" name="Google Shape;1273;p39"/>
          <p:cNvSpPr/>
          <p:nvPr/>
        </p:nvSpPr>
        <p:spPr>
          <a:xfrm flipH="1">
            <a:off x="-6492618" y="-6822176"/>
            <a:ext cx="172537" cy="21175"/>
          </a:xfrm>
          <a:custGeom>
            <a:avLst/>
            <a:gdLst/>
            <a:ahLst/>
            <a:cxnLst/>
            <a:rect l="l" t="t" r="r" b="b"/>
            <a:pathLst>
              <a:path w="1980" h="243" extrusionOk="0">
                <a:moveTo>
                  <a:pt x="0" y="1"/>
                </a:moveTo>
                <a:lnTo>
                  <a:pt x="0" y="243"/>
                </a:lnTo>
                <a:lnTo>
                  <a:pt x="1980" y="243"/>
                </a:lnTo>
                <a:lnTo>
                  <a:pt x="1980" y="1"/>
                </a:lnTo>
                <a:close/>
              </a:path>
            </a:pathLst>
          </a:custGeom>
          <a:solidFill>
            <a:srgbClr val="FFFFFF">
              <a:alpha val="15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74" name="Google Shape;1274;p39"/>
          <p:cNvGrpSpPr/>
          <p:nvPr/>
        </p:nvGrpSpPr>
        <p:grpSpPr>
          <a:xfrm>
            <a:off x="7725549" y="1785270"/>
            <a:ext cx="1600023" cy="4317266"/>
            <a:chOff x="7725549" y="1785270"/>
            <a:chExt cx="1600023" cy="4317266"/>
          </a:xfrm>
        </p:grpSpPr>
        <p:sp>
          <p:nvSpPr>
            <p:cNvPr id="1275" name="Google Shape;1275;p39"/>
            <p:cNvSpPr/>
            <p:nvPr/>
          </p:nvSpPr>
          <p:spPr>
            <a:xfrm flipH="1">
              <a:off x="7725551" y="1785270"/>
              <a:ext cx="383563" cy="4241259"/>
            </a:xfrm>
            <a:custGeom>
              <a:avLst/>
              <a:gdLst/>
              <a:ahLst/>
              <a:cxnLst/>
              <a:rect l="l" t="t" r="r" b="b"/>
              <a:pathLst>
                <a:path w="2937" h="32476" extrusionOk="0">
                  <a:moveTo>
                    <a:pt x="1" y="1"/>
                  </a:moveTo>
                  <a:lnTo>
                    <a:pt x="1" y="32475"/>
                  </a:lnTo>
                  <a:lnTo>
                    <a:pt x="2937" y="32475"/>
                  </a:lnTo>
                  <a:lnTo>
                    <a:pt x="2937" y="1628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9"/>
            <p:cNvSpPr/>
            <p:nvPr/>
          </p:nvSpPr>
          <p:spPr>
            <a:xfrm flipH="1">
              <a:off x="8108933" y="1785270"/>
              <a:ext cx="1216639" cy="4317266"/>
            </a:xfrm>
            <a:custGeom>
              <a:avLst/>
              <a:gdLst/>
              <a:ahLst/>
              <a:cxnLst/>
              <a:rect l="l" t="t" r="r" b="b"/>
              <a:pathLst>
                <a:path w="9316" h="33058" extrusionOk="0">
                  <a:moveTo>
                    <a:pt x="1" y="1"/>
                  </a:moveTo>
                  <a:lnTo>
                    <a:pt x="1" y="33058"/>
                  </a:lnTo>
                  <a:lnTo>
                    <a:pt x="9316" y="33058"/>
                  </a:lnTo>
                  <a:lnTo>
                    <a:pt x="9316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9"/>
            <p:cNvSpPr/>
            <p:nvPr/>
          </p:nvSpPr>
          <p:spPr>
            <a:xfrm flipH="1">
              <a:off x="7725551" y="1808254"/>
              <a:ext cx="383563" cy="4261371"/>
            </a:xfrm>
            <a:custGeom>
              <a:avLst/>
              <a:gdLst/>
              <a:ahLst/>
              <a:cxnLst/>
              <a:rect l="l" t="t" r="r" b="b"/>
              <a:pathLst>
                <a:path w="2937" h="32630" extrusionOk="0">
                  <a:moveTo>
                    <a:pt x="1" y="386"/>
                  </a:moveTo>
                  <a:lnTo>
                    <a:pt x="2937" y="2013"/>
                  </a:lnTo>
                  <a:lnTo>
                    <a:pt x="2937" y="2178"/>
                  </a:lnTo>
                  <a:lnTo>
                    <a:pt x="1" y="595"/>
                  </a:lnTo>
                  <a:close/>
                  <a:moveTo>
                    <a:pt x="1" y="210"/>
                  </a:moveTo>
                  <a:lnTo>
                    <a:pt x="2937" y="1793"/>
                  </a:lnTo>
                  <a:lnTo>
                    <a:pt x="2937" y="1628"/>
                  </a:lnTo>
                  <a:lnTo>
                    <a:pt x="1" y="1"/>
                  </a:lnTo>
                  <a:close/>
                  <a:moveTo>
                    <a:pt x="1" y="1485"/>
                  </a:moveTo>
                  <a:lnTo>
                    <a:pt x="2937" y="3080"/>
                  </a:lnTo>
                  <a:lnTo>
                    <a:pt x="2937" y="2915"/>
                  </a:lnTo>
                  <a:lnTo>
                    <a:pt x="1" y="1287"/>
                  </a:lnTo>
                  <a:close/>
                  <a:moveTo>
                    <a:pt x="1" y="1100"/>
                  </a:moveTo>
                  <a:lnTo>
                    <a:pt x="2937" y="2695"/>
                  </a:lnTo>
                  <a:lnTo>
                    <a:pt x="2937" y="2530"/>
                  </a:lnTo>
                  <a:lnTo>
                    <a:pt x="1" y="902"/>
                  </a:lnTo>
                  <a:close/>
                  <a:moveTo>
                    <a:pt x="1" y="2376"/>
                  </a:moveTo>
                  <a:lnTo>
                    <a:pt x="2937" y="3971"/>
                  </a:lnTo>
                  <a:lnTo>
                    <a:pt x="2937" y="3806"/>
                  </a:lnTo>
                  <a:lnTo>
                    <a:pt x="1" y="2178"/>
                  </a:lnTo>
                  <a:close/>
                  <a:moveTo>
                    <a:pt x="1" y="2002"/>
                  </a:moveTo>
                  <a:lnTo>
                    <a:pt x="2937" y="3586"/>
                  </a:lnTo>
                  <a:lnTo>
                    <a:pt x="2937" y="3421"/>
                  </a:lnTo>
                  <a:lnTo>
                    <a:pt x="1" y="1793"/>
                  </a:lnTo>
                  <a:close/>
                  <a:moveTo>
                    <a:pt x="1" y="3278"/>
                  </a:moveTo>
                  <a:lnTo>
                    <a:pt x="2937" y="4861"/>
                  </a:lnTo>
                  <a:lnTo>
                    <a:pt x="2937" y="4696"/>
                  </a:lnTo>
                  <a:lnTo>
                    <a:pt x="1" y="3080"/>
                  </a:lnTo>
                  <a:close/>
                  <a:moveTo>
                    <a:pt x="1" y="2893"/>
                  </a:moveTo>
                  <a:lnTo>
                    <a:pt x="2937" y="4487"/>
                  </a:lnTo>
                  <a:lnTo>
                    <a:pt x="2937" y="4323"/>
                  </a:lnTo>
                  <a:lnTo>
                    <a:pt x="1" y="2695"/>
                  </a:lnTo>
                  <a:close/>
                  <a:moveTo>
                    <a:pt x="1" y="4169"/>
                  </a:moveTo>
                  <a:lnTo>
                    <a:pt x="2937" y="5763"/>
                  </a:lnTo>
                  <a:lnTo>
                    <a:pt x="2937" y="5598"/>
                  </a:lnTo>
                  <a:lnTo>
                    <a:pt x="1" y="3971"/>
                  </a:lnTo>
                  <a:close/>
                  <a:moveTo>
                    <a:pt x="1" y="3795"/>
                  </a:moveTo>
                  <a:lnTo>
                    <a:pt x="2937" y="5378"/>
                  </a:lnTo>
                  <a:lnTo>
                    <a:pt x="2937" y="5213"/>
                  </a:lnTo>
                  <a:lnTo>
                    <a:pt x="1" y="3586"/>
                  </a:lnTo>
                  <a:close/>
                  <a:moveTo>
                    <a:pt x="1" y="5070"/>
                  </a:moveTo>
                  <a:lnTo>
                    <a:pt x="2937" y="6654"/>
                  </a:lnTo>
                  <a:lnTo>
                    <a:pt x="2937" y="6489"/>
                  </a:lnTo>
                  <a:lnTo>
                    <a:pt x="1" y="4861"/>
                  </a:lnTo>
                  <a:close/>
                  <a:moveTo>
                    <a:pt x="1" y="4685"/>
                  </a:moveTo>
                  <a:lnTo>
                    <a:pt x="2937" y="6269"/>
                  </a:lnTo>
                  <a:lnTo>
                    <a:pt x="2937" y="6115"/>
                  </a:lnTo>
                  <a:lnTo>
                    <a:pt x="1" y="4487"/>
                  </a:lnTo>
                  <a:close/>
                  <a:moveTo>
                    <a:pt x="1" y="5961"/>
                  </a:moveTo>
                  <a:lnTo>
                    <a:pt x="2937" y="7556"/>
                  </a:lnTo>
                  <a:lnTo>
                    <a:pt x="2937" y="7391"/>
                  </a:lnTo>
                  <a:lnTo>
                    <a:pt x="1" y="5763"/>
                  </a:lnTo>
                  <a:close/>
                  <a:moveTo>
                    <a:pt x="1" y="5587"/>
                  </a:moveTo>
                  <a:lnTo>
                    <a:pt x="2937" y="7171"/>
                  </a:lnTo>
                  <a:lnTo>
                    <a:pt x="2937" y="7006"/>
                  </a:lnTo>
                  <a:lnTo>
                    <a:pt x="1" y="5378"/>
                  </a:lnTo>
                  <a:close/>
                  <a:moveTo>
                    <a:pt x="1" y="6863"/>
                  </a:moveTo>
                  <a:lnTo>
                    <a:pt x="2937" y="8446"/>
                  </a:lnTo>
                  <a:lnTo>
                    <a:pt x="2937" y="8281"/>
                  </a:lnTo>
                  <a:lnTo>
                    <a:pt x="1" y="6654"/>
                  </a:lnTo>
                  <a:close/>
                  <a:moveTo>
                    <a:pt x="1" y="6478"/>
                  </a:moveTo>
                  <a:lnTo>
                    <a:pt x="2937" y="8062"/>
                  </a:lnTo>
                  <a:lnTo>
                    <a:pt x="2937" y="7908"/>
                  </a:lnTo>
                  <a:lnTo>
                    <a:pt x="1" y="6280"/>
                  </a:lnTo>
                  <a:close/>
                  <a:moveTo>
                    <a:pt x="1" y="7754"/>
                  </a:moveTo>
                  <a:lnTo>
                    <a:pt x="2937" y="9348"/>
                  </a:lnTo>
                  <a:lnTo>
                    <a:pt x="2937" y="9183"/>
                  </a:lnTo>
                  <a:lnTo>
                    <a:pt x="1" y="7556"/>
                  </a:lnTo>
                  <a:close/>
                  <a:moveTo>
                    <a:pt x="1" y="7380"/>
                  </a:moveTo>
                  <a:lnTo>
                    <a:pt x="2937" y="8963"/>
                  </a:lnTo>
                  <a:lnTo>
                    <a:pt x="2937" y="8798"/>
                  </a:lnTo>
                  <a:lnTo>
                    <a:pt x="1" y="7171"/>
                  </a:lnTo>
                  <a:close/>
                  <a:moveTo>
                    <a:pt x="1" y="8655"/>
                  </a:moveTo>
                  <a:lnTo>
                    <a:pt x="2937" y="10239"/>
                  </a:lnTo>
                  <a:lnTo>
                    <a:pt x="2937" y="10074"/>
                  </a:lnTo>
                  <a:lnTo>
                    <a:pt x="1" y="8446"/>
                  </a:lnTo>
                  <a:close/>
                  <a:moveTo>
                    <a:pt x="1" y="8270"/>
                  </a:moveTo>
                  <a:lnTo>
                    <a:pt x="2937" y="9854"/>
                  </a:lnTo>
                  <a:lnTo>
                    <a:pt x="2937" y="9689"/>
                  </a:lnTo>
                  <a:lnTo>
                    <a:pt x="1" y="8073"/>
                  </a:lnTo>
                  <a:close/>
                  <a:moveTo>
                    <a:pt x="1" y="9546"/>
                  </a:moveTo>
                  <a:lnTo>
                    <a:pt x="2937" y="11141"/>
                  </a:lnTo>
                  <a:lnTo>
                    <a:pt x="2937" y="10976"/>
                  </a:lnTo>
                  <a:lnTo>
                    <a:pt x="1" y="9348"/>
                  </a:lnTo>
                  <a:close/>
                  <a:moveTo>
                    <a:pt x="1" y="9172"/>
                  </a:moveTo>
                  <a:lnTo>
                    <a:pt x="2937" y="10756"/>
                  </a:lnTo>
                  <a:lnTo>
                    <a:pt x="2937" y="10591"/>
                  </a:lnTo>
                  <a:lnTo>
                    <a:pt x="1" y="8963"/>
                  </a:lnTo>
                  <a:close/>
                  <a:moveTo>
                    <a:pt x="1" y="10437"/>
                  </a:moveTo>
                  <a:lnTo>
                    <a:pt x="2937" y="12031"/>
                  </a:lnTo>
                  <a:lnTo>
                    <a:pt x="2937" y="11878"/>
                  </a:lnTo>
                  <a:lnTo>
                    <a:pt x="1" y="10239"/>
                  </a:lnTo>
                  <a:close/>
                  <a:moveTo>
                    <a:pt x="1" y="10063"/>
                  </a:moveTo>
                  <a:lnTo>
                    <a:pt x="2937" y="11647"/>
                  </a:lnTo>
                  <a:lnTo>
                    <a:pt x="2937" y="11482"/>
                  </a:lnTo>
                  <a:lnTo>
                    <a:pt x="1" y="9854"/>
                  </a:lnTo>
                  <a:close/>
                  <a:moveTo>
                    <a:pt x="1" y="11339"/>
                  </a:moveTo>
                  <a:lnTo>
                    <a:pt x="2937" y="12922"/>
                  </a:lnTo>
                  <a:lnTo>
                    <a:pt x="2937" y="12757"/>
                  </a:lnTo>
                  <a:lnTo>
                    <a:pt x="1" y="11141"/>
                  </a:lnTo>
                  <a:close/>
                  <a:moveTo>
                    <a:pt x="1" y="10954"/>
                  </a:moveTo>
                  <a:lnTo>
                    <a:pt x="2937" y="12548"/>
                  </a:lnTo>
                  <a:lnTo>
                    <a:pt x="2937" y="12383"/>
                  </a:lnTo>
                  <a:lnTo>
                    <a:pt x="1" y="10756"/>
                  </a:lnTo>
                  <a:close/>
                  <a:moveTo>
                    <a:pt x="1" y="12240"/>
                  </a:moveTo>
                  <a:lnTo>
                    <a:pt x="2937" y="13824"/>
                  </a:lnTo>
                  <a:lnTo>
                    <a:pt x="2937" y="13659"/>
                  </a:lnTo>
                  <a:lnTo>
                    <a:pt x="1" y="12031"/>
                  </a:lnTo>
                  <a:close/>
                  <a:moveTo>
                    <a:pt x="1" y="11856"/>
                  </a:moveTo>
                  <a:lnTo>
                    <a:pt x="2937" y="13439"/>
                  </a:lnTo>
                  <a:lnTo>
                    <a:pt x="2937" y="13274"/>
                  </a:lnTo>
                  <a:lnTo>
                    <a:pt x="1" y="11647"/>
                  </a:lnTo>
                  <a:close/>
                  <a:moveTo>
                    <a:pt x="1" y="13131"/>
                  </a:moveTo>
                  <a:lnTo>
                    <a:pt x="2937" y="14715"/>
                  </a:lnTo>
                  <a:lnTo>
                    <a:pt x="2937" y="14550"/>
                  </a:lnTo>
                  <a:lnTo>
                    <a:pt x="1" y="12922"/>
                  </a:lnTo>
                  <a:close/>
                  <a:moveTo>
                    <a:pt x="1" y="12746"/>
                  </a:moveTo>
                  <a:lnTo>
                    <a:pt x="2937" y="14341"/>
                  </a:lnTo>
                  <a:lnTo>
                    <a:pt x="2937" y="14176"/>
                  </a:lnTo>
                  <a:lnTo>
                    <a:pt x="1" y="12548"/>
                  </a:lnTo>
                  <a:close/>
                  <a:moveTo>
                    <a:pt x="1" y="14022"/>
                  </a:moveTo>
                  <a:lnTo>
                    <a:pt x="2937" y="15617"/>
                  </a:lnTo>
                  <a:lnTo>
                    <a:pt x="2937" y="15452"/>
                  </a:lnTo>
                  <a:lnTo>
                    <a:pt x="1" y="13824"/>
                  </a:lnTo>
                  <a:close/>
                  <a:moveTo>
                    <a:pt x="1" y="13648"/>
                  </a:moveTo>
                  <a:lnTo>
                    <a:pt x="2937" y="15232"/>
                  </a:lnTo>
                  <a:lnTo>
                    <a:pt x="2937" y="15067"/>
                  </a:lnTo>
                  <a:lnTo>
                    <a:pt x="1" y="13439"/>
                  </a:lnTo>
                  <a:close/>
                  <a:moveTo>
                    <a:pt x="1" y="14924"/>
                  </a:moveTo>
                  <a:lnTo>
                    <a:pt x="2937" y="16507"/>
                  </a:lnTo>
                  <a:lnTo>
                    <a:pt x="2937" y="16342"/>
                  </a:lnTo>
                  <a:lnTo>
                    <a:pt x="1" y="14715"/>
                  </a:lnTo>
                  <a:close/>
                  <a:moveTo>
                    <a:pt x="1" y="14550"/>
                  </a:moveTo>
                  <a:lnTo>
                    <a:pt x="2937" y="16133"/>
                  </a:lnTo>
                  <a:lnTo>
                    <a:pt x="2937" y="15968"/>
                  </a:lnTo>
                  <a:lnTo>
                    <a:pt x="1" y="14352"/>
                  </a:lnTo>
                  <a:close/>
                  <a:moveTo>
                    <a:pt x="1" y="15814"/>
                  </a:moveTo>
                  <a:lnTo>
                    <a:pt x="2937" y="17409"/>
                  </a:lnTo>
                  <a:lnTo>
                    <a:pt x="2937" y="17244"/>
                  </a:lnTo>
                  <a:lnTo>
                    <a:pt x="1" y="15617"/>
                  </a:lnTo>
                  <a:close/>
                  <a:moveTo>
                    <a:pt x="1" y="15441"/>
                  </a:moveTo>
                  <a:lnTo>
                    <a:pt x="2937" y="17024"/>
                  </a:lnTo>
                  <a:lnTo>
                    <a:pt x="2937" y="16859"/>
                  </a:lnTo>
                  <a:lnTo>
                    <a:pt x="1" y="15232"/>
                  </a:lnTo>
                  <a:close/>
                  <a:moveTo>
                    <a:pt x="1" y="16716"/>
                  </a:moveTo>
                  <a:lnTo>
                    <a:pt x="2937" y="18300"/>
                  </a:lnTo>
                  <a:lnTo>
                    <a:pt x="2937" y="18135"/>
                  </a:lnTo>
                  <a:lnTo>
                    <a:pt x="1" y="16507"/>
                  </a:lnTo>
                  <a:close/>
                  <a:moveTo>
                    <a:pt x="1" y="16331"/>
                  </a:moveTo>
                  <a:lnTo>
                    <a:pt x="2937" y="17926"/>
                  </a:lnTo>
                  <a:lnTo>
                    <a:pt x="2937" y="17761"/>
                  </a:lnTo>
                  <a:lnTo>
                    <a:pt x="1" y="16133"/>
                  </a:lnTo>
                  <a:close/>
                  <a:moveTo>
                    <a:pt x="1" y="17607"/>
                  </a:moveTo>
                  <a:lnTo>
                    <a:pt x="2937" y="19202"/>
                  </a:lnTo>
                  <a:lnTo>
                    <a:pt x="2937" y="19037"/>
                  </a:lnTo>
                  <a:lnTo>
                    <a:pt x="1" y="17409"/>
                  </a:lnTo>
                  <a:close/>
                  <a:moveTo>
                    <a:pt x="1" y="17222"/>
                  </a:moveTo>
                  <a:lnTo>
                    <a:pt x="2937" y="18817"/>
                  </a:lnTo>
                  <a:lnTo>
                    <a:pt x="2937" y="18652"/>
                  </a:lnTo>
                  <a:lnTo>
                    <a:pt x="1" y="17024"/>
                  </a:lnTo>
                  <a:close/>
                  <a:moveTo>
                    <a:pt x="1" y="18498"/>
                  </a:moveTo>
                  <a:lnTo>
                    <a:pt x="2937" y="20081"/>
                  </a:lnTo>
                  <a:lnTo>
                    <a:pt x="2937" y="19927"/>
                  </a:lnTo>
                  <a:lnTo>
                    <a:pt x="1" y="18300"/>
                  </a:lnTo>
                  <a:close/>
                  <a:moveTo>
                    <a:pt x="1" y="18113"/>
                  </a:moveTo>
                  <a:lnTo>
                    <a:pt x="2937" y="19707"/>
                  </a:lnTo>
                  <a:lnTo>
                    <a:pt x="2937" y="19543"/>
                  </a:lnTo>
                  <a:lnTo>
                    <a:pt x="1" y="17915"/>
                  </a:lnTo>
                  <a:close/>
                  <a:moveTo>
                    <a:pt x="1" y="19400"/>
                  </a:moveTo>
                  <a:lnTo>
                    <a:pt x="2937" y="20994"/>
                  </a:lnTo>
                  <a:lnTo>
                    <a:pt x="2937" y="20829"/>
                  </a:lnTo>
                  <a:lnTo>
                    <a:pt x="1" y="19202"/>
                  </a:lnTo>
                  <a:close/>
                  <a:moveTo>
                    <a:pt x="1" y="19015"/>
                  </a:moveTo>
                  <a:lnTo>
                    <a:pt x="2937" y="20609"/>
                  </a:lnTo>
                  <a:lnTo>
                    <a:pt x="2937" y="20444"/>
                  </a:lnTo>
                  <a:lnTo>
                    <a:pt x="1" y="18817"/>
                  </a:lnTo>
                  <a:close/>
                  <a:moveTo>
                    <a:pt x="1" y="20301"/>
                  </a:moveTo>
                  <a:lnTo>
                    <a:pt x="2937" y="21885"/>
                  </a:lnTo>
                  <a:lnTo>
                    <a:pt x="2937" y="21720"/>
                  </a:lnTo>
                  <a:lnTo>
                    <a:pt x="1" y="20092"/>
                  </a:lnTo>
                  <a:close/>
                  <a:moveTo>
                    <a:pt x="1" y="19916"/>
                  </a:moveTo>
                  <a:lnTo>
                    <a:pt x="2937" y="21500"/>
                  </a:lnTo>
                  <a:lnTo>
                    <a:pt x="2937" y="21335"/>
                  </a:lnTo>
                  <a:lnTo>
                    <a:pt x="1" y="19707"/>
                  </a:lnTo>
                  <a:close/>
                  <a:moveTo>
                    <a:pt x="1" y="21192"/>
                  </a:moveTo>
                  <a:lnTo>
                    <a:pt x="2937" y="22776"/>
                  </a:lnTo>
                  <a:lnTo>
                    <a:pt x="2937" y="22622"/>
                  </a:lnTo>
                  <a:lnTo>
                    <a:pt x="1" y="20994"/>
                  </a:lnTo>
                  <a:close/>
                  <a:moveTo>
                    <a:pt x="1" y="20807"/>
                  </a:moveTo>
                  <a:lnTo>
                    <a:pt x="2937" y="22402"/>
                  </a:lnTo>
                  <a:lnTo>
                    <a:pt x="2937" y="22237"/>
                  </a:lnTo>
                  <a:lnTo>
                    <a:pt x="1" y="20609"/>
                  </a:lnTo>
                  <a:close/>
                  <a:moveTo>
                    <a:pt x="1" y="22094"/>
                  </a:moveTo>
                  <a:lnTo>
                    <a:pt x="2937" y="23677"/>
                  </a:lnTo>
                  <a:lnTo>
                    <a:pt x="2937" y="23512"/>
                  </a:lnTo>
                  <a:lnTo>
                    <a:pt x="1" y="21885"/>
                  </a:lnTo>
                  <a:close/>
                  <a:moveTo>
                    <a:pt x="1" y="21709"/>
                  </a:moveTo>
                  <a:lnTo>
                    <a:pt x="2937" y="23293"/>
                  </a:lnTo>
                  <a:lnTo>
                    <a:pt x="2937" y="23128"/>
                  </a:lnTo>
                  <a:lnTo>
                    <a:pt x="1" y="21500"/>
                  </a:lnTo>
                  <a:close/>
                  <a:moveTo>
                    <a:pt x="1" y="22985"/>
                  </a:moveTo>
                  <a:lnTo>
                    <a:pt x="2937" y="24568"/>
                  </a:lnTo>
                  <a:lnTo>
                    <a:pt x="2937" y="24403"/>
                  </a:lnTo>
                  <a:lnTo>
                    <a:pt x="1" y="22787"/>
                  </a:lnTo>
                  <a:close/>
                  <a:moveTo>
                    <a:pt x="1" y="22600"/>
                  </a:moveTo>
                  <a:lnTo>
                    <a:pt x="2937" y="24194"/>
                  </a:lnTo>
                  <a:lnTo>
                    <a:pt x="2937" y="24029"/>
                  </a:lnTo>
                  <a:lnTo>
                    <a:pt x="1" y="22402"/>
                  </a:lnTo>
                  <a:close/>
                  <a:moveTo>
                    <a:pt x="1" y="23875"/>
                  </a:moveTo>
                  <a:lnTo>
                    <a:pt x="2937" y="25470"/>
                  </a:lnTo>
                  <a:lnTo>
                    <a:pt x="2937" y="25305"/>
                  </a:lnTo>
                  <a:lnTo>
                    <a:pt x="1" y="23677"/>
                  </a:lnTo>
                  <a:close/>
                  <a:moveTo>
                    <a:pt x="1" y="23501"/>
                  </a:moveTo>
                  <a:lnTo>
                    <a:pt x="2937" y="25085"/>
                  </a:lnTo>
                  <a:lnTo>
                    <a:pt x="2937" y="24920"/>
                  </a:lnTo>
                  <a:lnTo>
                    <a:pt x="1" y="23293"/>
                  </a:lnTo>
                  <a:close/>
                  <a:moveTo>
                    <a:pt x="1" y="24777"/>
                  </a:moveTo>
                  <a:lnTo>
                    <a:pt x="2937" y="26361"/>
                  </a:lnTo>
                  <a:lnTo>
                    <a:pt x="2937" y="26196"/>
                  </a:lnTo>
                  <a:lnTo>
                    <a:pt x="1" y="24568"/>
                  </a:lnTo>
                  <a:close/>
                  <a:moveTo>
                    <a:pt x="1" y="24392"/>
                  </a:moveTo>
                  <a:lnTo>
                    <a:pt x="2937" y="25987"/>
                  </a:lnTo>
                  <a:lnTo>
                    <a:pt x="2937" y="25822"/>
                  </a:lnTo>
                  <a:lnTo>
                    <a:pt x="1" y="24194"/>
                  </a:lnTo>
                  <a:close/>
                  <a:moveTo>
                    <a:pt x="1" y="25668"/>
                  </a:moveTo>
                  <a:lnTo>
                    <a:pt x="2937" y="27262"/>
                  </a:lnTo>
                  <a:lnTo>
                    <a:pt x="2937" y="27098"/>
                  </a:lnTo>
                  <a:lnTo>
                    <a:pt x="1" y="25470"/>
                  </a:lnTo>
                  <a:close/>
                  <a:moveTo>
                    <a:pt x="1" y="25294"/>
                  </a:moveTo>
                  <a:lnTo>
                    <a:pt x="2937" y="26878"/>
                  </a:lnTo>
                  <a:lnTo>
                    <a:pt x="2937" y="26724"/>
                  </a:lnTo>
                  <a:lnTo>
                    <a:pt x="1" y="25085"/>
                  </a:lnTo>
                  <a:close/>
                  <a:moveTo>
                    <a:pt x="1" y="26570"/>
                  </a:moveTo>
                  <a:lnTo>
                    <a:pt x="2937" y="28153"/>
                  </a:lnTo>
                  <a:lnTo>
                    <a:pt x="2937" y="27988"/>
                  </a:lnTo>
                  <a:lnTo>
                    <a:pt x="1" y="26361"/>
                  </a:lnTo>
                  <a:close/>
                  <a:moveTo>
                    <a:pt x="1" y="26185"/>
                  </a:moveTo>
                  <a:lnTo>
                    <a:pt x="2937" y="27768"/>
                  </a:lnTo>
                  <a:lnTo>
                    <a:pt x="2937" y="27614"/>
                  </a:lnTo>
                  <a:lnTo>
                    <a:pt x="1" y="25987"/>
                  </a:lnTo>
                  <a:close/>
                  <a:moveTo>
                    <a:pt x="1" y="27460"/>
                  </a:moveTo>
                  <a:lnTo>
                    <a:pt x="2937" y="29055"/>
                  </a:lnTo>
                  <a:lnTo>
                    <a:pt x="2937" y="28890"/>
                  </a:lnTo>
                  <a:lnTo>
                    <a:pt x="1" y="27262"/>
                  </a:lnTo>
                  <a:close/>
                  <a:moveTo>
                    <a:pt x="1" y="27076"/>
                  </a:moveTo>
                  <a:lnTo>
                    <a:pt x="2937" y="28670"/>
                  </a:lnTo>
                  <a:lnTo>
                    <a:pt x="2937" y="28505"/>
                  </a:lnTo>
                  <a:lnTo>
                    <a:pt x="1" y="26878"/>
                  </a:lnTo>
                  <a:close/>
                  <a:moveTo>
                    <a:pt x="1" y="28362"/>
                  </a:moveTo>
                  <a:lnTo>
                    <a:pt x="2937" y="29946"/>
                  </a:lnTo>
                  <a:lnTo>
                    <a:pt x="2937" y="29781"/>
                  </a:lnTo>
                  <a:lnTo>
                    <a:pt x="1" y="28153"/>
                  </a:lnTo>
                  <a:close/>
                  <a:moveTo>
                    <a:pt x="1" y="27977"/>
                  </a:moveTo>
                  <a:lnTo>
                    <a:pt x="2937" y="29561"/>
                  </a:lnTo>
                  <a:lnTo>
                    <a:pt x="2937" y="29396"/>
                  </a:lnTo>
                  <a:lnTo>
                    <a:pt x="1" y="27768"/>
                  </a:lnTo>
                  <a:close/>
                  <a:moveTo>
                    <a:pt x="1" y="29253"/>
                  </a:moveTo>
                  <a:lnTo>
                    <a:pt x="2937" y="30848"/>
                  </a:lnTo>
                  <a:lnTo>
                    <a:pt x="2937" y="30683"/>
                  </a:lnTo>
                  <a:lnTo>
                    <a:pt x="1" y="29055"/>
                  </a:lnTo>
                  <a:close/>
                  <a:moveTo>
                    <a:pt x="1" y="28868"/>
                  </a:moveTo>
                  <a:lnTo>
                    <a:pt x="2937" y="30463"/>
                  </a:lnTo>
                  <a:lnTo>
                    <a:pt x="2937" y="30298"/>
                  </a:lnTo>
                  <a:lnTo>
                    <a:pt x="1" y="28670"/>
                  </a:lnTo>
                  <a:close/>
                  <a:moveTo>
                    <a:pt x="1" y="30155"/>
                  </a:moveTo>
                  <a:lnTo>
                    <a:pt x="2937" y="31738"/>
                  </a:lnTo>
                  <a:lnTo>
                    <a:pt x="2937" y="31573"/>
                  </a:lnTo>
                  <a:lnTo>
                    <a:pt x="1" y="29946"/>
                  </a:lnTo>
                  <a:close/>
                  <a:moveTo>
                    <a:pt x="1" y="29770"/>
                  </a:moveTo>
                  <a:lnTo>
                    <a:pt x="2937" y="31353"/>
                  </a:lnTo>
                  <a:lnTo>
                    <a:pt x="2937" y="31188"/>
                  </a:lnTo>
                  <a:lnTo>
                    <a:pt x="1" y="29561"/>
                  </a:lnTo>
                  <a:close/>
                  <a:moveTo>
                    <a:pt x="1" y="31045"/>
                  </a:moveTo>
                  <a:lnTo>
                    <a:pt x="2937" y="32629"/>
                  </a:lnTo>
                  <a:lnTo>
                    <a:pt x="2937" y="32464"/>
                  </a:lnTo>
                  <a:lnTo>
                    <a:pt x="1" y="30848"/>
                  </a:lnTo>
                  <a:close/>
                  <a:moveTo>
                    <a:pt x="1" y="30661"/>
                  </a:moveTo>
                  <a:lnTo>
                    <a:pt x="2937" y="32255"/>
                  </a:lnTo>
                  <a:lnTo>
                    <a:pt x="2937" y="32090"/>
                  </a:lnTo>
                  <a:lnTo>
                    <a:pt x="1" y="30463"/>
                  </a:lnTo>
                  <a:close/>
                  <a:moveTo>
                    <a:pt x="1" y="18509"/>
                  </a:moveTo>
                  <a:lnTo>
                    <a:pt x="2937" y="20092"/>
                  </a:lnTo>
                  <a:lnTo>
                    <a:pt x="2937" y="19927"/>
                  </a:lnTo>
                  <a:lnTo>
                    <a:pt x="1" y="18300"/>
                  </a:lnTo>
                  <a:close/>
                  <a:moveTo>
                    <a:pt x="1" y="18124"/>
                  </a:moveTo>
                  <a:lnTo>
                    <a:pt x="2937" y="19707"/>
                  </a:lnTo>
                  <a:lnTo>
                    <a:pt x="2937" y="19543"/>
                  </a:lnTo>
                  <a:lnTo>
                    <a:pt x="1" y="17926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9"/>
            <p:cNvSpPr/>
            <p:nvPr/>
          </p:nvSpPr>
          <p:spPr>
            <a:xfrm flipH="1">
              <a:off x="8108933" y="1808254"/>
              <a:ext cx="1216639" cy="4054506"/>
            </a:xfrm>
            <a:custGeom>
              <a:avLst/>
              <a:gdLst/>
              <a:ahLst/>
              <a:cxnLst/>
              <a:rect l="l" t="t" r="r" b="b"/>
              <a:pathLst>
                <a:path w="9316" h="31046" extrusionOk="0">
                  <a:moveTo>
                    <a:pt x="9316" y="210"/>
                  </a:moveTo>
                  <a:lnTo>
                    <a:pt x="1" y="210"/>
                  </a:lnTo>
                  <a:lnTo>
                    <a:pt x="1" y="1"/>
                  </a:lnTo>
                  <a:lnTo>
                    <a:pt x="9316" y="1"/>
                  </a:lnTo>
                  <a:close/>
                  <a:moveTo>
                    <a:pt x="9316" y="386"/>
                  </a:moveTo>
                  <a:lnTo>
                    <a:pt x="1" y="386"/>
                  </a:lnTo>
                  <a:lnTo>
                    <a:pt x="1" y="595"/>
                  </a:lnTo>
                  <a:lnTo>
                    <a:pt x="9316" y="595"/>
                  </a:lnTo>
                  <a:close/>
                  <a:moveTo>
                    <a:pt x="9316" y="902"/>
                  </a:moveTo>
                  <a:lnTo>
                    <a:pt x="1" y="902"/>
                  </a:lnTo>
                  <a:lnTo>
                    <a:pt x="1" y="1100"/>
                  </a:lnTo>
                  <a:lnTo>
                    <a:pt x="9316" y="1100"/>
                  </a:lnTo>
                  <a:close/>
                  <a:moveTo>
                    <a:pt x="9316" y="1287"/>
                  </a:moveTo>
                  <a:lnTo>
                    <a:pt x="1" y="1287"/>
                  </a:lnTo>
                  <a:lnTo>
                    <a:pt x="1" y="1485"/>
                  </a:lnTo>
                  <a:lnTo>
                    <a:pt x="9316" y="1485"/>
                  </a:lnTo>
                  <a:close/>
                  <a:moveTo>
                    <a:pt x="9316" y="1793"/>
                  </a:moveTo>
                  <a:lnTo>
                    <a:pt x="1" y="1793"/>
                  </a:lnTo>
                  <a:lnTo>
                    <a:pt x="1" y="2002"/>
                  </a:lnTo>
                  <a:lnTo>
                    <a:pt x="9316" y="2002"/>
                  </a:lnTo>
                  <a:close/>
                  <a:moveTo>
                    <a:pt x="9316" y="2178"/>
                  </a:moveTo>
                  <a:lnTo>
                    <a:pt x="1" y="2178"/>
                  </a:lnTo>
                  <a:lnTo>
                    <a:pt x="1" y="2387"/>
                  </a:lnTo>
                  <a:lnTo>
                    <a:pt x="9316" y="2387"/>
                  </a:lnTo>
                  <a:close/>
                  <a:moveTo>
                    <a:pt x="9316" y="2695"/>
                  </a:moveTo>
                  <a:lnTo>
                    <a:pt x="1" y="2695"/>
                  </a:lnTo>
                  <a:lnTo>
                    <a:pt x="1" y="2893"/>
                  </a:lnTo>
                  <a:lnTo>
                    <a:pt x="9316" y="2893"/>
                  </a:lnTo>
                  <a:close/>
                  <a:moveTo>
                    <a:pt x="9316" y="3069"/>
                  </a:moveTo>
                  <a:lnTo>
                    <a:pt x="1" y="3069"/>
                  </a:lnTo>
                  <a:lnTo>
                    <a:pt x="1" y="3278"/>
                  </a:lnTo>
                  <a:lnTo>
                    <a:pt x="9316" y="3278"/>
                  </a:lnTo>
                  <a:close/>
                  <a:moveTo>
                    <a:pt x="9316" y="3586"/>
                  </a:moveTo>
                  <a:lnTo>
                    <a:pt x="1" y="3586"/>
                  </a:lnTo>
                  <a:lnTo>
                    <a:pt x="1" y="3795"/>
                  </a:lnTo>
                  <a:lnTo>
                    <a:pt x="9316" y="3795"/>
                  </a:lnTo>
                  <a:close/>
                  <a:moveTo>
                    <a:pt x="9316" y="3971"/>
                  </a:moveTo>
                  <a:lnTo>
                    <a:pt x="1" y="3971"/>
                  </a:lnTo>
                  <a:lnTo>
                    <a:pt x="1" y="4180"/>
                  </a:lnTo>
                  <a:lnTo>
                    <a:pt x="9316" y="4180"/>
                  </a:lnTo>
                  <a:close/>
                  <a:moveTo>
                    <a:pt x="9316" y="4487"/>
                  </a:moveTo>
                  <a:lnTo>
                    <a:pt x="1" y="4487"/>
                  </a:lnTo>
                  <a:lnTo>
                    <a:pt x="1" y="4685"/>
                  </a:lnTo>
                  <a:lnTo>
                    <a:pt x="9316" y="4685"/>
                  </a:lnTo>
                  <a:close/>
                  <a:moveTo>
                    <a:pt x="9316" y="4861"/>
                  </a:moveTo>
                  <a:lnTo>
                    <a:pt x="1" y="4861"/>
                  </a:lnTo>
                  <a:lnTo>
                    <a:pt x="1" y="5070"/>
                  </a:lnTo>
                  <a:lnTo>
                    <a:pt x="9316" y="5070"/>
                  </a:lnTo>
                  <a:close/>
                  <a:moveTo>
                    <a:pt x="9316" y="5378"/>
                  </a:moveTo>
                  <a:lnTo>
                    <a:pt x="1" y="5378"/>
                  </a:lnTo>
                  <a:lnTo>
                    <a:pt x="1" y="5587"/>
                  </a:lnTo>
                  <a:lnTo>
                    <a:pt x="9316" y="5587"/>
                  </a:lnTo>
                  <a:close/>
                  <a:moveTo>
                    <a:pt x="9316" y="5763"/>
                  </a:moveTo>
                  <a:lnTo>
                    <a:pt x="1" y="5763"/>
                  </a:lnTo>
                  <a:lnTo>
                    <a:pt x="1" y="5961"/>
                  </a:lnTo>
                  <a:lnTo>
                    <a:pt x="9316" y="5961"/>
                  </a:lnTo>
                  <a:close/>
                  <a:moveTo>
                    <a:pt x="9316" y="6280"/>
                  </a:moveTo>
                  <a:lnTo>
                    <a:pt x="1" y="6280"/>
                  </a:lnTo>
                  <a:lnTo>
                    <a:pt x="1" y="6478"/>
                  </a:lnTo>
                  <a:lnTo>
                    <a:pt x="9316" y="6478"/>
                  </a:lnTo>
                  <a:close/>
                  <a:moveTo>
                    <a:pt x="9316" y="6654"/>
                  </a:moveTo>
                  <a:lnTo>
                    <a:pt x="1" y="6654"/>
                  </a:lnTo>
                  <a:lnTo>
                    <a:pt x="1" y="6863"/>
                  </a:lnTo>
                  <a:lnTo>
                    <a:pt x="9316" y="6863"/>
                  </a:lnTo>
                  <a:close/>
                  <a:moveTo>
                    <a:pt x="9316" y="7171"/>
                  </a:moveTo>
                  <a:lnTo>
                    <a:pt x="1" y="7171"/>
                  </a:lnTo>
                  <a:lnTo>
                    <a:pt x="1" y="7369"/>
                  </a:lnTo>
                  <a:lnTo>
                    <a:pt x="9316" y="7369"/>
                  </a:lnTo>
                  <a:close/>
                  <a:moveTo>
                    <a:pt x="9316" y="7556"/>
                  </a:moveTo>
                  <a:lnTo>
                    <a:pt x="1" y="7556"/>
                  </a:lnTo>
                  <a:lnTo>
                    <a:pt x="1" y="7754"/>
                  </a:lnTo>
                  <a:lnTo>
                    <a:pt x="9316" y="7754"/>
                  </a:lnTo>
                  <a:close/>
                  <a:moveTo>
                    <a:pt x="9316" y="8062"/>
                  </a:moveTo>
                  <a:lnTo>
                    <a:pt x="1" y="8062"/>
                  </a:lnTo>
                  <a:lnTo>
                    <a:pt x="1" y="8270"/>
                  </a:lnTo>
                  <a:lnTo>
                    <a:pt x="9316" y="8270"/>
                  </a:lnTo>
                  <a:close/>
                  <a:moveTo>
                    <a:pt x="9316" y="8446"/>
                  </a:moveTo>
                  <a:lnTo>
                    <a:pt x="1" y="8446"/>
                  </a:lnTo>
                  <a:lnTo>
                    <a:pt x="1" y="8655"/>
                  </a:lnTo>
                  <a:lnTo>
                    <a:pt x="9316" y="8655"/>
                  </a:lnTo>
                  <a:close/>
                  <a:moveTo>
                    <a:pt x="9316" y="8963"/>
                  </a:moveTo>
                  <a:lnTo>
                    <a:pt x="1" y="8963"/>
                  </a:lnTo>
                  <a:lnTo>
                    <a:pt x="1" y="9161"/>
                  </a:lnTo>
                  <a:lnTo>
                    <a:pt x="9316" y="9161"/>
                  </a:lnTo>
                  <a:close/>
                  <a:moveTo>
                    <a:pt x="9316" y="9348"/>
                  </a:moveTo>
                  <a:lnTo>
                    <a:pt x="1" y="9348"/>
                  </a:lnTo>
                  <a:lnTo>
                    <a:pt x="1" y="9546"/>
                  </a:lnTo>
                  <a:lnTo>
                    <a:pt x="9316" y="9546"/>
                  </a:lnTo>
                  <a:close/>
                  <a:moveTo>
                    <a:pt x="9316" y="9854"/>
                  </a:moveTo>
                  <a:lnTo>
                    <a:pt x="1" y="9854"/>
                  </a:lnTo>
                  <a:lnTo>
                    <a:pt x="1" y="10063"/>
                  </a:lnTo>
                  <a:lnTo>
                    <a:pt x="9316" y="10063"/>
                  </a:lnTo>
                  <a:close/>
                  <a:moveTo>
                    <a:pt x="9316" y="10239"/>
                  </a:moveTo>
                  <a:lnTo>
                    <a:pt x="1" y="10239"/>
                  </a:lnTo>
                  <a:lnTo>
                    <a:pt x="1" y="10448"/>
                  </a:lnTo>
                  <a:lnTo>
                    <a:pt x="9316" y="10448"/>
                  </a:lnTo>
                  <a:close/>
                  <a:moveTo>
                    <a:pt x="9316" y="10756"/>
                  </a:moveTo>
                  <a:lnTo>
                    <a:pt x="1" y="10756"/>
                  </a:lnTo>
                  <a:lnTo>
                    <a:pt x="1" y="10954"/>
                  </a:lnTo>
                  <a:lnTo>
                    <a:pt x="9316" y="10954"/>
                  </a:lnTo>
                  <a:close/>
                  <a:moveTo>
                    <a:pt x="9316" y="11141"/>
                  </a:moveTo>
                  <a:lnTo>
                    <a:pt x="1" y="11141"/>
                  </a:lnTo>
                  <a:lnTo>
                    <a:pt x="1" y="11339"/>
                  </a:lnTo>
                  <a:lnTo>
                    <a:pt x="9316" y="11339"/>
                  </a:lnTo>
                  <a:close/>
                  <a:moveTo>
                    <a:pt x="9316" y="11647"/>
                  </a:moveTo>
                  <a:lnTo>
                    <a:pt x="1" y="11647"/>
                  </a:lnTo>
                  <a:lnTo>
                    <a:pt x="1" y="11856"/>
                  </a:lnTo>
                  <a:lnTo>
                    <a:pt x="9316" y="11856"/>
                  </a:lnTo>
                  <a:close/>
                  <a:moveTo>
                    <a:pt x="9316" y="12031"/>
                  </a:moveTo>
                  <a:lnTo>
                    <a:pt x="1" y="12031"/>
                  </a:lnTo>
                  <a:lnTo>
                    <a:pt x="1" y="12229"/>
                  </a:lnTo>
                  <a:lnTo>
                    <a:pt x="9316" y="12229"/>
                  </a:lnTo>
                  <a:close/>
                  <a:moveTo>
                    <a:pt x="9316" y="12548"/>
                  </a:moveTo>
                  <a:lnTo>
                    <a:pt x="1" y="12548"/>
                  </a:lnTo>
                  <a:lnTo>
                    <a:pt x="1" y="12746"/>
                  </a:lnTo>
                  <a:lnTo>
                    <a:pt x="9316" y="12746"/>
                  </a:lnTo>
                  <a:close/>
                  <a:moveTo>
                    <a:pt x="9316" y="12933"/>
                  </a:moveTo>
                  <a:lnTo>
                    <a:pt x="1" y="12933"/>
                  </a:lnTo>
                  <a:lnTo>
                    <a:pt x="1" y="13131"/>
                  </a:lnTo>
                  <a:lnTo>
                    <a:pt x="9316" y="13131"/>
                  </a:lnTo>
                  <a:close/>
                  <a:moveTo>
                    <a:pt x="9316" y="13439"/>
                  </a:moveTo>
                  <a:lnTo>
                    <a:pt x="1" y="13439"/>
                  </a:lnTo>
                  <a:lnTo>
                    <a:pt x="1" y="13648"/>
                  </a:lnTo>
                  <a:lnTo>
                    <a:pt x="9316" y="13648"/>
                  </a:lnTo>
                  <a:close/>
                  <a:moveTo>
                    <a:pt x="9316" y="13824"/>
                  </a:moveTo>
                  <a:lnTo>
                    <a:pt x="1" y="13824"/>
                  </a:lnTo>
                  <a:lnTo>
                    <a:pt x="1" y="14022"/>
                  </a:lnTo>
                  <a:lnTo>
                    <a:pt x="9316" y="14022"/>
                  </a:lnTo>
                  <a:close/>
                  <a:moveTo>
                    <a:pt x="9316" y="14341"/>
                  </a:moveTo>
                  <a:lnTo>
                    <a:pt x="1" y="14341"/>
                  </a:lnTo>
                  <a:lnTo>
                    <a:pt x="1" y="14539"/>
                  </a:lnTo>
                  <a:lnTo>
                    <a:pt x="9316" y="14539"/>
                  </a:lnTo>
                  <a:close/>
                  <a:moveTo>
                    <a:pt x="9316" y="14715"/>
                  </a:moveTo>
                  <a:lnTo>
                    <a:pt x="1" y="14715"/>
                  </a:lnTo>
                  <a:lnTo>
                    <a:pt x="1" y="14924"/>
                  </a:lnTo>
                  <a:lnTo>
                    <a:pt x="9316" y="14924"/>
                  </a:lnTo>
                  <a:close/>
                  <a:moveTo>
                    <a:pt x="9316" y="15232"/>
                  </a:moveTo>
                  <a:lnTo>
                    <a:pt x="1" y="15232"/>
                  </a:lnTo>
                  <a:lnTo>
                    <a:pt x="1" y="15441"/>
                  </a:lnTo>
                  <a:lnTo>
                    <a:pt x="9316" y="15441"/>
                  </a:lnTo>
                  <a:close/>
                  <a:moveTo>
                    <a:pt x="9316" y="15617"/>
                  </a:moveTo>
                  <a:lnTo>
                    <a:pt x="1" y="15617"/>
                  </a:lnTo>
                  <a:lnTo>
                    <a:pt x="1" y="15814"/>
                  </a:lnTo>
                  <a:lnTo>
                    <a:pt x="9316" y="15814"/>
                  </a:lnTo>
                  <a:close/>
                  <a:moveTo>
                    <a:pt x="9316" y="16122"/>
                  </a:moveTo>
                  <a:lnTo>
                    <a:pt x="1" y="16122"/>
                  </a:lnTo>
                  <a:lnTo>
                    <a:pt x="1" y="16331"/>
                  </a:lnTo>
                  <a:lnTo>
                    <a:pt x="9316" y="16331"/>
                  </a:lnTo>
                  <a:close/>
                  <a:moveTo>
                    <a:pt x="9316" y="16507"/>
                  </a:moveTo>
                  <a:lnTo>
                    <a:pt x="1" y="16507"/>
                  </a:lnTo>
                  <a:lnTo>
                    <a:pt x="1" y="16716"/>
                  </a:lnTo>
                  <a:lnTo>
                    <a:pt x="9316" y="16716"/>
                  </a:lnTo>
                  <a:close/>
                  <a:moveTo>
                    <a:pt x="9316" y="17024"/>
                  </a:moveTo>
                  <a:lnTo>
                    <a:pt x="1" y="17024"/>
                  </a:lnTo>
                  <a:lnTo>
                    <a:pt x="1" y="17233"/>
                  </a:lnTo>
                  <a:lnTo>
                    <a:pt x="9316" y="17233"/>
                  </a:lnTo>
                  <a:close/>
                  <a:moveTo>
                    <a:pt x="9316" y="17409"/>
                  </a:moveTo>
                  <a:lnTo>
                    <a:pt x="1" y="17409"/>
                  </a:lnTo>
                  <a:lnTo>
                    <a:pt x="1" y="17607"/>
                  </a:lnTo>
                  <a:lnTo>
                    <a:pt x="9316" y="17607"/>
                  </a:lnTo>
                  <a:close/>
                  <a:moveTo>
                    <a:pt x="9316" y="17915"/>
                  </a:moveTo>
                  <a:lnTo>
                    <a:pt x="1" y="17915"/>
                  </a:lnTo>
                  <a:lnTo>
                    <a:pt x="1" y="18124"/>
                  </a:lnTo>
                  <a:lnTo>
                    <a:pt x="9316" y="18124"/>
                  </a:lnTo>
                  <a:close/>
                  <a:moveTo>
                    <a:pt x="9316" y="18300"/>
                  </a:moveTo>
                  <a:lnTo>
                    <a:pt x="1" y="18300"/>
                  </a:lnTo>
                  <a:lnTo>
                    <a:pt x="1" y="18509"/>
                  </a:lnTo>
                  <a:lnTo>
                    <a:pt x="9316" y="18509"/>
                  </a:lnTo>
                  <a:close/>
                  <a:moveTo>
                    <a:pt x="9316" y="18817"/>
                  </a:moveTo>
                  <a:lnTo>
                    <a:pt x="1" y="18817"/>
                  </a:lnTo>
                  <a:lnTo>
                    <a:pt x="1" y="19026"/>
                  </a:lnTo>
                  <a:lnTo>
                    <a:pt x="9316" y="19026"/>
                  </a:lnTo>
                  <a:close/>
                  <a:moveTo>
                    <a:pt x="9316" y="19202"/>
                  </a:moveTo>
                  <a:lnTo>
                    <a:pt x="1" y="19202"/>
                  </a:lnTo>
                  <a:lnTo>
                    <a:pt x="1" y="19400"/>
                  </a:lnTo>
                  <a:lnTo>
                    <a:pt x="9316" y="19400"/>
                  </a:lnTo>
                  <a:close/>
                  <a:moveTo>
                    <a:pt x="9316" y="19707"/>
                  </a:moveTo>
                  <a:lnTo>
                    <a:pt x="1" y="19707"/>
                  </a:lnTo>
                  <a:lnTo>
                    <a:pt x="1" y="19916"/>
                  </a:lnTo>
                  <a:lnTo>
                    <a:pt x="9316" y="19916"/>
                  </a:lnTo>
                  <a:close/>
                  <a:moveTo>
                    <a:pt x="9316" y="20092"/>
                  </a:moveTo>
                  <a:lnTo>
                    <a:pt x="1" y="20092"/>
                  </a:lnTo>
                  <a:lnTo>
                    <a:pt x="1" y="20290"/>
                  </a:lnTo>
                  <a:lnTo>
                    <a:pt x="9316" y="20290"/>
                  </a:lnTo>
                  <a:close/>
                  <a:moveTo>
                    <a:pt x="9316" y="20609"/>
                  </a:moveTo>
                  <a:lnTo>
                    <a:pt x="1" y="20609"/>
                  </a:lnTo>
                  <a:lnTo>
                    <a:pt x="1" y="20807"/>
                  </a:lnTo>
                  <a:lnTo>
                    <a:pt x="9316" y="20807"/>
                  </a:lnTo>
                  <a:close/>
                  <a:moveTo>
                    <a:pt x="9316" y="20983"/>
                  </a:moveTo>
                  <a:lnTo>
                    <a:pt x="1" y="20983"/>
                  </a:lnTo>
                  <a:lnTo>
                    <a:pt x="1" y="21192"/>
                  </a:lnTo>
                  <a:lnTo>
                    <a:pt x="9316" y="21192"/>
                  </a:lnTo>
                  <a:close/>
                  <a:moveTo>
                    <a:pt x="9316" y="21500"/>
                  </a:moveTo>
                  <a:lnTo>
                    <a:pt x="1" y="21500"/>
                  </a:lnTo>
                  <a:lnTo>
                    <a:pt x="1" y="21709"/>
                  </a:lnTo>
                  <a:lnTo>
                    <a:pt x="9316" y="21709"/>
                  </a:lnTo>
                  <a:close/>
                  <a:moveTo>
                    <a:pt x="9316" y="21885"/>
                  </a:moveTo>
                  <a:lnTo>
                    <a:pt x="1" y="21885"/>
                  </a:lnTo>
                  <a:lnTo>
                    <a:pt x="1" y="22083"/>
                  </a:lnTo>
                  <a:lnTo>
                    <a:pt x="9316" y="22083"/>
                  </a:lnTo>
                  <a:close/>
                  <a:moveTo>
                    <a:pt x="9316" y="22402"/>
                  </a:moveTo>
                  <a:lnTo>
                    <a:pt x="1" y="22402"/>
                  </a:lnTo>
                  <a:lnTo>
                    <a:pt x="1" y="22600"/>
                  </a:lnTo>
                  <a:lnTo>
                    <a:pt x="9316" y="22600"/>
                  </a:lnTo>
                  <a:close/>
                  <a:moveTo>
                    <a:pt x="9316" y="22776"/>
                  </a:moveTo>
                  <a:lnTo>
                    <a:pt x="1" y="22776"/>
                  </a:lnTo>
                  <a:lnTo>
                    <a:pt x="1" y="22985"/>
                  </a:lnTo>
                  <a:lnTo>
                    <a:pt x="9316" y="22985"/>
                  </a:lnTo>
                  <a:close/>
                  <a:moveTo>
                    <a:pt x="9316" y="23293"/>
                  </a:moveTo>
                  <a:lnTo>
                    <a:pt x="1" y="23293"/>
                  </a:lnTo>
                  <a:lnTo>
                    <a:pt x="1" y="23501"/>
                  </a:lnTo>
                  <a:lnTo>
                    <a:pt x="9316" y="23501"/>
                  </a:lnTo>
                  <a:close/>
                  <a:moveTo>
                    <a:pt x="9316" y="23677"/>
                  </a:moveTo>
                  <a:lnTo>
                    <a:pt x="1" y="23677"/>
                  </a:lnTo>
                  <a:lnTo>
                    <a:pt x="1" y="23875"/>
                  </a:lnTo>
                  <a:lnTo>
                    <a:pt x="9316" y="23875"/>
                  </a:lnTo>
                  <a:close/>
                  <a:moveTo>
                    <a:pt x="9316" y="24194"/>
                  </a:moveTo>
                  <a:lnTo>
                    <a:pt x="1" y="24194"/>
                  </a:lnTo>
                  <a:lnTo>
                    <a:pt x="1" y="24392"/>
                  </a:lnTo>
                  <a:lnTo>
                    <a:pt x="9316" y="24392"/>
                  </a:lnTo>
                  <a:close/>
                  <a:moveTo>
                    <a:pt x="9316" y="24568"/>
                  </a:moveTo>
                  <a:lnTo>
                    <a:pt x="1" y="24568"/>
                  </a:lnTo>
                  <a:lnTo>
                    <a:pt x="1" y="24777"/>
                  </a:lnTo>
                  <a:lnTo>
                    <a:pt x="9316" y="24777"/>
                  </a:lnTo>
                  <a:close/>
                  <a:moveTo>
                    <a:pt x="9316" y="25085"/>
                  </a:moveTo>
                  <a:lnTo>
                    <a:pt x="1" y="25085"/>
                  </a:lnTo>
                  <a:lnTo>
                    <a:pt x="1" y="25283"/>
                  </a:lnTo>
                  <a:lnTo>
                    <a:pt x="9316" y="25283"/>
                  </a:lnTo>
                  <a:close/>
                  <a:moveTo>
                    <a:pt x="9316" y="25470"/>
                  </a:moveTo>
                  <a:lnTo>
                    <a:pt x="1" y="25470"/>
                  </a:lnTo>
                  <a:lnTo>
                    <a:pt x="1" y="25668"/>
                  </a:lnTo>
                  <a:lnTo>
                    <a:pt x="9316" y="25668"/>
                  </a:lnTo>
                  <a:close/>
                  <a:moveTo>
                    <a:pt x="9316" y="25976"/>
                  </a:moveTo>
                  <a:lnTo>
                    <a:pt x="1" y="25976"/>
                  </a:lnTo>
                  <a:lnTo>
                    <a:pt x="1" y="26185"/>
                  </a:lnTo>
                  <a:lnTo>
                    <a:pt x="9316" y="26185"/>
                  </a:lnTo>
                  <a:close/>
                  <a:moveTo>
                    <a:pt x="9316" y="26361"/>
                  </a:moveTo>
                  <a:lnTo>
                    <a:pt x="1" y="26361"/>
                  </a:lnTo>
                  <a:lnTo>
                    <a:pt x="1" y="26570"/>
                  </a:lnTo>
                  <a:lnTo>
                    <a:pt x="9316" y="26570"/>
                  </a:lnTo>
                  <a:close/>
                  <a:moveTo>
                    <a:pt x="9316" y="26878"/>
                  </a:moveTo>
                  <a:lnTo>
                    <a:pt x="1" y="26878"/>
                  </a:lnTo>
                  <a:lnTo>
                    <a:pt x="1" y="27076"/>
                  </a:lnTo>
                  <a:lnTo>
                    <a:pt x="9316" y="27076"/>
                  </a:lnTo>
                  <a:close/>
                  <a:moveTo>
                    <a:pt x="9316" y="27262"/>
                  </a:moveTo>
                  <a:lnTo>
                    <a:pt x="1" y="27262"/>
                  </a:lnTo>
                  <a:lnTo>
                    <a:pt x="1" y="27460"/>
                  </a:lnTo>
                  <a:lnTo>
                    <a:pt x="9316" y="27460"/>
                  </a:lnTo>
                  <a:close/>
                  <a:moveTo>
                    <a:pt x="9316" y="27768"/>
                  </a:moveTo>
                  <a:lnTo>
                    <a:pt x="1" y="27768"/>
                  </a:lnTo>
                  <a:lnTo>
                    <a:pt x="1" y="27977"/>
                  </a:lnTo>
                  <a:lnTo>
                    <a:pt x="9316" y="27977"/>
                  </a:lnTo>
                  <a:close/>
                  <a:moveTo>
                    <a:pt x="9316" y="28153"/>
                  </a:moveTo>
                  <a:lnTo>
                    <a:pt x="1" y="28153"/>
                  </a:lnTo>
                  <a:lnTo>
                    <a:pt x="1" y="28362"/>
                  </a:lnTo>
                  <a:lnTo>
                    <a:pt x="9316" y="28362"/>
                  </a:lnTo>
                  <a:close/>
                  <a:moveTo>
                    <a:pt x="9316" y="28670"/>
                  </a:moveTo>
                  <a:lnTo>
                    <a:pt x="1" y="28670"/>
                  </a:lnTo>
                  <a:lnTo>
                    <a:pt x="1" y="28868"/>
                  </a:lnTo>
                  <a:lnTo>
                    <a:pt x="9316" y="28868"/>
                  </a:lnTo>
                  <a:close/>
                  <a:moveTo>
                    <a:pt x="9316" y="29055"/>
                  </a:moveTo>
                  <a:lnTo>
                    <a:pt x="1" y="29055"/>
                  </a:lnTo>
                  <a:lnTo>
                    <a:pt x="1" y="29253"/>
                  </a:lnTo>
                  <a:lnTo>
                    <a:pt x="9316" y="29253"/>
                  </a:lnTo>
                  <a:close/>
                  <a:moveTo>
                    <a:pt x="9316" y="29561"/>
                  </a:moveTo>
                  <a:lnTo>
                    <a:pt x="1" y="29561"/>
                  </a:lnTo>
                  <a:lnTo>
                    <a:pt x="1" y="29770"/>
                  </a:lnTo>
                  <a:lnTo>
                    <a:pt x="9316" y="29770"/>
                  </a:lnTo>
                  <a:close/>
                  <a:moveTo>
                    <a:pt x="9316" y="29946"/>
                  </a:moveTo>
                  <a:lnTo>
                    <a:pt x="1" y="29946"/>
                  </a:lnTo>
                  <a:lnTo>
                    <a:pt x="1" y="30155"/>
                  </a:lnTo>
                  <a:lnTo>
                    <a:pt x="9316" y="30155"/>
                  </a:lnTo>
                  <a:close/>
                  <a:moveTo>
                    <a:pt x="9316" y="30463"/>
                  </a:moveTo>
                  <a:lnTo>
                    <a:pt x="1" y="30463"/>
                  </a:lnTo>
                  <a:lnTo>
                    <a:pt x="1" y="30661"/>
                  </a:lnTo>
                  <a:lnTo>
                    <a:pt x="9316" y="30661"/>
                  </a:lnTo>
                  <a:close/>
                  <a:moveTo>
                    <a:pt x="9316" y="30837"/>
                  </a:moveTo>
                  <a:lnTo>
                    <a:pt x="1" y="30837"/>
                  </a:lnTo>
                  <a:lnTo>
                    <a:pt x="1" y="31045"/>
                  </a:lnTo>
                  <a:lnTo>
                    <a:pt x="9316" y="3104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79" name="Google Shape;1279;p39"/>
            <p:cNvGrpSpPr/>
            <p:nvPr/>
          </p:nvGrpSpPr>
          <p:grpSpPr>
            <a:xfrm flipH="1">
              <a:off x="7790207" y="2112793"/>
              <a:ext cx="1207842" cy="1769385"/>
              <a:chOff x="4034175" y="4431172"/>
              <a:chExt cx="887487" cy="1300092"/>
            </a:xfrm>
          </p:grpSpPr>
          <p:sp>
            <p:nvSpPr>
              <p:cNvPr id="1280" name="Google Shape;1280;p39"/>
              <p:cNvSpPr/>
              <p:nvPr/>
            </p:nvSpPr>
            <p:spPr>
              <a:xfrm>
                <a:off x="4780223" y="4431172"/>
                <a:ext cx="67650" cy="92887"/>
              </a:xfrm>
              <a:custGeom>
                <a:avLst/>
                <a:gdLst/>
                <a:ahLst/>
                <a:cxnLst/>
                <a:rect l="l" t="t" r="r" b="b"/>
                <a:pathLst>
                  <a:path w="705" h="968" extrusionOk="0">
                    <a:moveTo>
                      <a:pt x="0" y="0"/>
                    </a:moveTo>
                    <a:lnTo>
                      <a:pt x="0" y="583"/>
                    </a:lnTo>
                    <a:lnTo>
                      <a:pt x="704" y="968"/>
                    </a:lnTo>
                    <a:lnTo>
                      <a:pt x="704" y="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4854108" y="4774114"/>
                <a:ext cx="67554" cy="9288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968" extrusionOk="0">
                    <a:moveTo>
                      <a:pt x="0" y="0"/>
                    </a:moveTo>
                    <a:lnTo>
                      <a:pt x="0" y="583"/>
                    </a:lnTo>
                    <a:lnTo>
                      <a:pt x="704" y="968"/>
                    </a:lnTo>
                    <a:lnTo>
                      <a:pt x="704" y="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4725337" y="4997784"/>
                <a:ext cx="67650" cy="91927"/>
              </a:xfrm>
              <a:custGeom>
                <a:avLst/>
                <a:gdLst/>
                <a:ahLst/>
                <a:cxnLst/>
                <a:rect l="l" t="t" r="r" b="b"/>
                <a:pathLst>
                  <a:path w="705" h="958" extrusionOk="0">
                    <a:moveTo>
                      <a:pt x="0" y="0"/>
                    </a:moveTo>
                    <a:lnTo>
                      <a:pt x="0" y="583"/>
                    </a:lnTo>
                    <a:lnTo>
                      <a:pt x="704" y="957"/>
                    </a:lnTo>
                    <a:lnTo>
                      <a:pt x="704" y="3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4214570" y="4542959"/>
                <a:ext cx="12781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705" extrusionOk="0">
                    <a:moveTo>
                      <a:pt x="1" y="1"/>
                    </a:moveTo>
                    <a:lnTo>
                      <a:pt x="1" y="705"/>
                    </a:lnTo>
                    <a:lnTo>
                      <a:pt x="1331" y="705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4424615" y="5065336"/>
                <a:ext cx="127719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05" extrusionOk="0">
                    <a:moveTo>
                      <a:pt x="0" y="0"/>
                    </a:moveTo>
                    <a:lnTo>
                      <a:pt x="0" y="704"/>
                    </a:lnTo>
                    <a:lnTo>
                      <a:pt x="1331" y="704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4034175" y="5319616"/>
                <a:ext cx="127719" cy="68706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16" extrusionOk="0">
                    <a:moveTo>
                      <a:pt x="0" y="1"/>
                    </a:moveTo>
                    <a:lnTo>
                      <a:pt x="0" y="715"/>
                    </a:lnTo>
                    <a:lnTo>
                      <a:pt x="1331" y="715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6" name="Google Shape;1286;p39"/>
              <p:cNvSpPr/>
              <p:nvPr/>
            </p:nvSpPr>
            <p:spPr>
              <a:xfrm>
                <a:off x="4424615" y="5663614"/>
                <a:ext cx="127719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05" extrusionOk="0">
                    <a:moveTo>
                      <a:pt x="0" y="1"/>
                    </a:moveTo>
                    <a:lnTo>
                      <a:pt x="0" y="704"/>
                    </a:lnTo>
                    <a:lnTo>
                      <a:pt x="1331" y="704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87" name="Google Shape;1287;p39"/>
            <p:cNvGrpSpPr/>
            <p:nvPr/>
          </p:nvGrpSpPr>
          <p:grpSpPr>
            <a:xfrm flipH="1">
              <a:off x="7790207" y="2112793"/>
              <a:ext cx="1207842" cy="1769385"/>
              <a:chOff x="4034175" y="4431172"/>
              <a:chExt cx="887487" cy="1300092"/>
            </a:xfrm>
          </p:grpSpPr>
          <p:sp>
            <p:nvSpPr>
              <p:cNvPr id="1288" name="Google Shape;1288;p39"/>
              <p:cNvSpPr/>
              <p:nvPr/>
            </p:nvSpPr>
            <p:spPr>
              <a:xfrm>
                <a:off x="4780223" y="4431172"/>
                <a:ext cx="67650" cy="92887"/>
              </a:xfrm>
              <a:custGeom>
                <a:avLst/>
                <a:gdLst/>
                <a:ahLst/>
                <a:cxnLst/>
                <a:rect l="l" t="t" r="r" b="b"/>
                <a:pathLst>
                  <a:path w="705" h="968" extrusionOk="0">
                    <a:moveTo>
                      <a:pt x="0" y="0"/>
                    </a:moveTo>
                    <a:lnTo>
                      <a:pt x="0" y="583"/>
                    </a:lnTo>
                    <a:lnTo>
                      <a:pt x="704" y="968"/>
                    </a:lnTo>
                    <a:lnTo>
                      <a:pt x="704" y="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9" name="Google Shape;1289;p39"/>
              <p:cNvSpPr/>
              <p:nvPr/>
            </p:nvSpPr>
            <p:spPr>
              <a:xfrm>
                <a:off x="4854108" y="4774114"/>
                <a:ext cx="67554" cy="9288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968" extrusionOk="0">
                    <a:moveTo>
                      <a:pt x="0" y="0"/>
                    </a:moveTo>
                    <a:lnTo>
                      <a:pt x="0" y="583"/>
                    </a:lnTo>
                    <a:lnTo>
                      <a:pt x="704" y="968"/>
                    </a:lnTo>
                    <a:lnTo>
                      <a:pt x="704" y="3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0" name="Google Shape;1290;p39"/>
              <p:cNvSpPr/>
              <p:nvPr/>
            </p:nvSpPr>
            <p:spPr>
              <a:xfrm>
                <a:off x="4725337" y="4997784"/>
                <a:ext cx="67650" cy="91927"/>
              </a:xfrm>
              <a:custGeom>
                <a:avLst/>
                <a:gdLst/>
                <a:ahLst/>
                <a:cxnLst/>
                <a:rect l="l" t="t" r="r" b="b"/>
                <a:pathLst>
                  <a:path w="705" h="958" extrusionOk="0">
                    <a:moveTo>
                      <a:pt x="0" y="0"/>
                    </a:moveTo>
                    <a:lnTo>
                      <a:pt x="0" y="583"/>
                    </a:lnTo>
                    <a:lnTo>
                      <a:pt x="704" y="957"/>
                    </a:lnTo>
                    <a:lnTo>
                      <a:pt x="704" y="3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1" name="Google Shape;1291;p39"/>
              <p:cNvSpPr/>
              <p:nvPr/>
            </p:nvSpPr>
            <p:spPr>
              <a:xfrm>
                <a:off x="4214570" y="4542959"/>
                <a:ext cx="12781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705" extrusionOk="0">
                    <a:moveTo>
                      <a:pt x="1" y="1"/>
                    </a:moveTo>
                    <a:lnTo>
                      <a:pt x="1" y="705"/>
                    </a:lnTo>
                    <a:lnTo>
                      <a:pt x="1331" y="705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2" name="Google Shape;1292;p39"/>
              <p:cNvSpPr/>
              <p:nvPr/>
            </p:nvSpPr>
            <p:spPr>
              <a:xfrm>
                <a:off x="4424615" y="5065336"/>
                <a:ext cx="127719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05" extrusionOk="0">
                    <a:moveTo>
                      <a:pt x="0" y="0"/>
                    </a:moveTo>
                    <a:lnTo>
                      <a:pt x="0" y="704"/>
                    </a:lnTo>
                    <a:lnTo>
                      <a:pt x="1331" y="704"/>
                    </a:lnTo>
                    <a:lnTo>
                      <a:pt x="13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3" name="Google Shape;1293;p39"/>
              <p:cNvSpPr/>
              <p:nvPr/>
            </p:nvSpPr>
            <p:spPr>
              <a:xfrm>
                <a:off x="4034175" y="5319616"/>
                <a:ext cx="127719" cy="68706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16" extrusionOk="0">
                    <a:moveTo>
                      <a:pt x="0" y="1"/>
                    </a:moveTo>
                    <a:lnTo>
                      <a:pt x="0" y="715"/>
                    </a:lnTo>
                    <a:lnTo>
                      <a:pt x="1331" y="715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4" name="Google Shape;1294;p39"/>
              <p:cNvSpPr/>
              <p:nvPr/>
            </p:nvSpPr>
            <p:spPr>
              <a:xfrm>
                <a:off x="4424615" y="5663614"/>
                <a:ext cx="127719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705" extrusionOk="0">
                    <a:moveTo>
                      <a:pt x="0" y="1"/>
                    </a:moveTo>
                    <a:lnTo>
                      <a:pt x="0" y="704"/>
                    </a:lnTo>
                    <a:lnTo>
                      <a:pt x="1331" y="704"/>
                    </a:lnTo>
                    <a:lnTo>
                      <a:pt x="13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95" name="Google Shape;1295;p39"/>
            <p:cNvSpPr/>
            <p:nvPr/>
          </p:nvSpPr>
          <p:spPr>
            <a:xfrm flipH="1">
              <a:off x="7725549" y="1785270"/>
              <a:ext cx="383565" cy="4241284"/>
            </a:xfrm>
            <a:custGeom>
              <a:avLst/>
              <a:gdLst/>
              <a:ahLst/>
              <a:cxnLst/>
              <a:rect l="l" t="t" r="r" b="b"/>
              <a:pathLst>
                <a:path w="2937" h="32476" extrusionOk="0">
                  <a:moveTo>
                    <a:pt x="1" y="1"/>
                  </a:moveTo>
                  <a:lnTo>
                    <a:pt x="1" y="32475"/>
                  </a:lnTo>
                  <a:lnTo>
                    <a:pt x="2937" y="32475"/>
                  </a:lnTo>
                  <a:lnTo>
                    <a:pt x="2937" y="16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14" name="Google Shape;1314;p39"/>
          <p:cNvGrpSpPr/>
          <p:nvPr/>
        </p:nvGrpSpPr>
        <p:grpSpPr>
          <a:xfrm>
            <a:off x="-1089303" y="943721"/>
            <a:ext cx="3110571" cy="7590770"/>
            <a:chOff x="-1089303" y="943721"/>
            <a:chExt cx="3110571" cy="7590770"/>
          </a:xfrm>
        </p:grpSpPr>
        <p:grpSp>
          <p:nvGrpSpPr>
            <p:cNvPr id="1315" name="Google Shape;1315;p39"/>
            <p:cNvGrpSpPr/>
            <p:nvPr/>
          </p:nvGrpSpPr>
          <p:grpSpPr>
            <a:xfrm>
              <a:off x="308411" y="943721"/>
              <a:ext cx="914298" cy="5604526"/>
              <a:chOff x="308411" y="943721"/>
              <a:chExt cx="914298" cy="5604526"/>
            </a:xfrm>
          </p:grpSpPr>
          <p:sp>
            <p:nvSpPr>
              <p:cNvPr id="1316" name="Google Shape;1316;p39"/>
              <p:cNvSpPr/>
              <p:nvPr/>
            </p:nvSpPr>
            <p:spPr>
              <a:xfrm flipH="1">
                <a:off x="308411" y="943721"/>
                <a:ext cx="914298" cy="5604526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41867" extrusionOk="0">
                    <a:moveTo>
                      <a:pt x="2167" y="5642"/>
                    </a:moveTo>
                    <a:lnTo>
                      <a:pt x="2167" y="6554"/>
                    </a:lnTo>
                    <a:lnTo>
                      <a:pt x="386" y="6554"/>
                    </a:lnTo>
                    <a:lnTo>
                      <a:pt x="386" y="5642"/>
                    </a:lnTo>
                    <a:close/>
                    <a:moveTo>
                      <a:pt x="2167" y="7368"/>
                    </a:moveTo>
                    <a:lnTo>
                      <a:pt x="2167" y="8270"/>
                    </a:lnTo>
                    <a:lnTo>
                      <a:pt x="386" y="8270"/>
                    </a:lnTo>
                    <a:lnTo>
                      <a:pt x="386" y="7368"/>
                    </a:lnTo>
                    <a:close/>
                    <a:moveTo>
                      <a:pt x="3223" y="0"/>
                    </a:moveTo>
                    <a:lnTo>
                      <a:pt x="3223" y="2166"/>
                    </a:lnTo>
                    <a:lnTo>
                      <a:pt x="2299" y="2166"/>
                    </a:lnTo>
                    <a:lnTo>
                      <a:pt x="2299" y="1254"/>
                    </a:lnTo>
                    <a:lnTo>
                      <a:pt x="1540" y="1254"/>
                    </a:lnTo>
                    <a:lnTo>
                      <a:pt x="1540" y="5125"/>
                    </a:lnTo>
                    <a:lnTo>
                      <a:pt x="1155" y="5125"/>
                    </a:lnTo>
                    <a:lnTo>
                      <a:pt x="1155" y="1210"/>
                    </a:lnTo>
                    <a:lnTo>
                      <a:pt x="1" y="1210"/>
                    </a:lnTo>
                    <a:lnTo>
                      <a:pt x="1" y="41866"/>
                    </a:lnTo>
                    <a:lnTo>
                      <a:pt x="6830" y="41866"/>
                    </a:lnTo>
                    <a:lnTo>
                      <a:pt x="6830" y="13691"/>
                    </a:lnTo>
                    <a:lnTo>
                      <a:pt x="5356" y="13691"/>
                    </a:lnTo>
                    <a:lnTo>
                      <a:pt x="5356" y="2793"/>
                    </a:lnTo>
                    <a:lnTo>
                      <a:pt x="4663" y="1881"/>
                    </a:lnTo>
                    <a:lnTo>
                      <a:pt x="4663" y="1881"/>
                    </a:lnTo>
                    <a:lnTo>
                      <a:pt x="4685" y="4487"/>
                    </a:lnTo>
                    <a:lnTo>
                      <a:pt x="4213" y="4388"/>
                    </a:lnTo>
                    <a:lnTo>
                      <a:pt x="4180" y="1254"/>
                    </a:lnTo>
                    <a:lnTo>
                      <a:pt x="322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317" name="Google Shape;1317;p39"/>
              <p:cNvGrpSpPr/>
              <p:nvPr/>
            </p:nvGrpSpPr>
            <p:grpSpPr>
              <a:xfrm>
                <a:off x="475070" y="1263026"/>
                <a:ext cx="392993" cy="2411096"/>
                <a:chOff x="475070" y="1263026"/>
                <a:chExt cx="392993" cy="2411096"/>
              </a:xfrm>
            </p:grpSpPr>
            <p:sp>
              <p:nvSpPr>
                <p:cNvPr id="1318" name="Google Shape;1318;p39"/>
                <p:cNvSpPr/>
                <p:nvPr/>
              </p:nvSpPr>
              <p:spPr>
                <a:xfrm flipH="1">
                  <a:off x="475070" y="3004128"/>
                  <a:ext cx="17804" cy="669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5005" extrusionOk="0">
                      <a:moveTo>
                        <a:pt x="0" y="1"/>
                      </a:moveTo>
                      <a:lnTo>
                        <a:pt x="0" y="5004"/>
                      </a:lnTo>
                      <a:lnTo>
                        <a:pt x="132" y="5004"/>
                      </a:lnTo>
                      <a:lnTo>
                        <a:pt x="13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9" name="Google Shape;1319;p39"/>
                <p:cNvSpPr/>
                <p:nvPr/>
              </p:nvSpPr>
              <p:spPr>
                <a:xfrm flipH="1">
                  <a:off x="551491" y="2284621"/>
                  <a:ext cx="17803" cy="38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2860" extrusionOk="0">
                      <a:moveTo>
                        <a:pt x="0" y="0"/>
                      </a:moveTo>
                      <a:lnTo>
                        <a:pt x="0" y="2860"/>
                      </a:lnTo>
                      <a:lnTo>
                        <a:pt x="132" y="2860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0" name="Google Shape;1320;p39"/>
                <p:cNvSpPr/>
                <p:nvPr/>
              </p:nvSpPr>
              <p:spPr>
                <a:xfrm flipH="1">
                  <a:off x="551491" y="1650140"/>
                  <a:ext cx="17803" cy="38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2860" extrusionOk="0">
                      <a:moveTo>
                        <a:pt x="0" y="1"/>
                      </a:moveTo>
                      <a:lnTo>
                        <a:pt x="0" y="2860"/>
                      </a:lnTo>
                      <a:lnTo>
                        <a:pt x="132" y="2860"/>
                      </a:lnTo>
                      <a:lnTo>
                        <a:pt x="13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1" name="Google Shape;1321;p39"/>
                <p:cNvSpPr/>
                <p:nvPr/>
              </p:nvSpPr>
              <p:spPr>
                <a:xfrm flipH="1">
                  <a:off x="651616" y="2496516"/>
                  <a:ext cx="17803" cy="170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277" extrusionOk="0">
                      <a:moveTo>
                        <a:pt x="1" y="1"/>
                      </a:moveTo>
                      <a:lnTo>
                        <a:pt x="1" y="1277"/>
                      </a:lnTo>
                      <a:lnTo>
                        <a:pt x="133" y="1277"/>
                      </a:lnTo>
                      <a:lnTo>
                        <a:pt x="13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2" name="Google Shape;1322;p39"/>
                <p:cNvSpPr/>
                <p:nvPr/>
              </p:nvSpPr>
              <p:spPr>
                <a:xfrm flipH="1">
                  <a:off x="651616" y="2012223"/>
                  <a:ext cx="16331" cy="35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2663" extrusionOk="0">
                      <a:moveTo>
                        <a:pt x="1" y="1"/>
                      </a:moveTo>
                      <a:lnTo>
                        <a:pt x="1" y="2662"/>
                      </a:lnTo>
                      <a:lnTo>
                        <a:pt x="122" y="2662"/>
                      </a:lnTo>
                      <a:lnTo>
                        <a:pt x="1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3" name="Google Shape;1323;p39"/>
                <p:cNvSpPr/>
                <p:nvPr/>
              </p:nvSpPr>
              <p:spPr>
                <a:xfrm flipH="1">
                  <a:off x="651616" y="2708545"/>
                  <a:ext cx="16331" cy="71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5335" extrusionOk="0">
                      <a:moveTo>
                        <a:pt x="1" y="1"/>
                      </a:moveTo>
                      <a:lnTo>
                        <a:pt x="1" y="5334"/>
                      </a:lnTo>
                      <a:lnTo>
                        <a:pt x="122" y="5334"/>
                      </a:lnTo>
                      <a:lnTo>
                        <a:pt x="1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4" name="Google Shape;1324;p39"/>
                <p:cNvSpPr/>
                <p:nvPr/>
              </p:nvSpPr>
              <p:spPr>
                <a:xfrm flipH="1">
                  <a:off x="651616" y="1650140"/>
                  <a:ext cx="16331" cy="126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947" extrusionOk="0">
                      <a:moveTo>
                        <a:pt x="1" y="1"/>
                      </a:moveTo>
                      <a:lnTo>
                        <a:pt x="1" y="946"/>
                      </a:lnTo>
                      <a:lnTo>
                        <a:pt x="122" y="946"/>
                      </a:lnTo>
                      <a:lnTo>
                        <a:pt x="1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5" name="Google Shape;1325;p39"/>
                <p:cNvSpPr/>
                <p:nvPr/>
              </p:nvSpPr>
              <p:spPr>
                <a:xfrm flipH="1">
                  <a:off x="751741" y="1263026"/>
                  <a:ext cx="16331" cy="33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2497" extrusionOk="0">
                      <a:moveTo>
                        <a:pt x="1" y="0"/>
                      </a:moveTo>
                      <a:lnTo>
                        <a:pt x="1" y="2497"/>
                      </a:lnTo>
                      <a:lnTo>
                        <a:pt x="122" y="2497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6" name="Google Shape;1326;p39"/>
                <p:cNvSpPr/>
                <p:nvPr/>
              </p:nvSpPr>
              <p:spPr>
                <a:xfrm flipH="1">
                  <a:off x="751741" y="2196276"/>
                  <a:ext cx="16331" cy="471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3520" extrusionOk="0">
                      <a:moveTo>
                        <a:pt x="1" y="1"/>
                      </a:moveTo>
                      <a:lnTo>
                        <a:pt x="1" y="3520"/>
                      </a:lnTo>
                      <a:lnTo>
                        <a:pt x="122" y="3520"/>
                      </a:lnTo>
                      <a:lnTo>
                        <a:pt x="1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7" name="Google Shape;1327;p39"/>
                <p:cNvSpPr/>
                <p:nvPr/>
              </p:nvSpPr>
              <p:spPr>
                <a:xfrm flipH="1">
                  <a:off x="750269" y="1650140"/>
                  <a:ext cx="17803" cy="46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3509" extrusionOk="0">
                      <a:moveTo>
                        <a:pt x="1" y="1"/>
                      </a:moveTo>
                      <a:lnTo>
                        <a:pt x="1" y="3509"/>
                      </a:lnTo>
                      <a:lnTo>
                        <a:pt x="133" y="3509"/>
                      </a:lnTo>
                      <a:lnTo>
                        <a:pt x="13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8" name="Google Shape;1328;p39"/>
                <p:cNvSpPr/>
                <p:nvPr/>
              </p:nvSpPr>
              <p:spPr>
                <a:xfrm flipH="1">
                  <a:off x="750269" y="2910268"/>
                  <a:ext cx="17803" cy="240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" h="1793" extrusionOk="0">
                      <a:moveTo>
                        <a:pt x="1" y="0"/>
                      </a:moveTo>
                      <a:lnTo>
                        <a:pt x="1" y="1793"/>
                      </a:lnTo>
                      <a:lnTo>
                        <a:pt x="133" y="1793"/>
                      </a:lnTo>
                      <a:lnTo>
                        <a:pt x="1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9" name="Google Shape;1329;p39"/>
                <p:cNvSpPr/>
                <p:nvPr/>
              </p:nvSpPr>
              <p:spPr>
                <a:xfrm flipH="1">
                  <a:off x="850394" y="2406832"/>
                  <a:ext cx="17670" cy="26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947" extrusionOk="0">
                      <a:moveTo>
                        <a:pt x="0" y="0"/>
                      </a:moveTo>
                      <a:lnTo>
                        <a:pt x="0" y="1947"/>
                      </a:lnTo>
                      <a:lnTo>
                        <a:pt x="132" y="1947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0" name="Google Shape;1330;p39"/>
                <p:cNvSpPr/>
                <p:nvPr/>
              </p:nvSpPr>
              <p:spPr>
                <a:xfrm flipH="1">
                  <a:off x="850394" y="3064738"/>
                  <a:ext cx="17670" cy="469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3509" extrusionOk="0">
                      <a:moveTo>
                        <a:pt x="0" y="1"/>
                      </a:moveTo>
                      <a:lnTo>
                        <a:pt x="0" y="3509"/>
                      </a:lnTo>
                      <a:lnTo>
                        <a:pt x="132" y="3509"/>
                      </a:lnTo>
                      <a:lnTo>
                        <a:pt x="13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1" name="Google Shape;1331;p39"/>
                <p:cNvSpPr/>
                <p:nvPr/>
              </p:nvSpPr>
              <p:spPr>
                <a:xfrm flipH="1">
                  <a:off x="850394" y="1419103"/>
                  <a:ext cx="17670" cy="605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4520" extrusionOk="0">
                      <a:moveTo>
                        <a:pt x="0" y="0"/>
                      </a:moveTo>
                      <a:lnTo>
                        <a:pt x="0" y="4520"/>
                      </a:lnTo>
                      <a:lnTo>
                        <a:pt x="132" y="4520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42863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332" name="Google Shape;1332;p39"/>
              <p:cNvSpPr/>
              <p:nvPr/>
            </p:nvSpPr>
            <p:spPr>
              <a:xfrm>
                <a:off x="933600" y="1699025"/>
                <a:ext cx="237600" cy="122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3" name="Google Shape;1333;p39"/>
              <p:cNvSpPr/>
              <p:nvPr/>
            </p:nvSpPr>
            <p:spPr>
              <a:xfrm>
                <a:off x="933600" y="1929675"/>
                <a:ext cx="237600" cy="122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34" name="Google Shape;1334;p39"/>
            <p:cNvGrpSpPr/>
            <p:nvPr/>
          </p:nvGrpSpPr>
          <p:grpSpPr>
            <a:xfrm>
              <a:off x="949742" y="3022499"/>
              <a:ext cx="1071526" cy="5511993"/>
              <a:chOff x="949742" y="3022499"/>
              <a:chExt cx="1071526" cy="5511993"/>
            </a:xfrm>
          </p:grpSpPr>
          <p:sp>
            <p:nvSpPr>
              <p:cNvPr id="1335" name="Google Shape;1335;p39"/>
              <p:cNvSpPr/>
              <p:nvPr/>
            </p:nvSpPr>
            <p:spPr>
              <a:xfrm flipH="1">
                <a:off x="949742" y="3022499"/>
                <a:ext cx="320957" cy="5511993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22688" extrusionOk="0">
                    <a:moveTo>
                      <a:pt x="1" y="1"/>
                    </a:moveTo>
                    <a:lnTo>
                      <a:pt x="1" y="22688"/>
                    </a:lnTo>
                    <a:lnTo>
                      <a:pt x="1518" y="22688"/>
                    </a:lnTo>
                    <a:lnTo>
                      <a:pt x="1518" y="1134"/>
                    </a:lnTo>
                    <a:lnTo>
                      <a:pt x="1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6" name="Google Shape;1336;p39"/>
              <p:cNvSpPr/>
              <p:nvPr/>
            </p:nvSpPr>
            <p:spPr>
              <a:xfrm flipH="1">
                <a:off x="1270484" y="3022500"/>
                <a:ext cx="750784" cy="5287889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23095" extrusionOk="0">
                    <a:moveTo>
                      <a:pt x="1" y="1"/>
                    </a:moveTo>
                    <a:lnTo>
                      <a:pt x="1" y="23095"/>
                    </a:lnTo>
                    <a:lnTo>
                      <a:pt x="3553" y="23095"/>
                    </a:lnTo>
                    <a:lnTo>
                      <a:pt x="3553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7" name="Google Shape;1337;p39"/>
              <p:cNvSpPr/>
              <p:nvPr/>
            </p:nvSpPr>
            <p:spPr>
              <a:xfrm flipH="1">
                <a:off x="1270484" y="3050402"/>
                <a:ext cx="750767" cy="4585107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21699" extrusionOk="0">
                    <a:moveTo>
                      <a:pt x="3553" y="133"/>
                    </a:moveTo>
                    <a:lnTo>
                      <a:pt x="1" y="133"/>
                    </a:lnTo>
                    <a:lnTo>
                      <a:pt x="1" y="1"/>
                    </a:lnTo>
                    <a:lnTo>
                      <a:pt x="3553" y="1"/>
                    </a:lnTo>
                    <a:close/>
                    <a:moveTo>
                      <a:pt x="3553" y="265"/>
                    </a:moveTo>
                    <a:lnTo>
                      <a:pt x="1" y="265"/>
                    </a:lnTo>
                    <a:lnTo>
                      <a:pt x="1" y="397"/>
                    </a:lnTo>
                    <a:lnTo>
                      <a:pt x="3553" y="397"/>
                    </a:lnTo>
                    <a:close/>
                    <a:moveTo>
                      <a:pt x="3553" y="617"/>
                    </a:moveTo>
                    <a:lnTo>
                      <a:pt x="1" y="617"/>
                    </a:lnTo>
                    <a:lnTo>
                      <a:pt x="1" y="760"/>
                    </a:lnTo>
                    <a:lnTo>
                      <a:pt x="3553" y="760"/>
                    </a:lnTo>
                    <a:close/>
                    <a:moveTo>
                      <a:pt x="3553" y="892"/>
                    </a:moveTo>
                    <a:lnTo>
                      <a:pt x="1" y="892"/>
                    </a:lnTo>
                    <a:lnTo>
                      <a:pt x="1" y="1024"/>
                    </a:lnTo>
                    <a:lnTo>
                      <a:pt x="3553" y="1024"/>
                    </a:lnTo>
                    <a:close/>
                    <a:moveTo>
                      <a:pt x="3553" y="1244"/>
                    </a:moveTo>
                    <a:lnTo>
                      <a:pt x="1" y="1244"/>
                    </a:lnTo>
                    <a:lnTo>
                      <a:pt x="1" y="1387"/>
                    </a:lnTo>
                    <a:lnTo>
                      <a:pt x="3553" y="1387"/>
                    </a:lnTo>
                    <a:close/>
                    <a:moveTo>
                      <a:pt x="3553" y="1519"/>
                    </a:moveTo>
                    <a:lnTo>
                      <a:pt x="1" y="1519"/>
                    </a:lnTo>
                    <a:lnTo>
                      <a:pt x="1" y="1661"/>
                    </a:lnTo>
                    <a:lnTo>
                      <a:pt x="3553" y="1661"/>
                    </a:lnTo>
                    <a:close/>
                    <a:moveTo>
                      <a:pt x="3553" y="1881"/>
                    </a:moveTo>
                    <a:lnTo>
                      <a:pt x="1" y="1881"/>
                    </a:lnTo>
                    <a:lnTo>
                      <a:pt x="1" y="2013"/>
                    </a:lnTo>
                    <a:lnTo>
                      <a:pt x="3553" y="2013"/>
                    </a:lnTo>
                    <a:close/>
                    <a:moveTo>
                      <a:pt x="3553" y="2145"/>
                    </a:moveTo>
                    <a:lnTo>
                      <a:pt x="1" y="2145"/>
                    </a:lnTo>
                    <a:lnTo>
                      <a:pt x="1" y="2288"/>
                    </a:lnTo>
                    <a:lnTo>
                      <a:pt x="3553" y="2288"/>
                    </a:lnTo>
                    <a:close/>
                    <a:moveTo>
                      <a:pt x="3553" y="2508"/>
                    </a:moveTo>
                    <a:lnTo>
                      <a:pt x="1" y="2508"/>
                    </a:lnTo>
                    <a:lnTo>
                      <a:pt x="1" y="2640"/>
                    </a:lnTo>
                    <a:lnTo>
                      <a:pt x="3553" y="2640"/>
                    </a:lnTo>
                    <a:close/>
                    <a:moveTo>
                      <a:pt x="3553" y="2772"/>
                    </a:moveTo>
                    <a:lnTo>
                      <a:pt x="1" y="2772"/>
                    </a:lnTo>
                    <a:lnTo>
                      <a:pt x="1" y="2904"/>
                    </a:lnTo>
                    <a:lnTo>
                      <a:pt x="3553" y="2904"/>
                    </a:lnTo>
                    <a:close/>
                    <a:moveTo>
                      <a:pt x="3553" y="3135"/>
                    </a:moveTo>
                    <a:lnTo>
                      <a:pt x="1" y="3135"/>
                    </a:lnTo>
                    <a:lnTo>
                      <a:pt x="1" y="3267"/>
                    </a:lnTo>
                    <a:lnTo>
                      <a:pt x="3553" y="3267"/>
                    </a:lnTo>
                    <a:close/>
                    <a:moveTo>
                      <a:pt x="3553" y="3399"/>
                    </a:moveTo>
                    <a:lnTo>
                      <a:pt x="1" y="3399"/>
                    </a:lnTo>
                    <a:lnTo>
                      <a:pt x="1" y="3531"/>
                    </a:lnTo>
                    <a:lnTo>
                      <a:pt x="3553" y="3531"/>
                    </a:lnTo>
                    <a:close/>
                    <a:moveTo>
                      <a:pt x="3553" y="3751"/>
                    </a:moveTo>
                    <a:lnTo>
                      <a:pt x="1" y="3751"/>
                    </a:lnTo>
                    <a:lnTo>
                      <a:pt x="1" y="3894"/>
                    </a:lnTo>
                    <a:lnTo>
                      <a:pt x="3553" y="3894"/>
                    </a:lnTo>
                    <a:close/>
                    <a:moveTo>
                      <a:pt x="3553" y="4026"/>
                    </a:moveTo>
                    <a:lnTo>
                      <a:pt x="1" y="4026"/>
                    </a:lnTo>
                    <a:lnTo>
                      <a:pt x="1" y="4158"/>
                    </a:lnTo>
                    <a:lnTo>
                      <a:pt x="3553" y="4158"/>
                    </a:lnTo>
                    <a:close/>
                    <a:moveTo>
                      <a:pt x="3553" y="4378"/>
                    </a:moveTo>
                    <a:lnTo>
                      <a:pt x="1" y="4378"/>
                    </a:lnTo>
                    <a:lnTo>
                      <a:pt x="1" y="4521"/>
                    </a:lnTo>
                    <a:lnTo>
                      <a:pt x="3553" y="4521"/>
                    </a:lnTo>
                    <a:close/>
                    <a:moveTo>
                      <a:pt x="3553" y="4653"/>
                    </a:moveTo>
                    <a:lnTo>
                      <a:pt x="1" y="4653"/>
                    </a:lnTo>
                    <a:lnTo>
                      <a:pt x="1" y="4785"/>
                    </a:lnTo>
                    <a:lnTo>
                      <a:pt x="3553" y="4785"/>
                    </a:lnTo>
                    <a:close/>
                    <a:moveTo>
                      <a:pt x="3553" y="5005"/>
                    </a:moveTo>
                    <a:lnTo>
                      <a:pt x="1" y="5005"/>
                    </a:lnTo>
                    <a:lnTo>
                      <a:pt x="1" y="5148"/>
                    </a:lnTo>
                    <a:lnTo>
                      <a:pt x="3553" y="5148"/>
                    </a:lnTo>
                    <a:close/>
                    <a:moveTo>
                      <a:pt x="3553" y="5280"/>
                    </a:moveTo>
                    <a:lnTo>
                      <a:pt x="1" y="5280"/>
                    </a:lnTo>
                    <a:lnTo>
                      <a:pt x="1" y="5412"/>
                    </a:lnTo>
                    <a:lnTo>
                      <a:pt x="3553" y="5412"/>
                    </a:lnTo>
                    <a:close/>
                    <a:moveTo>
                      <a:pt x="3553" y="5631"/>
                    </a:moveTo>
                    <a:lnTo>
                      <a:pt x="1" y="5631"/>
                    </a:lnTo>
                    <a:lnTo>
                      <a:pt x="1" y="5774"/>
                    </a:lnTo>
                    <a:lnTo>
                      <a:pt x="3553" y="5774"/>
                    </a:lnTo>
                    <a:close/>
                    <a:moveTo>
                      <a:pt x="3553" y="5906"/>
                    </a:moveTo>
                    <a:lnTo>
                      <a:pt x="1" y="5906"/>
                    </a:lnTo>
                    <a:lnTo>
                      <a:pt x="1" y="6038"/>
                    </a:lnTo>
                    <a:lnTo>
                      <a:pt x="3553" y="6038"/>
                    </a:lnTo>
                    <a:close/>
                    <a:moveTo>
                      <a:pt x="3553" y="6258"/>
                    </a:moveTo>
                    <a:lnTo>
                      <a:pt x="1" y="6258"/>
                    </a:lnTo>
                    <a:lnTo>
                      <a:pt x="1" y="6401"/>
                    </a:lnTo>
                    <a:lnTo>
                      <a:pt x="3553" y="6401"/>
                    </a:lnTo>
                    <a:close/>
                    <a:moveTo>
                      <a:pt x="3553" y="6522"/>
                    </a:moveTo>
                    <a:lnTo>
                      <a:pt x="1" y="6522"/>
                    </a:lnTo>
                    <a:lnTo>
                      <a:pt x="1" y="6665"/>
                    </a:lnTo>
                    <a:lnTo>
                      <a:pt x="3553" y="6665"/>
                    </a:lnTo>
                    <a:close/>
                    <a:moveTo>
                      <a:pt x="3553" y="6885"/>
                    </a:moveTo>
                    <a:lnTo>
                      <a:pt x="1" y="6885"/>
                    </a:lnTo>
                    <a:lnTo>
                      <a:pt x="1" y="7028"/>
                    </a:lnTo>
                    <a:lnTo>
                      <a:pt x="3553" y="7028"/>
                    </a:lnTo>
                    <a:close/>
                    <a:moveTo>
                      <a:pt x="3553" y="7149"/>
                    </a:moveTo>
                    <a:lnTo>
                      <a:pt x="1" y="7149"/>
                    </a:lnTo>
                    <a:lnTo>
                      <a:pt x="1" y="7292"/>
                    </a:lnTo>
                    <a:lnTo>
                      <a:pt x="3553" y="7292"/>
                    </a:lnTo>
                    <a:close/>
                    <a:moveTo>
                      <a:pt x="3553" y="7512"/>
                    </a:moveTo>
                    <a:lnTo>
                      <a:pt x="1" y="7512"/>
                    </a:lnTo>
                    <a:lnTo>
                      <a:pt x="1" y="7644"/>
                    </a:lnTo>
                    <a:lnTo>
                      <a:pt x="3553" y="7644"/>
                    </a:lnTo>
                    <a:close/>
                    <a:moveTo>
                      <a:pt x="3553" y="7776"/>
                    </a:moveTo>
                    <a:lnTo>
                      <a:pt x="1" y="7776"/>
                    </a:lnTo>
                    <a:lnTo>
                      <a:pt x="1" y="7919"/>
                    </a:lnTo>
                    <a:lnTo>
                      <a:pt x="3553" y="7919"/>
                    </a:lnTo>
                    <a:close/>
                    <a:moveTo>
                      <a:pt x="3553" y="8139"/>
                    </a:moveTo>
                    <a:lnTo>
                      <a:pt x="1" y="8139"/>
                    </a:lnTo>
                    <a:lnTo>
                      <a:pt x="1" y="8271"/>
                    </a:lnTo>
                    <a:lnTo>
                      <a:pt x="3553" y="8271"/>
                    </a:lnTo>
                    <a:close/>
                    <a:moveTo>
                      <a:pt x="3553" y="8403"/>
                    </a:moveTo>
                    <a:lnTo>
                      <a:pt x="1" y="8403"/>
                    </a:lnTo>
                    <a:lnTo>
                      <a:pt x="1" y="8546"/>
                    </a:lnTo>
                    <a:lnTo>
                      <a:pt x="3553" y="8546"/>
                    </a:lnTo>
                    <a:close/>
                    <a:moveTo>
                      <a:pt x="3553" y="8766"/>
                    </a:moveTo>
                    <a:lnTo>
                      <a:pt x="1" y="8766"/>
                    </a:lnTo>
                    <a:lnTo>
                      <a:pt x="1" y="8898"/>
                    </a:lnTo>
                    <a:lnTo>
                      <a:pt x="3553" y="8898"/>
                    </a:lnTo>
                    <a:close/>
                    <a:moveTo>
                      <a:pt x="3553" y="9030"/>
                    </a:moveTo>
                    <a:lnTo>
                      <a:pt x="1" y="9030"/>
                    </a:lnTo>
                    <a:lnTo>
                      <a:pt x="1" y="9173"/>
                    </a:lnTo>
                    <a:lnTo>
                      <a:pt x="3553" y="9173"/>
                    </a:lnTo>
                    <a:close/>
                    <a:moveTo>
                      <a:pt x="3553" y="9392"/>
                    </a:moveTo>
                    <a:lnTo>
                      <a:pt x="1" y="9392"/>
                    </a:lnTo>
                    <a:lnTo>
                      <a:pt x="1" y="9524"/>
                    </a:lnTo>
                    <a:lnTo>
                      <a:pt x="3553" y="9524"/>
                    </a:lnTo>
                    <a:close/>
                    <a:moveTo>
                      <a:pt x="3553" y="9656"/>
                    </a:moveTo>
                    <a:lnTo>
                      <a:pt x="1" y="9656"/>
                    </a:lnTo>
                    <a:lnTo>
                      <a:pt x="1" y="9788"/>
                    </a:lnTo>
                    <a:lnTo>
                      <a:pt x="3553" y="9788"/>
                    </a:lnTo>
                    <a:close/>
                    <a:moveTo>
                      <a:pt x="3553" y="10019"/>
                    </a:moveTo>
                    <a:lnTo>
                      <a:pt x="1" y="10019"/>
                    </a:lnTo>
                    <a:lnTo>
                      <a:pt x="1" y="10151"/>
                    </a:lnTo>
                    <a:lnTo>
                      <a:pt x="3553" y="10151"/>
                    </a:lnTo>
                    <a:close/>
                    <a:moveTo>
                      <a:pt x="3553" y="10283"/>
                    </a:moveTo>
                    <a:lnTo>
                      <a:pt x="1" y="10283"/>
                    </a:lnTo>
                    <a:lnTo>
                      <a:pt x="1" y="10415"/>
                    </a:lnTo>
                    <a:lnTo>
                      <a:pt x="3553" y="10415"/>
                    </a:lnTo>
                    <a:close/>
                    <a:moveTo>
                      <a:pt x="3553" y="10646"/>
                    </a:moveTo>
                    <a:lnTo>
                      <a:pt x="1" y="10646"/>
                    </a:lnTo>
                    <a:lnTo>
                      <a:pt x="1" y="10778"/>
                    </a:lnTo>
                    <a:lnTo>
                      <a:pt x="3553" y="10778"/>
                    </a:lnTo>
                    <a:close/>
                    <a:moveTo>
                      <a:pt x="3553" y="10910"/>
                    </a:moveTo>
                    <a:lnTo>
                      <a:pt x="1" y="10910"/>
                    </a:lnTo>
                    <a:lnTo>
                      <a:pt x="1" y="11042"/>
                    </a:lnTo>
                    <a:lnTo>
                      <a:pt x="3553" y="11042"/>
                    </a:lnTo>
                    <a:close/>
                    <a:moveTo>
                      <a:pt x="3553" y="11262"/>
                    </a:moveTo>
                    <a:lnTo>
                      <a:pt x="1" y="11262"/>
                    </a:lnTo>
                    <a:lnTo>
                      <a:pt x="1" y="11405"/>
                    </a:lnTo>
                    <a:lnTo>
                      <a:pt x="3553" y="11405"/>
                    </a:lnTo>
                    <a:close/>
                    <a:moveTo>
                      <a:pt x="3553" y="11537"/>
                    </a:moveTo>
                    <a:lnTo>
                      <a:pt x="1" y="11537"/>
                    </a:lnTo>
                    <a:lnTo>
                      <a:pt x="1" y="11669"/>
                    </a:lnTo>
                    <a:lnTo>
                      <a:pt x="3553" y="11669"/>
                    </a:lnTo>
                    <a:close/>
                    <a:moveTo>
                      <a:pt x="3553" y="11889"/>
                    </a:moveTo>
                    <a:lnTo>
                      <a:pt x="1" y="11889"/>
                    </a:lnTo>
                    <a:lnTo>
                      <a:pt x="1" y="12032"/>
                    </a:lnTo>
                    <a:lnTo>
                      <a:pt x="3553" y="12032"/>
                    </a:lnTo>
                    <a:close/>
                    <a:moveTo>
                      <a:pt x="3553" y="12164"/>
                    </a:moveTo>
                    <a:lnTo>
                      <a:pt x="1" y="12164"/>
                    </a:lnTo>
                    <a:lnTo>
                      <a:pt x="1" y="12296"/>
                    </a:lnTo>
                    <a:lnTo>
                      <a:pt x="3553" y="12296"/>
                    </a:lnTo>
                    <a:close/>
                    <a:moveTo>
                      <a:pt x="3553" y="12516"/>
                    </a:moveTo>
                    <a:lnTo>
                      <a:pt x="1" y="12516"/>
                    </a:lnTo>
                    <a:lnTo>
                      <a:pt x="1" y="12659"/>
                    </a:lnTo>
                    <a:lnTo>
                      <a:pt x="3553" y="12659"/>
                    </a:lnTo>
                    <a:close/>
                    <a:moveTo>
                      <a:pt x="3553" y="12791"/>
                    </a:moveTo>
                    <a:lnTo>
                      <a:pt x="1" y="12791"/>
                    </a:lnTo>
                    <a:lnTo>
                      <a:pt x="1" y="12923"/>
                    </a:lnTo>
                    <a:lnTo>
                      <a:pt x="3553" y="12923"/>
                    </a:lnTo>
                    <a:close/>
                    <a:moveTo>
                      <a:pt x="3553" y="13142"/>
                    </a:moveTo>
                    <a:lnTo>
                      <a:pt x="1" y="13142"/>
                    </a:lnTo>
                    <a:lnTo>
                      <a:pt x="1" y="13285"/>
                    </a:lnTo>
                    <a:lnTo>
                      <a:pt x="3553" y="13285"/>
                    </a:lnTo>
                    <a:close/>
                    <a:moveTo>
                      <a:pt x="3553" y="13406"/>
                    </a:moveTo>
                    <a:lnTo>
                      <a:pt x="1" y="13406"/>
                    </a:lnTo>
                    <a:lnTo>
                      <a:pt x="1" y="13549"/>
                    </a:lnTo>
                    <a:lnTo>
                      <a:pt x="3553" y="13549"/>
                    </a:lnTo>
                    <a:close/>
                    <a:moveTo>
                      <a:pt x="3553" y="13769"/>
                    </a:moveTo>
                    <a:lnTo>
                      <a:pt x="1" y="13769"/>
                    </a:lnTo>
                    <a:lnTo>
                      <a:pt x="1" y="13912"/>
                    </a:lnTo>
                    <a:lnTo>
                      <a:pt x="3553" y="13912"/>
                    </a:lnTo>
                    <a:close/>
                    <a:moveTo>
                      <a:pt x="3553" y="14033"/>
                    </a:moveTo>
                    <a:lnTo>
                      <a:pt x="1" y="14033"/>
                    </a:lnTo>
                    <a:lnTo>
                      <a:pt x="1" y="14176"/>
                    </a:lnTo>
                    <a:lnTo>
                      <a:pt x="3553" y="14176"/>
                    </a:lnTo>
                    <a:close/>
                    <a:moveTo>
                      <a:pt x="3553" y="14396"/>
                    </a:moveTo>
                    <a:lnTo>
                      <a:pt x="1" y="14396"/>
                    </a:lnTo>
                    <a:lnTo>
                      <a:pt x="1" y="14528"/>
                    </a:lnTo>
                    <a:lnTo>
                      <a:pt x="3553" y="14528"/>
                    </a:lnTo>
                    <a:close/>
                    <a:moveTo>
                      <a:pt x="3553" y="14660"/>
                    </a:moveTo>
                    <a:lnTo>
                      <a:pt x="1" y="14660"/>
                    </a:lnTo>
                    <a:lnTo>
                      <a:pt x="1" y="14803"/>
                    </a:lnTo>
                    <a:lnTo>
                      <a:pt x="3553" y="14803"/>
                    </a:lnTo>
                    <a:close/>
                    <a:moveTo>
                      <a:pt x="3553" y="15023"/>
                    </a:moveTo>
                    <a:lnTo>
                      <a:pt x="1" y="15023"/>
                    </a:lnTo>
                    <a:lnTo>
                      <a:pt x="1" y="15155"/>
                    </a:lnTo>
                    <a:lnTo>
                      <a:pt x="3553" y="15155"/>
                    </a:lnTo>
                    <a:close/>
                    <a:moveTo>
                      <a:pt x="3553" y="15287"/>
                    </a:moveTo>
                    <a:lnTo>
                      <a:pt x="1" y="15287"/>
                    </a:lnTo>
                    <a:lnTo>
                      <a:pt x="1" y="15430"/>
                    </a:lnTo>
                    <a:lnTo>
                      <a:pt x="3553" y="15430"/>
                    </a:lnTo>
                    <a:close/>
                    <a:moveTo>
                      <a:pt x="3553" y="15650"/>
                    </a:moveTo>
                    <a:lnTo>
                      <a:pt x="1" y="15650"/>
                    </a:lnTo>
                    <a:lnTo>
                      <a:pt x="1" y="15782"/>
                    </a:lnTo>
                    <a:lnTo>
                      <a:pt x="3553" y="15782"/>
                    </a:lnTo>
                    <a:close/>
                    <a:moveTo>
                      <a:pt x="3553" y="15914"/>
                    </a:moveTo>
                    <a:lnTo>
                      <a:pt x="1" y="15914"/>
                    </a:lnTo>
                    <a:lnTo>
                      <a:pt x="1" y="16057"/>
                    </a:lnTo>
                    <a:lnTo>
                      <a:pt x="3553" y="16057"/>
                    </a:lnTo>
                    <a:close/>
                    <a:moveTo>
                      <a:pt x="3553" y="16277"/>
                    </a:moveTo>
                    <a:lnTo>
                      <a:pt x="1" y="16277"/>
                    </a:lnTo>
                    <a:lnTo>
                      <a:pt x="1" y="16409"/>
                    </a:lnTo>
                    <a:lnTo>
                      <a:pt x="3553" y="16409"/>
                    </a:lnTo>
                    <a:close/>
                    <a:moveTo>
                      <a:pt x="3553" y="16552"/>
                    </a:moveTo>
                    <a:lnTo>
                      <a:pt x="1" y="16552"/>
                    </a:lnTo>
                    <a:lnTo>
                      <a:pt x="1" y="16684"/>
                    </a:lnTo>
                    <a:lnTo>
                      <a:pt x="3553" y="16684"/>
                    </a:lnTo>
                    <a:close/>
                    <a:moveTo>
                      <a:pt x="3553" y="16903"/>
                    </a:moveTo>
                    <a:lnTo>
                      <a:pt x="1" y="16903"/>
                    </a:lnTo>
                    <a:lnTo>
                      <a:pt x="1" y="17046"/>
                    </a:lnTo>
                    <a:lnTo>
                      <a:pt x="3553" y="17046"/>
                    </a:lnTo>
                    <a:close/>
                    <a:moveTo>
                      <a:pt x="3553" y="17178"/>
                    </a:moveTo>
                    <a:lnTo>
                      <a:pt x="1" y="17178"/>
                    </a:lnTo>
                    <a:lnTo>
                      <a:pt x="1" y="17310"/>
                    </a:lnTo>
                    <a:lnTo>
                      <a:pt x="3553" y="17310"/>
                    </a:lnTo>
                    <a:close/>
                    <a:moveTo>
                      <a:pt x="3553" y="17530"/>
                    </a:moveTo>
                    <a:lnTo>
                      <a:pt x="1" y="17530"/>
                    </a:lnTo>
                    <a:lnTo>
                      <a:pt x="1" y="17673"/>
                    </a:lnTo>
                    <a:lnTo>
                      <a:pt x="3553" y="17673"/>
                    </a:lnTo>
                    <a:close/>
                    <a:moveTo>
                      <a:pt x="3553" y="17794"/>
                    </a:moveTo>
                    <a:lnTo>
                      <a:pt x="1" y="17794"/>
                    </a:lnTo>
                    <a:lnTo>
                      <a:pt x="1" y="17937"/>
                    </a:lnTo>
                    <a:lnTo>
                      <a:pt x="3553" y="17937"/>
                    </a:lnTo>
                    <a:close/>
                    <a:moveTo>
                      <a:pt x="3553" y="18157"/>
                    </a:moveTo>
                    <a:lnTo>
                      <a:pt x="1" y="18157"/>
                    </a:lnTo>
                    <a:lnTo>
                      <a:pt x="1" y="18300"/>
                    </a:lnTo>
                    <a:lnTo>
                      <a:pt x="3553" y="18300"/>
                    </a:lnTo>
                    <a:close/>
                    <a:moveTo>
                      <a:pt x="3553" y="18421"/>
                    </a:moveTo>
                    <a:lnTo>
                      <a:pt x="1" y="18421"/>
                    </a:lnTo>
                    <a:lnTo>
                      <a:pt x="1" y="18564"/>
                    </a:lnTo>
                    <a:lnTo>
                      <a:pt x="3553" y="18564"/>
                    </a:lnTo>
                    <a:close/>
                    <a:moveTo>
                      <a:pt x="3553" y="18784"/>
                    </a:moveTo>
                    <a:lnTo>
                      <a:pt x="1" y="18784"/>
                    </a:lnTo>
                    <a:lnTo>
                      <a:pt x="1" y="18916"/>
                    </a:lnTo>
                    <a:lnTo>
                      <a:pt x="3553" y="18916"/>
                    </a:lnTo>
                    <a:close/>
                    <a:moveTo>
                      <a:pt x="3553" y="19048"/>
                    </a:moveTo>
                    <a:lnTo>
                      <a:pt x="1" y="19048"/>
                    </a:lnTo>
                    <a:lnTo>
                      <a:pt x="1" y="19191"/>
                    </a:lnTo>
                    <a:lnTo>
                      <a:pt x="3553" y="19191"/>
                    </a:lnTo>
                    <a:close/>
                    <a:moveTo>
                      <a:pt x="3553" y="19411"/>
                    </a:moveTo>
                    <a:lnTo>
                      <a:pt x="1" y="19411"/>
                    </a:lnTo>
                    <a:lnTo>
                      <a:pt x="1" y="19543"/>
                    </a:lnTo>
                    <a:lnTo>
                      <a:pt x="3553" y="19543"/>
                    </a:lnTo>
                    <a:close/>
                    <a:moveTo>
                      <a:pt x="3553" y="19675"/>
                    </a:moveTo>
                    <a:lnTo>
                      <a:pt x="1" y="19675"/>
                    </a:lnTo>
                    <a:lnTo>
                      <a:pt x="1" y="19818"/>
                    </a:lnTo>
                    <a:lnTo>
                      <a:pt x="3553" y="19818"/>
                    </a:lnTo>
                    <a:close/>
                    <a:moveTo>
                      <a:pt x="3553" y="20038"/>
                    </a:moveTo>
                    <a:lnTo>
                      <a:pt x="1" y="20038"/>
                    </a:lnTo>
                    <a:lnTo>
                      <a:pt x="1" y="20170"/>
                    </a:lnTo>
                    <a:lnTo>
                      <a:pt x="3553" y="20170"/>
                    </a:lnTo>
                    <a:close/>
                    <a:moveTo>
                      <a:pt x="3553" y="20302"/>
                    </a:moveTo>
                    <a:lnTo>
                      <a:pt x="1" y="20302"/>
                    </a:lnTo>
                    <a:lnTo>
                      <a:pt x="1" y="20445"/>
                    </a:lnTo>
                    <a:lnTo>
                      <a:pt x="3553" y="20445"/>
                    </a:lnTo>
                    <a:close/>
                    <a:moveTo>
                      <a:pt x="3553" y="20664"/>
                    </a:moveTo>
                    <a:lnTo>
                      <a:pt x="1" y="20664"/>
                    </a:lnTo>
                    <a:lnTo>
                      <a:pt x="1" y="20796"/>
                    </a:lnTo>
                    <a:lnTo>
                      <a:pt x="3553" y="20796"/>
                    </a:lnTo>
                    <a:close/>
                    <a:moveTo>
                      <a:pt x="3553" y="20939"/>
                    </a:moveTo>
                    <a:lnTo>
                      <a:pt x="1" y="20939"/>
                    </a:lnTo>
                    <a:lnTo>
                      <a:pt x="1" y="21071"/>
                    </a:lnTo>
                    <a:lnTo>
                      <a:pt x="3553" y="21071"/>
                    </a:lnTo>
                    <a:close/>
                    <a:moveTo>
                      <a:pt x="3553" y="21291"/>
                    </a:moveTo>
                    <a:lnTo>
                      <a:pt x="1" y="21291"/>
                    </a:lnTo>
                    <a:lnTo>
                      <a:pt x="1" y="21434"/>
                    </a:lnTo>
                    <a:lnTo>
                      <a:pt x="3553" y="21434"/>
                    </a:lnTo>
                    <a:close/>
                    <a:moveTo>
                      <a:pt x="3553" y="21566"/>
                    </a:moveTo>
                    <a:lnTo>
                      <a:pt x="1" y="21566"/>
                    </a:lnTo>
                    <a:lnTo>
                      <a:pt x="1" y="21698"/>
                    </a:lnTo>
                    <a:lnTo>
                      <a:pt x="3553" y="21698"/>
                    </a:lnTo>
                    <a:close/>
                  </a:path>
                </a:pathLst>
              </a:custGeom>
              <a:solidFill>
                <a:srgbClr val="000000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8" name="Google Shape;1338;p39"/>
              <p:cNvSpPr/>
              <p:nvPr/>
            </p:nvSpPr>
            <p:spPr>
              <a:xfrm flipH="1">
                <a:off x="949745" y="3048078"/>
                <a:ext cx="320972" cy="4815007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22787" extrusionOk="0">
                    <a:moveTo>
                      <a:pt x="1" y="276"/>
                    </a:moveTo>
                    <a:lnTo>
                      <a:pt x="1518" y="1409"/>
                    </a:lnTo>
                    <a:lnTo>
                      <a:pt x="1518" y="1530"/>
                    </a:lnTo>
                    <a:lnTo>
                      <a:pt x="1" y="419"/>
                    </a:lnTo>
                    <a:close/>
                    <a:moveTo>
                      <a:pt x="1" y="155"/>
                    </a:moveTo>
                    <a:lnTo>
                      <a:pt x="1518" y="1266"/>
                    </a:lnTo>
                    <a:lnTo>
                      <a:pt x="1518" y="1145"/>
                    </a:lnTo>
                    <a:lnTo>
                      <a:pt x="1" y="1"/>
                    </a:lnTo>
                    <a:close/>
                    <a:moveTo>
                      <a:pt x="1" y="1046"/>
                    </a:moveTo>
                    <a:lnTo>
                      <a:pt x="1518" y="2156"/>
                    </a:lnTo>
                    <a:lnTo>
                      <a:pt x="1518" y="2035"/>
                    </a:lnTo>
                    <a:lnTo>
                      <a:pt x="1" y="903"/>
                    </a:lnTo>
                    <a:close/>
                    <a:moveTo>
                      <a:pt x="1" y="782"/>
                    </a:moveTo>
                    <a:lnTo>
                      <a:pt x="1518" y="1881"/>
                    </a:lnTo>
                    <a:lnTo>
                      <a:pt x="1518" y="1771"/>
                    </a:lnTo>
                    <a:lnTo>
                      <a:pt x="1" y="639"/>
                    </a:lnTo>
                    <a:close/>
                    <a:moveTo>
                      <a:pt x="1" y="1672"/>
                    </a:moveTo>
                    <a:lnTo>
                      <a:pt x="1518" y="2783"/>
                    </a:lnTo>
                    <a:lnTo>
                      <a:pt x="1518" y="2662"/>
                    </a:lnTo>
                    <a:lnTo>
                      <a:pt x="1" y="1530"/>
                    </a:lnTo>
                    <a:close/>
                    <a:moveTo>
                      <a:pt x="1" y="1398"/>
                    </a:moveTo>
                    <a:lnTo>
                      <a:pt x="1518" y="2508"/>
                    </a:lnTo>
                    <a:lnTo>
                      <a:pt x="1518" y="2387"/>
                    </a:lnTo>
                    <a:lnTo>
                      <a:pt x="1" y="1255"/>
                    </a:lnTo>
                    <a:close/>
                    <a:moveTo>
                      <a:pt x="1" y="2288"/>
                    </a:moveTo>
                    <a:lnTo>
                      <a:pt x="1518" y="3399"/>
                    </a:lnTo>
                    <a:lnTo>
                      <a:pt x="1518" y="3289"/>
                    </a:lnTo>
                    <a:lnTo>
                      <a:pt x="1" y="2145"/>
                    </a:lnTo>
                    <a:close/>
                    <a:moveTo>
                      <a:pt x="1" y="2024"/>
                    </a:moveTo>
                    <a:lnTo>
                      <a:pt x="1518" y="3135"/>
                    </a:lnTo>
                    <a:lnTo>
                      <a:pt x="1518" y="3025"/>
                    </a:lnTo>
                    <a:lnTo>
                      <a:pt x="1" y="1892"/>
                    </a:lnTo>
                    <a:close/>
                    <a:moveTo>
                      <a:pt x="1" y="2915"/>
                    </a:moveTo>
                    <a:lnTo>
                      <a:pt x="1518" y="4026"/>
                    </a:lnTo>
                    <a:lnTo>
                      <a:pt x="1518" y="3905"/>
                    </a:lnTo>
                    <a:lnTo>
                      <a:pt x="1" y="2772"/>
                    </a:lnTo>
                    <a:close/>
                    <a:moveTo>
                      <a:pt x="1" y="2651"/>
                    </a:moveTo>
                    <a:lnTo>
                      <a:pt x="1518" y="3762"/>
                    </a:lnTo>
                    <a:lnTo>
                      <a:pt x="1518" y="3641"/>
                    </a:lnTo>
                    <a:lnTo>
                      <a:pt x="1" y="2508"/>
                    </a:lnTo>
                    <a:close/>
                    <a:moveTo>
                      <a:pt x="1" y="3542"/>
                    </a:moveTo>
                    <a:lnTo>
                      <a:pt x="1518" y="4653"/>
                    </a:lnTo>
                    <a:lnTo>
                      <a:pt x="1518" y="4543"/>
                    </a:lnTo>
                    <a:lnTo>
                      <a:pt x="1" y="3399"/>
                    </a:lnTo>
                    <a:close/>
                    <a:moveTo>
                      <a:pt x="1" y="3267"/>
                    </a:moveTo>
                    <a:lnTo>
                      <a:pt x="1518" y="4378"/>
                    </a:lnTo>
                    <a:lnTo>
                      <a:pt x="1518" y="4257"/>
                    </a:lnTo>
                    <a:lnTo>
                      <a:pt x="1" y="3124"/>
                    </a:lnTo>
                    <a:close/>
                    <a:moveTo>
                      <a:pt x="1" y="4158"/>
                    </a:moveTo>
                    <a:lnTo>
                      <a:pt x="1518" y="5269"/>
                    </a:lnTo>
                    <a:lnTo>
                      <a:pt x="1518" y="5159"/>
                    </a:lnTo>
                    <a:lnTo>
                      <a:pt x="1" y="4015"/>
                    </a:lnTo>
                    <a:close/>
                    <a:moveTo>
                      <a:pt x="1" y="3894"/>
                    </a:moveTo>
                    <a:lnTo>
                      <a:pt x="1518" y="5005"/>
                    </a:lnTo>
                    <a:lnTo>
                      <a:pt x="1518" y="4884"/>
                    </a:lnTo>
                    <a:lnTo>
                      <a:pt x="1" y="3751"/>
                    </a:lnTo>
                    <a:close/>
                    <a:moveTo>
                      <a:pt x="1" y="4785"/>
                    </a:moveTo>
                    <a:lnTo>
                      <a:pt x="1518" y="5895"/>
                    </a:lnTo>
                    <a:lnTo>
                      <a:pt x="1518" y="5785"/>
                    </a:lnTo>
                    <a:lnTo>
                      <a:pt x="1" y="4642"/>
                    </a:lnTo>
                    <a:close/>
                    <a:moveTo>
                      <a:pt x="1" y="4521"/>
                    </a:moveTo>
                    <a:lnTo>
                      <a:pt x="1518" y="5642"/>
                    </a:lnTo>
                    <a:lnTo>
                      <a:pt x="1518" y="5521"/>
                    </a:lnTo>
                    <a:lnTo>
                      <a:pt x="1" y="4389"/>
                    </a:lnTo>
                    <a:close/>
                    <a:moveTo>
                      <a:pt x="1" y="5412"/>
                    </a:moveTo>
                    <a:lnTo>
                      <a:pt x="1518" y="6522"/>
                    </a:lnTo>
                    <a:lnTo>
                      <a:pt x="1518" y="6401"/>
                    </a:lnTo>
                    <a:lnTo>
                      <a:pt x="1" y="5269"/>
                    </a:lnTo>
                    <a:close/>
                    <a:moveTo>
                      <a:pt x="1" y="5148"/>
                    </a:moveTo>
                    <a:lnTo>
                      <a:pt x="1518" y="6258"/>
                    </a:lnTo>
                    <a:lnTo>
                      <a:pt x="1518" y="6137"/>
                    </a:lnTo>
                    <a:lnTo>
                      <a:pt x="1" y="5005"/>
                    </a:lnTo>
                    <a:close/>
                    <a:moveTo>
                      <a:pt x="1" y="6038"/>
                    </a:moveTo>
                    <a:lnTo>
                      <a:pt x="1518" y="7149"/>
                    </a:lnTo>
                    <a:lnTo>
                      <a:pt x="1518" y="7028"/>
                    </a:lnTo>
                    <a:lnTo>
                      <a:pt x="1" y="5917"/>
                    </a:lnTo>
                    <a:close/>
                    <a:moveTo>
                      <a:pt x="1" y="5774"/>
                    </a:moveTo>
                    <a:lnTo>
                      <a:pt x="1518" y="6885"/>
                    </a:lnTo>
                    <a:lnTo>
                      <a:pt x="1518" y="6764"/>
                    </a:lnTo>
                    <a:lnTo>
                      <a:pt x="1" y="5642"/>
                    </a:lnTo>
                    <a:close/>
                    <a:moveTo>
                      <a:pt x="1" y="6665"/>
                    </a:moveTo>
                    <a:lnTo>
                      <a:pt x="1518" y="7776"/>
                    </a:lnTo>
                    <a:lnTo>
                      <a:pt x="1518" y="7655"/>
                    </a:lnTo>
                    <a:lnTo>
                      <a:pt x="1" y="6522"/>
                    </a:lnTo>
                    <a:close/>
                    <a:moveTo>
                      <a:pt x="1" y="6401"/>
                    </a:moveTo>
                    <a:lnTo>
                      <a:pt x="1518" y="7512"/>
                    </a:lnTo>
                    <a:lnTo>
                      <a:pt x="1518" y="7391"/>
                    </a:lnTo>
                    <a:lnTo>
                      <a:pt x="1" y="6258"/>
                    </a:lnTo>
                    <a:close/>
                    <a:moveTo>
                      <a:pt x="1" y="7292"/>
                    </a:moveTo>
                    <a:lnTo>
                      <a:pt x="1518" y="8403"/>
                    </a:lnTo>
                    <a:lnTo>
                      <a:pt x="1518" y="8282"/>
                    </a:lnTo>
                    <a:lnTo>
                      <a:pt x="1" y="7149"/>
                    </a:lnTo>
                    <a:close/>
                    <a:moveTo>
                      <a:pt x="1" y="7017"/>
                    </a:moveTo>
                    <a:lnTo>
                      <a:pt x="1518" y="8128"/>
                    </a:lnTo>
                    <a:lnTo>
                      <a:pt x="1518" y="8018"/>
                    </a:lnTo>
                    <a:lnTo>
                      <a:pt x="1" y="6885"/>
                    </a:lnTo>
                    <a:close/>
                    <a:moveTo>
                      <a:pt x="1" y="7919"/>
                    </a:moveTo>
                    <a:lnTo>
                      <a:pt x="1518" y="9030"/>
                    </a:lnTo>
                    <a:lnTo>
                      <a:pt x="1518" y="8909"/>
                    </a:lnTo>
                    <a:lnTo>
                      <a:pt x="1" y="7776"/>
                    </a:lnTo>
                    <a:close/>
                    <a:moveTo>
                      <a:pt x="1" y="7644"/>
                    </a:moveTo>
                    <a:lnTo>
                      <a:pt x="1518" y="8755"/>
                    </a:lnTo>
                    <a:lnTo>
                      <a:pt x="1518" y="8645"/>
                    </a:lnTo>
                    <a:lnTo>
                      <a:pt x="1" y="7501"/>
                    </a:lnTo>
                    <a:close/>
                    <a:moveTo>
                      <a:pt x="1" y="8546"/>
                    </a:moveTo>
                    <a:lnTo>
                      <a:pt x="1518" y="9645"/>
                    </a:lnTo>
                    <a:lnTo>
                      <a:pt x="1518" y="9535"/>
                    </a:lnTo>
                    <a:lnTo>
                      <a:pt x="1" y="8403"/>
                    </a:lnTo>
                    <a:close/>
                    <a:moveTo>
                      <a:pt x="1" y="8271"/>
                    </a:moveTo>
                    <a:lnTo>
                      <a:pt x="1518" y="9381"/>
                    </a:lnTo>
                    <a:lnTo>
                      <a:pt x="1518" y="9271"/>
                    </a:lnTo>
                    <a:lnTo>
                      <a:pt x="1" y="8128"/>
                    </a:lnTo>
                    <a:close/>
                    <a:moveTo>
                      <a:pt x="1" y="9162"/>
                    </a:moveTo>
                    <a:lnTo>
                      <a:pt x="1518" y="10272"/>
                    </a:lnTo>
                    <a:lnTo>
                      <a:pt x="1518" y="10173"/>
                    </a:lnTo>
                    <a:lnTo>
                      <a:pt x="1" y="9041"/>
                    </a:lnTo>
                    <a:close/>
                    <a:moveTo>
                      <a:pt x="1" y="8898"/>
                    </a:moveTo>
                    <a:lnTo>
                      <a:pt x="1518" y="10008"/>
                    </a:lnTo>
                    <a:lnTo>
                      <a:pt x="1518" y="9898"/>
                    </a:lnTo>
                    <a:lnTo>
                      <a:pt x="1" y="8766"/>
                    </a:lnTo>
                    <a:close/>
                    <a:moveTo>
                      <a:pt x="1" y="9788"/>
                    </a:moveTo>
                    <a:lnTo>
                      <a:pt x="1518" y="10899"/>
                    </a:lnTo>
                    <a:lnTo>
                      <a:pt x="1518" y="10789"/>
                    </a:lnTo>
                    <a:lnTo>
                      <a:pt x="1" y="9645"/>
                    </a:lnTo>
                    <a:close/>
                    <a:moveTo>
                      <a:pt x="1" y="9524"/>
                    </a:moveTo>
                    <a:lnTo>
                      <a:pt x="1518" y="10635"/>
                    </a:lnTo>
                    <a:lnTo>
                      <a:pt x="1518" y="10525"/>
                    </a:lnTo>
                    <a:lnTo>
                      <a:pt x="1" y="9381"/>
                    </a:lnTo>
                    <a:close/>
                    <a:moveTo>
                      <a:pt x="1" y="10415"/>
                    </a:moveTo>
                    <a:lnTo>
                      <a:pt x="1518" y="11526"/>
                    </a:lnTo>
                    <a:lnTo>
                      <a:pt x="1518" y="11416"/>
                    </a:lnTo>
                    <a:lnTo>
                      <a:pt x="1" y="10272"/>
                    </a:lnTo>
                    <a:close/>
                    <a:moveTo>
                      <a:pt x="1" y="10151"/>
                    </a:moveTo>
                    <a:lnTo>
                      <a:pt x="1518" y="11273"/>
                    </a:lnTo>
                    <a:lnTo>
                      <a:pt x="1518" y="11163"/>
                    </a:lnTo>
                    <a:lnTo>
                      <a:pt x="1" y="10019"/>
                    </a:lnTo>
                    <a:close/>
                    <a:moveTo>
                      <a:pt x="1" y="11042"/>
                    </a:moveTo>
                    <a:lnTo>
                      <a:pt x="1518" y="12153"/>
                    </a:lnTo>
                    <a:lnTo>
                      <a:pt x="1518" y="12043"/>
                    </a:lnTo>
                    <a:lnTo>
                      <a:pt x="1" y="10899"/>
                    </a:lnTo>
                    <a:close/>
                    <a:moveTo>
                      <a:pt x="1" y="10778"/>
                    </a:moveTo>
                    <a:lnTo>
                      <a:pt x="1518" y="11889"/>
                    </a:lnTo>
                    <a:lnTo>
                      <a:pt x="1518" y="11768"/>
                    </a:lnTo>
                    <a:lnTo>
                      <a:pt x="1" y="10635"/>
                    </a:lnTo>
                    <a:close/>
                    <a:moveTo>
                      <a:pt x="1" y="11669"/>
                    </a:moveTo>
                    <a:lnTo>
                      <a:pt x="1518" y="12791"/>
                    </a:lnTo>
                    <a:lnTo>
                      <a:pt x="1518" y="12670"/>
                    </a:lnTo>
                    <a:lnTo>
                      <a:pt x="1" y="11537"/>
                    </a:lnTo>
                    <a:close/>
                    <a:moveTo>
                      <a:pt x="1" y="11405"/>
                    </a:moveTo>
                    <a:lnTo>
                      <a:pt x="1518" y="12516"/>
                    </a:lnTo>
                    <a:lnTo>
                      <a:pt x="1518" y="12395"/>
                    </a:lnTo>
                    <a:lnTo>
                      <a:pt x="1" y="11273"/>
                    </a:lnTo>
                    <a:close/>
                    <a:moveTo>
                      <a:pt x="1" y="12296"/>
                    </a:moveTo>
                    <a:lnTo>
                      <a:pt x="1518" y="13406"/>
                    </a:lnTo>
                    <a:lnTo>
                      <a:pt x="1518" y="13285"/>
                    </a:lnTo>
                    <a:lnTo>
                      <a:pt x="1" y="12153"/>
                    </a:lnTo>
                    <a:close/>
                    <a:moveTo>
                      <a:pt x="1" y="12032"/>
                    </a:moveTo>
                    <a:lnTo>
                      <a:pt x="1518" y="13142"/>
                    </a:lnTo>
                    <a:lnTo>
                      <a:pt x="1518" y="13022"/>
                    </a:lnTo>
                    <a:lnTo>
                      <a:pt x="1" y="11889"/>
                    </a:lnTo>
                    <a:close/>
                    <a:moveTo>
                      <a:pt x="1" y="12912"/>
                    </a:moveTo>
                    <a:lnTo>
                      <a:pt x="1518" y="14022"/>
                    </a:lnTo>
                    <a:lnTo>
                      <a:pt x="1518" y="13912"/>
                    </a:lnTo>
                    <a:lnTo>
                      <a:pt x="1" y="12791"/>
                    </a:lnTo>
                    <a:close/>
                    <a:moveTo>
                      <a:pt x="1" y="12648"/>
                    </a:moveTo>
                    <a:lnTo>
                      <a:pt x="1518" y="13758"/>
                    </a:lnTo>
                    <a:lnTo>
                      <a:pt x="1518" y="13648"/>
                    </a:lnTo>
                    <a:lnTo>
                      <a:pt x="1" y="12505"/>
                    </a:lnTo>
                    <a:close/>
                    <a:moveTo>
                      <a:pt x="1" y="13549"/>
                    </a:moveTo>
                    <a:lnTo>
                      <a:pt x="1518" y="14660"/>
                    </a:lnTo>
                    <a:lnTo>
                      <a:pt x="1518" y="14539"/>
                    </a:lnTo>
                    <a:lnTo>
                      <a:pt x="1" y="13406"/>
                    </a:lnTo>
                    <a:close/>
                    <a:moveTo>
                      <a:pt x="1" y="13285"/>
                    </a:moveTo>
                    <a:lnTo>
                      <a:pt x="1518" y="14385"/>
                    </a:lnTo>
                    <a:lnTo>
                      <a:pt x="1518" y="14275"/>
                    </a:lnTo>
                    <a:lnTo>
                      <a:pt x="1" y="13142"/>
                    </a:lnTo>
                    <a:close/>
                    <a:moveTo>
                      <a:pt x="1" y="14176"/>
                    </a:moveTo>
                    <a:lnTo>
                      <a:pt x="1518" y="15287"/>
                    </a:lnTo>
                    <a:lnTo>
                      <a:pt x="1518" y="15166"/>
                    </a:lnTo>
                    <a:lnTo>
                      <a:pt x="1" y="14033"/>
                    </a:lnTo>
                    <a:close/>
                    <a:moveTo>
                      <a:pt x="1" y="13901"/>
                    </a:moveTo>
                    <a:lnTo>
                      <a:pt x="1518" y="15012"/>
                    </a:lnTo>
                    <a:lnTo>
                      <a:pt x="1518" y="14902"/>
                    </a:lnTo>
                    <a:lnTo>
                      <a:pt x="1" y="13769"/>
                    </a:lnTo>
                    <a:close/>
                    <a:moveTo>
                      <a:pt x="1" y="14803"/>
                    </a:moveTo>
                    <a:lnTo>
                      <a:pt x="1518" y="15914"/>
                    </a:lnTo>
                    <a:lnTo>
                      <a:pt x="1518" y="15815"/>
                    </a:lnTo>
                    <a:lnTo>
                      <a:pt x="1" y="14671"/>
                    </a:lnTo>
                    <a:close/>
                    <a:moveTo>
                      <a:pt x="1" y="14528"/>
                    </a:moveTo>
                    <a:lnTo>
                      <a:pt x="1518" y="15639"/>
                    </a:lnTo>
                    <a:lnTo>
                      <a:pt x="1518" y="15540"/>
                    </a:lnTo>
                    <a:lnTo>
                      <a:pt x="1" y="14396"/>
                    </a:lnTo>
                    <a:close/>
                    <a:moveTo>
                      <a:pt x="1" y="15430"/>
                    </a:moveTo>
                    <a:lnTo>
                      <a:pt x="1518" y="16530"/>
                    </a:lnTo>
                    <a:lnTo>
                      <a:pt x="1518" y="16420"/>
                    </a:lnTo>
                    <a:lnTo>
                      <a:pt x="1" y="15287"/>
                    </a:lnTo>
                    <a:close/>
                    <a:moveTo>
                      <a:pt x="1" y="15155"/>
                    </a:moveTo>
                    <a:lnTo>
                      <a:pt x="1518" y="16266"/>
                    </a:lnTo>
                    <a:lnTo>
                      <a:pt x="1518" y="16156"/>
                    </a:lnTo>
                    <a:lnTo>
                      <a:pt x="1" y="15012"/>
                    </a:lnTo>
                    <a:close/>
                    <a:moveTo>
                      <a:pt x="1" y="16057"/>
                    </a:moveTo>
                    <a:lnTo>
                      <a:pt x="1518" y="17156"/>
                    </a:lnTo>
                    <a:lnTo>
                      <a:pt x="1518" y="17046"/>
                    </a:lnTo>
                    <a:lnTo>
                      <a:pt x="1" y="15914"/>
                    </a:lnTo>
                    <a:close/>
                    <a:moveTo>
                      <a:pt x="1" y="15782"/>
                    </a:moveTo>
                    <a:lnTo>
                      <a:pt x="1518" y="16914"/>
                    </a:lnTo>
                    <a:lnTo>
                      <a:pt x="1518" y="16794"/>
                    </a:lnTo>
                    <a:lnTo>
                      <a:pt x="1" y="15661"/>
                    </a:lnTo>
                    <a:close/>
                    <a:moveTo>
                      <a:pt x="1" y="16673"/>
                    </a:moveTo>
                    <a:lnTo>
                      <a:pt x="1518" y="17783"/>
                    </a:lnTo>
                    <a:lnTo>
                      <a:pt x="1518" y="17673"/>
                    </a:lnTo>
                    <a:lnTo>
                      <a:pt x="1" y="16541"/>
                    </a:lnTo>
                    <a:close/>
                    <a:moveTo>
                      <a:pt x="1" y="16409"/>
                    </a:moveTo>
                    <a:lnTo>
                      <a:pt x="1518" y="17519"/>
                    </a:lnTo>
                    <a:lnTo>
                      <a:pt x="1518" y="17409"/>
                    </a:lnTo>
                    <a:lnTo>
                      <a:pt x="1" y="16266"/>
                    </a:lnTo>
                    <a:close/>
                    <a:moveTo>
                      <a:pt x="1" y="17299"/>
                    </a:moveTo>
                    <a:lnTo>
                      <a:pt x="1518" y="18421"/>
                    </a:lnTo>
                    <a:lnTo>
                      <a:pt x="1518" y="18311"/>
                    </a:lnTo>
                    <a:lnTo>
                      <a:pt x="1" y="17167"/>
                    </a:lnTo>
                    <a:close/>
                    <a:moveTo>
                      <a:pt x="1" y="17035"/>
                    </a:moveTo>
                    <a:lnTo>
                      <a:pt x="1518" y="18146"/>
                    </a:lnTo>
                    <a:lnTo>
                      <a:pt x="1518" y="18025"/>
                    </a:lnTo>
                    <a:lnTo>
                      <a:pt x="1" y="16914"/>
                    </a:lnTo>
                    <a:close/>
                    <a:moveTo>
                      <a:pt x="1" y="17926"/>
                    </a:moveTo>
                    <a:lnTo>
                      <a:pt x="1518" y="19037"/>
                    </a:lnTo>
                    <a:lnTo>
                      <a:pt x="1518" y="18927"/>
                    </a:lnTo>
                    <a:lnTo>
                      <a:pt x="1" y="17783"/>
                    </a:lnTo>
                    <a:close/>
                    <a:moveTo>
                      <a:pt x="1" y="17662"/>
                    </a:moveTo>
                    <a:lnTo>
                      <a:pt x="1518" y="18773"/>
                    </a:lnTo>
                    <a:lnTo>
                      <a:pt x="1518" y="18652"/>
                    </a:lnTo>
                    <a:lnTo>
                      <a:pt x="1" y="17519"/>
                    </a:lnTo>
                    <a:close/>
                    <a:moveTo>
                      <a:pt x="1" y="18553"/>
                    </a:moveTo>
                    <a:lnTo>
                      <a:pt x="1518" y="19664"/>
                    </a:lnTo>
                    <a:lnTo>
                      <a:pt x="1518" y="19554"/>
                    </a:lnTo>
                    <a:lnTo>
                      <a:pt x="1" y="18421"/>
                    </a:lnTo>
                    <a:close/>
                    <a:moveTo>
                      <a:pt x="1" y="18278"/>
                    </a:moveTo>
                    <a:lnTo>
                      <a:pt x="1518" y="19389"/>
                    </a:lnTo>
                    <a:lnTo>
                      <a:pt x="1518" y="19279"/>
                    </a:lnTo>
                    <a:lnTo>
                      <a:pt x="1" y="18135"/>
                    </a:lnTo>
                    <a:close/>
                    <a:moveTo>
                      <a:pt x="1" y="19169"/>
                    </a:moveTo>
                    <a:lnTo>
                      <a:pt x="1518" y="20280"/>
                    </a:lnTo>
                    <a:lnTo>
                      <a:pt x="1518" y="20170"/>
                    </a:lnTo>
                    <a:lnTo>
                      <a:pt x="1" y="19037"/>
                    </a:lnTo>
                    <a:close/>
                    <a:moveTo>
                      <a:pt x="1" y="18905"/>
                    </a:moveTo>
                    <a:lnTo>
                      <a:pt x="1518" y="20016"/>
                    </a:lnTo>
                    <a:lnTo>
                      <a:pt x="1518" y="19906"/>
                    </a:lnTo>
                    <a:lnTo>
                      <a:pt x="1" y="18762"/>
                    </a:lnTo>
                    <a:close/>
                    <a:moveTo>
                      <a:pt x="1" y="19796"/>
                    </a:moveTo>
                    <a:lnTo>
                      <a:pt x="1518" y="20906"/>
                    </a:lnTo>
                    <a:lnTo>
                      <a:pt x="1518" y="20796"/>
                    </a:lnTo>
                    <a:lnTo>
                      <a:pt x="1" y="19653"/>
                    </a:lnTo>
                    <a:close/>
                    <a:moveTo>
                      <a:pt x="1" y="19532"/>
                    </a:moveTo>
                    <a:lnTo>
                      <a:pt x="1518" y="20642"/>
                    </a:lnTo>
                    <a:lnTo>
                      <a:pt x="1518" y="20522"/>
                    </a:lnTo>
                    <a:lnTo>
                      <a:pt x="1" y="19389"/>
                    </a:lnTo>
                    <a:close/>
                    <a:moveTo>
                      <a:pt x="1" y="20423"/>
                    </a:moveTo>
                    <a:lnTo>
                      <a:pt x="1518" y="21533"/>
                    </a:lnTo>
                    <a:lnTo>
                      <a:pt x="1518" y="21423"/>
                    </a:lnTo>
                    <a:lnTo>
                      <a:pt x="1" y="20280"/>
                    </a:lnTo>
                    <a:close/>
                    <a:moveTo>
                      <a:pt x="1" y="20159"/>
                    </a:moveTo>
                    <a:lnTo>
                      <a:pt x="1518" y="21269"/>
                    </a:lnTo>
                    <a:lnTo>
                      <a:pt x="1518" y="21170"/>
                    </a:lnTo>
                    <a:lnTo>
                      <a:pt x="1" y="20038"/>
                    </a:lnTo>
                    <a:close/>
                    <a:moveTo>
                      <a:pt x="1" y="21049"/>
                    </a:moveTo>
                    <a:lnTo>
                      <a:pt x="1518" y="22160"/>
                    </a:lnTo>
                    <a:lnTo>
                      <a:pt x="1518" y="22050"/>
                    </a:lnTo>
                    <a:lnTo>
                      <a:pt x="1" y="20906"/>
                    </a:lnTo>
                    <a:close/>
                    <a:moveTo>
                      <a:pt x="1" y="20785"/>
                    </a:moveTo>
                    <a:lnTo>
                      <a:pt x="1518" y="21896"/>
                    </a:lnTo>
                    <a:lnTo>
                      <a:pt x="1518" y="21775"/>
                    </a:lnTo>
                    <a:lnTo>
                      <a:pt x="1" y="20642"/>
                    </a:lnTo>
                    <a:close/>
                    <a:moveTo>
                      <a:pt x="1" y="21676"/>
                    </a:moveTo>
                    <a:lnTo>
                      <a:pt x="1518" y="22787"/>
                    </a:lnTo>
                    <a:lnTo>
                      <a:pt x="1518" y="22688"/>
                    </a:lnTo>
                    <a:lnTo>
                      <a:pt x="1" y="21544"/>
                    </a:lnTo>
                    <a:close/>
                    <a:moveTo>
                      <a:pt x="1" y="21412"/>
                    </a:moveTo>
                    <a:lnTo>
                      <a:pt x="1518" y="22523"/>
                    </a:lnTo>
                    <a:lnTo>
                      <a:pt x="1518" y="22402"/>
                    </a:lnTo>
                    <a:lnTo>
                      <a:pt x="1" y="21269"/>
                    </a:lnTo>
                    <a:close/>
                    <a:moveTo>
                      <a:pt x="1" y="12912"/>
                    </a:moveTo>
                    <a:lnTo>
                      <a:pt x="1518" y="14022"/>
                    </a:lnTo>
                    <a:lnTo>
                      <a:pt x="1518" y="13912"/>
                    </a:lnTo>
                    <a:lnTo>
                      <a:pt x="1" y="12791"/>
                    </a:lnTo>
                    <a:close/>
                    <a:moveTo>
                      <a:pt x="1" y="12648"/>
                    </a:moveTo>
                    <a:lnTo>
                      <a:pt x="1518" y="13758"/>
                    </a:lnTo>
                    <a:lnTo>
                      <a:pt x="1518" y="13637"/>
                    </a:lnTo>
                    <a:lnTo>
                      <a:pt x="1" y="12505"/>
                    </a:lnTo>
                    <a:close/>
                  </a:path>
                </a:pathLst>
              </a:custGeom>
              <a:solidFill>
                <a:srgbClr val="000000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9" name="Google Shape;1339;p39"/>
              <p:cNvSpPr/>
              <p:nvPr/>
            </p:nvSpPr>
            <p:spPr>
              <a:xfrm flipH="1">
                <a:off x="949760" y="3022499"/>
                <a:ext cx="320957" cy="5511993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22688" extrusionOk="0">
                    <a:moveTo>
                      <a:pt x="1" y="1"/>
                    </a:moveTo>
                    <a:lnTo>
                      <a:pt x="1" y="22688"/>
                    </a:lnTo>
                    <a:lnTo>
                      <a:pt x="1518" y="22688"/>
                    </a:lnTo>
                    <a:lnTo>
                      <a:pt x="1518" y="113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40" name="Google Shape;1340;p39"/>
            <p:cNvGrpSpPr/>
            <p:nvPr/>
          </p:nvGrpSpPr>
          <p:grpSpPr>
            <a:xfrm>
              <a:off x="-1089303" y="1971807"/>
              <a:ext cx="1775290" cy="4727257"/>
              <a:chOff x="-1089303" y="1971807"/>
              <a:chExt cx="1775290" cy="4727257"/>
            </a:xfrm>
          </p:grpSpPr>
          <p:grpSp>
            <p:nvGrpSpPr>
              <p:cNvPr id="1341" name="Google Shape;1341;p39"/>
              <p:cNvGrpSpPr/>
              <p:nvPr/>
            </p:nvGrpSpPr>
            <p:grpSpPr>
              <a:xfrm>
                <a:off x="-1089303" y="1971807"/>
                <a:ext cx="1775290" cy="4727257"/>
                <a:chOff x="-1089303" y="1971807"/>
                <a:chExt cx="1775290" cy="4727257"/>
              </a:xfrm>
            </p:grpSpPr>
            <p:sp>
              <p:nvSpPr>
                <p:cNvPr id="1342" name="Google Shape;1342;p39"/>
                <p:cNvSpPr/>
                <p:nvPr/>
              </p:nvSpPr>
              <p:spPr>
                <a:xfrm flipH="1">
                  <a:off x="262312" y="1971807"/>
                  <a:ext cx="423675" cy="4677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2" h="53677" extrusionOk="0">
                      <a:moveTo>
                        <a:pt x="4862" y="0"/>
                      </a:moveTo>
                      <a:lnTo>
                        <a:pt x="1" y="2683"/>
                      </a:lnTo>
                      <a:lnTo>
                        <a:pt x="1" y="53677"/>
                      </a:lnTo>
                      <a:lnTo>
                        <a:pt x="4862" y="53677"/>
                      </a:lnTo>
                      <a:lnTo>
                        <a:pt x="486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3" name="Google Shape;1343;p39"/>
                <p:cNvSpPr/>
                <p:nvPr/>
              </p:nvSpPr>
              <p:spPr>
                <a:xfrm flipH="1">
                  <a:off x="-1079278" y="1971807"/>
                  <a:ext cx="1341695" cy="4677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7" h="53677" extrusionOk="0">
                      <a:moveTo>
                        <a:pt x="1" y="0"/>
                      </a:moveTo>
                      <a:lnTo>
                        <a:pt x="1" y="53677"/>
                      </a:lnTo>
                      <a:lnTo>
                        <a:pt x="15397" y="53677"/>
                      </a:lnTo>
                      <a:lnTo>
                        <a:pt x="1539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4" name="Google Shape;1344;p39"/>
                <p:cNvSpPr/>
                <p:nvPr/>
              </p:nvSpPr>
              <p:spPr>
                <a:xfrm flipH="1">
                  <a:off x="262312" y="1998558"/>
                  <a:ext cx="423675" cy="4700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2" h="53942" extrusionOk="0">
                      <a:moveTo>
                        <a:pt x="4862" y="969"/>
                      </a:moveTo>
                      <a:lnTo>
                        <a:pt x="1" y="3586"/>
                      </a:lnTo>
                      <a:lnTo>
                        <a:pt x="1" y="3311"/>
                      </a:lnTo>
                      <a:lnTo>
                        <a:pt x="4862" y="628"/>
                      </a:lnTo>
                      <a:close/>
                      <a:moveTo>
                        <a:pt x="4862" y="1"/>
                      </a:moveTo>
                      <a:lnTo>
                        <a:pt x="1" y="2695"/>
                      </a:lnTo>
                      <a:lnTo>
                        <a:pt x="1" y="2970"/>
                      </a:lnTo>
                      <a:lnTo>
                        <a:pt x="4862" y="342"/>
                      </a:lnTo>
                      <a:close/>
                      <a:moveTo>
                        <a:pt x="4862" y="2112"/>
                      </a:moveTo>
                      <a:lnTo>
                        <a:pt x="1" y="4807"/>
                      </a:lnTo>
                      <a:lnTo>
                        <a:pt x="1" y="5082"/>
                      </a:lnTo>
                      <a:lnTo>
                        <a:pt x="4862" y="2453"/>
                      </a:lnTo>
                      <a:close/>
                      <a:moveTo>
                        <a:pt x="4862" y="1486"/>
                      </a:moveTo>
                      <a:lnTo>
                        <a:pt x="1" y="4169"/>
                      </a:lnTo>
                      <a:lnTo>
                        <a:pt x="1" y="4444"/>
                      </a:lnTo>
                      <a:lnTo>
                        <a:pt x="4862" y="1826"/>
                      </a:lnTo>
                      <a:close/>
                      <a:moveTo>
                        <a:pt x="4862" y="3597"/>
                      </a:moveTo>
                      <a:lnTo>
                        <a:pt x="1" y="6280"/>
                      </a:lnTo>
                      <a:lnTo>
                        <a:pt x="1" y="6555"/>
                      </a:lnTo>
                      <a:lnTo>
                        <a:pt x="4862" y="3938"/>
                      </a:lnTo>
                      <a:close/>
                      <a:moveTo>
                        <a:pt x="4862" y="2959"/>
                      </a:moveTo>
                      <a:lnTo>
                        <a:pt x="1" y="5653"/>
                      </a:lnTo>
                      <a:lnTo>
                        <a:pt x="1" y="5928"/>
                      </a:lnTo>
                      <a:lnTo>
                        <a:pt x="4862" y="3300"/>
                      </a:lnTo>
                      <a:close/>
                      <a:moveTo>
                        <a:pt x="4862" y="5082"/>
                      </a:moveTo>
                      <a:lnTo>
                        <a:pt x="1" y="7765"/>
                      </a:lnTo>
                      <a:lnTo>
                        <a:pt x="1" y="8040"/>
                      </a:lnTo>
                      <a:lnTo>
                        <a:pt x="4862" y="5412"/>
                      </a:lnTo>
                      <a:close/>
                      <a:moveTo>
                        <a:pt x="4862" y="4444"/>
                      </a:moveTo>
                      <a:lnTo>
                        <a:pt x="1" y="7127"/>
                      </a:lnTo>
                      <a:lnTo>
                        <a:pt x="1" y="7402"/>
                      </a:lnTo>
                      <a:lnTo>
                        <a:pt x="4862" y="4774"/>
                      </a:lnTo>
                      <a:close/>
                      <a:moveTo>
                        <a:pt x="4862" y="6555"/>
                      </a:moveTo>
                      <a:lnTo>
                        <a:pt x="1" y="9250"/>
                      </a:lnTo>
                      <a:lnTo>
                        <a:pt x="1" y="9524"/>
                      </a:lnTo>
                      <a:lnTo>
                        <a:pt x="4862" y="6896"/>
                      </a:lnTo>
                      <a:close/>
                      <a:moveTo>
                        <a:pt x="4862" y="5928"/>
                      </a:moveTo>
                      <a:lnTo>
                        <a:pt x="1" y="8612"/>
                      </a:lnTo>
                      <a:lnTo>
                        <a:pt x="1" y="8887"/>
                      </a:lnTo>
                      <a:lnTo>
                        <a:pt x="4862" y="6269"/>
                      </a:lnTo>
                      <a:close/>
                      <a:moveTo>
                        <a:pt x="4862" y="8040"/>
                      </a:moveTo>
                      <a:lnTo>
                        <a:pt x="1" y="10723"/>
                      </a:lnTo>
                      <a:lnTo>
                        <a:pt x="1" y="10998"/>
                      </a:lnTo>
                      <a:lnTo>
                        <a:pt x="4862" y="8381"/>
                      </a:lnTo>
                      <a:close/>
                      <a:moveTo>
                        <a:pt x="4862" y="7402"/>
                      </a:moveTo>
                      <a:lnTo>
                        <a:pt x="1" y="10096"/>
                      </a:lnTo>
                      <a:lnTo>
                        <a:pt x="1" y="10371"/>
                      </a:lnTo>
                      <a:lnTo>
                        <a:pt x="4862" y="7743"/>
                      </a:lnTo>
                      <a:close/>
                      <a:moveTo>
                        <a:pt x="4862" y="9513"/>
                      </a:moveTo>
                      <a:lnTo>
                        <a:pt x="1" y="12208"/>
                      </a:lnTo>
                      <a:lnTo>
                        <a:pt x="1" y="12483"/>
                      </a:lnTo>
                      <a:lnTo>
                        <a:pt x="4862" y="9854"/>
                      </a:lnTo>
                      <a:close/>
                      <a:moveTo>
                        <a:pt x="4862" y="8887"/>
                      </a:moveTo>
                      <a:lnTo>
                        <a:pt x="1" y="11581"/>
                      </a:lnTo>
                      <a:lnTo>
                        <a:pt x="1" y="11856"/>
                      </a:lnTo>
                      <a:lnTo>
                        <a:pt x="4862" y="9228"/>
                      </a:lnTo>
                      <a:close/>
                      <a:moveTo>
                        <a:pt x="4862" y="10998"/>
                      </a:moveTo>
                      <a:lnTo>
                        <a:pt x="1" y="13692"/>
                      </a:lnTo>
                      <a:lnTo>
                        <a:pt x="1" y="13967"/>
                      </a:lnTo>
                      <a:lnTo>
                        <a:pt x="4862" y="11339"/>
                      </a:lnTo>
                      <a:close/>
                      <a:moveTo>
                        <a:pt x="4862" y="10371"/>
                      </a:moveTo>
                      <a:lnTo>
                        <a:pt x="1" y="13055"/>
                      </a:lnTo>
                      <a:lnTo>
                        <a:pt x="1" y="13329"/>
                      </a:lnTo>
                      <a:lnTo>
                        <a:pt x="4862" y="10701"/>
                      </a:lnTo>
                      <a:close/>
                      <a:moveTo>
                        <a:pt x="4862" y="12483"/>
                      </a:moveTo>
                      <a:lnTo>
                        <a:pt x="1" y="15166"/>
                      </a:lnTo>
                      <a:lnTo>
                        <a:pt x="1" y="15441"/>
                      </a:lnTo>
                      <a:lnTo>
                        <a:pt x="4862" y="12824"/>
                      </a:lnTo>
                      <a:close/>
                      <a:moveTo>
                        <a:pt x="4862" y="11856"/>
                      </a:moveTo>
                      <a:lnTo>
                        <a:pt x="1" y="14539"/>
                      </a:lnTo>
                      <a:lnTo>
                        <a:pt x="1" y="14814"/>
                      </a:lnTo>
                      <a:lnTo>
                        <a:pt x="4862" y="12186"/>
                      </a:lnTo>
                      <a:close/>
                      <a:moveTo>
                        <a:pt x="4862" y="13967"/>
                      </a:moveTo>
                      <a:lnTo>
                        <a:pt x="1" y="16651"/>
                      </a:lnTo>
                      <a:lnTo>
                        <a:pt x="1" y="16926"/>
                      </a:lnTo>
                      <a:lnTo>
                        <a:pt x="4862" y="14297"/>
                      </a:lnTo>
                      <a:close/>
                      <a:moveTo>
                        <a:pt x="4862" y="13329"/>
                      </a:moveTo>
                      <a:lnTo>
                        <a:pt x="1" y="16024"/>
                      </a:lnTo>
                      <a:lnTo>
                        <a:pt x="1" y="16299"/>
                      </a:lnTo>
                      <a:lnTo>
                        <a:pt x="4862" y="13670"/>
                      </a:lnTo>
                      <a:close/>
                      <a:moveTo>
                        <a:pt x="4862" y="15441"/>
                      </a:moveTo>
                      <a:lnTo>
                        <a:pt x="1" y="18135"/>
                      </a:lnTo>
                      <a:lnTo>
                        <a:pt x="1" y="18410"/>
                      </a:lnTo>
                      <a:lnTo>
                        <a:pt x="4862" y="15782"/>
                      </a:lnTo>
                      <a:close/>
                      <a:moveTo>
                        <a:pt x="4862" y="14814"/>
                      </a:moveTo>
                      <a:lnTo>
                        <a:pt x="1" y="17497"/>
                      </a:lnTo>
                      <a:lnTo>
                        <a:pt x="1" y="17772"/>
                      </a:lnTo>
                      <a:lnTo>
                        <a:pt x="4862" y="15155"/>
                      </a:lnTo>
                      <a:close/>
                      <a:moveTo>
                        <a:pt x="4862" y="16926"/>
                      </a:moveTo>
                      <a:lnTo>
                        <a:pt x="1" y="19609"/>
                      </a:lnTo>
                      <a:lnTo>
                        <a:pt x="1" y="19884"/>
                      </a:lnTo>
                      <a:lnTo>
                        <a:pt x="4862" y="17244"/>
                      </a:lnTo>
                      <a:close/>
                      <a:moveTo>
                        <a:pt x="4862" y="16288"/>
                      </a:moveTo>
                      <a:lnTo>
                        <a:pt x="1" y="18982"/>
                      </a:lnTo>
                      <a:lnTo>
                        <a:pt x="1" y="19257"/>
                      </a:lnTo>
                      <a:lnTo>
                        <a:pt x="4862" y="16629"/>
                      </a:lnTo>
                      <a:close/>
                      <a:moveTo>
                        <a:pt x="4862" y="18399"/>
                      </a:moveTo>
                      <a:lnTo>
                        <a:pt x="1" y="21093"/>
                      </a:lnTo>
                      <a:lnTo>
                        <a:pt x="1" y="21368"/>
                      </a:lnTo>
                      <a:lnTo>
                        <a:pt x="4862" y="18740"/>
                      </a:lnTo>
                      <a:close/>
                      <a:moveTo>
                        <a:pt x="4862" y="17772"/>
                      </a:moveTo>
                      <a:lnTo>
                        <a:pt x="1" y="20456"/>
                      </a:lnTo>
                      <a:lnTo>
                        <a:pt x="1" y="20731"/>
                      </a:lnTo>
                      <a:lnTo>
                        <a:pt x="4862" y="18113"/>
                      </a:lnTo>
                      <a:close/>
                      <a:moveTo>
                        <a:pt x="4862" y="19884"/>
                      </a:moveTo>
                      <a:lnTo>
                        <a:pt x="1" y="22578"/>
                      </a:lnTo>
                      <a:lnTo>
                        <a:pt x="1" y="22853"/>
                      </a:lnTo>
                      <a:lnTo>
                        <a:pt x="4862" y="20225"/>
                      </a:lnTo>
                      <a:close/>
                      <a:moveTo>
                        <a:pt x="4862" y="19257"/>
                      </a:moveTo>
                      <a:lnTo>
                        <a:pt x="1" y="21940"/>
                      </a:lnTo>
                      <a:lnTo>
                        <a:pt x="1" y="22215"/>
                      </a:lnTo>
                      <a:lnTo>
                        <a:pt x="4862" y="19587"/>
                      </a:lnTo>
                      <a:close/>
                      <a:moveTo>
                        <a:pt x="4862" y="21368"/>
                      </a:moveTo>
                      <a:lnTo>
                        <a:pt x="1" y="24052"/>
                      </a:lnTo>
                      <a:lnTo>
                        <a:pt x="1" y="24327"/>
                      </a:lnTo>
                      <a:lnTo>
                        <a:pt x="4862" y="21709"/>
                      </a:lnTo>
                      <a:close/>
                      <a:moveTo>
                        <a:pt x="4862" y="20731"/>
                      </a:moveTo>
                      <a:lnTo>
                        <a:pt x="1" y="23414"/>
                      </a:lnTo>
                      <a:lnTo>
                        <a:pt x="1" y="23689"/>
                      </a:lnTo>
                      <a:lnTo>
                        <a:pt x="4862" y="21071"/>
                      </a:lnTo>
                      <a:close/>
                      <a:moveTo>
                        <a:pt x="4862" y="22842"/>
                      </a:moveTo>
                      <a:lnTo>
                        <a:pt x="1" y="25536"/>
                      </a:lnTo>
                      <a:lnTo>
                        <a:pt x="1" y="25811"/>
                      </a:lnTo>
                      <a:lnTo>
                        <a:pt x="4862" y="23183"/>
                      </a:lnTo>
                      <a:close/>
                      <a:moveTo>
                        <a:pt x="4862" y="22215"/>
                      </a:moveTo>
                      <a:lnTo>
                        <a:pt x="1" y="24898"/>
                      </a:lnTo>
                      <a:lnTo>
                        <a:pt x="1" y="25173"/>
                      </a:lnTo>
                      <a:lnTo>
                        <a:pt x="4862" y="22556"/>
                      </a:lnTo>
                      <a:close/>
                      <a:moveTo>
                        <a:pt x="4862" y="24327"/>
                      </a:moveTo>
                      <a:lnTo>
                        <a:pt x="1" y="27010"/>
                      </a:lnTo>
                      <a:lnTo>
                        <a:pt x="1" y="27285"/>
                      </a:lnTo>
                      <a:lnTo>
                        <a:pt x="4862" y="24656"/>
                      </a:lnTo>
                      <a:close/>
                      <a:moveTo>
                        <a:pt x="4862" y="23700"/>
                      </a:moveTo>
                      <a:lnTo>
                        <a:pt x="1" y="26383"/>
                      </a:lnTo>
                      <a:lnTo>
                        <a:pt x="1" y="26658"/>
                      </a:lnTo>
                      <a:lnTo>
                        <a:pt x="4862" y="24041"/>
                      </a:lnTo>
                      <a:close/>
                      <a:moveTo>
                        <a:pt x="4862" y="25811"/>
                      </a:moveTo>
                      <a:lnTo>
                        <a:pt x="1" y="28494"/>
                      </a:lnTo>
                      <a:lnTo>
                        <a:pt x="1" y="28769"/>
                      </a:lnTo>
                      <a:lnTo>
                        <a:pt x="4862" y="26152"/>
                      </a:lnTo>
                      <a:close/>
                      <a:moveTo>
                        <a:pt x="4862" y="25173"/>
                      </a:moveTo>
                      <a:lnTo>
                        <a:pt x="1" y="27868"/>
                      </a:lnTo>
                      <a:lnTo>
                        <a:pt x="1" y="28143"/>
                      </a:lnTo>
                      <a:lnTo>
                        <a:pt x="4862" y="25514"/>
                      </a:lnTo>
                      <a:close/>
                      <a:moveTo>
                        <a:pt x="4862" y="27285"/>
                      </a:moveTo>
                      <a:lnTo>
                        <a:pt x="1" y="29979"/>
                      </a:lnTo>
                      <a:lnTo>
                        <a:pt x="1" y="30254"/>
                      </a:lnTo>
                      <a:lnTo>
                        <a:pt x="4862" y="27626"/>
                      </a:lnTo>
                      <a:close/>
                      <a:moveTo>
                        <a:pt x="4862" y="26658"/>
                      </a:moveTo>
                      <a:lnTo>
                        <a:pt x="1" y="29341"/>
                      </a:lnTo>
                      <a:lnTo>
                        <a:pt x="1" y="29616"/>
                      </a:lnTo>
                      <a:lnTo>
                        <a:pt x="4862" y="26988"/>
                      </a:lnTo>
                      <a:close/>
                      <a:moveTo>
                        <a:pt x="4862" y="28769"/>
                      </a:moveTo>
                      <a:lnTo>
                        <a:pt x="1" y="31453"/>
                      </a:lnTo>
                      <a:lnTo>
                        <a:pt x="1" y="31728"/>
                      </a:lnTo>
                      <a:lnTo>
                        <a:pt x="4862" y="29110"/>
                      </a:lnTo>
                      <a:close/>
                      <a:moveTo>
                        <a:pt x="4862" y="28132"/>
                      </a:moveTo>
                      <a:lnTo>
                        <a:pt x="1" y="30826"/>
                      </a:lnTo>
                      <a:lnTo>
                        <a:pt x="1" y="31101"/>
                      </a:lnTo>
                      <a:lnTo>
                        <a:pt x="4862" y="28472"/>
                      </a:lnTo>
                      <a:close/>
                      <a:moveTo>
                        <a:pt x="4862" y="30243"/>
                      </a:moveTo>
                      <a:lnTo>
                        <a:pt x="1" y="32926"/>
                      </a:lnTo>
                      <a:lnTo>
                        <a:pt x="1" y="33201"/>
                      </a:lnTo>
                      <a:lnTo>
                        <a:pt x="4862" y="30573"/>
                      </a:lnTo>
                      <a:close/>
                      <a:moveTo>
                        <a:pt x="4862" y="29605"/>
                      </a:moveTo>
                      <a:lnTo>
                        <a:pt x="1" y="32299"/>
                      </a:lnTo>
                      <a:lnTo>
                        <a:pt x="1" y="32574"/>
                      </a:lnTo>
                      <a:lnTo>
                        <a:pt x="4862" y="29946"/>
                      </a:lnTo>
                      <a:close/>
                      <a:moveTo>
                        <a:pt x="4862" y="31728"/>
                      </a:moveTo>
                      <a:lnTo>
                        <a:pt x="1" y="34422"/>
                      </a:lnTo>
                      <a:lnTo>
                        <a:pt x="1" y="34697"/>
                      </a:lnTo>
                      <a:lnTo>
                        <a:pt x="4862" y="32069"/>
                      </a:lnTo>
                      <a:close/>
                      <a:moveTo>
                        <a:pt x="4862" y="31101"/>
                      </a:moveTo>
                      <a:lnTo>
                        <a:pt x="1" y="33784"/>
                      </a:lnTo>
                      <a:lnTo>
                        <a:pt x="1" y="34059"/>
                      </a:lnTo>
                      <a:lnTo>
                        <a:pt x="4862" y="31442"/>
                      </a:lnTo>
                      <a:close/>
                      <a:moveTo>
                        <a:pt x="4862" y="33212"/>
                      </a:moveTo>
                      <a:lnTo>
                        <a:pt x="1" y="35907"/>
                      </a:lnTo>
                      <a:lnTo>
                        <a:pt x="1" y="36181"/>
                      </a:lnTo>
                      <a:lnTo>
                        <a:pt x="4862" y="33553"/>
                      </a:lnTo>
                      <a:close/>
                      <a:moveTo>
                        <a:pt x="4862" y="32585"/>
                      </a:moveTo>
                      <a:lnTo>
                        <a:pt x="1" y="35269"/>
                      </a:lnTo>
                      <a:lnTo>
                        <a:pt x="1" y="35544"/>
                      </a:lnTo>
                      <a:lnTo>
                        <a:pt x="4862" y="32915"/>
                      </a:lnTo>
                      <a:close/>
                      <a:moveTo>
                        <a:pt x="4862" y="34697"/>
                      </a:moveTo>
                      <a:lnTo>
                        <a:pt x="1" y="37380"/>
                      </a:lnTo>
                      <a:lnTo>
                        <a:pt x="1" y="37655"/>
                      </a:lnTo>
                      <a:lnTo>
                        <a:pt x="4862" y="35038"/>
                      </a:lnTo>
                      <a:close/>
                      <a:moveTo>
                        <a:pt x="4862" y="34059"/>
                      </a:moveTo>
                      <a:lnTo>
                        <a:pt x="1" y="36753"/>
                      </a:lnTo>
                      <a:lnTo>
                        <a:pt x="1" y="37028"/>
                      </a:lnTo>
                      <a:lnTo>
                        <a:pt x="4862" y="34400"/>
                      </a:lnTo>
                      <a:close/>
                      <a:moveTo>
                        <a:pt x="4862" y="36170"/>
                      </a:moveTo>
                      <a:lnTo>
                        <a:pt x="1" y="38865"/>
                      </a:lnTo>
                      <a:lnTo>
                        <a:pt x="1" y="39140"/>
                      </a:lnTo>
                      <a:lnTo>
                        <a:pt x="4862" y="36511"/>
                      </a:lnTo>
                      <a:close/>
                      <a:moveTo>
                        <a:pt x="4862" y="35544"/>
                      </a:moveTo>
                      <a:lnTo>
                        <a:pt x="1" y="38227"/>
                      </a:lnTo>
                      <a:lnTo>
                        <a:pt x="1" y="38502"/>
                      </a:lnTo>
                      <a:lnTo>
                        <a:pt x="4862" y="35885"/>
                      </a:lnTo>
                      <a:close/>
                      <a:moveTo>
                        <a:pt x="4862" y="37655"/>
                      </a:moveTo>
                      <a:lnTo>
                        <a:pt x="1" y="40338"/>
                      </a:lnTo>
                      <a:lnTo>
                        <a:pt x="1" y="40613"/>
                      </a:lnTo>
                      <a:lnTo>
                        <a:pt x="4862" y="37985"/>
                      </a:lnTo>
                      <a:close/>
                      <a:moveTo>
                        <a:pt x="4862" y="37017"/>
                      </a:moveTo>
                      <a:lnTo>
                        <a:pt x="1" y="39712"/>
                      </a:lnTo>
                      <a:lnTo>
                        <a:pt x="1" y="39986"/>
                      </a:lnTo>
                      <a:lnTo>
                        <a:pt x="4862" y="37358"/>
                      </a:lnTo>
                      <a:close/>
                      <a:moveTo>
                        <a:pt x="4862" y="39140"/>
                      </a:moveTo>
                      <a:lnTo>
                        <a:pt x="1" y="41823"/>
                      </a:lnTo>
                      <a:lnTo>
                        <a:pt x="1" y="42098"/>
                      </a:lnTo>
                      <a:lnTo>
                        <a:pt x="4862" y="39481"/>
                      </a:lnTo>
                      <a:close/>
                      <a:moveTo>
                        <a:pt x="4862" y="38502"/>
                      </a:moveTo>
                      <a:lnTo>
                        <a:pt x="1" y="41196"/>
                      </a:lnTo>
                      <a:lnTo>
                        <a:pt x="1" y="41471"/>
                      </a:lnTo>
                      <a:lnTo>
                        <a:pt x="4862" y="38843"/>
                      </a:lnTo>
                      <a:close/>
                      <a:moveTo>
                        <a:pt x="4862" y="40613"/>
                      </a:moveTo>
                      <a:lnTo>
                        <a:pt x="1" y="43308"/>
                      </a:lnTo>
                      <a:lnTo>
                        <a:pt x="1" y="43582"/>
                      </a:lnTo>
                      <a:lnTo>
                        <a:pt x="4862" y="40954"/>
                      </a:lnTo>
                      <a:close/>
                      <a:moveTo>
                        <a:pt x="4862" y="39986"/>
                      </a:moveTo>
                      <a:lnTo>
                        <a:pt x="1" y="42670"/>
                      </a:lnTo>
                      <a:lnTo>
                        <a:pt x="1" y="42945"/>
                      </a:lnTo>
                      <a:lnTo>
                        <a:pt x="4862" y="40327"/>
                      </a:lnTo>
                      <a:close/>
                      <a:moveTo>
                        <a:pt x="4862" y="42098"/>
                      </a:moveTo>
                      <a:lnTo>
                        <a:pt x="1" y="44781"/>
                      </a:lnTo>
                      <a:lnTo>
                        <a:pt x="1" y="45056"/>
                      </a:lnTo>
                      <a:lnTo>
                        <a:pt x="4862" y="42439"/>
                      </a:lnTo>
                      <a:close/>
                      <a:moveTo>
                        <a:pt x="4862" y="41471"/>
                      </a:moveTo>
                      <a:lnTo>
                        <a:pt x="1" y="44154"/>
                      </a:lnTo>
                      <a:lnTo>
                        <a:pt x="1" y="44429"/>
                      </a:lnTo>
                      <a:lnTo>
                        <a:pt x="4862" y="41801"/>
                      </a:lnTo>
                      <a:close/>
                      <a:moveTo>
                        <a:pt x="4862" y="43582"/>
                      </a:moveTo>
                      <a:lnTo>
                        <a:pt x="1" y="46266"/>
                      </a:lnTo>
                      <a:lnTo>
                        <a:pt x="1" y="46541"/>
                      </a:lnTo>
                      <a:lnTo>
                        <a:pt x="4862" y="43912"/>
                      </a:lnTo>
                      <a:close/>
                      <a:moveTo>
                        <a:pt x="4862" y="42945"/>
                      </a:moveTo>
                      <a:lnTo>
                        <a:pt x="1" y="45639"/>
                      </a:lnTo>
                      <a:lnTo>
                        <a:pt x="1" y="45914"/>
                      </a:lnTo>
                      <a:lnTo>
                        <a:pt x="4862" y="43286"/>
                      </a:lnTo>
                      <a:close/>
                      <a:moveTo>
                        <a:pt x="4862" y="45056"/>
                      </a:moveTo>
                      <a:lnTo>
                        <a:pt x="1" y="47750"/>
                      </a:lnTo>
                      <a:lnTo>
                        <a:pt x="1" y="48025"/>
                      </a:lnTo>
                      <a:lnTo>
                        <a:pt x="4862" y="45397"/>
                      </a:lnTo>
                      <a:close/>
                      <a:moveTo>
                        <a:pt x="4862" y="44429"/>
                      </a:moveTo>
                      <a:lnTo>
                        <a:pt x="1" y="47113"/>
                      </a:lnTo>
                      <a:lnTo>
                        <a:pt x="1" y="47387"/>
                      </a:lnTo>
                      <a:lnTo>
                        <a:pt x="4862" y="44759"/>
                      </a:lnTo>
                      <a:close/>
                      <a:moveTo>
                        <a:pt x="4862" y="46541"/>
                      </a:moveTo>
                      <a:lnTo>
                        <a:pt x="1" y="49235"/>
                      </a:lnTo>
                      <a:lnTo>
                        <a:pt x="1" y="49510"/>
                      </a:lnTo>
                      <a:lnTo>
                        <a:pt x="4862" y="46882"/>
                      </a:lnTo>
                      <a:close/>
                      <a:moveTo>
                        <a:pt x="4862" y="45903"/>
                      </a:moveTo>
                      <a:lnTo>
                        <a:pt x="1" y="48586"/>
                      </a:lnTo>
                      <a:lnTo>
                        <a:pt x="1" y="48861"/>
                      </a:lnTo>
                      <a:lnTo>
                        <a:pt x="4862" y="46233"/>
                      </a:lnTo>
                      <a:close/>
                      <a:moveTo>
                        <a:pt x="4862" y="48014"/>
                      </a:moveTo>
                      <a:lnTo>
                        <a:pt x="1" y="50709"/>
                      </a:lnTo>
                      <a:lnTo>
                        <a:pt x="1" y="50984"/>
                      </a:lnTo>
                      <a:lnTo>
                        <a:pt x="4862" y="48355"/>
                      </a:lnTo>
                      <a:close/>
                      <a:moveTo>
                        <a:pt x="4862" y="47387"/>
                      </a:moveTo>
                      <a:lnTo>
                        <a:pt x="1" y="50071"/>
                      </a:lnTo>
                      <a:lnTo>
                        <a:pt x="1" y="50346"/>
                      </a:lnTo>
                      <a:lnTo>
                        <a:pt x="4862" y="47717"/>
                      </a:lnTo>
                      <a:close/>
                      <a:moveTo>
                        <a:pt x="4862" y="49499"/>
                      </a:moveTo>
                      <a:lnTo>
                        <a:pt x="1" y="52193"/>
                      </a:lnTo>
                      <a:lnTo>
                        <a:pt x="1" y="52468"/>
                      </a:lnTo>
                      <a:lnTo>
                        <a:pt x="4862" y="49840"/>
                      </a:lnTo>
                      <a:close/>
                      <a:moveTo>
                        <a:pt x="4862" y="48872"/>
                      </a:moveTo>
                      <a:lnTo>
                        <a:pt x="1" y="51555"/>
                      </a:lnTo>
                      <a:lnTo>
                        <a:pt x="1" y="51830"/>
                      </a:lnTo>
                      <a:lnTo>
                        <a:pt x="4862" y="49213"/>
                      </a:lnTo>
                      <a:close/>
                      <a:moveTo>
                        <a:pt x="4862" y="50984"/>
                      </a:moveTo>
                      <a:lnTo>
                        <a:pt x="1" y="53667"/>
                      </a:lnTo>
                      <a:lnTo>
                        <a:pt x="1" y="53942"/>
                      </a:lnTo>
                      <a:lnTo>
                        <a:pt x="4862" y="51324"/>
                      </a:lnTo>
                      <a:close/>
                      <a:moveTo>
                        <a:pt x="4862" y="50346"/>
                      </a:moveTo>
                      <a:lnTo>
                        <a:pt x="1" y="53040"/>
                      </a:lnTo>
                      <a:lnTo>
                        <a:pt x="1" y="53315"/>
                      </a:lnTo>
                      <a:lnTo>
                        <a:pt x="4862" y="50687"/>
                      </a:lnTo>
                      <a:close/>
                      <a:moveTo>
                        <a:pt x="4862" y="30243"/>
                      </a:moveTo>
                      <a:lnTo>
                        <a:pt x="1" y="32937"/>
                      </a:lnTo>
                      <a:lnTo>
                        <a:pt x="1" y="33212"/>
                      </a:lnTo>
                      <a:lnTo>
                        <a:pt x="4862" y="30584"/>
                      </a:lnTo>
                      <a:close/>
                      <a:moveTo>
                        <a:pt x="4862" y="29616"/>
                      </a:moveTo>
                      <a:lnTo>
                        <a:pt x="1" y="32310"/>
                      </a:lnTo>
                      <a:lnTo>
                        <a:pt x="1" y="32585"/>
                      </a:lnTo>
                      <a:lnTo>
                        <a:pt x="4862" y="29957"/>
                      </a:lnTo>
                      <a:close/>
                    </a:path>
                  </a:pathLst>
                </a:custGeom>
                <a:solidFill>
                  <a:srgbClr val="524656">
                    <a:alpha val="16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5" name="Google Shape;1345;p39"/>
                <p:cNvSpPr/>
                <p:nvPr/>
              </p:nvSpPr>
              <p:spPr>
                <a:xfrm flipH="1">
                  <a:off x="-1079278" y="1971807"/>
                  <a:ext cx="1341695" cy="4677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7" h="53677" extrusionOk="0">
                      <a:moveTo>
                        <a:pt x="1" y="0"/>
                      </a:moveTo>
                      <a:lnTo>
                        <a:pt x="1" y="53677"/>
                      </a:lnTo>
                      <a:lnTo>
                        <a:pt x="15397" y="53677"/>
                      </a:lnTo>
                      <a:lnTo>
                        <a:pt x="15397" y="0"/>
                      </a:lnTo>
                      <a:close/>
                    </a:path>
                  </a:pathLst>
                </a:custGeom>
                <a:solidFill>
                  <a:srgbClr val="000000">
                    <a:alpha val="3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6" name="Google Shape;1346;p39"/>
                <p:cNvSpPr/>
                <p:nvPr/>
              </p:nvSpPr>
              <p:spPr>
                <a:xfrm flipH="1">
                  <a:off x="-1089303" y="1998558"/>
                  <a:ext cx="1341695" cy="4470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97" h="51303" extrusionOk="0">
                      <a:moveTo>
                        <a:pt x="1" y="1"/>
                      </a:moveTo>
                      <a:lnTo>
                        <a:pt x="15397" y="1"/>
                      </a:lnTo>
                      <a:lnTo>
                        <a:pt x="15397" y="342"/>
                      </a:lnTo>
                      <a:lnTo>
                        <a:pt x="1" y="342"/>
                      </a:lnTo>
                      <a:close/>
                      <a:moveTo>
                        <a:pt x="1" y="958"/>
                      </a:moveTo>
                      <a:lnTo>
                        <a:pt x="15397" y="958"/>
                      </a:lnTo>
                      <a:lnTo>
                        <a:pt x="15397" y="628"/>
                      </a:lnTo>
                      <a:lnTo>
                        <a:pt x="1" y="628"/>
                      </a:lnTo>
                      <a:close/>
                      <a:moveTo>
                        <a:pt x="1" y="1804"/>
                      </a:moveTo>
                      <a:lnTo>
                        <a:pt x="15397" y="1804"/>
                      </a:lnTo>
                      <a:lnTo>
                        <a:pt x="15397" y="1475"/>
                      </a:lnTo>
                      <a:lnTo>
                        <a:pt x="1" y="1475"/>
                      </a:lnTo>
                      <a:close/>
                      <a:moveTo>
                        <a:pt x="1" y="2442"/>
                      </a:moveTo>
                      <a:lnTo>
                        <a:pt x="15397" y="2442"/>
                      </a:lnTo>
                      <a:lnTo>
                        <a:pt x="15397" y="2101"/>
                      </a:lnTo>
                      <a:lnTo>
                        <a:pt x="1" y="2101"/>
                      </a:lnTo>
                      <a:close/>
                      <a:moveTo>
                        <a:pt x="1" y="3289"/>
                      </a:moveTo>
                      <a:lnTo>
                        <a:pt x="15397" y="3289"/>
                      </a:lnTo>
                      <a:lnTo>
                        <a:pt x="15397" y="2948"/>
                      </a:lnTo>
                      <a:lnTo>
                        <a:pt x="1" y="2948"/>
                      </a:lnTo>
                      <a:close/>
                      <a:moveTo>
                        <a:pt x="1" y="3916"/>
                      </a:moveTo>
                      <a:lnTo>
                        <a:pt x="15397" y="3916"/>
                      </a:lnTo>
                      <a:lnTo>
                        <a:pt x="15397" y="3586"/>
                      </a:lnTo>
                      <a:lnTo>
                        <a:pt x="1" y="3586"/>
                      </a:lnTo>
                      <a:close/>
                      <a:moveTo>
                        <a:pt x="1" y="4763"/>
                      </a:moveTo>
                      <a:lnTo>
                        <a:pt x="15397" y="4763"/>
                      </a:lnTo>
                      <a:lnTo>
                        <a:pt x="15397" y="4433"/>
                      </a:lnTo>
                      <a:lnTo>
                        <a:pt x="1" y="4433"/>
                      </a:lnTo>
                      <a:close/>
                      <a:moveTo>
                        <a:pt x="1" y="5401"/>
                      </a:moveTo>
                      <a:lnTo>
                        <a:pt x="15397" y="5401"/>
                      </a:lnTo>
                      <a:lnTo>
                        <a:pt x="15397" y="5060"/>
                      </a:lnTo>
                      <a:lnTo>
                        <a:pt x="1" y="5060"/>
                      </a:lnTo>
                      <a:close/>
                      <a:moveTo>
                        <a:pt x="1" y="6247"/>
                      </a:moveTo>
                      <a:lnTo>
                        <a:pt x="15397" y="6247"/>
                      </a:lnTo>
                      <a:lnTo>
                        <a:pt x="15397" y="5917"/>
                      </a:lnTo>
                      <a:lnTo>
                        <a:pt x="1" y="5917"/>
                      </a:lnTo>
                      <a:close/>
                      <a:moveTo>
                        <a:pt x="1" y="6885"/>
                      </a:moveTo>
                      <a:lnTo>
                        <a:pt x="15397" y="6885"/>
                      </a:lnTo>
                      <a:lnTo>
                        <a:pt x="15397" y="6544"/>
                      </a:lnTo>
                      <a:lnTo>
                        <a:pt x="1" y="6544"/>
                      </a:lnTo>
                      <a:close/>
                      <a:moveTo>
                        <a:pt x="1" y="7732"/>
                      </a:moveTo>
                      <a:lnTo>
                        <a:pt x="15397" y="7732"/>
                      </a:lnTo>
                      <a:lnTo>
                        <a:pt x="15397" y="7391"/>
                      </a:lnTo>
                      <a:lnTo>
                        <a:pt x="1" y="7391"/>
                      </a:lnTo>
                      <a:close/>
                      <a:moveTo>
                        <a:pt x="1" y="8359"/>
                      </a:moveTo>
                      <a:lnTo>
                        <a:pt x="15397" y="8359"/>
                      </a:lnTo>
                      <a:lnTo>
                        <a:pt x="15397" y="8040"/>
                      </a:lnTo>
                      <a:lnTo>
                        <a:pt x="1" y="8040"/>
                      </a:lnTo>
                      <a:close/>
                      <a:moveTo>
                        <a:pt x="1" y="9206"/>
                      </a:moveTo>
                      <a:lnTo>
                        <a:pt x="15397" y="9206"/>
                      </a:lnTo>
                      <a:lnTo>
                        <a:pt x="15397" y="8876"/>
                      </a:lnTo>
                      <a:lnTo>
                        <a:pt x="1" y="8876"/>
                      </a:lnTo>
                      <a:close/>
                      <a:moveTo>
                        <a:pt x="1" y="9843"/>
                      </a:moveTo>
                      <a:lnTo>
                        <a:pt x="15397" y="9843"/>
                      </a:lnTo>
                      <a:lnTo>
                        <a:pt x="15397" y="9502"/>
                      </a:lnTo>
                      <a:lnTo>
                        <a:pt x="1" y="9502"/>
                      </a:lnTo>
                      <a:close/>
                      <a:moveTo>
                        <a:pt x="1" y="10690"/>
                      </a:moveTo>
                      <a:lnTo>
                        <a:pt x="15397" y="10690"/>
                      </a:lnTo>
                      <a:lnTo>
                        <a:pt x="15397" y="10360"/>
                      </a:lnTo>
                      <a:lnTo>
                        <a:pt x="1" y="10360"/>
                      </a:lnTo>
                      <a:close/>
                      <a:moveTo>
                        <a:pt x="1" y="11317"/>
                      </a:moveTo>
                      <a:lnTo>
                        <a:pt x="15397" y="11317"/>
                      </a:lnTo>
                      <a:lnTo>
                        <a:pt x="15397" y="10987"/>
                      </a:lnTo>
                      <a:lnTo>
                        <a:pt x="1" y="10987"/>
                      </a:lnTo>
                      <a:close/>
                      <a:moveTo>
                        <a:pt x="1" y="12175"/>
                      </a:moveTo>
                      <a:lnTo>
                        <a:pt x="15397" y="12175"/>
                      </a:lnTo>
                      <a:lnTo>
                        <a:pt x="15397" y="11845"/>
                      </a:lnTo>
                      <a:lnTo>
                        <a:pt x="1" y="11845"/>
                      </a:lnTo>
                      <a:close/>
                      <a:moveTo>
                        <a:pt x="1" y="12802"/>
                      </a:moveTo>
                      <a:lnTo>
                        <a:pt x="15397" y="12802"/>
                      </a:lnTo>
                      <a:lnTo>
                        <a:pt x="15397" y="12472"/>
                      </a:lnTo>
                      <a:lnTo>
                        <a:pt x="1" y="12472"/>
                      </a:lnTo>
                      <a:close/>
                      <a:moveTo>
                        <a:pt x="1" y="13648"/>
                      </a:moveTo>
                      <a:lnTo>
                        <a:pt x="15397" y="13648"/>
                      </a:lnTo>
                      <a:lnTo>
                        <a:pt x="15397" y="13318"/>
                      </a:lnTo>
                      <a:lnTo>
                        <a:pt x="1" y="13318"/>
                      </a:lnTo>
                      <a:close/>
                      <a:moveTo>
                        <a:pt x="1" y="14286"/>
                      </a:moveTo>
                      <a:lnTo>
                        <a:pt x="15397" y="14286"/>
                      </a:lnTo>
                      <a:lnTo>
                        <a:pt x="15397" y="13945"/>
                      </a:lnTo>
                      <a:lnTo>
                        <a:pt x="1" y="13945"/>
                      </a:lnTo>
                      <a:close/>
                      <a:moveTo>
                        <a:pt x="1" y="15133"/>
                      </a:moveTo>
                      <a:lnTo>
                        <a:pt x="15397" y="15133"/>
                      </a:lnTo>
                      <a:lnTo>
                        <a:pt x="15397" y="14803"/>
                      </a:lnTo>
                      <a:lnTo>
                        <a:pt x="1" y="14803"/>
                      </a:lnTo>
                      <a:close/>
                      <a:moveTo>
                        <a:pt x="1" y="15771"/>
                      </a:moveTo>
                      <a:lnTo>
                        <a:pt x="15397" y="15771"/>
                      </a:lnTo>
                      <a:lnTo>
                        <a:pt x="15397" y="15430"/>
                      </a:lnTo>
                      <a:lnTo>
                        <a:pt x="1" y="15430"/>
                      </a:lnTo>
                      <a:close/>
                      <a:moveTo>
                        <a:pt x="1" y="16618"/>
                      </a:moveTo>
                      <a:lnTo>
                        <a:pt x="15397" y="16618"/>
                      </a:lnTo>
                      <a:lnTo>
                        <a:pt x="15397" y="16288"/>
                      </a:lnTo>
                      <a:lnTo>
                        <a:pt x="1" y="16288"/>
                      </a:lnTo>
                      <a:close/>
                      <a:moveTo>
                        <a:pt x="1" y="17244"/>
                      </a:moveTo>
                      <a:lnTo>
                        <a:pt x="15397" y="17244"/>
                      </a:lnTo>
                      <a:lnTo>
                        <a:pt x="15397" y="16915"/>
                      </a:lnTo>
                      <a:lnTo>
                        <a:pt x="1" y="16915"/>
                      </a:lnTo>
                      <a:close/>
                      <a:moveTo>
                        <a:pt x="1" y="18091"/>
                      </a:moveTo>
                      <a:lnTo>
                        <a:pt x="15397" y="18091"/>
                      </a:lnTo>
                      <a:lnTo>
                        <a:pt x="15397" y="17761"/>
                      </a:lnTo>
                      <a:lnTo>
                        <a:pt x="1" y="17761"/>
                      </a:lnTo>
                      <a:close/>
                      <a:moveTo>
                        <a:pt x="1" y="18729"/>
                      </a:moveTo>
                      <a:lnTo>
                        <a:pt x="15397" y="18729"/>
                      </a:lnTo>
                      <a:lnTo>
                        <a:pt x="15397" y="18388"/>
                      </a:lnTo>
                      <a:lnTo>
                        <a:pt x="1" y="18388"/>
                      </a:lnTo>
                      <a:close/>
                      <a:moveTo>
                        <a:pt x="1" y="19576"/>
                      </a:moveTo>
                      <a:lnTo>
                        <a:pt x="15397" y="19576"/>
                      </a:lnTo>
                      <a:lnTo>
                        <a:pt x="15397" y="19246"/>
                      </a:lnTo>
                      <a:lnTo>
                        <a:pt x="1" y="19246"/>
                      </a:lnTo>
                      <a:close/>
                      <a:moveTo>
                        <a:pt x="1" y="20214"/>
                      </a:moveTo>
                      <a:lnTo>
                        <a:pt x="15397" y="20214"/>
                      </a:lnTo>
                      <a:lnTo>
                        <a:pt x="15397" y="19873"/>
                      </a:lnTo>
                      <a:lnTo>
                        <a:pt x="1" y="19873"/>
                      </a:lnTo>
                      <a:close/>
                      <a:moveTo>
                        <a:pt x="1" y="21060"/>
                      </a:moveTo>
                      <a:lnTo>
                        <a:pt x="15397" y="21060"/>
                      </a:lnTo>
                      <a:lnTo>
                        <a:pt x="15397" y="20720"/>
                      </a:lnTo>
                      <a:lnTo>
                        <a:pt x="1" y="20720"/>
                      </a:lnTo>
                      <a:close/>
                      <a:moveTo>
                        <a:pt x="1" y="21687"/>
                      </a:moveTo>
                      <a:lnTo>
                        <a:pt x="15397" y="21687"/>
                      </a:lnTo>
                      <a:lnTo>
                        <a:pt x="15397" y="21357"/>
                      </a:lnTo>
                      <a:lnTo>
                        <a:pt x="1" y="21357"/>
                      </a:lnTo>
                      <a:close/>
                      <a:moveTo>
                        <a:pt x="1" y="22534"/>
                      </a:moveTo>
                      <a:lnTo>
                        <a:pt x="15397" y="22534"/>
                      </a:lnTo>
                      <a:lnTo>
                        <a:pt x="15397" y="22204"/>
                      </a:lnTo>
                      <a:lnTo>
                        <a:pt x="1" y="22204"/>
                      </a:lnTo>
                      <a:close/>
                      <a:moveTo>
                        <a:pt x="1" y="23172"/>
                      </a:moveTo>
                      <a:lnTo>
                        <a:pt x="15397" y="23172"/>
                      </a:lnTo>
                      <a:lnTo>
                        <a:pt x="15397" y="22842"/>
                      </a:lnTo>
                      <a:lnTo>
                        <a:pt x="1" y="22842"/>
                      </a:lnTo>
                      <a:close/>
                      <a:moveTo>
                        <a:pt x="1" y="24019"/>
                      </a:moveTo>
                      <a:lnTo>
                        <a:pt x="15397" y="24019"/>
                      </a:lnTo>
                      <a:lnTo>
                        <a:pt x="15397" y="23689"/>
                      </a:lnTo>
                      <a:lnTo>
                        <a:pt x="1" y="23689"/>
                      </a:lnTo>
                      <a:close/>
                      <a:moveTo>
                        <a:pt x="1" y="24656"/>
                      </a:moveTo>
                      <a:lnTo>
                        <a:pt x="15397" y="24656"/>
                      </a:lnTo>
                      <a:lnTo>
                        <a:pt x="15397" y="24316"/>
                      </a:lnTo>
                      <a:lnTo>
                        <a:pt x="1" y="24316"/>
                      </a:lnTo>
                      <a:close/>
                      <a:moveTo>
                        <a:pt x="1" y="25503"/>
                      </a:moveTo>
                      <a:lnTo>
                        <a:pt x="15397" y="25503"/>
                      </a:lnTo>
                      <a:lnTo>
                        <a:pt x="15397" y="25162"/>
                      </a:lnTo>
                      <a:lnTo>
                        <a:pt x="1" y="25162"/>
                      </a:lnTo>
                      <a:close/>
                      <a:moveTo>
                        <a:pt x="1" y="26130"/>
                      </a:moveTo>
                      <a:lnTo>
                        <a:pt x="15397" y="26130"/>
                      </a:lnTo>
                      <a:lnTo>
                        <a:pt x="15397" y="25800"/>
                      </a:lnTo>
                      <a:lnTo>
                        <a:pt x="1" y="25800"/>
                      </a:lnTo>
                      <a:close/>
                      <a:moveTo>
                        <a:pt x="1" y="26977"/>
                      </a:moveTo>
                      <a:lnTo>
                        <a:pt x="15397" y="26977"/>
                      </a:lnTo>
                      <a:lnTo>
                        <a:pt x="15397" y="26647"/>
                      </a:lnTo>
                      <a:lnTo>
                        <a:pt x="1" y="26647"/>
                      </a:lnTo>
                      <a:close/>
                      <a:moveTo>
                        <a:pt x="1" y="27615"/>
                      </a:moveTo>
                      <a:lnTo>
                        <a:pt x="15397" y="27615"/>
                      </a:lnTo>
                      <a:lnTo>
                        <a:pt x="15397" y="27285"/>
                      </a:lnTo>
                      <a:lnTo>
                        <a:pt x="1" y="27285"/>
                      </a:lnTo>
                      <a:close/>
                      <a:moveTo>
                        <a:pt x="1" y="28461"/>
                      </a:moveTo>
                      <a:lnTo>
                        <a:pt x="15397" y="28461"/>
                      </a:lnTo>
                      <a:lnTo>
                        <a:pt x="15397" y="28132"/>
                      </a:lnTo>
                      <a:lnTo>
                        <a:pt x="1" y="28132"/>
                      </a:lnTo>
                      <a:close/>
                      <a:moveTo>
                        <a:pt x="1" y="29088"/>
                      </a:moveTo>
                      <a:lnTo>
                        <a:pt x="15397" y="29088"/>
                      </a:lnTo>
                      <a:lnTo>
                        <a:pt x="15397" y="28758"/>
                      </a:lnTo>
                      <a:lnTo>
                        <a:pt x="1" y="28758"/>
                      </a:lnTo>
                      <a:close/>
                      <a:moveTo>
                        <a:pt x="1" y="29946"/>
                      </a:moveTo>
                      <a:lnTo>
                        <a:pt x="15397" y="29946"/>
                      </a:lnTo>
                      <a:lnTo>
                        <a:pt x="15397" y="29616"/>
                      </a:lnTo>
                      <a:lnTo>
                        <a:pt x="1" y="29616"/>
                      </a:lnTo>
                      <a:close/>
                      <a:moveTo>
                        <a:pt x="1" y="30573"/>
                      </a:moveTo>
                      <a:lnTo>
                        <a:pt x="15397" y="30573"/>
                      </a:lnTo>
                      <a:lnTo>
                        <a:pt x="15397" y="30243"/>
                      </a:lnTo>
                      <a:lnTo>
                        <a:pt x="1" y="30243"/>
                      </a:lnTo>
                      <a:close/>
                      <a:moveTo>
                        <a:pt x="1" y="31420"/>
                      </a:moveTo>
                      <a:lnTo>
                        <a:pt x="15397" y="31420"/>
                      </a:lnTo>
                      <a:lnTo>
                        <a:pt x="15397" y="31090"/>
                      </a:lnTo>
                      <a:lnTo>
                        <a:pt x="1" y="31090"/>
                      </a:lnTo>
                      <a:close/>
                      <a:moveTo>
                        <a:pt x="1" y="32058"/>
                      </a:moveTo>
                      <a:lnTo>
                        <a:pt x="15397" y="32058"/>
                      </a:lnTo>
                      <a:lnTo>
                        <a:pt x="15397" y="31717"/>
                      </a:lnTo>
                      <a:lnTo>
                        <a:pt x="1" y="31717"/>
                      </a:lnTo>
                      <a:close/>
                      <a:moveTo>
                        <a:pt x="1" y="32904"/>
                      </a:moveTo>
                      <a:lnTo>
                        <a:pt x="15397" y="32904"/>
                      </a:lnTo>
                      <a:lnTo>
                        <a:pt x="15397" y="32563"/>
                      </a:lnTo>
                      <a:lnTo>
                        <a:pt x="1" y="32563"/>
                      </a:lnTo>
                      <a:close/>
                      <a:moveTo>
                        <a:pt x="1" y="33531"/>
                      </a:moveTo>
                      <a:lnTo>
                        <a:pt x="15397" y="33531"/>
                      </a:lnTo>
                      <a:lnTo>
                        <a:pt x="15397" y="33201"/>
                      </a:lnTo>
                      <a:lnTo>
                        <a:pt x="1" y="33201"/>
                      </a:lnTo>
                      <a:close/>
                      <a:moveTo>
                        <a:pt x="1" y="34389"/>
                      </a:moveTo>
                      <a:lnTo>
                        <a:pt x="15397" y="34389"/>
                      </a:lnTo>
                      <a:lnTo>
                        <a:pt x="15397" y="34048"/>
                      </a:lnTo>
                      <a:lnTo>
                        <a:pt x="1" y="34048"/>
                      </a:lnTo>
                      <a:close/>
                      <a:moveTo>
                        <a:pt x="1" y="35016"/>
                      </a:moveTo>
                      <a:lnTo>
                        <a:pt x="15397" y="35016"/>
                      </a:lnTo>
                      <a:lnTo>
                        <a:pt x="15397" y="34686"/>
                      </a:lnTo>
                      <a:lnTo>
                        <a:pt x="1" y="34686"/>
                      </a:lnTo>
                      <a:close/>
                      <a:moveTo>
                        <a:pt x="1" y="35863"/>
                      </a:moveTo>
                      <a:lnTo>
                        <a:pt x="15397" y="35863"/>
                      </a:lnTo>
                      <a:lnTo>
                        <a:pt x="15397" y="35533"/>
                      </a:lnTo>
                      <a:lnTo>
                        <a:pt x="1" y="35533"/>
                      </a:lnTo>
                      <a:close/>
                      <a:moveTo>
                        <a:pt x="1" y="36500"/>
                      </a:moveTo>
                      <a:lnTo>
                        <a:pt x="15397" y="36500"/>
                      </a:lnTo>
                      <a:lnTo>
                        <a:pt x="15397" y="36159"/>
                      </a:lnTo>
                      <a:lnTo>
                        <a:pt x="1" y="36159"/>
                      </a:lnTo>
                      <a:close/>
                      <a:moveTo>
                        <a:pt x="1" y="37347"/>
                      </a:moveTo>
                      <a:lnTo>
                        <a:pt x="15397" y="37347"/>
                      </a:lnTo>
                      <a:lnTo>
                        <a:pt x="15397" y="37006"/>
                      </a:lnTo>
                      <a:lnTo>
                        <a:pt x="1" y="37006"/>
                      </a:lnTo>
                      <a:close/>
                      <a:moveTo>
                        <a:pt x="1" y="37974"/>
                      </a:moveTo>
                      <a:lnTo>
                        <a:pt x="15397" y="37974"/>
                      </a:lnTo>
                      <a:lnTo>
                        <a:pt x="15397" y="37644"/>
                      </a:lnTo>
                      <a:lnTo>
                        <a:pt x="1" y="37644"/>
                      </a:lnTo>
                      <a:close/>
                      <a:moveTo>
                        <a:pt x="1" y="38832"/>
                      </a:moveTo>
                      <a:lnTo>
                        <a:pt x="15397" y="38832"/>
                      </a:lnTo>
                      <a:lnTo>
                        <a:pt x="15397" y="38502"/>
                      </a:lnTo>
                      <a:lnTo>
                        <a:pt x="1" y="38502"/>
                      </a:lnTo>
                      <a:close/>
                      <a:moveTo>
                        <a:pt x="1" y="39459"/>
                      </a:moveTo>
                      <a:lnTo>
                        <a:pt x="15397" y="39459"/>
                      </a:lnTo>
                      <a:lnTo>
                        <a:pt x="15397" y="39129"/>
                      </a:lnTo>
                      <a:lnTo>
                        <a:pt x="1" y="39129"/>
                      </a:lnTo>
                      <a:close/>
                      <a:moveTo>
                        <a:pt x="1" y="40305"/>
                      </a:moveTo>
                      <a:lnTo>
                        <a:pt x="15397" y="40305"/>
                      </a:lnTo>
                      <a:lnTo>
                        <a:pt x="15397" y="39975"/>
                      </a:lnTo>
                      <a:lnTo>
                        <a:pt x="1" y="39975"/>
                      </a:lnTo>
                      <a:close/>
                      <a:moveTo>
                        <a:pt x="1" y="40943"/>
                      </a:moveTo>
                      <a:lnTo>
                        <a:pt x="15397" y="40943"/>
                      </a:lnTo>
                      <a:lnTo>
                        <a:pt x="15397" y="40613"/>
                      </a:lnTo>
                      <a:lnTo>
                        <a:pt x="1" y="40613"/>
                      </a:lnTo>
                      <a:close/>
                      <a:moveTo>
                        <a:pt x="1" y="41790"/>
                      </a:moveTo>
                      <a:lnTo>
                        <a:pt x="15397" y="41790"/>
                      </a:lnTo>
                      <a:lnTo>
                        <a:pt x="15397" y="41449"/>
                      </a:lnTo>
                      <a:lnTo>
                        <a:pt x="1" y="41449"/>
                      </a:lnTo>
                      <a:close/>
                      <a:moveTo>
                        <a:pt x="1" y="42417"/>
                      </a:moveTo>
                      <a:lnTo>
                        <a:pt x="15397" y="42417"/>
                      </a:lnTo>
                      <a:lnTo>
                        <a:pt x="15397" y="42087"/>
                      </a:lnTo>
                      <a:lnTo>
                        <a:pt x="1" y="42087"/>
                      </a:lnTo>
                      <a:close/>
                      <a:moveTo>
                        <a:pt x="1" y="43275"/>
                      </a:moveTo>
                      <a:lnTo>
                        <a:pt x="15397" y="43275"/>
                      </a:lnTo>
                      <a:lnTo>
                        <a:pt x="15397" y="42934"/>
                      </a:lnTo>
                      <a:lnTo>
                        <a:pt x="1" y="42934"/>
                      </a:lnTo>
                      <a:close/>
                      <a:moveTo>
                        <a:pt x="1" y="43901"/>
                      </a:moveTo>
                      <a:lnTo>
                        <a:pt x="15397" y="43901"/>
                      </a:lnTo>
                      <a:lnTo>
                        <a:pt x="15397" y="43571"/>
                      </a:lnTo>
                      <a:lnTo>
                        <a:pt x="1" y="43571"/>
                      </a:lnTo>
                      <a:close/>
                      <a:moveTo>
                        <a:pt x="1" y="44748"/>
                      </a:moveTo>
                      <a:lnTo>
                        <a:pt x="15397" y="44748"/>
                      </a:lnTo>
                      <a:lnTo>
                        <a:pt x="15397" y="44418"/>
                      </a:lnTo>
                      <a:lnTo>
                        <a:pt x="1" y="44418"/>
                      </a:lnTo>
                      <a:close/>
                      <a:moveTo>
                        <a:pt x="1" y="45386"/>
                      </a:moveTo>
                      <a:lnTo>
                        <a:pt x="15397" y="45386"/>
                      </a:lnTo>
                      <a:lnTo>
                        <a:pt x="15397" y="45045"/>
                      </a:lnTo>
                      <a:lnTo>
                        <a:pt x="1" y="45045"/>
                      </a:lnTo>
                      <a:close/>
                      <a:moveTo>
                        <a:pt x="1" y="46233"/>
                      </a:moveTo>
                      <a:lnTo>
                        <a:pt x="15397" y="46233"/>
                      </a:lnTo>
                      <a:lnTo>
                        <a:pt x="15397" y="45892"/>
                      </a:lnTo>
                      <a:lnTo>
                        <a:pt x="1" y="45892"/>
                      </a:lnTo>
                      <a:close/>
                      <a:moveTo>
                        <a:pt x="1" y="46860"/>
                      </a:moveTo>
                      <a:lnTo>
                        <a:pt x="15397" y="46860"/>
                      </a:lnTo>
                      <a:lnTo>
                        <a:pt x="15397" y="46530"/>
                      </a:lnTo>
                      <a:lnTo>
                        <a:pt x="1" y="46530"/>
                      </a:lnTo>
                      <a:close/>
                      <a:moveTo>
                        <a:pt x="1" y="47717"/>
                      </a:moveTo>
                      <a:lnTo>
                        <a:pt x="15397" y="47717"/>
                      </a:lnTo>
                      <a:lnTo>
                        <a:pt x="15397" y="47376"/>
                      </a:lnTo>
                      <a:lnTo>
                        <a:pt x="1" y="47376"/>
                      </a:lnTo>
                      <a:close/>
                      <a:moveTo>
                        <a:pt x="1" y="48344"/>
                      </a:moveTo>
                      <a:lnTo>
                        <a:pt x="15397" y="48344"/>
                      </a:lnTo>
                      <a:lnTo>
                        <a:pt x="15397" y="48014"/>
                      </a:lnTo>
                      <a:lnTo>
                        <a:pt x="1" y="48014"/>
                      </a:lnTo>
                      <a:close/>
                      <a:moveTo>
                        <a:pt x="1" y="49191"/>
                      </a:moveTo>
                      <a:lnTo>
                        <a:pt x="15397" y="49191"/>
                      </a:lnTo>
                      <a:lnTo>
                        <a:pt x="15397" y="48861"/>
                      </a:lnTo>
                      <a:lnTo>
                        <a:pt x="1" y="48861"/>
                      </a:lnTo>
                      <a:close/>
                      <a:moveTo>
                        <a:pt x="1" y="49829"/>
                      </a:moveTo>
                      <a:lnTo>
                        <a:pt x="15397" y="49829"/>
                      </a:lnTo>
                      <a:lnTo>
                        <a:pt x="15397" y="49488"/>
                      </a:lnTo>
                      <a:lnTo>
                        <a:pt x="1" y="49488"/>
                      </a:lnTo>
                      <a:close/>
                      <a:moveTo>
                        <a:pt x="1" y="50676"/>
                      </a:moveTo>
                      <a:lnTo>
                        <a:pt x="15397" y="50676"/>
                      </a:lnTo>
                      <a:lnTo>
                        <a:pt x="15397" y="50335"/>
                      </a:lnTo>
                      <a:lnTo>
                        <a:pt x="1" y="50335"/>
                      </a:lnTo>
                      <a:close/>
                      <a:moveTo>
                        <a:pt x="1" y="51302"/>
                      </a:moveTo>
                      <a:lnTo>
                        <a:pt x="15397" y="51302"/>
                      </a:lnTo>
                      <a:lnTo>
                        <a:pt x="15397" y="50973"/>
                      </a:lnTo>
                      <a:lnTo>
                        <a:pt x="1" y="50973"/>
                      </a:lnTo>
                      <a:close/>
                    </a:path>
                  </a:pathLst>
                </a:custGeom>
                <a:solidFill>
                  <a:srgbClr val="524656">
                    <a:alpha val="16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347" name="Google Shape;1347;p39"/>
              <p:cNvGrpSpPr/>
              <p:nvPr/>
            </p:nvGrpSpPr>
            <p:grpSpPr>
              <a:xfrm flipH="1">
                <a:off x="318878" y="2333946"/>
                <a:ext cx="295221" cy="988044"/>
                <a:chOff x="8000749" y="4100800"/>
                <a:chExt cx="325098" cy="1088034"/>
              </a:xfrm>
            </p:grpSpPr>
            <p:sp>
              <p:nvSpPr>
                <p:cNvPr id="1348" name="Google Shape;1348;p39"/>
                <p:cNvSpPr/>
                <p:nvPr/>
              </p:nvSpPr>
              <p:spPr>
                <a:xfrm>
                  <a:off x="8122132" y="4100800"/>
                  <a:ext cx="111886" cy="15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1585" extrusionOk="0">
                      <a:moveTo>
                        <a:pt x="1166" y="1"/>
                      </a:moveTo>
                      <a:lnTo>
                        <a:pt x="0" y="639"/>
                      </a:lnTo>
                      <a:lnTo>
                        <a:pt x="0" y="1585"/>
                      </a:lnTo>
                      <a:lnTo>
                        <a:pt x="1166" y="958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9" name="Google Shape;1349;p39"/>
                <p:cNvSpPr/>
                <p:nvPr/>
              </p:nvSpPr>
              <p:spPr>
                <a:xfrm>
                  <a:off x="8000749" y="4667508"/>
                  <a:ext cx="110927" cy="15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595" extrusionOk="0">
                      <a:moveTo>
                        <a:pt x="1155" y="0"/>
                      </a:moveTo>
                      <a:lnTo>
                        <a:pt x="1" y="649"/>
                      </a:lnTo>
                      <a:lnTo>
                        <a:pt x="1" y="1595"/>
                      </a:lnTo>
                      <a:lnTo>
                        <a:pt x="1155" y="968"/>
                      </a:lnTo>
                      <a:lnTo>
                        <a:pt x="115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0" name="Google Shape;1350;p39"/>
                <p:cNvSpPr/>
                <p:nvPr/>
              </p:nvSpPr>
              <p:spPr>
                <a:xfrm>
                  <a:off x="8213960" y="5035782"/>
                  <a:ext cx="111886" cy="15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1595" extrusionOk="0">
                      <a:moveTo>
                        <a:pt x="1166" y="0"/>
                      </a:moveTo>
                      <a:lnTo>
                        <a:pt x="0" y="649"/>
                      </a:lnTo>
                      <a:lnTo>
                        <a:pt x="0" y="1595"/>
                      </a:lnTo>
                      <a:lnTo>
                        <a:pt x="1166" y="968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351" name="Google Shape;1351;p39"/>
              <p:cNvGrpSpPr/>
              <p:nvPr/>
            </p:nvGrpSpPr>
            <p:grpSpPr>
              <a:xfrm flipH="1">
                <a:off x="-718919" y="2501683"/>
                <a:ext cx="778221" cy="1783424"/>
                <a:chOff x="8611692" y="4285513"/>
                <a:chExt cx="856977" cy="1963907"/>
              </a:xfrm>
            </p:grpSpPr>
            <p:sp>
              <p:nvSpPr>
                <p:cNvPr id="1352" name="Google Shape;1352;p39"/>
                <p:cNvSpPr/>
                <p:nvPr/>
              </p:nvSpPr>
              <p:spPr>
                <a:xfrm>
                  <a:off x="8957897" y="4285513"/>
                  <a:ext cx="211107" cy="111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" h="1167" extrusionOk="0">
                      <a:moveTo>
                        <a:pt x="0" y="0"/>
                      </a:moveTo>
                      <a:lnTo>
                        <a:pt x="0" y="1166"/>
                      </a:lnTo>
                      <a:lnTo>
                        <a:pt x="2199" y="1166"/>
                      </a:ln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142875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3" name="Google Shape;1353;p39"/>
                <p:cNvSpPr/>
                <p:nvPr/>
              </p:nvSpPr>
              <p:spPr>
                <a:xfrm>
                  <a:off x="8611692" y="5147665"/>
                  <a:ext cx="211202" cy="11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" h="1177" extrusionOk="0">
                      <a:moveTo>
                        <a:pt x="1" y="0"/>
                      </a:moveTo>
                      <a:lnTo>
                        <a:pt x="1" y="1177"/>
                      </a:lnTo>
                      <a:lnTo>
                        <a:pt x="2200" y="1177"/>
                      </a:lnTo>
                      <a:lnTo>
                        <a:pt x="220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142875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4" name="Google Shape;1354;p39"/>
                <p:cNvSpPr/>
                <p:nvPr/>
              </p:nvSpPr>
              <p:spPr>
                <a:xfrm>
                  <a:off x="9257563" y="5569674"/>
                  <a:ext cx="211107" cy="111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" h="1167" extrusionOk="0">
                      <a:moveTo>
                        <a:pt x="0" y="1"/>
                      </a:moveTo>
                      <a:lnTo>
                        <a:pt x="0" y="1167"/>
                      </a:lnTo>
                      <a:lnTo>
                        <a:pt x="2200" y="1167"/>
                      </a:lnTo>
                      <a:lnTo>
                        <a:pt x="220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142875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5" name="Google Shape;1355;p39"/>
                <p:cNvSpPr/>
                <p:nvPr/>
              </p:nvSpPr>
              <p:spPr>
                <a:xfrm>
                  <a:off x="8611692" y="6136382"/>
                  <a:ext cx="211202" cy="11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" h="1178" extrusionOk="0">
                      <a:moveTo>
                        <a:pt x="1" y="0"/>
                      </a:moveTo>
                      <a:lnTo>
                        <a:pt x="1" y="1177"/>
                      </a:lnTo>
                      <a:lnTo>
                        <a:pt x="2200" y="1177"/>
                      </a:lnTo>
                      <a:lnTo>
                        <a:pt x="220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142875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6" name="TextBox 5"/>
          <p:cNvSpPr txBox="1"/>
          <p:nvPr/>
        </p:nvSpPr>
        <p:spPr>
          <a:xfrm>
            <a:off x="1414359" y="393081"/>
            <a:ext cx="3587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  <a:latin typeface="Jumble" panose="02000503000000020004" pitchFamily="2" charset="0"/>
              </a:rPr>
              <a:t>Unit 3</a:t>
            </a:r>
            <a:endParaRPr lang="en-US" sz="4400" dirty="0">
              <a:solidFill>
                <a:schemeClr val="accent4"/>
              </a:solidFill>
              <a:latin typeface="Jumble" panose="02000503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843" y="1515328"/>
            <a:ext cx="6861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 of the future</a:t>
            </a:r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11" y="-16690"/>
            <a:ext cx="1498217" cy="8427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/>
          <p:cNvSpPr/>
          <p:nvPr/>
        </p:nvSpPr>
        <p:spPr>
          <a:xfrm>
            <a:off x="971550" y="171450"/>
            <a:ext cx="7200900" cy="2552700"/>
          </a:xfrm>
          <a:custGeom>
            <a:avLst/>
            <a:gdLst>
              <a:gd name="connsiteX0" fmla="*/ 425459 w 7200900"/>
              <a:gd name="connsiteY0" fmla="*/ 0 h 2552700"/>
              <a:gd name="connsiteX1" fmla="*/ 1187457 w 7200900"/>
              <a:gd name="connsiteY1" fmla="*/ 0 h 2552700"/>
              <a:gd name="connsiteX2" fmla="*/ 1822455 w 7200900"/>
              <a:gd name="connsiteY2" fmla="*/ 0 h 2552700"/>
              <a:gd name="connsiteX3" fmla="*/ 2457453 w 7200900"/>
              <a:gd name="connsiteY3" fmla="*/ 0 h 2552700"/>
              <a:gd name="connsiteX4" fmla="*/ 2901952 w 7200900"/>
              <a:gd name="connsiteY4" fmla="*/ 0 h 2552700"/>
              <a:gd name="connsiteX5" fmla="*/ 3409951 w 7200900"/>
              <a:gd name="connsiteY5" fmla="*/ 0 h 2552700"/>
              <a:gd name="connsiteX6" fmla="*/ 4171948 w 7200900"/>
              <a:gd name="connsiteY6" fmla="*/ 0 h 2552700"/>
              <a:gd name="connsiteX7" fmla="*/ 4870446 w 7200900"/>
              <a:gd name="connsiteY7" fmla="*/ 0 h 2552700"/>
              <a:gd name="connsiteX8" fmla="*/ 5505445 w 7200900"/>
              <a:gd name="connsiteY8" fmla="*/ 0 h 2552700"/>
              <a:gd name="connsiteX9" fmla="*/ 6076943 w 7200900"/>
              <a:gd name="connsiteY9" fmla="*/ 0 h 2552700"/>
              <a:gd name="connsiteX10" fmla="*/ 6775441 w 7200900"/>
              <a:gd name="connsiteY10" fmla="*/ 0 h 2552700"/>
              <a:gd name="connsiteX11" fmla="*/ 7200900 w 7200900"/>
              <a:gd name="connsiteY11" fmla="*/ 425459 h 2552700"/>
              <a:gd name="connsiteX12" fmla="*/ 7200900 w 7200900"/>
              <a:gd name="connsiteY12" fmla="*/ 979829 h 2552700"/>
              <a:gd name="connsiteX13" fmla="*/ 7200900 w 7200900"/>
              <a:gd name="connsiteY13" fmla="*/ 1500936 h 2552700"/>
              <a:gd name="connsiteX14" fmla="*/ 7200900 w 7200900"/>
              <a:gd name="connsiteY14" fmla="*/ 2088568 h 2552700"/>
              <a:gd name="connsiteX15" fmla="*/ 6736768 w 7200900"/>
              <a:gd name="connsiteY15" fmla="*/ 2552700 h 2552700"/>
              <a:gd name="connsiteX16" fmla="*/ 5914356 w 7200900"/>
              <a:gd name="connsiteY16" fmla="*/ 2552700 h 2552700"/>
              <a:gd name="connsiteX17" fmla="*/ 5217396 w 7200900"/>
              <a:gd name="connsiteY17" fmla="*/ 2552700 h 2552700"/>
              <a:gd name="connsiteX18" fmla="*/ 4520437 w 7200900"/>
              <a:gd name="connsiteY18" fmla="*/ 2552700 h 2552700"/>
              <a:gd name="connsiteX19" fmla="*/ 3886203 w 7200900"/>
              <a:gd name="connsiteY19" fmla="*/ 2552700 h 2552700"/>
              <a:gd name="connsiteX20" fmla="*/ 3377423 w 7200900"/>
              <a:gd name="connsiteY20" fmla="*/ 2552700 h 2552700"/>
              <a:gd name="connsiteX21" fmla="*/ 2555011 w 7200900"/>
              <a:gd name="connsiteY21" fmla="*/ 2552700 h 2552700"/>
              <a:gd name="connsiteX22" fmla="*/ 1858051 w 7200900"/>
              <a:gd name="connsiteY22" fmla="*/ 2552700 h 2552700"/>
              <a:gd name="connsiteX23" fmla="*/ 1286544 w 7200900"/>
              <a:gd name="connsiteY23" fmla="*/ 2552700 h 2552700"/>
              <a:gd name="connsiteX24" fmla="*/ 464132 w 7200900"/>
              <a:gd name="connsiteY24" fmla="*/ 2552700 h 2552700"/>
              <a:gd name="connsiteX25" fmla="*/ 0 w 7200900"/>
              <a:gd name="connsiteY25" fmla="*/ 2088568 h 2552700"/>
              <a:gd name="connsiteX26" fmla="*/ 0 w 7200900"/>
              <a:gd name="connsiteY26" fmla="*/ 1567461 h 2552700"/>
              <a:gd name="connsiteX27" fmla="*/ 0 w 7200900"/>
              <a:gd name="connsiteY27" fmla="*/ 1062984 h 2552700"/>
              <a:gd name="connsiteX28" fmla="*/ 0 w 7200900"/>
              <a:gd name="connsiteY28" fmla="*/ 425459 h 2552700"/>
              <a:gd name="connsiteX29" fmla="*/ 425459 w 7200900"/>
              <a:gd name="connsiteY29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0900" h="2552700" fill="none" extrusionOk="0">
                <a:moveTo>
                  <a:pt x="425459" y="0"/>
                </a:moveTo>
                <a:cubicBezTo>
                  <a:pt x="670078" y="37372"/>
                  <a:pt x="999796" y="22739"/>
                  <a:pt x="1187457" y="0"/>
                </a:cubicBezTo>
                <a:cubicBezTo>
                  <a:pt x="1375118" y="-22739"/>
                  <a:pt x="1551341" y="-27148"/>
                  <a:pt x="1822455" y="0"/>
                </a:cubicBezTo>
                <a:cubicBezTo>
                  <a:pt x="2093569" y="27148"/>
                  <a:pt x="2203697" y="21876"/>
                  <a:pt x="2457453" y="0"/>
                </a:cubicBezTo>
                <a:cubicBezTo>
                  <a:pt x="2711209" y="-21876"/>
                  <a:pt x="2772674" y="-7038"/>
                  <a:pt x="2901952" y="0"/>
                </a:cubicBezTo>
                <a:cubicBezTo>
                  <a:pt x="3031230" y="7038"/>
                  <a:pt x="3216008" y="-22789"/>
                  <a:pt x="3409951" y="0"/>
                </a:cubicBezTo>
                <a:cubicBezTo>
                  <a:pt x="3603894" y="22789"/>
                  <a:pt x="3905285" y="-33490"/>
                  <a:pt x="4171948" y="0"/>
                </a:cubicBezTo>
                <a:cubicBezTo>
                  <a:pt x="4438611" y="33490"/>
                  <a:pt x="4639051" y="-23842"/>
                  <a:pt x="4870446" y="0"/>
                </a:cubicBezTo>
                <a:cubicBezTo>
                  <a:pt x="5101841" y="23842"/>
                  <a:pt x="5369518" y="-9921"/>
                  <a:pt x="5505445" y="0"/>
                </a:cubicBezTo>
                <a:cubicBezTo>
                  <a:pt x="5641372" y="9921"/>
                  <a:pt x="5853360" y="-2798"/>
                  <a:pt x="6076943" y="0"/>
                </a:cubicBezTo>
                <a:cubicBezTo>
                  <a:pt x="6300526" y="2798"/>
                  <a:pt x="6565619" y="-9944"/>
                  <a:pt x="6775441" y="0"/>
                </a:cubicBezTo>
                <a:cubicBezTo>
                  <a:pt x="6978847" y="221020"/>
                  <a:pt x="7042882" y="296024"/>
                  <a:pt x="7200900" y="425459"/>
                </a:cubicBezTo>
                <a:cubicBezTo>
                  <a:pt x="7177927" y="597346"/>
                  <a:pt x="7186879" y="738554"/>
                  <a:pt x="7200900" y="979829"/>
                </a:cubicBezTo>
                <a:cubicBezTo>
                  <a:pt x="7214922" y="1221104"/>
                  <a:pt x="7190634" y="1281113"/>
                  <a:pt x="7200900" y="1500936"/>
                </a:cubicBezTo>
                <a:cubicBezTo>
                  <a:pt x="7211166" y="1720759"/>
                  <a:pt x="7184887" y="1873546"/>
                  <a:pt x="7200900" y="2088568"/>
                </a:cubicBezTo>
                <a:cubicBezTo>
                  <a:pt x="7041452" y="2211637"/>
                  <a:pt x="6862307" y="2405026"/>
                  <a:pt x="6736768" y="2552700"/>
                </a:cubicBezTo>
                <a:cubicBezTo>
                  <a:pt x="6550417" y="2585250"/>
                  <a:pt x="6188297" y="2583575"/>
                  <a:pt x="5914356" y="2552700"/>
                </a:cubicBezTo>
                <a:cubicBezTo>
                  <a:pt x="5640415" y="2521825"/>
                  <a:pt x="5373126" y="2560819"/>
                  <a:pt x="5217396" y="2552700"/>
                </a:cubicBezTo>
                <a:cubicBezTo>
                  <a:pt x="5061666" y="2544581"/>
                  <a:pt x="4713509" y="2523462"/>
                  <a:pt x="4520437" y="2552700"/>
                </a:cubicBezTo>
                <a:cubicBezTo>
                  <a:pt x="4327365" y="2581938"/>
                  <a:pt x="4093679" y="2579165"/>
                  <a:pt x="3886203" y="2552700"/>
                </a:cubicBezTo>
                <a:cubicBezTo>
                  <a:pt x="3678727" y="2526235"/>
                  <a:pt x="3540745" y="2574919"/>
                  <a:pt x="3377423" y="2552700"/>
                </a:cubicBezTo>
                <a:cubicBezTo>
                  <a:pt x="3214101" y="2530481"/>
                  <a:pt x="2815373" y="2542330"/>
                  <a:pt x="2555011" y="2552700"/>
                </a:cubicBezTo>
                <a:cubicBezTo>
                  <a:pt x="2294649" y="2563070"/>
                  <a:pt x="2193816" y="2587504"/>
                  <a:pt x="1858051" y="2552700"/>
                </a:cubicBezTo>
                <a:cubicBezTo>
                  <a:pt x="1522286" y="2517896"/>
                  <a:pt x="1418650" y="2578414"/>
                  <a:pt x="1286544" y="2552700"/>
                </a:cubicBezTo>
                <a:cubicBezTo>
                  <a:pt x="1154438" y="2526986"/>
                  <a:pt x="873625" y="2580028"/>
                  <a:pt x="464132" y="2552700"/>
                </a:cubicBezTo>
                <a:cubicBezTo>
                  <a:pt x="364156" y="2446264"/>
                  <a:pt x="162207" y="2218136"/>
                  <a:pt x="0" y="2088568"/>
                </a:cubicBezTo>
                <a:cubicBezTo>
                  <a:pt x="-9461" y="1956396"/>
                  <a:pt x="11955" y="1690017"/>
                  <a:pt x="0" y="1567461"/>
                </a:cubicBezTo>
                <a:cubicBezTo>
                  <a:pt x="-11955" y="1444905"/>
                  <a:pt x="-7213" y="1262734"/>
                  <a:pt x="0" y="1062984"/>
                </a:cubicBezTo>
                <a:cubicBezTo>
                  <a:pt x="7213" y="863234"/>
                  <a:pt x="29681" y="653988"/>
                  <a:pt x="0" y="425459"/>
                </a:cubicBezTo>
                <a:cubicBezTo>
                  <a:pt x="102777" y="307665"/>
                  <a:pt x="247011" y="185865"/>
                  <a:pt x="425459" y="0"/>
                </a:cubicBezTo>
                <a:close/>
              </a:path>
              <a:path w="7200900" h="2552700" stroke="0" extrusionOk="0">
                <a:moveTo>
                  <a:pt x="425459" y="0"/>
                </a:moveTo>
                <a:cubicBezTo>
                  <a:pt x="593563" y="-3941"/>
                  <a:pt x="773735" y="6512"/>
                  <a:pt x="996957" y="0"/>
                </a:cubicBezTo>
                <a:cubicBezTo>
                  <a:pt x="1220179" y="-6512"/>
                  <a:pt x="1330646" y="-14325"/>
                  <a:pt x="1441456" y="0"/>
                </a:cubicBezTo>
                <a:cubicBezTo>
                  <a:pt x="1552266" y="14325"/>
                  <a:pt x="1757953" y="-21265"/>
                  <a:pt x="1885955" y="0"/>
                </a:cubicBezTo>
                <a:cubicBezTo>
                  <a:pt x="2013957" y="21265"/>
                  <a:pt x="2464228" y="-31136"/>
                  <a:pt x="2647953" y="0"/>
                </a:cubicBezTo>
                <a:cubicBezTo>
                  <a:pt x="2831678" y="31136"/>
                  <a:pt x="2997374" y="32927"/>
                  <a:pt x="3346451" y="0"/>
                </a:cubicBezTo>
                <a:cubicBezTo>
                  <a:pt x="3695528" y="-32927"/>
                  <a:pt x="3827230" y="12620"/>
                  <a:pt x="4108449" y="0"/>
                </a:cubicBezTo>
                <a:cubicBezTo>
                  <a:pt x="4389668" y="-12620"/>
                  <a:pt x="4471193" y="7100"/>
                  <a:pt x="4806947" y="0"/>
                </a:cubicBezTo>
                <a:cubicBezTo>
                  <a:pt x="5142701" y="-7100"/>
                  <a:pt x="5192484" y="-10789"/>
                  <a:pt x="5441945" y="0"/>
                </a:cubicBezTo>
                <a:cubicBezTo>
                  <a:pt x="5691406" y="10789"/>
                  <a:pt x="5920953" y="-3899"/>
                  <a:pt x="6076943" y="0"/>
                </a:cubicBezTo>
                <a:cubicBezTo>
                  <a:pt x="6232933" y="3899"/>
                  <a:pt x="6555680" y="-2800"/>
                  <a:pt x="6775441" y="0"/>
                </a:cubicBezTo>
                <a:cubicBezTo>
                  <a:pt x="6852622" y="99000"/>
                  <a:pt x="7023508" y="231049"/>
                  <a:pt x="7200900" y="425459"/>
                </a:cubicBezTo>
                <a:cubicBezTo>
                  <a:pt x="7188954" y="659783"/>
                  <a:pt x="7222813" y="693009"/>
                  <a:pt x="7200900" y="946566"/>
                </a:cubicBezTo>
                <a:cubicBezTo>
                  <a:pt x="7178987" y="1200123"/>
                  <a:pt x="7182272" y="1229434"/>
                  <a:pt x="7200900" y="1467674"/>
                </a:cubicBezTo>
                <a:cubicBezTo>
                  <a:pt x="7219528" y="1705914"/>
                  <a:pt x="7192616" y="1806644"/>
                  <a:pt x="7200900" y="2088568"/>
                </a:cubicBezTo>
                <a:cubicBezTo>
                  <a:pt x="6973321" y="2313226"/>
                  <a:pt x="6865692" y="2457170"/>
                  <a:pt x="6736768" y="2552700"/>
                </a:cubicBezTo>
                <a:cubicBezTo>
                  <a:pt x="6457234" y="2573012"/>
                  <a:pt x="6327315" y="2577264"/>
                  <a:pt x="6039808" y="2552700"/>
                </a:cubicBezTo>
                <a:cubicBezTo>
                  <a:pt x="5752301" y="2528136"/>
                  <a:pt x="5602810" y="2579560"/>
                  <a:pt x="5342849" y="2552700"/>
                </a:cubicBezTo>
                <a:cubicBezTo>
                  <a:pt x="5082888" y="2525840"/>
                  <a:pt x="5014548" y="2530863"/>
                  <a:pt x="4771342" y="2552700"/>
                </a:cubicBezTo>
                <a:cubicBezTo>
                  <a:pt x="4528136" y="2574537"/>
                  <a:pt x="4413322" y="2540361"/>
                  <a:pt x="4074382" y="2552700"/>
                </a:cubicBezTo>
                <a:cubicBezTo>
                  <a:pt x="3735442" y="2565039"/>
                  <a:pt x="3778534" y="2568777"/>
                  <a:pt x="3565602" y="2552700"/>
                </a:cubicBezTo>
                <a:cubicBezTo>
                  <a:pt x="3352670" y="2536623"/>
                  <a:pt x="3195449" y="2562240"/>
                  <a:pt x="3056822" y="2552700"/>
                </a:cubicBezTo>
                <a:cubicBezTo>
                  <a:pt x="2918195" y="2543160"/>
                  <a:pt x="2618485" y="2527383"/>
                  <a:pt x="2359862" y="2552700"/>
                </a:cubicBezTo>
                <a:cubicBezTo>
                  <a:pt x="2101239" y="2578017"/>
                  <a:pt x="1956454" y="2562129"/>
                  <a:pt x="1851082" y="2552700"/>
                </a:cubicBezTo>
                <a:cubicBezTo>
                  <a:pt x="1745710" y="2543271"/>
                  <a:pt x="1456050" y="2568676"/>
                  <a:pt x="1216848" y="2552700"/>
                </a:cubicBezTo>
                <a:cubicBezTo>
                  <a:pt x="977646" y="2536724"/>
                  <a:pt x="709892" y="2527607"/>
                  <a:pt x="464132" y="2552700"/>
                </a:cubicBezTo>
                <a:cubicBezTo>
                  <a:pt x="310776" y="2361918"/>
                  <a:pt x="115693" y="2164527"/>
                  <a:pt x="0" y="2088568"/>
                </a:cubicBezTo>
                <a:cubicBezTo>
                  <a:pt x="15660" y="1920771"/>
                  <a:pt x="22882" y="1735728"/>
                  <a:pt x="0" y="1550829"/>
                </a:cubicBezTo>
                <a:cubicBezTo>
                  <a:pt x="-22882" y="1365930"/>
                  <a:pt x="14372" y="1178609"/>
                  <a:pt x="0" y="1046353"/>
                </a:cubicBezTo>
                <a:cubicBezTo>
                  <a:pt x="-14372" y="914097"/>
                  <a:pt x="6558" y="671780"/>
                  <a:pt x="0" y="425459"/>
                </a:cubicBezTo>
                <a:cubicBezTo>
                  <a:pt x="98062" y="349088"/>
                  <a:pt x="316539" y="145069"/>
                  <a:pt x="42545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bikes instead of cars helps reduce your ________.</a:t>
            </a:r>
            <a:endParaRPr lang="en-US" sz="4000" kern="1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10866" y="3094029"/>
            <a:ext cx="3502510" cy="858114"/>
            <a:chOff x="1295400" y="6210300"/>
            <a:chExt cx="5753100" cy="1524000"/>
          </a:xfrm>
        </p:grpSpPr>
        <p:sp>
          <p:nvSpPr>
            <p:cNvPr id="5" name="Freeform 13"/>
            <p:cNvSpPr/>
            <p:nvPr/>
          </p:nvSpPr>
          <p:spPr>
            <a:xfrm>
              <a:off x="1295400" y="6210300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43959" y="6532249"/>
              <a:ext cx="5655982" cy="880100"/>
            </a:xfrm>
            <a:prstGeom prst="rect">
              <a:avLst/>
            </a:prstGeom>
            <a:noFill/>
          </p:spPr>
          <p:txBody>
            <a:bodyPr wrap="squar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carbon footprint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32480" y="4209320"/>
            <a:ext cx="3502510" cy="762730"/>
            <a:chOff x="10363200" y="6210300"/>
            <a:chExt cx="5753099" cy="1524000"/>
          </a:xfrm>
        </p:grpSpPr>
        <p:sp>
          <p:nvSpPr>
            <p:cNvPr id="8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835552" y="6496578"/>
              <a:ext cx="2808396" cy="953195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C. impact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4835" y="3126067"/>
            <a:ext cx="3484890" cy="858114"/>
            <a:chOff x="10363200" y="6210300"/>
            <a:chExt cx="5753099" cy="1524000"/>
          </a:xfrm>
        </p:grpSpPr>
        <p:sp>
          <p:nvSpPr>
            <p:cNvPr id="12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89197" y="6532249"/>
              <a:ext cx="5101103" cy="847242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A. public transport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hlinkClick r:id="rId3" action="ppaction://hlinksldjump"/>
          </p:cNvPr>
          <p:cNvSpPr/>
          <p:nvPr/>
        </p:nvSpPr>
        <p:spPr>
          <a:xfrm>
            <a:off x="10391" y="12123"/>
            <a:ext cx="1001486" cy="876300"/>
          </a:xfrm>
          <a:custGeom>
            <a:avLst/>
            <a:gdLst/>
            <a:ahLst/>
            <a:cxnLst/>
            <a:rect l="l" t="t" r="r" b="b"/>
            <a:pathLst>
              <a:path w="3228068" h="2824559">
                <a:moveTo>
                  <a:pt x="0" y="0"/>
                </a:moveTo>
                <a:lnTo>
                  <a:pt x="3228068" y="0"/>
                </a:lnTo>
                <a:lnTo>
                  <a:pt x="3228068" y="2824559"/>
                </a:lnTo>
                <a:lnTo>
                  <a:pt x="0" y="2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/>
          <p:cNvSpPr/>
          <p:nvPr/>
        </p:nvSpPr>
        <p:spPr>
          <a:xfrm>
            <a:off x="971550" y="171450"/>
            <a:ext cx="7200900" cy="2552700"/>
          </a:xfrm>
          <a:custGeom>
            <a:avLst/>
            <a:gdLst>
              <a:gd name="connsiteX0" fmla="*/ 425459 w 7200900"/>
              <a:gd name="connsiteY0" fmla="*/ 0 h 2552700"/>
              <a:gd name="connsiteX1" fmla="*/ 1187457 w 7200900"/>
              <a:gd name="connsiteY1" fmla="*/ 0 h 2552700"/>
              <a:gd name="connsiteX2" fmla="*/ 1822455 w 7200900"/>
              <a:gd name="connsiteY2" fmla="*/ 0 h 2552700"/>
              <a:gd name="connsiteX3" fmla="*/ 2457453 w 7200900"/>
              <a:gd name="connsiteY3" fmla="*/ 0 h 2552700"/>
              <a:gd name="connsiteX4" fmla="*/ 2901952 w 7200900"/>
              <a:gd name="connsiteY4" fmla="*/ 0 h 2552700"/>
              <a:gd name="connsiteX5" fmla="*/ 3409951 w 7200900"/>
              <a:gd name="connsiteY5" fmla="*/ 0 h 2552700"/>
              <a:gd name="connsiteX6" fmla="*/ 4171948 w 7200900"/>
              <a:gd name="connsiteY6" fmla="*/ 0 h 2552700"/>
              <a:gd name="connsiteX7" fmla="*/ 4870446 w 7200900"/>
              <a:gd name="connsiteY7" fmla="*/ 0 h 2552700"/>
              <a:gd name="connsiteX8" fmla="*/ 5505445 w 7200900"/>
              <a:gd name="connsiteY8" fmla="*/ 0 h 2552700"/>
              <a:gd name="connsiteX9" fmla="*/ 6076943 w 7200900"/>
              <a:gd name="connsiteY9" fmla="*/ 0 h 2552700"/>
              <a:gd name="connsiteX10" fmla="*/ 6775441 w 7200900"/>
              <a:gd name="connsiteY10" fmla="*/ 0 h 2552700"/>
              <a:gd name="connsiteX11" fmla="*/ 7200900 w 7200900"/>
              <a:gd name="connsiteY11" fmla="*/ 425459 h 2552700"/>
              <a:gd name="connsiteX12" fmla="*/ 7200900 w 7200900"/>
              <a:gd name="connsiteY12" fmla="*/ 979829 h 2552700"/>
              <a:gd name="connsiteX13" fmla="*/ 7200900 w 7200900"/>
              <a:gd name="connsiteY13" fmla="*/ 1500936 h 2552700"/>
              <a:gd name="connsiteX14" fmla="*/ 7200900 w 7200900"/>
              <a:gd name="connsiteY14" fmla="*/ 2088568 h 2552700"/>
              <a:gd name="connsiteX15" fmla="*/ 6736768 w 7200900"/>
              <a:gd name="connsiteY15" fmla="*/ 2552700 h 2552700"/>
              <a:gd name="connsiteX16" fmla="*/ 5914356 w 7200900"/>
              <a:gd name="connsiteY16" fmla="*/ 2552700 h 2552700"/>
              <a:gd name="connsiteX17" fmla="*/ 5217396 w 7200900"/>
              <a:gd name="connsiteY17" fmla="*/ 2552700 h 2552700"/>
              <a:gd name="connsiteX18" fmla="*/ 4520437 w 7200900"/>
              <a:gd name="connsiteY18" fmla="*/ 2552700 h 2552700"/>
              <a:gd name="connsiteX19" fmla="*/ 3886203 w 7200900"/>
              <a:gd name="connsiteY19" fmla="*/ 2552700 h 2552700"/>
              <a:gd name="connsiteX20" fmla="*/ 3377423 w 7200900"/>
              <a:gd name="connsiteY20" fmla="*/ 2552700 h 2552700"/>
              <a:gd name="connsiteX21" fmla="*/ 2555011 w 7200900"/>
              <a:gd name="connsiteY21" fmla="*/ 2552700 h 2552700"/>
              <a:gd name="connsiteX22" fmla="*/ 1858051 w 7200900"/>
              <a:gd name="connsiteY22" fmla="*/ 2552700 h 2552700"/>
              <a:gd name="connsiteX23" fmla="*/ 1286544 w 7200900"/>
              <a:gd name="connsiteY23" fmla="*/ 2552700 h 2552700"/>
              <a:gd name="connsiteX24" fmla="*/ 464132 w 7200900"/>
              <a:gd name="connsiteY24" fmla="*/ 2552700 h 2552700"/>
              <a:gd name="connsiteX25" fmla="*/ 0 w 7200900"/>
              <a:gd name="connsiteY25" fmla="*/ 2088568 h 2552700"/>
              <a:gd name="connsiteX26" fmla="*/ 0 w 7200900"/>
              <a:gd name="connsiteY26" fmla="*/ 1567461 h 2552700"/>
              <a:gd name="connsiteX27" fmla="*/ 0 w 7200900"/>
              <a:gd name="connsiteY27" fmla="*/ 1062984 h 2552700"/>
              <a:gd name="connsiteX28" fmla="*/ 0 w 7200900"/>
              <a:gd name="connsiteY28" fmla="*/ 425459 h 2552700"/>
              <a:gd name="connsiteX29" fmla="*/ 425459 w 7200900"/>
              <a:gd name="connsiteY29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0900" h="2552700" fill="none" extrusionOk="0">
                <a:moveTo>
                  <a:pt x="425459" y="0"/>
                </a:moveTo>
                <a:cubicBezTo>
                  <a:pt x="670078" y="37372"/>
                  <a:pt x="999796" y="22739"/>
                  <a:pt x="1187457" y="0"/>
                </a:cubicBezTo>
                <a:cubicBezTo>
                  <a:pt x="1375118" y="-22739"/>
                  <a:pt x="1551341" y="-27148"/>
                  <a:pt x="1822455" y="0"/>
                </a:cubicBezTo>
                <a:cubicBezTo>
                  <a:pt x="2093569" y="27148"/>
                  <a:pt x="2203697" y="21876"/>
                  <a:pt x="2457453" y="0"/>
                </a:cubicBezTo>
                <a:cubicBezTo>
                  <a:pt x="2711209" y="-21876"/>
                  <a:pt x="2772674" y="-7038"/>
                  <a:pt x="2901952" y="0"/>
                </a:cubicBezTo>
                <a:cubicBezTo>
                  <a:pt x="3031230" y="7038"/>
                  <a:pt x="3216008" y="-22789"/>
                  <a:pt x="3409951" y="0"/>
                </a:cubicBezTo>
                <a:cubicBezTo>
                  <a:pt x="3603894" y="22789"/>
                  <a:pt x="3905285" y="-33490"/>
                  <a:pt x="4171948" y="0"/>
                </a:cubicBezTo>
                <a:cubicBezTo>
                  <a:pt x="4438611" y="33490"/>
                  <a:pt x="4639051" y="-23842"/>
                  <a:pt x="4870446" y="0"/>
                </a:cubicBezTo>
                <a:cubicBezTo>
                  <a:pt x="5101841" y="23842"/>
                  <a:pt x="5369518" y="-9921"/>
                  <a:pt x="5505445" y="0"/>
                </a:cubicBezTo>
                <a:cubicBezTo>
                  <a:pt x="5641372" y="9921"/>
                  <a:pt x="5853360" y="-2798"/>
                  <a:pt x="6076943" y="0"/>
                </a:cubicBezTo>
                <a:cubicBezTo>
                  <a:pt x="6300526" y="2798"/>
                  <a:pt x="6565619" y="-9944"/>
                  <a:pt x="6775441" y="0"/>
                </a:cubicBezTo>
                <a:cubicBezTo>
                  <a:pt x="6978847" y="221020"/>
                  <a:pt x="7042882" y="296024"/>
                  <a:pt x="7200900" y="425459"/>
                </a:cubicBezTo>
                <a:cubicBezTo>
                  <a:pt x="7177927" y="597346"/>
                  <a:pt x="7186879" y="738554"/>
                  <a:pt x="7200900" y="979829"/>
                </a:cubicBezTo>
                <a:cubicBezTo>
                  <a:pt x="7214922" y="1221104"/>
                  <a:pt x="7190634" y="1281113"/>
                  <a:pt x="7200900" y="1500936"/>
                </a:cubicBezTo>
                <a:cubicBezTo>
                  <a:pt x="7211166" y="1720759"/>
                  <a:pt x="7184887" y="1873546"/>
                  <a:pt x="7200900" y="2088568"/>
                </a:cubicBezTo>
                <a:cubicBezTo>
                  <a:pt x="7041452" y="2211637"/>
                  <a:pt x="6862307" y="2405026"/>
                  <a:pt x="6736768" y="2552700"/>
                </a:cubicBezTo>
                <a:cubicBezTo>
                  <a:pt x="6550417" y="2585250"/>
                  <a:pt x="6188297" y="2583575"/>
                  <a:pt x="5914356" y="2552700"/>
                </a:cubicBezTo>
                <a:cubicBezTo>
                  <a:pt x="5640415" y="2521825"/>
                  <a:pt x="5373126" y="2560819"/>
                  <a:pt x="5217396" y="2552700"/>
                </a:cubicBezTo>
                <a:cubicBezTo>
                  <a:pt x="5061666" y="2544581"/>
                  <a:pt x="4713509" y="2523462"/>
                  <a:pt x="4520437" y="2552700"/>
                </a:cubicBezTo>
                <a:cubicBezTo>
                  <a:pt x="4327365" y="2581938"/>
                  <a:pt x="4093679" y="2579165"/>
                  <a:pt x="3886203" y="2552700"/>
                </a:cubicBezTo>
                <a:cubicBezTo>
                  <a:pt x="3678727" y="2526235"/>
                  <a:pt x="3540745" y="2574919"/>
                  <a:pt x="3377423" y="2552700"/>
                </a:cubicBezTo>
                <a:cubicBezTo>
                  <a:pt x="3214101" y="2530481"/>
                  <a:pt x="2815373" y="2542330"/>
                  <a:pt x="2555011" y="2552700"/>
                </a:cubicBezTo>
                <a:cubicBezTo>
                  <a:pt x="2294649" y="2563070"/>
                  <a:pt x="2193816" y="2587504"/>
                  <a:pt x="1858051" y="2552700"/>
                </a:cubicBezTo>
                <a:cubicBezTo>
                  <a:pt x="1522286" y="2517896"/>
                  <a:pt x="1418650" y="2578414"/>
                  <a:pt x="1286544" y="2552700"/>
                </a:cubicBezTo>
                <a:cubicBezTo>
                  <a:pt x="1154438" y="2526986"/>
                  <a:pt x="873625" y="2580028"/>
                  <a:pt x="464132" y="2552700"/>
                </a:cubicBezTo>
                <a:cubicBezTo>
                  <a:pt x="364156" y="2446264"/>
                  <a:pt x="162207" y="2218136"/>
                  <a:pt x="0" y="2088568"/>
                </a:cubicBezTo>
                <a:cubicBezTo>
                  <a:pt x="-9461" y="1956396"/>
                  <a:pt x="11955" y="1690017"/>
                  <a:pt x="0" y="1567461"/>
                </a:cubicBezTo>
                <a:cubicBezTo>
                  <a:pt x="-11955" y="1444905"/>
                  <a:pt x="-7213" y="1262734"/>
                  <a:pt x="0" y="1062984"/>
                </a:cubicBezTo>
                <a:cubicBezTo>
                  <a:pt x="7213" y="863234"/>
                  <a:pt x="29681" y="653988"/>
                  <a:pt x="0" y="425459"/>
                </a:cubicBezTo>
                <a:cubicBezTo>
                  <a:pt x="102777" y="307665"/>
                  <a:pt x="247011" y="185865"/>
                  <a:pt x="425459" y="0"/>
                </a:cubicBezTo>
                <a:close/>
              </a:path>
              <a:path w="7200900" h="2552700" stroke="0" extrusionOk="0">
                <a:moveTo>
                  <a:pt x="425459" y="0"/>
                </a:moveTo>
                <a:cubicBezTo>
                  <a:pt x="593563" y="-3941"/>
                  <a:pt x="773735" y="6512"/>
                  <a:pt x="996957" y="0"/>
                </a:cubicBezTo>
                <a:cubicBezTo>
                  <a:pt x="1220179" y="-6512"/>
                  <a:pt x="1330646" y="-14325"/>
                  <a:pt x="1441456" y="0"/>
                </a:cubicBezTo>
                <a:cubicBezTo>
                  <a:pt x="1552266" y="14325"/>
                  <a:pt x="1757953" y="-21265"/>
                  <a:pt x="1885955" y="0"/>
                </a:cubicBezTo>
                <a:cubicBezTo>
                  <a:pt x="2013957" y="21265"/>
                  <a:pt x="2464228" y="-31136"/>
                  <a:pt x="2647953" y="0"/>
                </a:cubicBezTo>
                <a:cubicBezTo>
                  <a:pt x="2831678" y="31136"/>
                  <a:pt x="2997374" y="32927"/>
                  <a:pt x="3346451" y="0"/>
                </a:cubicBezTo>
                <a:cubicBezTo>
                  <a:pt x="3695528" y="-32927"/>
                  <a:pt x="3827230" y="12620"/>
                  <a:pt x="4108449" y="0"/>
                </a:cubicBezTo>
                <a:cubicBezTo>
                  <a:pt x="4389668" y="-12620"/>
                  <a:pt x="4471193" y="7100"/>
                  <a:pt x="4806947" y="0"/>
                </a:cubicBezTo>
                <a:cubicBezTo>
                  <a:pt x="5142701" y="-7100"/>
                  <a:pt x="5192484" y="-10789"/>
                  <a:pt x="5441945" y="0"/>
                </a:cubicBezTo>
                <a:cubicBezTo>
                  <a:pt x="5691406" y="10789"/>
                  <a:pt x="5920953" y="-3899"/>
                  <a:pt x="6076943" y="0"/>
                </a:cubicBezTo>
                <a:cubicBezTo>
                  <a:pt x="6232933" y="3899"/>
                  <a:pt x="6555680" y="-2800"/>
                  <a:pt x="6775441" y="0"/>
                </a:cubicBezTo>
                <a:cubicBezTo>
                  <a:pt x="6852622" y="99000"/>
                  <a:pt x="7023508" y="231049"/>
                  <a:pt x="7200900" y="425459"/>
                </a:cubicBezTo>
                <a:cubicBezTo>
                  <a:pt x="7188954" y="659783"/>
                  <a:pt x="7222813" y="693009"/>
                  <a:pt x="7200900" y="946566"/>
                </a:cubicBezTo>
                <a:cubicBezTo>
                  <a:pt x="7178987" y="1200123"/>
                  <a:pt x="7182272" y="1229434"/>
                  <a:pt x="7200900" y="1467674"/>
                </a:cubicBezTo>
                <a:cubicBezTo>
                  <a:pt x="7219528" y="1705914"/>
                  <a:pt x="7192616" y="1806644"/>
                  <a:pt x="7200900" y="2088568"/>
                </a:cubicBezTo>
                <a:cubicBezTo>
                  <a:pt x="6973321" y="2313226"/>
                  <a:pt x="6865692" y="2457170"/>
                  <a:pt x="6736768" y="2552700"/>
                </a:cubicBezTo>
                <a:cubicBezTo>
                  <a:pt x="6457234" y="2573012"/>
                  <a:pt x="6327315" y="2577264"/>
                  <a:pt x="6039808" y="2552700"/>
                </a:cubicBezTo>
                <a:cubicBezTo>
                  <a:pt x="5752301" y="2528136"/>
                  <a:pt x="5602810" y="2579560"/>
                  <a:pt x="5342849" y="2552700"/>
                </a:cubicBezTo>
                <a:cubicBezTo>
                  <a:pt x="5082888" y="2525840"/>
                  <a:pt x="5014548" y="2530863"/>
                  <a:pt x="4771342" y="2552700"/>
                </a:cubicBezTo>
                <a:cubicBezTo>
                  <a:pt x="4528136" y="2574537"/>
                  <a:pt x="4413322" y="2540361"/>
                  <a:pt x="4074382" y="2552700"/>
                </a:cubicBezTo>
                <a:cubicBezTo>
                  <a:pt x="3735442" y="2565039"/>
                  <a:pt x="3778534" y="2568777"/>
                  <a:pt x="3565602" y="2552700"/>
                </a:cubicBezTo>
                <a:cubicBezTo>
                  <a:pt x="3352670" y="2536623"/>
                  <a:pt x="3195449" y="2562240"/>
                  <a:pt x="3056822" y="2552700"/>
                </a:cubicBezTo>
                <a:cubicBezTo>
                  <a:pt x="2918195" y="2543160"/>
                  <a:pt x="2618485" y="2527383"/>
                  <a:pt x="2359862" y="2552700"/>
                </a:cubicBezTo>
                <a:cubicBezTo>
                  <a:pt x="2101239" y="2578017"/>
                  <a:pt x="1956454" y="2562129"/>
                  <a:pt x="1851082" y="2552700"/>
                </a:cubicBezTo>
                <a:cubicBezTo>
                  <a:pt x="1745710" y="2543271"/>
                  <a:pt x="1456050" y="2568676"/>
                  <a:pt x="1216848" y="2552700"/>
                </a:cubicBezTo>
                <a:cubicBezTo>
                  <a:pt x="977646" y="2536724"/>
                  <a:pt x="709892" y="2527607"/>
                  <a:pt x="464132" y="2552700"/>
                </a:cubicBezTo>
                <a:cubicBezTo>
                  <a:pt x="310776" y="2361918"/>
                  <a:pt x="115693" y="2164527"/>
                  <a:pt x="0" y="2088568"/>
                </a:cubicBezTo>
                <a:cubicBezTo>
                  <a:pt x="15660" y="1920771"/>
                  <a:pt x="22882" y="1735728"/>
                  <a:pt x="0" y="1550829"/>
                </a:cubicBezTo>
                <a:cubicBezTo>
                  <a:pt x="-22882" y="1365930"/>
                  <a:pt x="14372" y="1178609"/>
                  <a:pt x="0" y="1046353"/>
                </a:cubicBezTo>
                <a:cubicBezTo>
                  <a:pt x="-14372" y="914097"/>
                  <a:pt x="6558" y="671780"/>
                  <a:pt x="0" y="425459"/>
                </a:cubicBezTo>
                <a:cubicBezTo>
                  <a:pt x="98062" y="349088"/>
                  <a:pt x="316539" y="145069"/>
                  <a:pt x="42545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people in big cities use ________ to go to work every day.</a:t>
            </a:r>
            <a:endParaRPr lang="en-US" sz="4000" kern="1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1001" y="3105150"/>
            <a:ext cx="3610734" cy="870550"/>
            <a:chOff x="1295400" y="6210300"/>
            <a:chExt cx="5753100" cy="1524000"/>
          </a:xfrm>
        </p:grpSpPr>
        <p:sp>
          <p:nvSpPr>
            <p:cNvPr id="5" name="Freeform 13"/>
            <p:cNvSpPr/>
            <p:nvPr/>
          </p:nvSpPr>
          <p:spPr>
            <a:xfrm>
              <a:off x="1295400" y="6210300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710293" y="6553323"/>
              <a:ext cx="4923315" cy="835139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A. public transport </a:t>
              </a:r>
              <a:endParaRPr lang="en-US" sz="2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57850" y="3094029"/>
            <a:ext cx="3175438" cy="762000"/>
            <a:chOff x="10363200" y="6210300"/>
            <a:chExt cx="5753099" cy="1524000"/>
          </a:xfrm>
        </p:grpSpPr>
        <p:sp>
          <p:nvSpPr>
            <p:cNvPr id="8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67369" y="6495246"/>
              <a:ext cx="4944760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B. infrastructure </a:t>
              </a:r>
              <a:endParaRPr lang="en-US" sz="2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56084" y="4088823"/>
            <a:ext cx="3175438" cy="883227"/>
            <a:chOff x="11085336" y="6264090"/>
            <a:chExt cx="5753099" cy="1524000"/>
          </a:xfrm>
        </p:grpSpPr>
        <p:sp>
          <p:nvSpPr>
            <p:cNvPr id="12" name="Freeform 13"/>
            <p:cNvSpPr/>
            <p:nvPr/>
          </p:nvSpPr>
          <p:spPr>
            <a:xfrm>
              <a:off x="11085336" y="626409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871413" y="6614513"/>
              <a:ext cx="4180944" cy="823152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C. traffic jam  </a:t>
              </a:r>
              <a:endParaRPr lang="en-US" sz="2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hlinkClick r:id="rId3" action="ppaction://hlinksldjump"/>
          </p:cNvPr>
          <p:cNvSpPr/>
          <p:nvPr/>
        </p:nvSpPr>
        <p:spPr>
          <a:xfrm>
            <a:off x="10391" y="12123"/>
            <a:ext cx="1001486" cy="876300"/>
          </a:xfrm>
          <a:custGeom>
            <a:avLst/>
            <a:gdLst/>
            <a:ahLst/>
            <a:cxnLst/>
            <a:rect l="l" t="t" r="r" b="b"/>
            <a:pathLst>
              <a:path w="3228068" h="2824559">
                <a:moveTo>
                  <a:pt x="0" y="0"/>
                </a:moveTo>
                <a:lnTo>
                  <a:pt x="3228068" y="0"/>
                </a:lnTo>
                <a:lnTo>
                  <a:pt x="3228068" y="2824559"/>
                </a:lnTo>
                <a:lnTo>
                  <a:pt x="0" y="2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/>
          <p:cNvSpPr/>
          <p:nvPr/>
        </p:nvSpPr>
        <p:spPr>
          <a:xfrm>
            <a:off x="1011877" y="160939"/>
            <a:ext cx="7352643" cy="2519198"/>
          </a:xfrm>
          <a:custGeom>
            <a:avLst/>
            <a:gdLst>
              <a:gd name="connsiteX0" fmla="*/ 419875 w 7352643"/>
              <a:gd name="connsiteY0" fmla="*/ 0 h 2519198"/>
              <a:gd name="connsiteX1" fmla="*/ 1201422 w 7352643"/>
              <a:gd name="connsiteY1" fmla="*/ 0 h 2519198"/>
              <a:gd name="connsiteX2" fmla="*/ 1852711 w 7352643"/>
              <a:gd name="connsiteY2" fmla="*/ 0 h 2519198"/>
              <a:gd name="connsiteX3" fmla="*/ 2308614 w 7352643"/>
              <a:gd name="connsiteY3" fmla="*/ 0 h 2519198"/>
              <a:gd name="connsiteX4" fmla="*/ 2829645 w 7352643"/>
              <a:gd name="connsiteY4" fmla="*/ 0 h 2519198"/>
              <a:gd name="connsiteX5" fmla="*/ 3611193 w 7352643"/>
              <a:gd name="connsiteY5" fmla="*/ 0 h 2519198"/>
              <a:gd name="connsiteX6" fmla="*/ 4327611 w 7352643"/>
              <a:gd name="connsiteY6" fmla="*/ 0 h 2519198"/>
              <a:gd name="connsiteX7" fmla="*/ 4978900 w 7352643"/>
              <a:gd name="connsiteY7" fmla="*/ 0 h 2519198"/>
              <a:gd name="connsiteX8" fmla="*/ 5565060 w 7352643"/>
              <a:gd name="connsiteY8" fmla="*/ 0 h 2519198"/>
              <a:gd name="connsiteX9" fmla="*/ 6086092 w 7352643"/>
              <a:gd name="connsiteY9" fmla="*/ 0 h 2519198"/>
              <a:gd name="connsiteX10" fmla="*/ 6932768 w 7352643"/>
              <a:gd name="connsiteY10" fmla="*/ 0 h 2519198"/>
              <a:gd name="connsiteX11" fmla="*/ 7352643 w 7352643"/>
              <a:gd name="connsiteY11" fmla="*/ 419875 h 2519198"/>
              <a:gd name="connsiteX12" fmla="*/ 7352643 w 7352643"/>
              <a:gd name="connsiteY12" fmla="*/ 950556 h 2519198"/>
              <a:gd name="connsiteX13" fmla="*/ 7352643 w 7352643"/>
              <a:gd name="connsiteY13" fmla="*/ 1514063 h 2519198"/>
              <a:gd name="connsiteX14" fmla="*/ 7352643 w 7352643"/>
              <a:gd name="connsiteY14" fmla="*/ 2061157 h 2519198"/>
              <a:gd name="connsiteX15" fmla="*/ 6894602 w 7352643"/>
              <a:gd name="connsiteY15" fmla="*/ 2519198 h 2519198"/>
              <a:gd name="connsiteX16" fmla="*/ 6122215 w 7352643"/>
              <a:gd name="connsiteY16" fmla="*/ 2519198 h 2519198"/>
              <a:gd name="connsiteX17" fmla="*/ 5478559 w 7352643"/>
              <a:gd name="connsiteY17" fmla="*/ 2519198 h 2519198"/>
              <a:gd name="connsiteX18" fmla="*/ 4899268 w 7352643"/>
              <a:gd name="connsiteY18" fmla="*/ 2519198 h 2519198"/>
              <a:gd name="connsiteX19" fmla="*/ 4448709 w 7352643"/>
              <a:gd name="connsiteY19" fmla="*/ 2519198 h 2519198"/>
              <a:gd name="connsiteX20" fmla="*/ 3676321 w 7352643"/>
              <a:gd name="connsiteY20" fmla="*/ 2519198 h 2519198"/>
              <a:gd name="connsiteX21" fmla="*/ 3032665 w 7352643"/>
              <a:gd name="connsiteY21" fmla="*/ 2519198 h 2519198"/>
              <a:gd name="connsiteX22" fmla="*/ 2517741 w 7352643"/>
              <a:gd name="connsiteY22" fmla="*/ 2519198 h 2519198"/>
              <a:gd name="connsiteX23" fmla="*/ 2002816 w 7352643"/>
              <a:gd name="connsiteY23" fmla="*/ 2519198 h 2519198"/>
              <a:gd name="connsiteX24" fmla="*/ 1487891 w 7352643"/>
              <a:gd name="connsiteY24" fmla="*/ 2519198 h 2519198"/>
              <a:gd name="connsiteX25" fmla="*/ 458041 w 7352643"/>
              <a:gd name="connsiteY25" fmla="*/ 2519198 h 2519198"/>
              <a:gd name="connsiteX26" fmla="*/ 0 w 7352643"/>
              <a:gd name="connsiteY26" fmla="*/ 2061157 h 2519198"/>
              <a:gd name="connsiteX27" fmla="*/ 0 w 7352643"/>
              <a:gd name="connsiteY27" fmla="*/ 1514063 h 2519198"/>
              <a:gd name="connsiteX28" fmla="*/ 0 w 7352643"/>
              <a:gd name="connsiteY28" fmla="*/ 950556 h 2519198"/>
              <a:gd name="connsiteX29" fmla="*/ 0 w 7352643"/>
              <a:gd name="connsiteY29" fmla="*/ 419875 h 2519198"/>
              <a:gd name="connsiteX30" fmla="*/ 419875 w 7352643"/>
              <a:gd name="connsiteY30" fmla="*/ 0 h 251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52643" h="2519198" fill="none" extrusionOk="0">
                <a:moveTo>
                  <a:pt x="419875" y="0"/>
                </a:moveTo>
                <a:cubicBezTo>
                  <a:pt x="796392" y="-25124"/>
                  <a:pt x="934828" y="4256"/>
                  <a:pt x="1201422" y="0"/>
                </a:cubicBezTo>
                <a:cubicBezTo>
                  <a:pt x="1468016" y="-4256"/>
                  <a:pt x="1559281" y="14858"/>
                  <a:pt x="1852711" y="0"/>
                </a:cubicBezTo>
                <a:cubicBezTo>
                  <a:pt x="2146141" y="-14858"/>
                  <a:pt x="2119920" y="21350"/>
                  <a:pt x="2308614" y="0"/>
                </a:cubicBezTo>
                <a:cubicBezTo>
                  <a:pt x="2497308" y="-21350"/>
                  <a:pt x="2694572" y="9813"/>
                  <a:pt x="2829645" y="0"/>
                </a:cubicBezTo>
                <a:cubicBezTo>
                  <a:pt x="2964718" y="-9813"/>
                  <a:pt x="3446354" y="-32555"/>
                  <a:pt x="3611193" y="0"/>
                </a:cubicBezTo>
                <a:cubicBezTo>
                  <a:pt x="3776032" y="32555"/>
                  <a:pt x="4148958" y="26298"/>
                  <a:pt x="4327611" y="0"/>
                </a:cubicBezTo>
                <a:cubicBezTo>
                  <a:pt x="4506264" y="-26298"/>
                  <a:pt x="4672600" y="15647"/>
                  <a:pt x="4978900" y="0"/>
                </a:cubicBezTo>
                <a:cubicBezTo>
                  <a:pt x="5285200" y="-15647"/>
                  <a:pt x="5404971" y="22087"/>
                  <a:pt x="5565060" y="0"/>
                </a:cubicBezTo>
                <a:cubicBezTo>
                  <a:pt x="5725149" y="-22087"/>
                  <a:pt x="5962151" y="-14542"/>
                  <a:pt x="6086092" y="0"/>
                </a:cubicBezTo>
                <a:cubicBezTo>
                  <a:pt x="6210033" y="14542"/>
                  <a:pt x="6578742" y="1212"/>
                  <a:pt x="6932768" y="0"/>
                </a:cubicBezTo>
                <a:cubicBezTo>
                  <a:pt x="7021351" y="103005"/>
                  <a:pt x="7208276" y="292260"/>
                  <a:pt x="7352643" y="419875"/>
                </a:cubicBezTo>
                <a:cubicBezTo>
                  <a:pt x="7368126" y="635927"/>
                  <a:pt x="7372665" y="751811"/>
                  <a:pt x="7352643" y="950556"/>
                </a:cubicBezTo>
                <a:cubicBezTo>
                  <a:pt x="7332621" y="1149301"/>
                  <a:pt x="7361043" y="1249076"/>
                  <a:pt x="7352643" y="1514063"/>
                </a:cubicBezTo>
                <a:cubicBezTo>
                  <a:pt x="7344243" y="1779050"/>
                  <a:pt x="7374871" y="1881466"/>
                  <a:pt x="7352643" y="2061157"/>
                </a:cubicBezTo>
                <a:cubicBezTo>
                  <a:pt x="7152490" y="2264177"/>
                  <a:pt x="7075009" y="2334648"/>
                  <a:pt x="6894602" y="2519198"/>
                </a:cubicBezTo>
                <a:cubicBezTo>
                  <a:pt x="6656101" y="2556469"/>
                  <a:pt x="6366538" y="2538892"/>
                  <a:pt x="6122215" y="2519198"/>
                </a:cubicBezTo>
                <a:cubicBezTo>
                  <a:pt x="5877892" y="2499504"/>
                  <a:pt x="5786099" y="2499757"/>
                  <a:pt x="5478559" y="2519198"/>
                </a:cubicBezTo>
                <a:cubicBezTo>
                  <a:pt x="5171019" y="2538639"/>
                  <a:pt x="5050368" y="2547936"/>
                  <a:pt x="4899268" y="2519198"/>
                </a:cubicBezTo>
                <a:cubicBezTo>
                  <a:pt x="4748168" y="2490460"/>
                  <a:pt x="4570907" y="2496698"/>
                  <a:pt x="4448709" y="2519198"/>
                </a:cubicBezTo>
                <a:cubicBezTo>
                  <a:pt x="4326511" y="2541698"/>
                  <a:pt x="3968989" y="2513519"/>
                  <a:pt x="3676321" y="2519198"/>
                </a:cubicBezTo>
                <a:cubicBezTo>
                  <a:pt x="3383653" y="2524877"/>
                  <a:pt x="3178492" y="2520286"/>
                  <a:pt x="3032665" y="2519198"/>
                </a:cubicBezTo>
                <a:cubicBezTo>
                  <a:pt x="2886838" y="2518110"/>
                  <a:pt x="2729978" y="2538352"/>
                  <a:pt x="2517741" y="2519198"/>
                </a:cubicBezTo>
                <a:cubicBezTo>
                  <a:pt x="2305504" y="2500044"/>
                  <a:pt x="2203804" y="2535548"/>
                  <a:pt x="2002816" y="2519198"/>
                </a:cubicBezTo>
                <a:cubicBezTo>
                  <a:pt x="1801829" y="2502848"/>
                  <a:pt x="1606592" y="2507495"/>
                  <a:pt x="1487891" y="2519198"/>
                </a:cubicBezTo>
                <a:cubicBezTo>
                  <a:pt x="1369191" y="2530901"/>
                  <a:pt x="746733" y="2538125"/>
                  <a:pt x="458041" y="2519198"/>
                </a:cubicBezTo>
                <a:cubicBezTo>
                  <a:pt x="240191" y="2326289"/>
                  <a:pt x="146317" y="2228315"/>
                  <a:pt x="0" y="2061157"/>
                </a:cubicBezTo>
                <a:cubicBezTo>
                  <a:pt x="3253" y="1826165"/>
                  <a:pt x="5668" y="1630353"/>
                  <a:pt x="0" y="1514063"/>
                </a:cubicBezTo>
                <a:cubicBezTo>
                  <a:pt x="-5668" y="1397773"/>
                  <a:pt x="12184" y="1146860"/>
                  <a:pt x="0" y="950556"/>
                </a:cubicBezTo>
                <a:cubicBezTo>
                  <a:pt x="-12184" y="754252"/>
                  <a:pt x="-13210" y="589252"/>
                  <a:pt x="0" y="419875"/>
                </a:cubicBezTo>
                <a:cubicBezTo>
                  <a:pt x="184669" y="245849"/>
                  <a:pt x="320677" y="139620"/>
                  <a:pt x="419875" y="0"/>
                </a:cubicBezTo>
                <a:close/>
              </a:path>
              <a:path w="7352643" h="2519198" stroke="0" extrusionOk="0">
                <a:moveTo>
                  <a:pt x="419875" y="0"/>
                </a:moveTo>
                <a:cubicBezTo>
                  <a:pt x="635630" y="17864"/>
                  <a:pt x="777934" y="-13237"/>
                  <a:pt x="1006035" y="0"/>
                </a:cubicBezTo>
                <a:cubicBezTo>
                  <a:pt x="1234136" y="13237"/>
                  <a:pt x="1234843" y="4442"/>
                  <a:pt x="1461938" y="0"/>
                </a:cubicBezTo>
                <a:cubicBezTo>
                  <a:pt x="1689033" y="-4442"/>
                  <a:pt x="1691997" y="-4594"/>
                  <a:pt x="1917840" y="0"/>
                </a:cubicBezTo>
                <a:cubicBezTo>
                  <a:pt x="2143683" y="4594"/>
                  <a:pt x="2328900" y="-23502"/>
                  <a:pt x="2699388" y="0"/>
                </a:cubicBezTo>
                <a:cubicBezTo>
                  <a:pt x="3069876" y="23502"/>
                  <a:pt x="3072715" y="9637"/>
                  <a:pt x="3415806" y="0"/>
                </a:cubicBezTo>
                <a:cubicBezTo>
                  <a:pt x="3758897" y="-9637"/>
                  <a:pt x="4026569" y="-32549"/>
                  <a:pt x="4197353" y="0"/>
                </a:cubicBezTo>
                <a:cubicBezTo>
                  <a:pt x="4368137" y="32549"/>
                  <a:pt x="4660857" y="-29440"/>
                  <a:pt x="4913771" y="0"/>
                </a:cubicBezTo>
                <a:cubicBezTo>
                  <a:pt x="5166685" y="29440"/>
                  <a:pt x="5404321" y="16315"/>
                  <a:pt x="5565060" y="0"/>
                </a:cubicBezTo>
                <a:cubicBezTo>
                  <a:pt x="5725799" y="-16315"/>
                  <a:pt x="5919747" y="3101"/>
                  <a:pt x="6216350" y="0"/>
                </a:cubicBezTo>
                <a:cubicBezTo>
                  <a:pt x="6512953" y="-3101"/>
                  <a:pt x="6745351" y="15968"/>
                  <a:pt x="6932768" y="0"/>
                </a:cubicBezTo>
                <a:cubicBezTo>
                  <a:pt x="7058403" y="126154"/>
                  <a:pt x="7166405" y="259741"/>
                  <a:pt x="7352643" y="419875"/>
                </a:cubicBezTo>
                <a:cubicBezTo>
                  <a:pt x="7343574" y="559630"/>
                  <a:pt x="7354424" y="712013"/>
                  <a:pt x="7352643" y="934143"/>
                </a:cubicBezTo>
                <a:cubicBezTo>
                  <a:pt x="7350862" y="1156273"/>
                  <a:pt x="7364660" y="1336121"/>
                  <a:pt x="7352643" y="1448412"/>
                </a:cubicBezTo>
                <a:cubicBezTo>
                  <a:pt x="7340626" y="1560703"/>
                  <a:pt x="7341926" y="1841726"/>
                  <a:pt x="7352643" y="2061157"/>
                </a:cubicBezTo>
                <a:cubicBezTo>
                  <a:pt x="7225438" y="2156436"/>
                  <a:pt x="7048504" y="2402839"/>
                  <a:pt x="6894602" y="2519198"/>
                </a:cubicBezTo>
                <a:cubicBezTo>
                  <a:pt x="6713222" y="2519697"/>
                  <a:pt x="6551343" y="2547550"/>
                  <a:pt x="6250946" y="2519198"/>
                </a:cubicBezTo>
                <a:cubicBezTo>
                  <a:pt x="5950549" y="2490846"/>
                  <a:pt x="5809862" y="2491781"/>
                  <a:pt x="5607290" y="2519198"/>
                </a:cubicBezTo>
                <a:cubicBezTo>
                  <a:pt x="5404718" y="2546615"/>
                  <a:pt x="5339860" y="2524706"/>
                  <a:pt x="5092365" y="2519198"/>
                </a:cubicBezTo>
                <a:cubicBezTo>
                  <a:pt x="4844871" y="2513690"/>
                  <a:pt x="4707959" y="2508070"/>
                  <a:pt x="4448709" y="2519198"/>
                </a:cubicBezTo>
                <a:cubicBezTo>
                  <a:pt x="4189459" y="2530326"/>
                  <a:pt x="4159606" y="2506206"/>
                  <a:pt x="3998150" y="2519198"/>
                </a:cubicBezTo>
                <a:cubicBezTo>
                  <a:pt x="3836694" y="2532190"/>
                  <a:pt x="3641653" y="2498699"/>
                  <a:pt x="3547590" y="2519198"/>
                </a:cubicBezTo>
                <a:cubicBezTo>
                  <a:pt x="3453527" y="2539697"/>
                  <a:pt x="3211150" y="2531951"/>
                  <a:pt x="2903934" y="2519198"/>
                </a:cubicBezTo>
                <a:cubicBezTo>
                  <a:pt x="2596718" y="2506445"/>
                  <a:pt x="2544307" y="2516162"/>
                  <a:pt x="2453375" y="2519198"/>
                </a:cubicBezTo>
                <a:cubicBezTo>
                  <a:pt x="2362443" y="2522234"/>
                  <a:pt x="2007902" y="2531265"/>
                  <a:pt x="1874084" y="2519198"/>
                </a:cubicBezTo>
                <a:cubicBezTo>
                  <a:pt x="1740266" y="2507131"/>
                  <a:pt x="1599272" y="2501862"/>
                  <a:pt x="1423525" y="2519198"/>
                </a:cubicBezTo>
                <a:cubicBezTo>
                  <a:pt x="1247778" y="2536534"/>
                  <a:pt x="828841" y="2499917"/>
                  <a:pt x="458041" y="2519198"/>
                </a:cubicBezTo>
                <a:cubicBezTo>
                  <a:pt x="233290" y="2303463"/>
                  <a:pt x="170222" y="2270191"/>
                  <a:pt x="0" y="2061157"/>
                </a:cubicBezTo>
                <a:cubicBezTo>
                  <a:pt x="10134" y="1950463"/>
                  <a:pt x="-3926" y="1637202"/>
                  <a:pt x="0" y="1530476"/>
                </a:cubicBezTo>
                <a:cubicBezTo>
                  <a:pt x="3926" y="1423750"/>
                  <a:pt x="-2606" y="1219946"/>
                  <a:pt x="0" y="1032620"/>
                </a:cubicBezTo>
                <a:cubicBezTo>
                  <a:pt x="2606" y="845294"/>
                  <a:pt x="-29419" y="627956"/>
                  <a:pt x="0" y="419875"/>
                </a:cubicBezTo>
                <a:cubicBezTo>
                  <a:pt x="205419" y="210547"/>
                  <a:pt x="301701" y="144384"/>
                  <a:pt x="41987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policy had a positive ________ on reducing pollution in the city.</a:t>
            </a:r>
            <a:endParaRPr lang="en-US" sz="4000" kern="1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18835" y="4097881"/>
            <a:ext cx="3506329" cy="762000"/>
            <a:chOff x="1295400" y="6210300"/>
            <a:chExt cx="5753100" cy="1524000"/>
          </a:xfrm>
        </p:grpSpPr>
        <p:sp>
          <p:nvSpPr>
            <p:cNvPr id="5" name="Freeform 13"/>
            <p:cNvSpPr/>
            <p:nvPr/>
          </p:nvSpPr>
          <p:spPr>
            <a:xfrm>
              <a:off x="1295400" y="6210300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61574" y="6495246"/>
              <a:ext cx="3220754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impact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05755" y="3063047"/>
            <a:ext cx="3936442" cy="762000"/>
            <a:chOff x="10183455" y="6176746"/>
            <a:chExt cx="6458819" cy="1524000"/>
          </a:xfrm>
        </p:grpSpPr>
        <p:sp>
          <p:nvSpPr>
            <p:cNvPr id="8" name="Freeform 13"/>
            <p:cNvSpPr/>
            <p:nvPr/>
          </p:nvSpPr>
          <p:spPr>
            <a:xfrm>
              <a:off x="10363199" y="6176746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183455" y="6471932"/>
              <a:ext cx="6458819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B. carbon footprint 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1134" y="3063047"/>
            <a:ext cx="3506329" cy="762000"/>
            <a:chOff x="10363200" y="6210300"/>
            <a:chExt cx="5753099" cy="1524000"/>
          </a:xfrm>
        </p:grpSpPr>
        <p:sp>
          <p:nvSpPr>
            <p:cNvPr id="12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57754" y="6495246"/>
              <a:ext cx="5458545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infrastructure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hlinkClick r:id="rId3" action="ppaction://hlinksldjump"/>
          </p:cNvPr>
          <p:cNvSpPr/>
          <p:nvPr/>
        </p:nvSpPr>
        <p:spPr>
          <a:xfrm>
            <a:off x="10391" y="12123"/>
            <a:ext cx="1001486" cy="876300"/>
          </a:xfrm>
          <a:custGeom>
            <a:avLst/>
            <a:gdLst/>
            <a:ahLst/>
            <a:cxnLst/>
            <a:rect l="l" t="t" r="r" b="b"/>
            <a:pathLst>
              <a:path w="3228068" h="2824559">
                <a:moveTo>
                  <a:pt x="0" y="0"/>
                </a:moveTo>
                <a:lnTo>
                  <a:pt x="3228068" y="0"/>
                </a:lnTo>
                <a:lnTo>
                  <a:pt x="3228068" y="2824559"/>
                </a:lnTo>
                <a:lnTo>
                  <a:pt x="0" y="2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/>
          <p:cNvSpPr/>
          <p:nvPr/>
        </p:nvSpPr>
        <p:spPr>
          <a:xfrm>
            <a:off x="2788397" y="933450"/>
            <a:ext cx="3567207" cy="4155969"/>
          </a:xfrm>
          <a:custGeom>
            <a:avLst/>
            <a:gdLst/>
            <a:ahLst/>
            <a:cxnLst/>
            <a:rect l="l" t="t" r="r" b="b"/>
            <a:pathLst>
              <a:path w="5124826" h="5970671">
                <a:moveTo>
                  <a:pt x="0" y="0"/>
                </a:moveTo>
                <a:lnTo>
                  <a:pt x="5124826" y="0"/>
                </a:lnTo>
                <a:lnTo>
                  <a:pt x="5124826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60"/>
          <p:cNvGrpSpPr/>
          <p:nvPr/>
        </p:nvGrpSpPr>
        <p:grpSpPr>
          <a:xfrm>
            <a:off x="4680493" y="2127372"/>
            <a:ext cx="6689921" cy="3776536"/>
            <a:chOff x="4997993" y="3905372"/>
            <a:chExt cx="6689921" cy="3776536"/>
          </a:xfrm>
        </p:grpSpPr>
        <p:sp>
          <p:nvSpPr>
            <p:cNvPr id="2871" name="Google Shape;2871;p60"/>
            <p:cNvSpPr/>
            <p:nvPr/>
          </p:nvSpPr>
          <p:spPr>
            <a:xfrm>
              <a:off x="4997993" y="3905372"/>
              <a:ext cx="6689921" cy="3776536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0"/>
            <p:cNvSpPr/>
            <p:nvPr/>
          </p:nvSpPr>
          <p:spPr>
            <a:xfrm>
              <a:off x="5008826" y="3907650"/>
              <a:ext cx="6679089" cy="3774258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305" y="889000"/>
            <a:ext cx="9080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PRONUNCIATION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" name="Google Shape;1746;p44"/>
          <p:cNvGrpSpPr/>
          <p:nvPr/>
        </p:nvGrpSpPr>
        <p:grpSpPr>
          <a:xfrm flipH="1">
            <a:off x="225344" y="4211834"/>
            <a:ext cx="3818130" cy="2650304"/>
            <a:chOff x="-1854384" y="4421047"/>
            <a:chExt cx="3818130" cy="2650304"/>
          </a:xfrm>
        </p:grpSpPr>
        <p:sp>
          <p:nvSpPr>
            <p:cNvPr id="1747" name="Google Shape;1747;p44"/>
            <p:cNvSpPr/>
            <p:nvPr/>
          </p:nvSpPr>
          <p:spPr>
            <a:xfrm flipH="1">
              <a:off x="-1854384" y="4421047"/>
              <a:ext cx="3818130" cy="2489832"/>
            </a:xfrm>
            <a:custGeom>
              <a:avLst/>
              <a:gdLst/>
              <a:ahLst/>
              <a:cxnLst/>
              <a:rect l="l" t="t" r="r" b="b"/>
              <a:pathLst>
                <a:path w="20455" h="14331" extrusionOk="0">
                  <a:moveTo>
                    <a:pt x="8875" y="1"/>
                  </a:moveTo>
                  <a:lnTo>
                    <a:pt x="8875" y="1046"/>
                  </a:lnTo>
                  <a:lnTo>
                    <a:pt x="5587" y="1046"/>
                  </a:lnTo>
                  <a:lnTo>
                    <a:pt x="5587" y="2618"/>
                  </a:lnTo>
                  <a:lnTo>
                    <a:pt x="0" y="2618"/>
                  </a:lnTo>
                  <a:lnTo>
                    <a:pt x="0" y="14330"/>
                  </a:lnTo>
                  <a:lnTo>
                    <a:pt x="20455" y="14330"/>
                  </a:lnTo>
                  <a:lnTo>
                    <a:pt x="20455" y="1706"/>
                  </a:lnTo>
                  <a:lnTo>
                    <a:pt x="17024" y="1706"/>
                  </a:lnTo>
                  <a:lnTo>
                    <a:pt x="17024" y="232"/>
                  </a:lnTo>
                  <a:lnTo>
                    <a:pt x="13472" y="232"/>
                  </a:lnTo>
                  <a:lnTo>
                    <a:pt x="13472" y="5005"/>
                  </a:lnTo>
                  <a:lnTo>
                    <a:pt x="12471" y="5005"/>
                  </a:lnTo>
                  <a:lnTo>
                    <a:pt x="12471" y="2387"/>
                  </a:lnTo>
                  <a:lnTo>
                    <a:pt x="10557" y="2387"/>
                  </a:lnTo>
                  <a:lnTo>
                    <a:pt x="10557" y="1068"/>
                  </a:lnTo>
                  <a:lnTo>
                    <a:pt x="9964" y="1068"/>
                  </a:lnTo>
                  <a:lnTo>
                    <a:pt x="9964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748" name="Google Shape;1748;p44"/>
            <p:cNvGrpSpPr/>
            <p:nvPr/>
          </p:nvGrpSpPr>
          <p:grpSpPr>
            <a:xfrm>
              <a:off x="-904345" y="4761574"/>
              <a:ext cx="1352750" cy="2309777"/>
              <a:chOff x="-904345" y="4761574"/>
              <a:chExt cx="1352750" cy="2309777"/>
            </a:xfrm>
          </p:grpSpPr>
          <p:sp>
            <p:nvSpPr>
              <p:cNvPr id="1749" name="Google Shape;1749;p44"/>
              <p:cNvSpPr/>
              <p:nvPr/>
            </p:nvSpPr>
            <p:spPr>
              <a:xfrm flipH="1">
                <a:off x="198080" y="6259545"/>
                <a:ext cx="18887" cy="70195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0" name="Google Shape;1750;p44"/>
              <p:cNvSpPr/>
              <p:nvPr/>
            </p:nvSpPr>
            <p:spPr>
              <a:xfrm flipH="1">
                <a:off x="313876" y="4838712"/>
                <a:ext cx="18887" cy="3285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1" name="Google Shape;1751;p44"/>
              <p:cNvSpPr/>
              <p:nvPr/>
            </p:nvSpPr>
            <p:spPr>
              <a:xfrm flipH="1">
                <a:off x="312173" y="6457822"/>
                <a:ext cx="20590" cy="23591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2" name="Google Shape;1752;p44"/>
              <p:cNvSpPr/>
              <p:nvPr/>
            </p:nvSpPr>
            <p:spPr>
              <a:xfrm flipH="1">
                <a:off x="427970" y="6609654"/>
                <a:ext cx="20435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3" name="Google Shape;1753;p44"/>
              <p:cNvSpPr/>
              <p:nvPr/>
            </p:nvSpPr>
            <p:spPr>
              <a:xfrm rot="10800000" flipH="1">
                <a:off x="-558813" y="6237406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4" name="Google Shape;1754;p44"/>
              <p:cNvSpPr/>
              <p:nvPr/>
            </p:nvSpPr>
            <p:spPr>
              <a:xfrm rot="10800000" flipH="1">
                <a:off x="-672907" y="6489109"/>
                <a:ext cx="18887" cy="12460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5" name="Google Shape;1755;p44"/>
              <p:cNvSpPr/>
              <p:nvPr/>
            </p:nvSpPr>
            <p:spPr>
              <a:xfrm rot="10800000" flipH="1">
                <a:off x="-788703" y="6665670"/>
                <a:ext cx="18887" cy="32854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497" extrusionOk="0">
                    <a:moveTo>
                      <a:pt x="1" y="0"/>
                    </a:moveTo>
                    <a:lnTo>
                      <a:pt x="1" y="2497"/>
                    </a:lnTo>
                    <a:lnTo>
                      <a:pt x="122" y="2497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6" name="Google Shape;1756;p44"/>
              <p:cNvSpPr/>
              <p:nvPr/>
            </p:nvSpPr>
            <p:spPr>
              <a:xfrm rot="10800000" flipH="1">
                <a:off x="-788703" y="6152014"/>
                <a:ext cx="20590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7" name="Google Shape;1757;p44"/>
              <p:cNvSpPr/>
              <p:nvPr/>
            </p:nvSpPr>
            <p:spPr>
              <a:xfrm flipH="1">
                <a:off x="82283" y="5842860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8" name="Google Shape;1758;p44"/>
              <p:cNvSpPr/>
              <p:nvPr/>
            </p:nvSpPr>
            <p:spPr>
              <a:xfrm flipH="1">
                <a:off x="82283" y="5219214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1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59" name="Google Shape;1759;p44"/>
              <p:cNvSpPr/>
              <p:nvPr/>
            </p:nvSpPr>
            <p:spPr>
              <a:xfrm flipH="1">
                <a:off x="198080" y="6051136"/>
                <a:ext cx="20590" cy="16802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0" name="Google Shape;1760;p44"/>
              <p:cNvSpPr/>
              <p:nvPr/>
            </p:nvSpPr>
            <p:spPr>
              <a:xfrm flipH="1">
                <a:off x="198080" y="5575113"/>
                <a:ext cx="18887" cy="35038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1" name="Google Shape;1761;p44"/>
              <p:cNvSpPr/>
              <p:nvPr/>
            </p:nvSpPr>
            <p:spPr>
              <a:xfrm flipH="1">
                <a:off x="198080" y="5219214"/>
                <a:ext cx="18887" cy="124602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122" y="946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2" name="Google Shape;1762;p44"/>
              <p:cNvSpPr/>
              <p:nvPr/>
            </p:nvSpPr>
            <p:spPr>
              <a:xfrm flipH="1">
                <a:off x="313876" y="5756023"/>
                <a:ext cx="18887" cy="46314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3" name="Google Shape;1763;p44"/>
              <p:cNvSpPr/>
              <p:nvPr/>
            </p:nvSpPr>
            <p:spPr>
              <a:xfrm flipH="1">
                <a:off x="312173" y="5219214"/>
                <a:ext cx="20590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3" h="3509" extrusionOk="0">
                    <a:moveTo>
                      <a:pt x="1" y="1"/>
                    </a:moveTo>
                    <a:lnTo>
                      <a:pt x="1" y="3509"/>
                    </a:lnTo>
                    <a:lnTo>
                      <a:pt x="133" y="3509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4" name="Google Shape;1764;p44"/>
              <p:cNvSpPr/>
              <p:nvPr/>
            </p:nvSpPr>
            <p:spPr>
              <a:xfrm flipH="1">
                <a:off x="427970" y="5962984"/>
                <a:ext cx="20435" cy="2561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5" name="Google Shape;1765;p44"/>
              <p:cNvSpPr/>
              <p:nvPr/>
            </p:nvSpPr>
            <p:spPr>
              <a:xfrm flipH="1">
                <a:off x="427970" y="4992123"/>
                <a:ext cx="20435" cy="59471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6" name="Google Shape;1766;p44"/>
              <p:cNvSpPr/>
              <p:nvPr/>
            </p:nvSpPr>
            <p:spPr>
              <a:xfrm rot="10800000" flipH="1">
                <a:off x="-558813" y="5613760"/>
                <a:ext cx="20590" cy="3763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2860" extrusionOk="0">
                    <a:moveTo>
                      <a:pt x="0" y="0"/>
                    </a:moveTo>
                    <a:lnTo>
                      <a:pt x="0" y="2860"/>
                    </a:lnTo>
                    <a:lnTo>
                      <a:pt x="132" y="286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7" name="Google Shape;1767;p44"/>
              <p:cNvSpPr/>
              <p:nvPr/>
            </p:nvSpPr>
            <p:spPr>
              <a:xfrm rot="10800000" flipH="1">
                <a:off x="-674610" y="5613767"/>
                <a:ext cx="20590" cy="16802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77" extrusionOk="0">
                    <a:moveTo>
                      <a:pt x="1" y="1"/>
                    </a:moveTo>
                    <a:lnTo>
                      <a:pt x="1" y="1277"/>
                    </a:lnTo>
                    <a:lnTo>
                      <a:pt x="133" y="1277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8" name="Google Shape;1768;p44"/>
              <p:cNvSpPr/>
              <p:nvPr/>
            </p:nvSpPr>
            <p:spPr>
              <a:xfrm rot="10800000" flipH="1">
                <a:off x="-672907" y="5907427"/>
                <a:ext cx="18887" cy="35038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663" extrusionOk="0">
                    <a:moveTo>
                      <a:pt x="1" y="1"/>
                    </a:moveTo>
                    <a:lnTo>
                      <a:pt x="1" y="2662"/>
                    </a:lnTo>
                    <a:lnTo>
                      <a:pt x="122" y="2662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69" name="Google Shape;1769;p44"/>
              <p:cNvSpPr/>
              <p:nvPr/>
            </p:nvSpPr>
            <p:spPr>
              <a:xfrm rot="10800000" flipH="1">
                <a:off x="-672907" y="4871428"/>
                <a:ext cx="18887" cy="70195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335" extrusionOk="0">
                    <a:moveTo>
                      <a:pt x="1" y="1"/>
                    </a:moveTo>
                    <a:lnTo>
                      <a:pt x="1" y="5334"/>
                    </a:lnTo>
                    <a:lnTo>
                      <a:pt x="122" y="5334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0" name="Google Shape;1770;p44"/>
              <p:cNvSpPr/>
              <p:nvPr/>
            </p:nvSpPr>
            <p:spPr>
              <a:xfrm rot="10800000" flipH="1">
                <a:off x="-788703" y="5613758"/>
                <a:ext cx="18887" cy="46314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520" extrusionOk="0">
                    <a:moveTo>
                      <a:pt x="1" y="1"/>
                    </a:moveTo>
                    <a:lnTo>
                      <a:pt x="1" y="3520"/>
                    </a:lnTo>
                    <a:lnTo>
                      <a:pt x="122" y="352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1" name="Google Shape;1771;p44"/>
              <p:cNvSpPr/>
              <p:nvPr/>
            </p:nvSpPr>
            <p:spPr>
              <a:xfrm rot="10800000" flipH="1">
                <a:off x="-788703" y="5139189"/>
                <a:ext cx="20590" cy="23591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793" extrusionOk="0">
                    <a:moveTo>
                      <a:pt x="1" y="0"/>
                    </a:moveTo>
                    <a:lnTo>
                      <a:pt x="1" y="1793"/>
                    </a:lnTo>
                    <a:lnTo>
                      <a:pt x="133" y="179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2" name="Google Shape;1772;p44"/>
              <p:cNvSpPr/>
              <p:nvPr/>
            </p:nvSpPr>
            <p:spPr>
              <a:xfrm rot="10800000" flipH="1">
                <a:off x="-904345" y="5613764"/>
                <a:ext cx="20435" cy="25617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947" extrusionOk="0">
                    <a:moveTo>
                      <a:pt x="0" y="0"/>
                    </a:moveTo>
                    <a:lnTo>
                      <a:pt x="0" y="1947"/>
                    </a:lnTo>
                    <a:lnTo>
                      <a:pt x="132" y="194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3" name="Google Shape;1773;p44"/>
              <p:cNvSpPr/>
              <p:nvPr/>
            </p:nvSpPr>
            <p:spPr>
              <a:xfrm rot="10800000" flipH="1">
                <a:off x="-904345" y="4761574"/>
                <a:ext cx="20435" cy="461697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509" extrusionOk="0">
                    <a:moveTo>
                      <a:pt x="0" y="1"/>
                    </a:moveTo>
                    <a:lnTo>
                      <a:pt x="0" y="3509"/>
                    </a:lnTo>
                    <a:lnTo>
                      <a:pt x="132" y="3509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74" name="Google Shape;1774;p44"/>
              <p:cNvSpPr/>
              <p:nvPr/>
            </p:nvSpPr>
            <p:spPr>
              <a:xfrm rot="10800000" flipH="1">
                <a:off x="-904345" y="6246083"/>
                <a:ext cx="20435" cy="59471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4520" extrusionOk="0">
                    <a:moveTo>
                      <a:pt x="0" y="0"/>
                    </a:moveTo>
                    <a:lnTo>
                      <a:pt x="0" y="4520"/>
                    </a:lnTo>
                    <a:lnTo>
                      <a:pt x="132" y="452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85725" dist="9525" algn="bl" rotWithShape="0">
                  <a:schemeClr val="lt2">
                    <a:alpha val="7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804" name="Google Shape;1804;p44"/>
          <p:cNvGrpSpPr/>
          <p:nvPr/>
        </p:nvGrpSpPr>
        <p:grpSpPr>
          <a:xfrm flipH="1">
            <a:off x="-492326" y="1767775"/>
            <a:ext cx="1765265" cy="4727257"/>
            <a:chOff x="7676247" y="4451144"/>
            <a:chExt cx="1765265" cy="4727257"/>
          </a:xfrm>
        </p:grpSpPr>
        <p:sp>
          <p:nvSpPr>
            <p:cNvPr id="1805" name="Google Shape;1805;p44"/>
            <p:cNvSpPr/>
            <p:nvPr/>
          </p:nvSpPr>
          <p:spPr>
            <a:xfrm>
              <a:off x="7676247" y="4451144"/>
              <a:ext cx="423675" cy="4677414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8099817" y="4451144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676247" y="4477895"/>
              <a:ext cx="423675" cy="4700506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524656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8099817" y="4451144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8099817" y="4477895"/>
              <a:ext cx="1341695" cy="4470543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524656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10" name="Google Shape;1810;p44"/>
            <p:cNvGrpSpPr/>
            <p:nvPr/>
          </p:nvGrpSpPr>
          <p:grpSpPr>
            <a:xfrm>
              <a:off x="7748135" y="4813283"/>
              <a:ext cx="295221" cy="988044"/>
              <a:chOff x="8000749" y="4100800"/>
              <a:chExt cx="325098" cy="1088034"/>
            </a:xfrm>
          </p:grpSpPr>
          <p:sp>
            <p:nvSpPr>
              <p:cNvPr id="1811" name="Google Shape;1811;p44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2" name="Google Shape;1812;p44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3" name="Google Shape;1813;p44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14" name="Google Shape;1814;p44"/>
            <p:cNvGrpSpPr/>
            <p:nvPr/>
          </p:nvGrpSpPr>
          <p:grpSpPr>
            <a:xfrm>
              <a:off x="8302933" y="4981021"/>
              <a:ext cx="778221" cy="1783424"/>
              <a:chOff x="8611692" y="4285513"/>
              <a:chExt cx="856977" cy="1963907"/>
            </a:xfrm>
          </p:grpSpPr>
          <p:sp>
            <p:nvSpPr>
              <p:cNvPr id="1815" name="Google Shape;1815;p44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6" name="Google Shape;1816;p44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7" name="Google Shape;1817;p44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8" name="Google Shape;1818;p44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6" name="Rectangle: Diagonal Corners Snipped 5"/>
          <p:cNvSpPr/>
          <p:nvPr/>
        </p:nvSpPr>
        <p:spPr>
          <a:xfrm>
            <a:off x="331864" y="319489"/>
            <a:ext cx="8586792" cy="4535375"/>
          </a:xfrm>
          <a:custGeom>
            <a:avLst/>
            <a:gdLst>
              <a:gd name="connsiteX0" fmla="*/ 0 w 8586792"/>
              <a:gd name="connsiteY0" fmla="*/ 0 h 4535375"/>
              <a:gd name="connsiteX1" fmla="*/ 559349 w 8586792"/>
              <a:gd name="connsiteY1" fmla="*/ 0 h 4535375"/>
              <a:gd name="connsiteX2" fmla="*/ 962080 w 8586792"/>
              <a:gd name="connsiteY2" fmla="*/ 0 h 4535375"/>
              <a:gd name="connsiteX3" fmla="*/ 1364811 w 8586792"/>
              <a:gd name="connsiteY3" fmla="*/ 0 h 4535375"/>
              <a:gd name="connsiteX4" fmla="*/ 1689233 w 8586792"/>
              <a:gd name="connsiteY4" fmla="*/ 0 h 4535375"/>
              <a:gd name="connsiteX5" fmla="*/ 2248582 w 8586792"/>
              <a:gd name="connsiteY5" fmla="*/ 0 h 4535375"/>
              <a:gd name="connsiteX6" fmla="*/ 2729621 w 8586792"/>
              <a:gd name="connsiteY6" fmla="*/ 0 h 4535375"/>
              <a:gd name="connsiteX7" fmla="*/ 3367279 w 8586792"/>
              <a:gd name="connsiteY7" fmla="*/ 0 h 4535375"/>
              <a:gd name="connsiteX8" fmla="*/ 4004936 w 8586792"/>
              <a:gd name="connsiteY8" fmla="*/ 0 h 4535375"/>
              <a:gd name="connsiteX9" fmla="*/ 4329358 w 8586792"/>
              <a:gd name="connsiteY9" fmla="*/ 0 h 4535375"/>
              <a:gd name="connsiteX10" fmla="*/ 4888707 w 8586792"/>
              <a:gd name="connsiteY10" fmla="*/ 0 h 4535375"/>
              <a:gd name="connsiteX11" fmla="*/ 5369747 w 8586792"/>
              <a:gd name="connsiteY11" fmla="*/ 0 h 4535375"/>
              <a:gd name="connsiteX12" fmla="*/ 6007404 w 8586792"/>
              <a:gd name="connsiteY12" fmla="*/ 0 h 4535375"/>
              <a:gd name="connsiteX13" fmla="*/ 6331827 w 8586792"/>
              <a:gd name="connsiteY13" fmla="*/ 0 h 4535375"/>
              <a:gd name="connsiteX14" fmla="*/ 6891175 w 8586792"/>
              <a:gd name="connsiteY14" fmla="*/ 0 h 4535375"/>
              <a:gd name="connsiteX15" fmla="*/ 7215597 w 8586792"/>
              <a:gd name="connsiteY15" fmla="*/ 0 h 4535375"/>
              <a:gd name="connsiteX16" fmla="*/ 7830881 w 8586792"/>
              <a:gd name="connsiteY16" fmla="*/ 0 h 4535375"/>
              <a:gd name="connsiteX17" fmla="*/ 8223955 w 8586792"/>
              <a:gd name="connsiteY17" fmla="*/ 393074 h 4535375"/>
              <a:gd name="connsiteX18" fmla="*/ 8586792 w 8586792"/>
              <a:gd name="connsiteY18" fmla="*/ 755911 h 4535375"/>
              <a:gd name="connsiteX19" fmla="*/ 8586792 w 8586792"/>
              <a:gd name="connsiteY19" fmla="*/ 1295834 h 4535375"/>
              <a:gd name="connsiteX20" fmla="*/ 8586792 w 8586792"/>
              <a:gd name="connsiteY20" fmla="*/ 1760169 h 4535375"/>
              <a:gd name="connsiteX21" fmla="*/ 8586792 w 8586792"/>
              <a:gd name="connsiteY21" fmla="*/ 2337887 h 4535375"/>
              <a:gd name="connsiteX22" fmla="*/ 8586792 w 8586792"/>
              <a:gd name="connsiteY22" fmla="*/ 2802221 h 4535375"/>
              <a:gd name="connsiteX23" fmla="*/ 8586792 w 8586792"/>
              <a:gd name="connsiteY23" fmla="*/ 3304350 h 4535375"/>
              <a:gd name="connsiteX24" fmla="*/ 8586792 w 8586792"/>
              <a:gd name="connsiteY24" fmla="*/ 3844273 h 4535375"/>
              <a:gd name="connsiteX25" fmla="*/ 8586792 w 8586792"/>
              <a:gd name="connsiteY25" fmla="*/ 4535375 h 4535375"/>
              <a:gd name="connsiteX26" fmla="*/ 8586792 w 8586792"/>
              <a:gd name="connsiteY26" fmla="*/ 4535375 h 4535375"/>
              <a:gd name="connsiteX27" fmla="*/ 8105752 w 8586792"/>
              <a:gd name="connsiteY27" fmla="*/ 4535375 h 4535375"/>
              <a:gd name="connsiteX28" fmla="*/ 7703021 w 8586792"/>
              <a:gd name="connsiteY28" fmla="*/ 4535375 h 4535375"/>
              <a:gd name="connsiteX29" fmla="*/ 7065364 w 8586792"/>
              <a:gd name="connsiteY29" fmla="*/ 4535375 h 4535375"/>
              <a:gd name="connsiteX30" fmla="*/ 6427706 w 8586792"/>
              <a:gd name="connsiteY30" fmla="*/ 4535375 h 4535375"/>
              <a:gd name="connsiteX31" fmla="*/ 6024975 w 8586792"/>
              <a:gd name="connsiteY31" fmla="*/ 4535375 h 4535375"/>
              <a:gd name="connsiteX32" fmla="*/ 5622244 w 8586792"/>
              <a:gd name="connsiteY32" fmla="*/ 4535375 h 4535375"/>
              <a:gd name="connsiteX33" fmla="*/ 5062896 w 8586792"/>
              <a:gd name="connsiteY33" fmla="*/ 4535375 h 4535375"/>
              <a:gd name="connsiteX34" fmla="*/ 4503547 w 8586792"/>
              <a:gd name="connsiteY34" fmla="*/ 4535375 h 4535375"/>
              <a:gd name="connsiteX35" fmla="*/ 4100816 w 8586792"/>
              <a:gd name="connsiteY35" fmla="*/ 4535375 h 4535375"/>
              <a:gd name="connsiteX36" fmla="*/ 3541467 w 8586792"/>
              <a:gd name="connsiteY36" fmla="*/ 4535375 h 4535375"/>
              <a:gd name="connsiteX37" fmla="*/ 2825501 w 8586792"/>
              <a:gd name="connsiteY37" fmla="*/ 4535375 h 4535375"/>
              <a:gd name="connsiteX38" fmla="*/ 2109535 w 8586792"/>
              <a:gd name="connsiteY38" fmla="*/ 4535375 h 4535375"/>
              <a:gd name="connsiteX39" fmla="*/ 1393568 w 8586792"/>
              <a:gd name="connsiteY39" fmla="*/ 4535375 h 4535375"/>
              <a:gd name="connsiteX40" fmla="*/ 755911 w 8586792"/>
              <a:gd name="connsiteY40" fmla="*/ 4535375 h 4535375"/>
              <a:gd name="connsiteX41" fmla="*/ 385515 w 8586792"/>
              <a:gd name="connsiteY41" fmla="*/ 4164979 h 4535375"/>
              <a:gd name="connsiteX42" fmla="*/ 0 w 8586792"/>
              <a:gd name="connsiteY42" fmla="*/ 3779464 h 4535375"/>
              <a:gd name="connsiteX43" fmla="*/ 0 w 8586792"/>
              <a:gd name="connsiteY43" fmla="*/ 3201746 h 4535375"/>
              <a:gd name="connsiteX44" fmla="*/ 0 w 8586792"/>
              <a:gd name="connsiteY44" fmla="*/ 2586233 h 4535375"/>
              <a:gd name="connsiteX45" fmla="*/ 0 w 8586792"/>
              <a:gd name="connsiteY45" fmla="*/ 1970721 h 4535375"/>
              <a:gd name="connsiteX46" fmla="*/ 0 w 8586792"/>
              <a:gd name="connsiteY46" fmla="*/ 1506386 h 4535375"/>
              <a:gd name="connsiteX47" fmla="*/ 0 w 8586792"/>
              <a:gd name="connsiteY47" fmla="*/ 928668 h 4535375"/>
              <a:gd name="connsiteX48" fmla="*/ 0 w 8586792"/>
              <a:gd name="connsiteY48" fmla="*/ 0 h 453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86792" h="4535375" fill="none" extrusionOk="0">
                <a:moveTo>
                  <a:pt x="0" y="0"/>
                </a:moveTo>
                <a:cubicBezTo>
                  <a:pt x="260352" y="-6084"/>
                  <a:pt x="292513" y="42700"/>
                  <a:pt x="559349" y="0"/>
                </a:cubicBezTo>
                <a:cubicBezTo>
                  <a:pt x="826185" y="-42700"/>
                  <a:pt x="859347" y="9929"/>
                  <a:pt x="962080" y="0"/>
                </a:cubicBezTo>
                <a:cubicBezTo>
                  <a:pt x="1064813" y="-9929"/>
                  <a:pt x="1173927" y="38634"/>
                  <a:pt x="1364811" y="0"/>
                </a:cubicBezTo>
                <a:cubicBezTo>
                  <a:pt x="1555695" y="-38634"/>
                  <a:pt x="1570597" y="34846"/>
                  <a:pt x="1689233" y="0"/>
                </a:cubicBezTo>
                <a:cubicBezTo>
                  <a:pt x="1807869" y="-34846"/>
                  <a:pt x="2124640" y="52685"/>
                  <a:pt x="2248582" y="0"/>
                </a:cubicBezTo>
                <a:cubicBezTo>
                  <a:pt x="2372524" y="-52685"/>
                  <a:pt x="2552846" y="27611"/>
                  <a:pt x="2729621" y="0"/>
                </a:cubicBezTo>
                <a:cubicBezTo>
                  <a:pt x="2906396" y="-27611"/>
                  <a:pt x="3178137" y="26165"/>
                  <a:pt x="3367279" y="0"/>
                </a:cubicBezTo>
                <a:cubicBezTo>
                  <a:pt x="3556421" y="-26165"/>
                  <a:pt x="3718094" y="21263"/>
                  <a:pt x="4004936" y="0"/>
                </a:cubicBezTo>
                <a:cubicBezTo>
                  <a:pt x="4291778" y="-21263"/>
                  <a:pt x="4168899" y="36599"/>
                  <a:pt x="4329358" y="0"/>
                </a:cubicBezTo>
                <a:cubicBezTo>
                  <a:pt x="4489817" y="-36599"/>
                  <a:pt x="4750205" y="88"/>
                  <a:pt x="4888707" y="0"/>
                </a:cubicBezTo>
                <a:cubicBezTo>
                  <a:pt x="5027209" y="-88"/>
                  <a:pt x="5183470" y="34604"/>
                  <a:pt x="5369747" y="0"/>
                </a:cubicBezTo>
                <a:cubicBezTo>
                  <a:pt x="5556024" y="-34604"/>
                  <a:pt x="5735640" y="14946"/>
                  <a:pt x="6007404" y="0"/>
                </a:cubicBezTo>
                <a:cubicBezTo>
                  <a:pt x="6279168" y="-14946"/>
                  <a:pt x="6210053" y="2852"/>
                  <a:pt x="6331827" y="0"/>
                </a:cubicBezTo>
                <a:cubicBezTo>
                  <a:pt x="6453601" y="-2852"/>
                  <a:pt x="6695285" y="6974"/>
                  <a:pt x="6891175" y="0"/>
                </a:cubicBezTo>
                <a:cubicBezTo>
                  <a:pt x="7087065" y="-6974"/>
                  <a:pt x="7139982" y="32486"/>
                  <a:pt x="7215597" y="0"/>
                </a:cubicBezTo>
                <a:cubicBezTo>
                  <a:pt x="7291212" y="-32486"/>
                  <a:pt x="7703436" y="18517"/>
                  <a:pt x="7830881" y="0"/>
                </a:cubicBezTo>
                <a:cubicBezTo>
                  <a:pt x="7972487" y="48228"/>
                  <a:pt x="8095301" y="279649"/>
                  <a:pt x="8223955" y="393074"/>
                </a:cubicBezTo>
                <a:cubicBezTo>
                  <a:pt x="8352609" y="506499"/>
                  <a:pt x="8393524" y="611459"/>
                  <a:pt x="8586792" y="755911"/>
                </a:cubicBezTo>
                <a:cubicBezTo>
                  <a:pt x="8614637" y="958824"/>
                  <a:pt x="8583951" y="1090062"/>
                  <a:pt x="8586792" y="1295834"/>
                </a:cubicBezTo>
                <a:cubicBezTo>
                  <a:pt x="8589633" y="1501606"/>
                  <a:pt x="8575341" y="1587963"/>
                  <a:pt x="8586792" y="1760169"/>
                </a:cubicBezTo>
                <a:cubicBezTo>
                  <a:pt x="8598243" y="1932375"/>
                  <a:pt x="8530591" y="2111525"/>
                  <a:pt x="8586792" y="2337887"/>
                </a:cubicBezTo>
                <a:cubicBezTo>
                  <a:pt x="8642993" y="2564249"/>
                  <a:pt x="8532390" y="2583321"/>
                  <a:pt x="8586792" y="2802221"/>
                </a:cubicBezTo>
                <a:cubicBezTo>
                  <a:pt x="8641194" y="3021121"/>
                  <a:pt x="8538039" y="3150095"/>
                  <a:pt x="8586792" y="3304350"/>
                </a:cubicBezTo>
                <a:cubicBezTo>
                  <a:pt x="8635545" y="3458605"/>
                  <a:pt x="8550577" y="3664088"/>
                  <a:pt x="8586792" y="3844273"/>
                </a:cubicBezTo>
                <a:cubicBezTo>
                  <a:pt x="8623007" y="4024458"/>
                  <a:pt x="8514755" y="4308889"/>
                  <a:pt x="8586792" y="4535375"/>
                </a:cubicBezTo>
                <a:lnTo>
                  <a:pt x="8586792" y="4535375"/>
                </a:lnTo>
                <a:cubicBezTo>
                  <a:pt x="8461516" y="4572993"/>
                  <a:pt x="8345713" y="4498306"/>
                  <a:pt x="8105752" y="4535375"/>
                </a:cubicBezTo>
                <a:cubicBezTo>
                  <a:pt x="7865791" y="4572444"/>
                  <a:pt x="7855573" y="4529009"/>
                  <a:pt x="7703021" y="4535375"/>
                </a:cubicBezTo>
                <a:cubicBezTo>
                  <a:pt x="7550469" y="4541741"/>
                  <a:pt x="7352971" y="4508255"/>
                  <a:pt x="7065364" y="4535375"/>
                </a:cubicBezTo>
                <a:cubicBezTo>
                  <a:pt x="6777757" y="4562495"/>
                  <a:pt x="6741274" y="4511635"/>
                  <a:pt x="6427706" y="4535375"/>
                </a:cubicBezTo>
                <a:cubicBezTo>
                  <a:pt x="6114138" y="4559115"/>
                  <a:pt x="6190880" y="4523762"/>
                  <a:pt x="6024975" y="4535375"/>
                </a:cubicBezTo>
                <a:cubicBezTo>
                  <a:pt x="5859070" y="4546988"/>
                  <a:pt x="5806773" y="4503144"/>
                  <a:pt x="5622244" y="4535375"/>
                </a:cubicBezTo>
                <a:cubicBezTo>
                  <a:pt x="5437715" y="4567606"/>
                  <a:pt x="5316351" y="4528497"/>
                  <a:pt x="5062896" y="4535375"/>
                </a:cubicBezTo>
                <a:cubicBezTo>
                  <a:pt x="4809441" y="4542253"/>
                  <a:pt x="4657246" y="4528058"/>
                  <a:pt x="4503547" y="4535375"/>
                </a:cubicBezTo>
                <a:cubicBezTo>
                  <a:pt x="4349848" y="4542692"/>
                  <a:pt x="4218980" y="4513259"/>
                  <a:pt x="4100816" y="4535375"/>
                </a:cubicBezTo>
                <a:cubicBezTo>
                  <a:pt x="3982652" y="4557491"/>
                  <a:pt x="3740343" y="4513721"/>
                  <a:pt x="3541467" y="4535375"/>
                </a:cubicBezTo>
                <a:cubicBezTo>
                  <a:pt x="3342591" y="4557029"/>
                  <a:pt x="3178177" y="4504316"/>
                  <a:pt x="2825501" y="4535375"/>
                </a:cubicBezTo>
                <a:cubicBezTo>
                  <a:pt x="2472825" y="4566434"/>
                  <a:pt x="2272630" y="4491552"/>
                  <a:pt x="2109535" y="4535375"/>
                </a:cubicBezTo>
                <a:cubicBezTo>
                  <a:pt x="1946440" y="4579198"/>
                  <a:pt x="1722828" y="4526324"/>
                  <a:pt x="1393568" y="4535375"/>
                </a:cubicBezTo>
                <a:cubicBezTo>
                  <a:pt x="1064308" y="4544426"/>
                  <a:pt x="936665" y="4475063"/>
                  <a:pt x="755911" y="4535375"/>
                </a:cubicBezTo>
                <a:cubicBezTo>
                  <a:pt x="596536" y="4396643"/>
                  <a:pt x="557176" y="4272305"/>
                  <a:pt x="385515" y="4164979"/>
                </a:cubicBezTo>
                <a:cubicBezTo>
                  <a:pt x="213854" y="4057653"/>
                  <a:pt x="182850" y="3943302"/>
                  <a:pt x="0" y="3779464"/>
                </a:cubicBezTo>
                <a:cubicBezTo>
                  <a:pt x="-11230" y="3561849"/>
                  <a:pt x="7518" y="3368273"/>
                  <a:pt x="0" y="3201746"/>
                </a:cubicBezTo>
                <a:cubicBezTo>
                  <a:pt x="-7518" y="3035219"/>
                  <a:pt x="28864" y="2795660"/>
                  <a:pt x="0" y="2586233"/>
                </a:cubicBezTo>
                <a:cubicBezTo>
                  <a:pt x="-28864" y="2376806"/>
                  <a:pt x="15638" y="2121608"/>
                  <a:pt x="0" y="1970721"/>
                </a:cubicBezTo>
                <a:cubicBezTo>
                  <a:pt x="-15638" y="1819834"/>
                  <a:pt x="977" y="1720401"/>
                  <a:pt x="0" y="1506386"/>
                </a:cubicBezTo>
                <a:cubicBezTo>
                  <a:pt x="-977" y="1292372"/>
                  <a:pt x="17952" y="1187742"/>
                  <a:pt x="0" y="928668"/>
                </a:cubicBezTo>
                <a:cubicBezTo>
                  <a:pt x="-17952" y="669594"/>
                  <a:pt x="105278" y="186618"/>
                  <a:pt x="0" y="0"/>
                </a:cubicBezTo>
                <a:close/>
              </a:path>
              <a:path w="8586792" h="4535375" stroke="0" extrusionOk="0">
                <a:moveTo>
                  <a:pt x="0" y="0"/>
                </a:moveTo>
                <a:cubicBezTo>
                  <a:pt x="242130" y="-41185"/>
                  <a:pt x="530739" y="23862"/>
                  <a:pt x="715966" y="0"/>
                </a:cubicBezTo>
                <a:cubicBezTo>
                  <a:pt x="901193" y="-23862"/>
                  <a:pt x="900093" y="17286"/>
                  <a:pt x="1040388" y="0"/>
                </a:cubicBezTo>
                <a:cubicBezTo>
                  <a:pt x="1180683" y="-17286"/>
                  <a:pt x="1443670" y="12815"/>
                  <a:pt x="1599737" y="0"/>
                </a:cubicBezTo>
                <a:cubicBezTo>
                  <a:pt x="1755804" y="-12815"/>
                  <a:pt x="2131005" y="23663"/>
                  <a:pt x="2315703" y="0"/>
                </a:cubicBezTo>
                <a:cubicBezTo>
                  <a:pt x="2500401" y="-23663"/>
                  <a:pt x="2532079" y="31099"/>
                  <a:pt x="2718434" y="0"/>
                </a:cubicBezTo>
                <a:cubicBezTo>
                  <a:pt x="2904789" y="-31099"/>
                  <a:pt x="3035716" y="23348"/>
                  <a:pt x="3121165" y="0"/>
                </a:cubicBezTo>
                <a:cubicBezTo>
                  <a:pt x="3206614" y="-23348"/>
                  <a:pt x="3414874" y="28831"/>
                  <a:pt x="3602205" y="0"/>
                </a:cubicBezTo>
                <a:cubicBezTo>
                  <a:pt x="3789536" y="-28831"/>
                  <a:pt x="4038616" y="62937"/>
                  <a:pt x="4161554" y="0"/>
                </a:cubicBezTo>
                <a:cubicBezTo>
                  <a:pt x="4284492" y="-62937"/>
                  <a:pt x="4415565" y="2815"/>
                  <a:pt x="4564285" y="0"/>
                </a:cubicBezTo>
                <a:cubicBezTo>
                  <a:pt x="4713005" y="-2815"/>
                  <a:pt x="4847734" y="37442"/>
                  <a:pt x="5045325" y="0"/>
                </a:cubicBezTo>
                <a:cubicBezTo>
                  <a:pt x="5242916" y="-37442"/>
                  <a:pt x="5393961" y="43096"/>
                  <a:pt x="5526365" y="0"/>
                </a:cubicBezTo>
                <a:cubicBezTo>
                  <a:pt x="5658769" y="-43096"/>
                  <a:pt x="5854670" y="19764"/>
                  <a:pt x="6085713" y="0"/>
                </a:cubicBezTo>
                <a:cubicBezTo>
                  <a:pt x="6316756" y="-19764"/>
                  <a:pt x="6490114" y="1630"/>
                  <a:pt x="6645062" y="0"/>
                </a:cubicBezTo>
                <a:cubicBezTo>
                  <a:pt x="6800010" y="-1630"/>
                  <a:pt x="6881137" y="48172"/>
                  <a:pt x="7047793" y="0"/>
                </a:cubicBezTo>
                <a:cubicBezTo>
                  <a:pt x="7214449" y="-48172"/>
                  <a:pt x="7527070" y="34057"/>
                  <a:pt x="7830881" y="0"/>
                </a:cubicBezTo>
                <a:cubicBezTo>
                  <a:pt x="8042879" y="169009"/>
                  <a:pt x="8037544" y="259539"/>
                  <a:pt x="8223955" y="393074"/>
                </a:cubicBezTo>
                <a:cubicBezTo>
                  <a:pt x="8410366" y="526609"/>
                  <a:pt x="8482385" y="704041"/>
                  <a:pt x="8586792" y="755911"/>
                </a:cubicBezTo>
                <a:cubicBezTo>
                  <a:pt x="8605953" y="926475"/>
                  <a:pt x="8531441" y="996230"/>
                  <a:pt x="8586792" y="1220245"/>
                </a:cubicBezTo>
                <a:cubicBezTo>
                  <a:pt x="8642143" y="1444260"/>
                  <a:pt x="8585752" y="1536524"/>
                  <a:pt x="8586792" y="1722374"/>
                </a:cubicBezTo>
                <a:cubicBezTo>
                  <a:pt x="8587832" y="1908224"/>
                  <a:pt x="8577825" y="2095762"/>
                  <a:pt x="8586792" y="2224503"/>
                </a:cubicBezTo>
                <a:cubicBezTo>
                  <a:pt x="8595759" y="2353244"/>
                  <a:pt x="8537745" y="2693958"/>
                  <a:pt x="8586792" y="2840015"/>
                </a:cubicBezTo>
                <a:cubicBezTo>
                  <a:pt x="8635839" y="2986072"/>
                  <a:pt x="8581368" y="3291657"/>
                  <a:pt x="8586792" y="3455528"/>
                </a:cubicBezTo>
                <a:cubicBezTo>
                  <a:pt x="8592216" y="3619399"/>
                  <a:pt x="8551225" y="3869527"/>
                  <a:pt x="8586792" y="4033246"/>
                </a:cubicBezTo>
                <a:cubicBezTo>
                  <a:pt x="8622359" y="4196965"/>
                  <a:pt x="8550228" y="4325044"/>
                  <a:pt x="8586792" y="4535375"/>
                </a:cubicBezTo>
                <a:lnTo>
                  <a:pt x="8586792" y="4535375"/>
                </a:lnTo>
                <a:cubicBezTo>
                  <a:pt x="8363825" y="4573688"/>
                  <a:pt x="8202652" y="4470671"/>
                  <a:pt x="7870826" y="4535375"/>
                </a:cubicBezTo>
                <a:cubicBezTo>
                  <a:pt x="7539000" y="4600079"/>
                  <a:pt x="7613256" y="4478222"/>
                  <a:pt x="7389786" y="4535375"/>
                </a:cubicBezTo>
                <a:cubicBezTo>
                  <a:pt x="7166316" y="4592528"/>
                  <a:pt x="7141566" y="4526638"/>
                  <a:pt x="7065364" y="4535375"/>
                </a:cubicBezTo>
                <a:cubicBezTo>
                  <a:pt x="6989162" y="4544112"/>
                  <a:pt x="6824007" y="4512438"/>
                  <a:pt x="6740941" y="4535375"/>
                </a:cubicBezTo>
                <a:cubicBezTo>
                  <a:pt x="6657875" y="4558312"/>
                  <a:pt x="6385320" y="4498611"/>
                  <a:pt x="6103284" y="4535375"/>
                </a:cubicBezTo>
                <a:cubicBezTo>
                  <a:pt x="5821248" y="4572139"/>
                  <a:pt x="5761228" y="4517038"/>
                  <a:pt x="5622244" y="4535375"/>
                </a:cubicBezTo>
                <a:cubicBezTo>
                  <a:pt x="5483260" y="4553712"/>
                  <a:pt x="5385352" y="4523449"/>
                  <a:pt x="5219513" y="4535375"/>
                </a:cubicBezTo>
                <a:cubicBezTo>
                  <a:pt x="5053674" y="4547301"/>
                  <a:pt x="4819711" y="4494609"/>
                  <a:pt x="4660165" y="4535375"/>
                </a:cubicBezTo>
                <a:cubicBezTo>
                  <a:pt x="4500619" y="4576141"/>
                  <a:pt x="4458695" y="4523810"/>
                  <a:pt x="4335742" y="4535375"/>
                </a:cubicBezTo>
                <a:cubicBezTo>
                  <a:pt x="4212789" y="4546940"/>
                  <a:pt x="4039610" y="4482427"/>
                  <a:pt x="3854702" y="4535375"/>
                </a:cubicBezTo>
                <a:cubicBezTo>
                  <a:pt x="3669794" y="4588323"/>
                  <a:pt x="3480320" y="4498709"/>
                  <a:pt x="3295354" y="4535375"/>
                </a:cubicBezTo>
                <a:cubicBezTo>
                  <a:pt x="3110388" y="4572041"/>
                  <a:pt x="2941791" y="4484688"/>
                  <a:pt x="2736005" y="4535375"/>
                </a:cubicBezTo>
                <a:cubicBezTo>
                  <a:pt x="2530219" y="4586062"/>
                  <a:pt x="2438560" y="4535167"/>
                  <a:pt x="2254965" y="4535375"/>
                </a:cubicBezTo>
                <a:cubicBezTo>
                  <a:pt x="2071370" y="4535583"/>
                  <a:pt x="1844744" y="4494140"/>
                  <a:pt x="1695617" y="4535375"/>
                </a:cubicBezTo>
                <a:cubicBezTo>
                  <a:pt x="1546490" y="4576610"/>
                  <a:pt x="1076402" y="4456882"/>
                  <a:pt x="755911" y="4535375"/>
                </a:cubicBezTo>
                <a:cubicBezTo>
                  <a:pt x="530416" y="4394599"/>
                  <a:pt x="583709" y="4313893"/>
                  <a:pt x="377956" y="4157420"/>
                </a:cubicBezTo>
                <a:cubicBezTo>
                  <a:pt x="172203" y="4000947"/>
                  <a:pt x="158137" y="3902283"/>
                  <a:pt x="0" y="3779464"/>
                </a:cubicBezTo>
                <a:cubicBezTo>
                  <a:pt x="-46501" y="3511165"/>
                  <a:pt x="11743" y="3459245"/>
                  <a:pt x="0" y="3201746"/>
                </a:cubicBezTo>
                <a:cubicBezTo>
                  <a:pt x="-11743" y="2944247"/>
                  <a:pt x="24001" y="2885829"/>
                  <a:pt x="0" y="2775206"/>
                </a:cubicBezTo>
                <a:cubicBezTo>
                  <a:pt x="-24001" y="2664583"/>
                  <a:pt x="34393" y="2400569"/>
                  <a:pt x="0" y="2235283"/>
                </a:cubicBezTo>
                <a:cubicBezTo>
                  <a:pt x="-34393" y="2069997"/>
                  <a:pt x="17353" y="1920028"/>
                  <a:pt x="0" y="1770949"/>
                </a:cubicBezTo>
                <a:cubicBezTo>
                  <a:pt x="-17353" y="1621870"/>
                  <a:pt x="17871" y="1347202"/>
                  <a:pt x="0" y="1193231"/>
                </a:cubicBezTo>
                <a:cubicBezTo>
                  <a:pt x="-17871" y="1039260"/>
                  <a:pt x="50888" y="786325"/>
                  <a:pt x="0" y="615513"/>
                </a:cubicBezTo>
                <a:cubicBezTo>
                  <a:pt x="-50888" y="444701"/>
                  <a:pt x="59320" y="208612"/>
                  <a:pt x="0" y="0"/>
                </a:cubicBezTo>
                <a:close/>
              </a:path>
            </a:pathLst>
          </a:custGeom>
          <a:ln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8"/>
          <p:cNvSpPr/>
          <p:nvPr/>
        </p:nvSpPr>
        <p:spPr>
          <a:xfrm>
            <a:off x="610831" y="897003"/>
            <a:ext cx="479993" cy="479790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353" y="801587"/>
            <a:ext cx="449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9659" y="732487"/>
            <a:ext cx="78255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linking between the words in the sentences.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12" y="36622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573" y="1750439"/>
            <a:ext cx="81850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He live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 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the city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centre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Citie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 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the future will be mo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 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xciting.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The new high-rise building i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 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the wes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 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the city.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A lo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 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people come to the city to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wal</a:t>
            </a:r>
            <a:r>
              <a:rPr lang="en-US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 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cross the famous bridge.</a:t>
            </a:r>
            <a:endParaRPr lang="en-US" sz="2800" dirty="0"/>
          </a:p>
        </p:txBody>
      </p:sp>
      <p:pic>
        <p:nvPicPr>
          <p:cNvPr id="8" name="Track 17.mp3" descr="Track 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91216" y="12944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45"/>
          <p:cNvGrpSpPr/>
          <p:nvPr/>
        </p:nvGrpSpPr>
        <p:grpSpPr>
          <a:xfrm>
            <a:off x="713192" y="3515131"/>
            <a:ext cx="8111789" cy="4583857"/>
            <a:chOff x="790625" y="3515250"/>
            <a:chExt cx="8034657" cy="4540270"/>
          </a:xfrm>
        </p:grpSpPr>
        <p:sp>
          <p:nvSpPr>
            <p:cNvPr id="1824" name="Google Shape;1824;p45"/>
            <p:cNvSpPr/>
            <p:nvPr/>
          </p:nvSpPr>
          <p:spPr>
            <a:xfrm>
              <a:off x="790625" y="3515250"/>
              <a:ext cx="8034657" cy="4540270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5" name="Google Shape;1825;p45"/>
            <p:cNvSpPr/>
            <p:nvPr/>
          </p:nvSpPr>
          <p:spPr>
            <a:xfrm>
              <a:off x="790625" y="3515250"/>
              <a:ext cx="8034657" cy="4540270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38" name="Google Shape;1838;p45"/>
          <p:cNvGrpSpPr/>
          <p:nvPr/>
        </p:nvGrpSpPr>
        <p:grpSpPr>
          <a:xfrm>
            <a:off x="8185379" y="306093"/>
            <a:ext cx="1109808" cy="4837410"/>
            <a:chOff x="8185379" y="306093"/>
            <a:chExt cx="1109808" cy="4837410"/>
          </a:xfrm>
        </p:grpSpPr>
        <p:sp>
          <p:nvSpPr>
            <p:cNvPr id="1839" name="Google Shape;1839;p45"/>
            <p:cNvSpPr/>
            <p:nvPr/>
          </p:nvSpPr>
          <p:spPr>
            <a:xfrm>
              <a:off x="8527625" y="1643071"/>
              <a:ext cx="427872" cy="3500432"/>
            </a:xfrm>
            <a:custGeom>
              <a:avLst/>
              <a:gdLst/>
              <a:ahLst/>
              <a:cxnLst/>
              <a:rect l="l" t="t" r="r" b="b"/>
              <a:pathLst>
                <a:path w="4057" h="24034" extrusionOk="0">
                  <a:moveTo>
                    <a:pt x="4056" y="24033"/>
                  </a:moveTo>
                  <a:lnTo>
                    <a:pt x="0" y="24033"/>
                  </a:lnTo>
                  <a:lnTo>
                    <a:pt x="696" y="1"/>
                  </a:lnTo>
                  <a:lnTo>
                    <a:pt x="333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0" name="Google Shape;1840;p45"/>
            <p:cNvSpPr/>
            <p:nvPr/>
          </p:nvSpPr>
          <p:spPr>
            <a:xfrm>
              <a:off x="8627811" y="1736001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1" name="Google Shape;1841;p45"/>
            <p:cNvSpPr/>
            <p:nvPr/>
          </p:nvSpPr>
          <p:spPr>
            <a:xfrm>
              <a:off x="8679173" y="1736001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2" name="Google Shape;1842;p45"/>
            <p:cNvSpPr/>
            <p:nvPr/>
          </p:nvSpPr>
          <p:spPr>
            <a:xfrm>
              <a:off x="8732961" y="1736001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3" name="Google Shape;1843;p45"/>
            <p:cNvSpPr/>
            <p:nvPr/>
          </p:nvSpPr>
          <p:spPr>
            <a:xfrm>
              <a:off x="8786643" y="1736001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4" name="Google Shape;1844;p45"/>
            <p:cNvSpPr/>
            <p:nvPr/>
          </p:nvSpPr>
          <p:spPr>
            <a:xfrm>
              <a:off x="8840431" y="1736001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5" name="Google Shape;1845;p45"/>
            <p:cNvSpPr/>
            <p:nvPr/>
          </p:nvSpPr>
          <p:spPr>
            <a:xfrm>
              <a:off x="8305189" y="306093"/>
              <a:ext cx="870192" cy="1082915"/>
            </a:xfrm>
            <a:custGeom>
              <a:avLst/>
              <a:gdLst/>
              <a:ahLst/>
              <a:cxnLst/>
              <a:rect l="l" t="t" r="r" b="b"/>
              <a:pathLst>
                <a:path w="8251" h="10268" extrusionOk="0">
                  <a:moveTo>
                    <a:pt x="4126" y="1"/>
                  </a:moveTo>
                  <a:cubicBezTo>
                    <a:pt x="3917" y="1"/>
                    <a:pt x="3755" y="3523"/>
                    <a:pt x="3500" y="5377"/>
                  </a:cubicBezTo>
                  <a:cubicBezTo>
                    <a:pt x="3454" y="5609"/>
                    <a:pt x="3361" y="5841"/>
                    <a:pt x="3199" y="6026"/>
                  </a:cubicBezTo>
                  <a:cubicBezTo>
                    <a:pt x="2341" y="7046"/>
                    <a:pt x="0" y="9248"/>
                    <a:pt x="0" y="9248"/>
                  </a:cubicBezTo>
                  <a:lnTo>
                    <a:pt x="4102" y="10267"/>
                  </a:lnTo>
                  <a:lnTo>
                    <a:pt x="8251" y="9248"/>
                  </a:lnTo>
                  <a:cubicBezTo>
                    <a:pt x="8251" y="9248"/>
                    <a:pt x="5933" y="7046"/>
                    <a:pt x="5029" y="6026"/>
                  </a:cubicBezTo>
                  <a:cubicBezTo>
                    <a:pt x="4890" y="5841"/>
                    <a:pt x="4798" y="5609"/>
                    <a:pt x="4751" y="5377"/>
                  </a:cubicBezTo>
                  <a:cubicBezTo>
                    <a:pt x="4496" y="3523"/>
                    <a:pt x="4334" y="1"/>
                    <a:pt x="41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8244123" y="1303380"/>
              <a:ext cx="992426" cy="381361"/>
            </a:xfrm>
            <a:custGeom>
              <a:avLst/>
              <a:gdLst/>
              <a:ahLst/>
              <a:cxnLst/>
              <a:rect l="l" t="t" r="r" b="b"/>
              <a:pathLst>
                <a:path w="9410" h="3616" extrusionOk="0">
                  <a:moveTo>
                    <a:pt x="4705" y="0"/>
                  </a:moveTo>
                  <a:lnTo>
                    <a:pt x="0" y="0"/>
                  </a:lnTo>
                  <a:cubicBezTo>
                    <a:pt x="2735" y="1646"/>
                    <a:pt x="3384" y="3476"/>
                    <a:pt x="3384" y="3476"/>
                  </a:cubicBezTo>
                  <a:lnTo>
                    <a:pt x="3384" y="3476"/>
                  </a:lnTo>
                  <a:cubicBezTo>
                    <a:pt x="3384" y="3546"/>
                    <a:pt x="3963" y="3616"/>
                    <a:pt x="4705" y="3616"/>
                  </a:cubicBezTo>
                  <a:cubicBezTo>
                    <a:pt x="5446" y="3616"/>
                    <a:pt x="6049" y="3546"/>
                    <a:pt x="6049" y="3476"/>
                  </a:cubicBezTo>
                  <a:cubicBezTo>
                    <a:pt x="6049" y="3476"/>
                    <a:pt x="6675" y="1646"/>
                    <a:pt x="94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8185379" y="1239784"/>
              <a:ext cx="1109808" cy="117488"/>
            </a:xfrm>
            <a:custGeom>
              <a:avLst/>
              <a:gdLst/>
              <a:ahLst/>
              <a:cxnLst/>
              <a:rect l="l" t="t" r="r" b="b"/>
              <a:pathLst>
                <a:path w="10523" h="1114" extrusionOk="0">
                  <a:moveTo>
                    <a:pt x="10522" y="557"/>
                  </a:moveTo>
                  <a:cubicBezTo>
                    <a:pt x="10522" y="858"/>
                    <a:pt x="8159" y="1113"/>
                    <a:pt x="5262" y="1113"/>
                  </a:cubicBezTo>
                  <a:cubicBezTo>
                    <a:pt x="2365" y="1113"/>
                    <a:pt x="1" y="858"/>
                    <a:pt x="1" y="557"/>
                  </a:cubicBezTo>
                  <a:cubicBezTo>
                    <a:pt x="1" y="279"/>
                    <a:pt x="2365" y="1"/>
                    <a:pt x="5262" y="1"/>
                  </a:cubicBezTo>
                  <a:cubicBezTo>
                    <a:pt x="8159" y="1"/>
                    <a:pt x="10522" y="279"/>
                    <a:pt x="10522" y="55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8627811" y="1911919"/>
              <a:ext cx="19616" cy="51467"/>
            </a:xfrm>
            <a:custGeom>
              <a:avLst/>
              <a:gdLst/>
              <a:ahLst/>
              <a:cxnLst/>
              <a:rect l="l" t="t" r="r" b="b"/>
              <a:pathLst>
                <a:path w="186" h="488" extrusionOk="0">
                  <a:moveTo>
                    <a:pt x="1" y="1"/>
                  </a:moveTo>
                  <a:lnTo>
                    <a:pt x="1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8679173" y="1911919"/>
              <a:ext cx="19616" cy="51467"/>
            </a:xfrm>
            <a:custGeom>
              <a:avLst/>
              <a:gdLst/>
              <a:ahLst/>
              <a:cxnLst/>
              <a:rect l="l" t="t" r="r" b="b"/>
              <a:pathLst>
                <a:path w="186" h="488" extrusionOk="0">
                  <a:moveTo>
                    <a:pt x="0" y="1"/>
                  </a:moveTo>
                  <a:lnTo>
                    <a:pt x="0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8732961" y="1911919"/>
              <a:ext cx="19616" cy="51467"/>
            </a:xfrm>
            <a:custGeom>
              <a:avLst/>
              <a:gdLst/>
              <a:ahLst/>
              <a:cxnLst/>
              <a:rect l="l" t="t" r="r" b="b"/>
              <a:pathLst>
                <a:path w="186" h="488" extrusionOk="0">
                  <a:moveTo>
                    <a:pt x="0" y="1"/>
                  </a:moveTo>
                  <a:lnTo>
                    <a:pt x="0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8786643" y="1911919"/>
              <a:ext cx="19722" cy="51467"/>
            </a:xfrm>
            <a:custGeom>
              <a:avLst/>
              <a:gdLst/>
              <a:ahLst/>
              <a:cxnLst/>
              <a:rect l="l" t="t" r="r" b="b"/>
              <a:pathLst>
                <a:path w="187" h="488" extrusionOk="0">
                  <a:moveTo>
                    <a:pt x="1" y="1"/>
                  </a:moveTo>
                  <a:lnTo>
                    <a:pt x="1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8840431" y="1911919"/>
              <a:ext cx="19722" cy="51467"/>
            </a:xfrm>
            <a:custGeom>
              <a:avLst/>
              <a:gdLst/>
              <a:ahLst/>
              <a:cxnLst/>
              <a:rect l="l" t="t" r="r" b="b"/>
              <a:pathLst>
                <a:path w="187" h="488" extrusionOk="0">
                  <a:moveTo>
                    <a:pt x="1" y="1"/>
                  </a:moveTo>
                  <a:lnTo>
                    <a:pt x="1" y="487"/>
                  </a:lnTo>
                  <a:lnTo>
                    <a:pt x="186" y="487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8627811" y="2085516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8679173" y="2085516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8732961" y="2085516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0"/>
                  </a:moveTo>
                  <a:lnTo>
                    <a:pt x="0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8786643" y="2085516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8840431" y="2085516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186" y="51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8627811" y="2259008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9" name="Google Shape;1859;p45"/>
            <p:cNvSpPr/>
            <p:nvPr/>
          </p:nvSpPr>
          <p:spPr>
            <a:xfrm>
              <a:off x="8679173" y="2259008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0" name="Google Shape;1860;p45"/>
            <p:cNvSpPr/>
            <p:nvPr/>
          </p:nvSpPr>
          <p:spPr>
            <a:xfrm>
              <a:off x="8732961" y="2259008"/>
              <a:ext cx="19616" cy="53893"/>
            </a:xfrm>
            <a:custGeom>
              <a:avLst/>
              <a:gdLst/>
              <a:ahLst/>
              <a:cxnLst/>
              <a:rect l="l" t="t" r="r" b="b"/>
              <a:pathLst>
                <a:path w="186" h="511" extrusionOk="0">
                  <a:moveTo>
                    <a:pt x="0" y="1"/>
                  </a:moveTo>
                  <a:lnTo>
                    <a:pt x="0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1" name="Google Shape;1861;p45"/>
            <p:cNvSpPr/>
            <p:nvPr/>
          </p:nvSpPr>
          <p:spPr>
            <a:xfrm>
              <a:off x="8786643" y="2259008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2" name="Google Shape;1862;p45"/>
            <p:cNvSpPr/>
            <p:nvPr/>
          </p:nvSpPr>
          <p:spPr>
            <a:xfrm>
              <a:off x="8840431" y="2259008"/>
              <a:ext cx="19722" cy="53893"/>
            </a:xfrm>
            <a:custGeom>
              <a:avLst/>
              <a:gdLst/>
              <a:ahLst/>
              <a:cxnLst/>
              <a:rect l="l" t="t" r="r" b="b"/>
              <a:pathLst>
                <a:path w="187" h="511" extrusionOk="0">
                  <a:moveTo>
                    <a:pt x="1" y="1"/>
                  </a:moveTo>
                  <a:lnTo>
                    <a:pt x="1" y="511"/>
                  </a:lnTo>
                  <a:lnTo>
                    <a:pt x="186" y="51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67" name="Google Shape;1867;p45"/>
          <p:cNvSpPr/>
          <p:nvPr/>
        </p:nvSpPr>
        <p:spPr>
          <a:xfrm>
            <a:off x="8840431" y="2435030"/>
            <a:ext cx="19722" cy="53893"/>
          </a:xfrm>
          <a:custGeom>
            <a:avLst/>
            <a:gdLst/>
            <a:ahLst/>
            <a:cxnLst/>
            <a:rect l="l" t="t" r="r" b="b"/>
            <a:pathLst>
              <a:path w="187" h="511" extrusionOk="0">
                <a:moveTo>
                  <a:pt x="1" y="0"/>
                </a:moveTo>
                <a:lnTo>
                  <a:pt x="1" y="510"/>
                </a:lnTo>
                <a:lnTo>
                  <a:pt x="186" y="510"/>
                </a:lnTo>
                <a:lnTo>
                  <a:pt x="1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2" name="Google Shape;1872;p45"/>
          <p:cNvSpPr/>
          <p:nvPr/>
        </p:nvSpPr>
        <p:spPr>
          <a:xfrm>
            <a:off x="8840431" y="2608522"/>
            <a:ext cx="19722" cy="53893"/>
          </a:xfrm>
          <a:custGeom>
            <a:avLst/>
            <a:gdLst/>
            <a:ahLst/>
            <a:cxnLst/>
            <a:rect l="l" t="t" r="r" b="b"/>
            <a:pathLst>
              <a:path w="187" h="511" extrusionOk="0">
                <a:moveTo>
                  <a:pt x="1" y="1"/>
                </a:moveTo>
                <a:lnTo>
                  <a:pt x="1" y="511"/>
                </a:lnTo>
                <a:lnTo>
                  <a:pt x="186" y="511"/>
                </a:lnTo>
                <a:lnTo>
                  <a:pt x="18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7" name="Google Shape;1877;p45"/>
          <p:cNvSpPr/>
          <p:nvPr/>
        </p:nvSpPr>
        <p:spPr>
          <a:xfrm>
            <a:off x="8840431" y="2784545"/>
            <a:ext cx="19722" cy="53893"/>
          </a:xfrm>
          <a:custGeom>
            <a:avLst/>
            <a:gdLst/>
            <a:ahLst/>
            <a:cxnLst/>
            <a:rect l="l" t="t" r="r" b="b"/>
            <a:pathLst>
              <a:path w="187" h="511" extrusionOk="0">
                <a:moveTo>
                  <a:pt x="1" y="0"/>
                </a:moveTo>
                <a:lnTo>
                  <a:pt x="1" y="510"/>
                </a:lnTo>
                <a:lnTo>
                  <a:pt x="186" y="510"/>
                </a:lnTo>
                <a:lnTo>
                  <a:pt x="1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2" name="Google Shape;1882;p45"/>
          <p:cNvSpPr/>
          <p:nvPr/>
        </p:nvSpPr>
        <p:spPr>
          <a:xfrm>
            <a:off x="8840431" y="2958037"/>
            <a:ext cx="19722" cy="53893"/>
          </a:xfrm>
          <a:custGeom>
            <a:avLst/>
            <a:gdLst/>
            <a:ahLst/>
            <a:cxnLst/>
            <a:rect l="l" t="t" r="r" b="b"/>
            <a:pathLst>
              <a:path w="187" h="511" extrusionOk="0">
                <a:moveTo>
                  <a:pt x="1" y="1"/>
                </a:moveTo>
                <a:lnTo>
                  <a:pt x="1" y="511"/>
                </a:lnTo>
                <a:lnTo>
                  <a:pt x="186" y="511"/>
                </a:lnTo>
                <a:lnTo>
                  <a:pt x="18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883" name="Google Shape;1883;p45"/>
          <p:cNvGrpSpPr/>
          <p:nvPr/>
        </p:nvGrpSpPr>
        <p:grpSpPr>
          <a:xfrm flipH="1">
            <a:off x="-320069" y="1284797"/>
            <a:ext cx="1233010" cy="3858699"/>
            <a:chOff x="11097406" y="1527935"/>
            <a:chExt cx="1233010" cy="3858699"/>
          </a:xfrm>
        </p:grpSpPr>
        <p:sp>
          <p:nvSpPr>
            <p:cNvPr id="1884" name="Google Shape;1884;p45"/>
            <p:cNvSpPr/>
            <p:nvPr/>
          </p:nvSpPr>
          <p:spPr>
            <a:xfrm flipH="1">
              <a:off x="11682241" y="1527935"/>
              <a:ext cx="648175" cy="3858699"/>
            </a:xfrm>
            <a:custGeom>
              <a:avLst/>
              <a:gdLst/>
              <a:ahLst/>
              <a:cxnLst/>
              <a:rect l="l" t="t" r="r" b="b"/>
              <a:pathLst>
                <a:path w="7603" h="45262" extrusionOk="0">
                  <a:moveTo>
                    <a:pt x="1" y="1"/>
                  </a:moveTo>
                  <a:lnTo>
                    <a:pt x="1" y="45262"/>
                  </a:lnTo>
                  <a:lnTo>
                    <a:pt x="760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5" name="Google Shape;1885;p45"/>
            <p:cNvSpPr/>
            <p:nvPr/>
          </p:nvSpPr>
          <p:spPr>
            <a:xfrm flipH="1">
              <a:off x="11097409" y="1527935"/>
              <a:ext cx="1233007" cy="3858699"/>
            </a:xfrm>
            <a:custGeom>
              <a:avLst/>
              <a:gdLst/>
              <a:ahLst/>
              <a:cxnLst/>
              <a:rect l="l" t="t" r="r" b="b"/>
              <a:pathLst>
                <a:path w="14463" h="45262" extrusionOk="0">
                  <a:moveTo>
                    <a:pt x="1" y="1"/>
                  </a:moveTo>
                  <a:lnTo>
                    <a:pt x="6884" y="45262"/>
                  </a:lnTo>
                  <a:lnTo>
                    <a:pt x="1446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86" name="Google Shape;1886;p45"/>
            <p:cNvGrpSpPr/>
            <p:nvPr/>
          </p:nvGrpSpPr>
          <p:grpSpPr>
            <a:xfrm flipH="1">
              <a:off x="11097406" y="1527935"/>
              <a:ext cx="1233007" cy="3858699"/>
              <a:chOff x="1229268" y="1267272"/>
              <a:chExt cx="1233007" cy="3858699"/>
            </a:xfrm>
          </p:grpSpPr>
          <p:sp>
            <p:nvSpPr>
              <p:cNvPr id="1887" name="Google Shape;1887;p45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23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8" name="Google Shape;1888;p45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1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89" name="Google Shape;1889;p45"/>
            <p:cNvGrpSpPr/>
            <p:nvPr/>
          </p:nvGrpSpPr>
          <p:grpSpPr>
            <a:xfrm flipH="1">
              <a:off x="11229806" y="1703811"/>
              <a:ext cx="1100610" cy="2803618"/>
              <a:chOff x="1076156" y="1443149"/>
              <a:chExt cx="1100610" cy="2803618"/>
            </a:xfrm>
          </p:grpSpPr>
          <p:sp>
            <p:nvSpPr>
              <p:cNvPr id="1890" name="Google Shape;1890;p45"/>
              <p:cNvSpPr/>
              <p:nvPr/>
            </p:nvSpPr>
            <p:spPr>
              <a:xfrm>
                <a:off x="1076156" y="4215053"/>
                <a:ext cx="11006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910" y="372"/>
                    </a:lnTo>
                    <a:lnTo>
                      <a:pt x="12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1" name="Google Shape;1891;p45"/>
              <p:cNvSpPr/>
              <p:nvPr/>
            </p:nvSpPr>
            <p:spPr>
              <a:xfrm>
                <a:off x="1076156" y="3290403"/>
                <a:ext cx="96036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1264" y="372"/>
                    </a:lnTo>
                    <a:lnTo>
                      <a:pt x="11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2" name="Google Shape;1892;p45"/>
              <p:cNvSpPr/>
              <p:nvPr/>
            </p:nvSpPr>
            <p:spPr>
              <a:xfrm>
                <a:off x="1076156" y="4061001"/>
                <a:ext cx="10769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632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2631" y="371"/>
                    </a:lnTo>
                    <a:lnTo>
                      <a:pt x="125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3" name="Google Shape;1893;p45"/>
              <p:cNvSpPr/>
              <p:nvPr/>
            </p:nvSpPr>
            <p:spPr>
              <a:xfrm>
                <a:off x="1076156" y="3906865"/>
                <a:ext cx="10532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2353" y="371"/>
                    </a:lnTo>
                    <a:lnTo>
                      <a:pt x="123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4" name="Google Shape;1894;p45"/>
              <p:cNvSpPr/>
              <p:nvPr/>
            </p:nvSpPr>
            <p:spPr>
              <a:xfrm>
                <a:off x="1076156" y="3598676"/>
                <a:ext cx="10077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1820" y="371"/>
                    </a:lnTo>
                    <a:lnTo>
                      <a:pt x="117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5" name="Google Shape;1895;p45"/>
              <p:cNvSpPr/>
              <p:nvPr/>
            </p:nvSpPr>
            <p:spPr>
              <a:xfrm>
                <a:off x="1076156" y="3444540"/>
                <a:ext cx="9840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543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1542" y="371"/>
                    </a:lnTo>
                    <a:lnTo>
                      <a:pt x="1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6" name="Google Shape;1896;p45"/>
              <p:cNvSpPr/>
              <p:nvPr/>
            </p:nvSpPr>
            <p:spPr>
              <a:xfrm>
                <a:off x="1076156" y="3752728"/>
                <a:ext cx="10295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075" y="372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7" name="Google Shape;1897;p45"/>
              <p:cNvSpPr/>
              <p:nvPr/>
            </p:nvSpPr>
            <p:spPr>
              <a:xfrm>
                <a:off x="1076156" y="1597200"/>
                <a:ext cx="7035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8251" y="372"/>
                    </a:lnTo>
                    <a:lnTo>
                      <a:pt x="8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8" name="Google Shape;1898;p45"/>
              <p:cNvSpPr/>
              <p:nvPr/>
            </p:nvSpPr>
            <p:spPr>
              <a:xfrm>
                <a:off x="1076156" y="2059525"/>
                <a:ext cx="772643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062" y="372"/>
                    </a:lnTo>
                    <a:lnTo>
                      <a:pt x="90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9" name="Google Shape;1899;p45"/>
              <p:cNvSpPr/>
              <p:nvPr/>
            </p:nvSpPr>
            <p:spPr>
              <a:xfrm>
                <a:off x="1076156" y="1905474"/>
                <a:ext cx="74894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784" y="371"/>
                    </a:lnTo>
                    <a:lnTo>
                      <a:pt x="87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0" name="Google Shape;1900;p45"/>
              <p:cNvSpPr/>
              <p:nvPr/>
            </p:nvSpPr>
            <p:spPr>
              <a:xfrm>
                <a:off x="1076156" y="3136351"/>
                <a:ext cx="9365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986" y="371"/>
                    </a:lnTo>
                    <a:lnTo>
                      <a:pt x="109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1" name="Google Shape;1901;p45"/>
              <p:cNvSpPr/>
              <p:nvPr/>
            </p:nvSpPr>
            <p:spPr>
              <a:xfrm>
                <a:off x="1076156" y="1751337"/>
                <a:ext cx="7272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529" y="371"/>
                    </a:lnTo>
                    <a:lnTo>
                      <a:pt x="84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2" name="Google Shape;1902;p45"/>
              <p:cNvSpPr/>
              <p:nvPr/>
            </p:nvSpPr>
            <p:spPr>
              <a:xfrm>
                <a:off x="1076156" y="1443149"/>
                <a:ext cx="67980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7973" y="371"/>
                    </a:lnTo>
                    <a:lnTo>
                      <a:pt x="79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3" name="Google Shape;1903;p45"/>
              <p:cNvSpPr/>
              <p:nvPr/>
            </p:nvSpPr>
            <p:spPr>
              <a:xfrm>
                <a:off x="1076156" y="2213662"/>
                <a:ext cx="7963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341" y="371"/>
                    </a:lnTo>
                    <a:lnTo>
                      <a:pt x="92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4" name="Google Shape;1904;p45"/>
              <p:cNvSpPr/>
              <p:nvPr/>
            </p:nvSpPr>
            <p:spPr>
              <a:xfrm>
                <a:off x="1076156" y="2984175"/>
                <a:ext cx="9128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708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0708" y="372"/>
                    </a:lnTo>
                    <a:lnTo>
                      <a:pt x="106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5" name="Google Shape;1905;p45"/>
              <p:cNvSpPr/>
              <p:nvPr/>
            </p:nvSpPr>
            <p:spPr>
              <a:xfrm>
                <a:off x="1076156" y="2830124"/>
                <a:ext cx="88918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430" y="371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6" name="Google Shape;1906;p45"/>
              <p:cNvSpPr/>
              <p:nvPr/>
            </p:nvSpPr>
            <p:spPr>
              <a:xfrm>
                <a:off x="1076156" y="2675987"/>
                <a:ext cx="8674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175" y="371"/>
                    </a:lnTo>
                    <a:lnTo>
                      <a:pt x="10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7" name="Google Shape;1907;p45"/>
              <p:cNvSpPr/>
              <p:nvPr/>
            </p:nvSpPr>
            <p:spPr>
              <a:xfrm>
                <a:off x="1076156" y="2521850"/>
                <a:ext cx="8437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897" y="372"/>
                    </a:lnTo>
                    <a:lnTo>
                      <a:pt x="98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8" name="Google Shape;1908;p45"/>
              <p:cNvSpPr/>
              <p:nvPr/>
            </p:nvSpPr>
            <p:spPr>
              <a:xfrm>
                <a:off x="1076156" y="2367799"/>
                <a:ext cx="82004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9619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619" y="371"/>
                    </a:lnTo>
                    <a:lnTo>
                      <a:pt x="9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909" name="Google Shape;1909;p45"/>
            <p:cNvSpPr/>
            <p:nvPr/>
          </p:nvSpPr>
          <p:spPr>
            <a:xfrm flipH="1">
              <a:off x="11206106" y="4629852"/>
              <a:ext cx="1124310" cy="31714"/>
            </a:xfrm>
            <a:custGeom>
              <a:avLst/>
              <a:gdLst/>
              <a:ahLst/>
              <a:cxnLst/>
              <a:rect l="l" t="t" r="r" b="b"/>
              <a:pathLst>
                <a:path w="13188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188" y="371"/>
                  </a:lnTo>
                  <a:lnTo>
                    <a:pt x="1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0" name="Google Shape;1910;p45"/>
            <p:cNvSpPr/>
            <p:nvPr/>
          </p:nvSpPr>
          <p:spPr>
            <a:xfrm flipH="1">
              <a:off x="11113266" y="5246314"/>
              <a:ext cx="1217150" cy="31629"/>
            </a:xfrm>
            <a:custGeom>
              <a:avLst/>
              <a:gdLst/>
              <a:ahLst/>
              <a:cxnLst/>
              <a:rect l="l" t="t" r="r" b="b"/>
              <a:pathLst>
                <a:path w="14277" h="371" extrusionOk="0">
                  <a:moveTo>
                    <a:pt x="1" y="0"/>
                  </a:moveTo>
                  <a:lnTo>
                    <a:pt x="1" y="371"/>
                  </a:lnTo>
                  <a:lnTo>
                    <a:pt x="14277" y="371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1" name="Google Shape;1911;p45"/>
            <p:cNvSpPr/>
            <p:nvPr/>
          </p:nvSpPr>
          <p:spPr>
            <a:xfrm flipH="1">
              <a:off x="11136966" y="5092177"/>
              <a:ext cx="1193450" cy="31714"/>
            </a:xfrm>
            <a:custGeom>
              <a:avLst/>
              <a:gdLst/>
              <a:ahLst/>
              <a:cxnLst/>
              <a:rect l="l" t="t" r="r" b="b"/>
              <a:pathLst>
                <a:path w="13999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999" y="371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2" name="Google Shape;1912;p45"/>
            <p:cNvSpPr/>
            <p:nvPr/>
          </p:nvSpPr>
          <p:spPr>
            <a:xfrm flipH="1">
              <a:off x="11160666" y="4938041"/>
              <a:ext cx="1169750" cy="31714"/>
            </a:xfrm>
            <a:custGeom>
              <a:avLst/>
              <a:gdLst/>
              <a:ahLst/>
              <a:cxnLst/>
              <a:rect l="l" t="t" r="r" b="b"/>
              <a:pathLst>
                <a:path w="13721" h="372" extrusionOk="0">
                  <a:moveTo>
                    <a:pt x="1" y="1"/>
                  </a:moveTo>
                  <a:lnTo>
                    <a:pt x="1" y="372"/>
                  </a:lnTo>
                  <a:lnTo>
                    <a:pt x="13721" y="372"/>
                  </a:lnTo>
                  <a:lnTo>
                    <a:pt x="13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3" name="Google Shape;1913;p45"/>
            <p:cNvSpPr/>
            <p:nvPr/>
          </p:nvSpPr>
          <p:spPr>
            <a:xfrm flipH="1">
              <a:off x="11182405" y="4783989"/>
              <a:ext cx="1148010" cy="31714"/>
            </a:xfrm>
            <a:custGeom>
              <a:avLst/>
              <a:gdLst/>
              <a:ahLst/>
              <a:cxnLst/>
              <a:rect l="l" t="t" r="r" b="b"/>
              <a:pathLst>
                <a:path w="13466" h="372" extrusionOk="0">
                  <a:moveTo>
                    <a:pt x="1" y="0"/>
                  </a:moveTo>
                  <a:lnTo>
                    <a:pt x="1" y="371"/>
                  </a:lnTo>
                  <a:lnTo>
                    <a:pt x="13466" y="371"/>
                  </a:lnTo>
                  <a:lnTo>
                    <a:pt x="13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" name="Rectangle: Top Corners One Rounded and One Snipped 7"/>
          <p:cNvSpPr/>
          <p:nvPr/>
        </p:nvSpPr>
        <p:spPr>
          <a:xfrm>
            <a:off x="283847" y="262747"/>
            <a:ext cx="8576305" cy="4618006"/>
          </a:xfrm>
          <a:custGeom>
            <a:avLst/>
            <a:gdLst>
              <a:gd name="connsiteX0" fmla="*/ 769683 w 8576305"/>
              <a:gd name="connsiteY0" fmla="*/ 0 h 4618006"/>
              <a:gd name="connsiteX1" fmla="*/ 1496833 w 8576305"/>
              <a:gd name="connsiteY1" fmla="*/ 0 h 4618006"/>
              <a:gd name="connsiteX2" fmla="*/ 2223984 w 8576305"/>
              <a:gd name="connsiteY2" fmla="*/ 0 h 4618006"/>
              <a:gd name="connsiteX3" fmla="*/ 2810395 w 8576305"/>
              <a:gd name="connsiteY3" fmla="*/ 0 h 4618006"/>
              <a:gd name="connsiteX4" fmla="*/ 3537546 w 8576305"/>
              <a:gd name="connsiteY4" fmla="*/ 0 h 4618006"/>
              <a:gd name="connsiteX5" fmla="*/ 3983218 w 8576305"/>
              <a:gd name="connsiteY5" fmla="*/ 0 h 4618006"/>
              <a:gd name="connsiteX6" fmla="*/ 4499261 w 8576305"/>
              <a:gd name="connsiteY6" fmla="*/ 0 h 4618006"/>
              <a:gd name="connsiteX7" fmla="*/ 4944933 w 8576305"/>
              <a:gd name="connsiteY7" fmla="*/ 0 h 4618006"/>
              <a:gd name="connsiteX8" fmla="*/ 5531345 w 8576305"/>
              <a:gd name="connsiteY8" fmla="*/ 0 h 4618006"/>
              <a:gd name="connsiteX9" fmla="*/ 5977018 w 8576305"/>
              <a:gd name="connsiteY9" fmla="*/ 0 h 4618006"/>
              <a:gd name="connsiteX10" fmla="*/ 6563429 w 8576305"/>
              <a:gd name="connsiteY10" fmla="*/ 0 h 4618006"/>
              <a:gd name="connsiteX11" fmla="*/ 6938733 w 8576305"/>
              <a:gd name="connsiteY11" fmla="*/ 0 h 4618006"/>
              <a:gd name="connsiteX12" fmla="*/ 7806622 w 8576305"/>
              <a:gd name="connsiteY12" fmla="*/ 0 h 4618006"/>
              <a:gd name="connsiteX13" fmla="*/ 8199160 w 8576305"/>
              <a:gd name="connsiteY13" fmla="*/ 392538 h 4618006"/>
              <a:gd name="connsiteX14" fmla="*/ 8576305 w 8576305"/>
              <a:gd name="connsiteY14" fmla="*/ 769683 h 4618006"/>
              <a:gd name="connsiteX15" fmla="*/ 8576305 w 8576305"/>
              <a:gd name="connsiteY15" fmla="*/ 1357927 h 4618006"/>
              <a:gd name="connsiteX16" fmla="*/ 8576305 w 8576305"/>
              <a:gd name="connsiteY16" fmla="*/ 1792237 h 4618006"/>
              <a:gd name="connsiteX17" fmla="*/ 8576305 w 8576305"/>
              <a:gd name="connsiteY17" fmla="*/ 2341998 h 4618006"/>
              <a:gd name="connsiteX18" fmla="*/ 8576305 w 8576305"/>
              <a:gd name="connsiteY18" fmla="*/ 2891758 h 4618006"/>
              <a:gd name="connsiteX19" fmla="*/ 8576305 w 8576305"/>
              <a:gd name="connsiteY19" fmla="*/ 3518485 h 4618006"/>
              <a:gd name="connsiteX20" fmla="*/ 8576305 w 8576305"/>
              <a:gd name="connsiteY20" fmla="*/ 3952796 h 4618006"/>
              <a:gd name="connsiteX21" fmla="*/ 8576305 w 8576305"/>
              <a:gd name="connsiteY21" fmla="*/ 4618006 h 4618006"/>
              <a:gd name="connsiteX22" fmla="*/ 8261840 w 8576305"/>
              <a:gd name="connsiteY22" fmla="*/ 4618006 h 4618006"/>
              <a:gd name="connsiteX23" fmla="*/ 7861613 w 8576305"/>
              <a:gd name="connsiteY23" fmla="*/ 4618006 h 4618006"/>
              <a:gd name="connsiteX24" fmla="*/ 7461385 w 8576305"/>
              <a:gd name="connsiteY24" fmla="*/ 4618006 h 4618006"/>
              <a:gd name="connsiteX25" fmla="*/ 6718106 w 8576305"/>
              <a:gd name="connsiteY25" fmla="*/ 4618006 h 4618006"/>
              <a:gd name="connsiteX26" fmla="*/ 6317878 w 8576305"/>
              <a:gd name="connsiteY26" fmla="*/ 4618006 h 4618006"/>
              <a:gd name="connsiteX27" fmla="*/ 6003414 w 8576305"/>
              <a:gd name="connsiteY27" fmla="*/ 4618006 h 4618006"/>
              <a:gd name="connsiteX28" fmla="*/ 5688949 w 8576305"/>
              <a:gd name="connsiteY28" fmla="*/ 4618006 h 4618006"/>
              <a:gd name="connsiteX29" fmla="*/ 5288721 w 8576305"/>
              <a:gd name="connsiteY29" fmla="*/ 4618006 h 4618006"/>
              <a:gd name="connsiteX30" fmla="*/ 4888494 w 8576305"/>
              <a:gd name="connsiteY30" fmla="*/ 4618006 h 4618006"/>
              <a:gd name="connsiteX31" fmla="*/ 4488266 w 8576305"/>
              <a:gd name="connsiteY31" fmla="*/ 4618006 h 4618006"/>
              <a:gd name="connsiteX32" fmla="*/ 4088039 w 8576305"/>
              <a:gd name="connsiteY32" fmla="*/ 4618006 h 4618006"/>
              <a:gd name="connsiteX33" fmla="*/ 3773574 w 8576305"/>
              <a:gd name="connsiteY33" fmla="*/ 4618006 h 4618006"/>
              <a:gd name="connsiteX34" fmla="*/ 3373347 w 8576305"/>
              <a:gd name="connsiteY34" fmla="*/ 4618006 h 4618006"/>
              <a:gd name="connsiteX35" fmla="*/ 2801593 w 8576305"/>
              <a:gd name="connsiteY35" fmla="*/ 4618006 h 4618006"/>
              <a:gd name="connsiteX36" fmla="*/ 2315602 w 8576305"/>
              <a:gd name="connsiteY36" fmla="*/ 4618006 h 4618006"/>
              <a:gd name="connsiteX37" fmla="*/ 1572323 w 8576305"/>
              <a:gd name="connsiteY37" fmla="*/ 4618006 h 4618006"/>
              <a:gd name="connsiteX38" fmla="*/ 1172095 w 8576305"/>
              <a:gd name="connsiteY38" fmla="*/ 4618006 h 4618006"/>
              <a:gd name="connsiteX39" fmla="*/ 857631 w 8576305"/>
              <a:gd name="connsiteY39" fmla="*/ 4618006 h 4618006"/>
              <a:gd name="connsiteX40" fmla="*/ 0 w 8576305"/>
              <a:gd name="connsiteY40" fmla="*/ 4618006 h 4618006"/>
              <a:gd name="connsiteX41" fmla="*/ 0 w 8576305"/>
              <a:gd name="connsiteY41" fmla="*/ 4145212 h 4618006"/>
              <a:gd name="connsiteX42" fmla="*/ 0 w 8576305"/>
              <a:gd name="connsiteY42" fmla="*/ 3672418 h 4618006"/>
              <a:gd name="connsiteX43" fmla="*/ 0 w 8576305"/>
              <a:gd name="connsiteY43" fmla="*/ 3122658 h 4618006"/>
              <a:gd name="connsiteX44" fmla="*/ 0 w 8576305"/>
              <a:gd name="connsiteY44" fmla="*/ 2495931 h 4618006"/>
              <a:gd name="connsiteX45" fmla="*/ 0 w 8576305"/>
              <a:gd name="connsiteY45" fmla="*/ 1946170 h 4618006"/>
              <a:gd name="connsiteX46" fmla="*/ 0 w 8576305"/>
              <a:gd name="connsiteY46" fmla="*/ 1473376 h 4618006"/>
              <a:gd name="connsiteX47" fmla="*/ 0 w 8576305"/>
              <a:gd name="connsiteY47" fmla="*/ 769683 h 4618006"/>
              <a:gd name="connsiteX48" fmla="*/ 769683 w 8576305"/>
              <a:gd name="connsiteY48" fmla="*/ 0 h 461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76305" h="4618006" fill="none" extrusionOk="0">
                <a:moveTo>
                  <a:pt x="769683" y="0"/>
                </a:moveTo>
                <a:cubicBezTo>
                  <a:pt x="1086168" y="-56924"/>
                  <a:pt x="1254816" y="55151"/>
                  <a:pt x="1496833" y="0"/>
                </a:cubicBezTo>
                <a:cubicBezTo>
                  <a:pt x="1738850" y="-55151"/>
                  <a:pt x="1943216" y="50128"/>
                  <a:pt x="2223984" y="0"/>
                </a:cubicBezTo>
                <a:cubicBezTo>
                  <a:pt x="2504752" y="-50128"/>
                  <a:pt x="2654359" y="20140"/>
                  <a:pt x="2810395" y="0"/>
                </a:cubicBezTo>
                <a:cubicBezTo>
                  <a:pt x="2966431" y="-20140"/>
                  <a:pt x="3200240" y="65583"/>
                  <a:pt x="3537546" y="0"/>
                </a:cubicBezTo>
                <a:cubicBezTo>
                  <a:pt x="3874852" y="-65583"/>
                  <a:pt x="3832176" y="35576"/>
                  <a:pt x="3983218" y="0"/>
                </a:cubicBezTo>
                <a:cubicBezTo>
                  <a:pt x="4134260" y="-35576"/>
                  <a:pt x="4331804" y="22625"/>
                  <a:pt x="4499261" y="0"/>
                </a:cubicBezTo>
                <a:cubicBezTo>
                  <a:pt x="4666718" y="-22625"/>
                  <a:pt x="4741377" y="38384"/>
                  <a:pt x="4944933" y="0"/>
                </a:cubicBezTo>
                <a:cubicBezTo>
                  <a:pt x="5148489" y="-38384"/>
                  <a:pt x="5255514" y="42439"/>
                  <a:pt x="5531345" y="0"/>
                </a:cubicBezTo>
                <a:cubicBezTo>
                  <a:pt x="5807176" y="-42439"/>
                  <a:pt x="5788736" y="6614"/>
                  <a:pt x="5977018" y="0"/>
                </a:cubicBezTo>
                <a:cubicBezTo>
                  <a:pt x="6165300" y="-6614"/>
                  <a:pt x="6318688" y="27302"/>
                  <a:pt x="6563429" y="0"/>
                </a:cubicBezTo>
                <a:cubicBezTo>
                  <a:pt x="6808170" y="-27302"/>
                  <a:pt x="6769053" y="42765"/>
                  <a:pt x="6938733" y="0"/>
                </a:cubicBezTo>
                <a:cubicBezTo>
                  <a:pt x="7108413" y="-42765"/>
                  <a:pt x="7423882" y="73239"/>
                  <a:pt x="7806622" y="0"/>
                </a:cubicBezTo>
                <a:cubicBezTo>
                  <a:pt x="7947032" y="72220"/>
                  <a:pt x="7965537" y="237684"/>
                  <a:pt x="8199160" y="392538"/>
                </a:cubicBezTo>
                <a:cubicBezTo>
                  <a:pt x="8432783" y="547392"/>
                  <a:pt x="8390723" y="601492"/>
                  <a:pt x="8576305" y="769683"/>
                </a:cubicBezTo>
                <a:cubicBezTo>
                  <a:pt x="8595586" y="1036153"/>
                  <a:pt x="8569894" y="1064403"/>
                  <a:pt x="8576305" y="1357927"/>
                </a:cubicBezTo>
                <a:cubicBezTo>
                  <a:pt x="8582716" y="1651451"/>
                  <a:pt x="8560317" y="1640801"/>
                  <a:pt x="8576305" y="1792237"/>
                </a:cubicBezTo>
                <a:cubicBezTo>
                  <a:pt x="8592293" y="1943673"/>
                  <a:pt x="8543635" y="2152563"/>
                  <a:pt x="8576305" y="2341998"/>
                </a:cubicBezTo>
                <a:cubicBezTo>
                  <a:pt x="8608975" y="2531433"/>
                  <a:pt x="8557986" y="2766853"/>
                  <a:pt x="8576305" y="2891758"/>
                </a:cubicBezTo>
                <a:cubicBezTo>
                  <a:pt x="8594624" y="3016663"/>
                  <a:pt x="8527558" y="3290534"/>
                  <a:pt x="8576305" y="3518485"/>
                </a:cubicBezTo>
                <a:cubicBezTo>
                  <a:pt x="8625052" y="3746436"/>
                  <a:pt x="8529166" y="3781020"/>
                  <a:pt x="8576305" y="3952796"/>
                </a:cubicBezTo>
                <a:cubicBezTo>
                  <a:pt x="8623444" y="4124572"/>
                  <a:pt x="8551060" y="4337655"/>
                  <a:pt x="8576305" y="4618006"/>
                </a:cubicBezTo>
                <a:cubicBezTo>
                  <a:pt x="8438470" y="4647806"/>
                  <a:pt x="8395916" y="4603512"/>
                  <a:pt x="8261840" y="4618006"/>
                </a:cubicBezTo>
                <a:cubicBezTo>
                  <a:pt x="8127765" y="4632500"/>
                  <a:pt x="8006622" y="4609874"/>
                  <a:pt x="7861613" y="4618006"/>
                </a:cubicBezTo>
                <a:cubicBezTo>
                  <a:pt x="7716604" y="4626138"/>
                  <a:pt x="7620996" y="4614350"/>
                  <a:pt x="7461385" y="4618006"/>
                </a:cubicBezTo>
                <a:cubicBezTo>
                  <a:pt x="7301774" y="4621662"/>
                  <a:pt x="6874381" y="4594121"/>
                  <a:pt x="6718106" y="4618006"/>
                </a:cubicBezTo>
                <a:cubicBezTo>
                  <a:pt x="6561831" y="4641891"/>
                  <a:pt x="6513981" y="4596327"/>
                  <a:pt x="6317878" y="4618006"/>
                </a:cubicBezTo>
                <a:cubicBezTo>
                  <a:pt x="6121775" y="4639685"/>
                  <a:pt x="6089862" y="4614885"/>
                  <a:pt x="6003414" y="4618006"/>
                </a:cubicBezTo>
                <a:cubicBezTo>
                  <a:pt x="5916966" y="4621127"/>
                  <a:pt x="5767286" y="4602431"/>
                  <a:pt x="5688949" y="4618006"/>
                </a:cubicBezTo>
                <a:cubicBezTo>
                  <a:pt x="5610612" y="4633581"/>
                  <a:pt x="5391903" y="4594614"/>
                  <a:pt x="5288721" y="4618006"/>
                </a:cubicBezTo>
                <a:cubicBezTo>
                  <a:pt x="5185539" y="4641398"/>
                  <a:pt x="5022557" y="4588362"/>
                  <a:pt x="4888494" y="4618006"/>
                </a:cubicBezTo>
                <a:cubicBezTo>
                  <a:pt x="4754431" y="4647650"/>
                  <a:pt x="4572443" y="4616120"/>
                  <a:pt x="4488266" y="4618006"/>
                </a:cubicBezTo>
                <a:cubicBezTo>
                  <a:pt x="4404089" y="4619892"/>
                  <a:pt x="4168704" y="4590115"/>
                  <a:pt x="4088039" y="4618006"/>
                </a:cubicBezTo>
                <a:cubicBezTo>
                  <a:pt x="4007374" y="4645897"/>
                  <a:pt x="3911463" y="4616326"/>
                  <a:pt x="3773574" y="4618006"/>
                </a:cubicBezTo>
                <a:cubicBezTo>
                  <a:pt x="3635686" y="4619686"/>
                  <a:pt x="3564512" y="4579340"/>
                  <a:pt x="3373347" y="4618006"/>
                </a:cubicBezTo>
                <a:cubicBezTo>
                  <a:pt x="3182182" y="4656672"/>
                  <a:pt x="2970390" y="4564669"/>
                  <a:pt x="2801593" y="4618006"/>
                </a:cubicBezTo>
                <a:cubicBezTo>
                  <a:pt x="2632796" y="4671343"/>
                  <a:pt x="2543630" y="4604795"/>
                  <a:pt x="2315602" y="4618006"/>
                </a:cubicBezTo>
                <a:cubicBezTo>
                  <a:pt x="2087574" y="4631217"/>
                  <a:pt x="1887350" y="4555450"/>
                  <a:pt x="1572323" y="4618006"/>
                </a:cubicBezTo>
                <a:cubicBezTo>
                  <a:pt x="1257296" y="4680562"/>
                  <a:pt x="1296613" y="4604305"/>
                  <a:pt x="1172095" y="4618006"/>
                </a:cubicBezTo>
                <a:cubicBezTo>
                  <a:pt x="1047577" y="4631707"/>
                  <a:pt x="927028" y="4603429"/>
                  <a:pt x="857631" y="4618006"/>
                </a:cubicBezTo>
                <a:cubicBezTo>
                  <a:pt x="788234" y="4632583"/>
                  <a:pt x="325638" y="4542492"/>
                  <a:pt x="0" y="4618006"/>
                </a:cubicBezTo>
                <a:cubicBezTo>
                  <a:pt x="-16523" y="4430704"/>
                  <a:pt x="24492" y="4304362"/>
                  <a:pt x="0" y="4145212"/>
                </a:cubicBezTo>
                <a:cubicBezTo>
                  <a:pt x="-24492" y="3986062"/>
                  <a:pt x="32636" y="3786446"/>
                  <a:pt x="0" y="3672418"/>
                </a:cubicBezTo>
                <a:cubicBezTo>
                  <a:pt x="-32636" y="3558390"/>
                  <a:pt x="19153" y="3247195"/>
                  <a:pt x="0" y="3122658"/>
                </a:cubicBezTo>
                <a:cubicBezTo>
                  <a:pt x="-19153" y="2998121"/>
                  <a:pt x="36057" y="2695199"/>
                  <a:pt x="0" y="2495931"/>
                </a:cubicBezTo>
                <a:cubicBezTo>
                  <a:pt x="-36057" y="2296663"/>
                  <a:pt x="31303" y="2063647"/>
                  <a:pt x="0" y="1946170"/>
                </a:cubicBezTo>
                <a:cubicBezTo>
                  <a:pt x="-31303" y="1828693"/>
                  <a:pt x="27509" y="1619536"/>
                  <a:pt x="0" y="1473376"/>
                </a:cubicBezTo>
                <a:cubicBezTo>
                  <a:pt x="-27509" y="1327216"/>
                  <a:pt x="44005" y="1112478"/>
                  <a:pt x="0" y="769683"/>
                </a:cubicBezTo>
                <a:cubicBezTo>
                  <a:pt x="-3460" y="335030"/>
                  <a:pt x="230190" y="-32907"/>
                  <a:pt x="769683" y="0"/>
                </a:cubicBezTo>
                <a:close/>
              </a:path>
              <a:path w="8576305" h="4618006" stroke="0" extrusionOk="0">
                <a:moveTo>
                  <a:pt x="769683" y="0"/>
                </a:moveTo>
                <a:cubicBezTo>
                  <a:pt x="914004" y="-21557"/>
                  <a:pt x="1058926" y="43251"/>
                  <a:pt x="1144986" y="0"/>
                </a:cubicBezTo>
                <a:cubicBezTo>
                  <a:pt x="1231046" y="-43251"/>
                  <a:pt x="1461055" y="32371"/>
                  <a:pt x="1661029" y="0"/>
                </a:cubicBezTo>
                <a:cubicBezTo>
                  <a:pt x="1861003" y="-32371"/>
                  <a:pt x="2126945" y="7318"/>
                  <a:pt x="2317810" y="0"/>
                </a:cubicBezTo>
                <a:cubicBezTo>
                  <a:pt x="2508675" y="-7318"/>
                  <a:pt x="2550038" y="26510"/>
                  <a:pt x="2763482" y="0"/>
                </a:cubicBezTo>
                <a:cubicBezTo>
                  <a:pt x="2976926" y="-26510"/>
                  <a:pt x="3044300" y="36762"/>
                  <a:pt x="3138786" y="0"/>
                </a:cubicBezTo>
                <a:cubicBezTo>
                  <a:pt x="3233272" y="-36762"/>
                  <a:pt x="3458772" y="50501"/>
                  <a:pt x="3584459" y="0"/>
                </a:cubicBezTo>
                <a:cubicBezTo>
                  <a:pt x="3710146" y="-50501"/>
                  <a:pt x="3854445" y="37422"/>
                  <a:pt x="4030131" y="0"/>
                </a:cubicBezTo>
                <a:cubicBezTo>
                  <a:pt x="4205817" y="-37422"/>
                  <a:pt x="4259126" y="10495"/>
                  <a:pt x="4405435" y="0"/>
                </a:cubicBezTo>
                <a:cubicBezTo>
                  <a:pt x="4551744" y="-10495"/>
                  <a:pt x="4833119" y="61977"/>
                  <a:pt x="5062216" y="0"/>
                </a:cubicBezTo>
                <a:cubicBezTo>
                  <a:pt x="5291313" y="-61977"/>
                  <a:pt x="5339608" y="37850"/>
                  <a:pt x="5507889" y="0"/>
                </a:cubicBezTo>
                <a:cubicBezTo>
                  <a:pt x="5676170" y="-37850"/>
                  <a:pt x="5756780" y="52609"/>
                  <a:pt x="5953561" y="0"/>
                </a:cubicBezTo>
                <a:cubicBezTo>
                  <a:pt x="6150342" y="-52609"/>
                  <a:pt x="6490889" y="56874"/>
                  <a:pt x="6680712" y="0"/>
                </a:cubicBezTo>
                <a:cubicBezTo>
                  <a:pt x="6870535" y="-56874"/>
                  <a:pt x="6915917" y="21096"/>
                  <a:pt x="7126385" y="0"/>
                </a:cubicBezTo>
                <a:cubicBezTo>
                  <a:pt x="7336853" y="-21096"/>
                  <a:pt x="7632131" y="30036"/>
                  <a:pt x="7806622" y="0"/>
                </a:cubicBezTo>
                <a:cubicBezTo>
                  <a:pt x="7981310" y="121289"/>
                  <a:pt x="7995807" y="217684"/>
                  <a:pt x="8206857" y="400235"/>
                </a:cubicBezTo>
                <a:cubicBezTo>
                  <a:pt x="8417907" y="582786"/>
                  <a:pt x="8406925" y="625534"/>
                  <a:pt x="8576305" y="769683"/>
                </a:cubicBezTo>
                <a:cubicBezTo>
                  <a:pt x="8583501" y="1055765"/>
                  <a:pt x="8537902" y="1138343"/>
                  <a:pt x="8576305" y="1396410"/>
                </a:cubicBezTo>
                <a:cubicBezTo>
                  <a:pt x="8614708" y="1654477"/>
                  <a:pt x="8512383" y="1838495"/>
                  <a:pt x="8576305" y="2023137"/>
                </a:cubicBezTo>
                <a:cubicBezTo>
                  <a:pt x="8640227" y="2207779"/>
                  <a:pt x="8548673" y="2375451"/>
                  <a:pt x="8576305" y="2572897"/>
                </a:cubicBezTo>
                <a:cubicBezTo>
                  <a:pt x="8603937" y="2770343"/>
                  <a:pt x="8536260" y="2886718"/>
                  <a:pt x="8576305" y="3084174"/>
                </a:cubicBezTo>
                <a:cubicBezTo>
                  <a:pt x="8616350" y="3281630"/>
                  <a:pt x="8538517" y="3444255"/>
                  <a:pt x="8576305" y="3633935"/>
                </a:cubicBezTo>
                <a:cubicBezTo>
                  <a:pt x="8614093" y="3823615"/>
                  <a:pt x="8472859" y="4414576"/>
                  <a:pt x="8576305" y="4618006"/>
                </a:cubicBezTo>
                <a:cubicBezTo>
                  <a:pt x="8454795" y="4681457"/>
                  <a:pt x="8189506" y="4576228"/>
                  <a:pt x="8004551" y="4618006"/>
                </a:cubicBezTo>
                <a:cubicBezTo>
                  <a:pt x="7819596" y="4659784"/>
                  <a:pt x="7693497" y="4608230"/>
                  <a:pt x="7432798" y="4618006"/>
                </a:cubicBezTo>
                <a:cubicBezTo>
                  <a:pt x="7172099" y="4627782"/>
                  <a:pt x="7153503" y="4574440"/>
                  <a:pt x="7032570" y="4618006"/>
                </a:cubicBezTo>
                <a:cubicBezTo>
                  <a:pt x="6911637" y="4661572"/>
                  <a:pt x="6789413" y="4596226"/>
                  <a:pt x="6632343" y="4618006"/>
                </a:cubicBezTo>
                <a:cubicBezTo>
                  <a:pt x="6475273" y="4639786"/>
                  <a:pt x="6300272" y="4594892"/>
                  <a:pt x="6060589" y="4618006"/>
                </a:cubicBezTo>
                <a:cubicBezTo>
                  <a:pt x="5820906" y="4641120"/>
                  <a:pt x="5675242" y="4608432"/>
                  <a:pt x="5488835" y="4618006"/>
                </a:cubicBezTo>
                <a:cubicBezTo>
                  <a:pt x="5302428" y="4627580"/>
                  <a:pt x="5275469" y="4590710"/>
                  <a:pt x="5088608" y="4618006"/>
                </a:cubicBezTo>
                <a:cubicBezTo>
                  <a:pt x="4901747" y="4645302"/>
                  <a:pt x="4866069" y="4582521"/>
                  <a:pt x="4774143" y="4618006"/>
                </a:cubicBezTo>
                <a:cubicBezTo>
                  <a:pt x="4682218" y="4653491"/>
                  <a:pt x="4527811" y="4590851"/>
                  <a:pt x="4459679" y="4618006"/>
                </a:cubicBezTo>
                <a:cubicBezTo>
                  <a:pt x="4391547" y="4645161"/>
                  <a:pt x="4140817" y="4596143"/>
                  <a:pt x="3973688" y="4618006"/>
                </a:cubicBezTo>
                <a:cubicBezTo>
                  <a:pt x="3806559" y="4639869"/>
                  <a:pt x="3638426" y="4572365"/>
                  <a:pt x="3316171" y="4618006"/>
                </a:cubicBezTo>
                <a:cubicBezTo>
                  <a:pt x="2993916" y="4663647"/>
                  <a:pt x="2973469" y="4587149"/>
                  <a:pt x="2830181" y="4618006"/>
                </a:cubicBezTo>
                <a:cubicBezTo>
                  <a:pt x="2686893" y="4648863"/>
                  <a:pt x="2389032" y="4610803"/>
                  <a:pt x="2086901" y="4618006"/>
                </a:cubicBezTo>
                <a:cubicBezTo>
                  <a:pt x="1784770" y="4625209"/>
                  <a:pt x="1848906" y="4571587"/>
                  <a:pt x="1686673" y="4618006"/>
                </a:cubicBezTo>
                <a:cubicBezTo>
                  <a:pt x="1524440" y="4664425"/>
                  <a:pt x="1470728" y="4608316"/>
                  <a:pt x="1372209" y="4618006"/>
                </a:cubicBezTo>
                <a:cubicBezTo>
                  <a:pt x="1273690" y="4627696"/>
                  <a:pt x="1115905" y="4580128"/>
                  <a:pt x="886218" y="4618006"/>
                </a:cubicBezTo>
                <a:cubicBezTo>
                  <a:pt x="656531" y="4655884"/>
                  <a:pt x="402885" y="4519010"/>
                  <a:pt x="0" y="4618006"/>
                </a:cubicBezTo>
                <a:cubicBezTo>
                  <a:pt x="-34550" y="4513241"/>
                  <a:pt x="13066" y="4281107"/>
                  <a:pt x="0" y="4183695"/>
                </a:cubicBezTo>
                <a:cubicBezTo>
                  <a:pt x="-13066" y="4086283"/>
                  <a:pt x="14931" y="3951624"/>
                  <a:pt x="0" y="3749385"/>
                </a:cubicBezTo>
                <a:cubicBezTo>
                  <a:pt x="-14931" y="3547146"/>
                  <a:pt x="7430" y="3278673"/>
                  <a:pt x="0" y="3122658"/>
                </a:cubicBezTo>
                <a:cubicBezTo>
                  <a:pt x="-7430" y="2966643"/>
                  <a:pt x="3772" y="2770731"/>
                  <a:pt x="0" y="2649864"/>
                </a:cubicBezTo>
                <a:cubicBezTo>
                  <a:pt x="-3772" y="2528997"/>
                  <a:pt x="19019" y="2335406"/>
                  <a:pt x="0" y="2023137"/>
                </a:cubicBezTo>
                <a:cubicBezTo>
                  <a:pt x="-19019" y="1710868"/>
                  <a:pt x="54855" y="1665689"/>
                  <a:pt x="0" y="1550343"/>
                </a:cubicBezTo>
                <a:cubicBezTo>
                  <a:pt x="-54855" y="1434997"/>
                  <a:pt x="45149" y="1143565"/>
                  <a:pt x="0" y="769683"/>
                </a:cubicBezTo>
                <a:cubicBezTo>
                  <a:pt x="-21704" y="414437"/>
                  <a:pt x="254223" y="82780"/>
                  <a:pt x="769683" y="0"/>
                </a:cubicBezTo>
                <a:close/>
              </a:path>
            </a:pathLst>
          </a:custGeom>
          <a:ln w="381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1"/>
          <p:cNvSpPr/>
          <p:nvPr/>
        </p:nvSpPr>
        <p:spPr>
          <a:xfrm>
            <a:off x="569115" y="893146"/>
            <a:ext cx="434142" cy="46412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809" y="821393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5374" y="794711"/>
            <a:ext cx="7537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Listen and mark the consonant and vowel sounds that are linked. Then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saying the sentences.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01" y="27551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572" y="1692854"/>
            <a:ext cx="8342073" cy="294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Traffic jams are the city's biggest problem, especially during rush hour.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This is the most beautiful city I’ve ever visited.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Would you like a guided tour of the city this afternoon?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The Fine Art Museum was built in the new urban area last year.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Track 18.mp3" descr="Track 1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843222" y="1144829"/>
            <a:ext cx="575668" cy="575668"/>
          </a:xfrm>
          <a:prstGeom prst="rect">
            <a:avLst/>
          </a:prstGeom>
        </p:spPr>
      </p:pic>
      <p:sp>
        <p:nvSpPr>
          <p:cNvPr id="9" name="Curved Up Arrow 3"/>
          <p:cNvSpPr/>
          <p:nvPr/>
        </p:nvSpPr>
        <p:spPr>
          <a:xfrm>
            <a:off x="2214685" y="2216079"/>
            <a:ext cx="553916" cy="2189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Up Arrow 10"/>
          <p:cNvSpPr/>
          <p:nvPr/>
        </p:nvSpPr>
        <p:spPr>
          <a:xfrm>
            <a:off x="891006" y="2792194"/>
            <a:ext cx="611443" cy="24364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Up Arrow 16"/>
          <p:cNvSpPr/>
          <p:nvPr/>
        </p:nvSpPr>
        <p:spPr>
          <a:xfrm>
            <a:off x="1180025" y="3339641"/>
            <a:ext cx="560686" cy="2423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7"/>
          <p:cNvSpPr/>
          <p:nvPr/>
        </p:nvSpPr>
        <p:spPr>
          <a:xfrm>
            <a:off x="4859426" y="3348244"/>
            <a:ext cx="549484" cy="2423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8"/>
          <p:cNvSpPr/>
          <p:nvPr/>
        </p:nvSpPr>
        <p:spPr>
          <a:xfrm>
            <a:off x="2387868" y="3951100"/>
            <a:ext cx="550352" cy="209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9"/>
          <p:cNvSpPr/>
          <p:nvPr/>
        </p:nvSpPr>
        <p:spPr>
          <a:xfrm>
            <a:off x="4229420" y="3975646"/>
            <a:ext cx="550352" cy="20575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20"/>
          <p:cNvSpPr/>
          <p:nvPr/>
        </p:nvSpPr>
        <p:spPr>
          <a:xfrm>
            <a:off x="6087164" y="3975646"/>
            <a:ext cx="550352" cy="20575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21"/>
          <p:cNvSpPr/>
          <p:nvPr/>
        </p:nvSpPr>
        <p:spPr>
          <a:xfrm>
            <a:off x="1703827" y="4552146"/>
            <a:ext cx="560686" cy="2192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22"/>
          <p:cNvSpPr/>
          <p:nvPr/>
        </p:nvSpPr>
        <p:spPr>
          <a:xfrm>
            <a:off x="4446880" y="4563718"/>
            <a:ext cx="560686" cy="20575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23"/>
          <p:cNvSpPr/>
          <p:nvPr/>
        </p:nvSpPr>
        <p:spPr>
          <a:xfrm>
            <a:off x="6694318" y="4576387"/>
            <a:ext cx="547899" cy="2370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623" y="383921"/>
            <a:ext cx="471879" cy="471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60"/>
          <p:cNvGrpSpPr/>
          <p:nvPr/>
        </p:nvGrpSpPr>
        <p:grpSpPr>
          <a:xfrm>
            <a:off x="4680493" y="2127372"/>
            <a:ext cx="6689921" cy="3776536"/>
            <a:chOff x="4997993" y="3905372"/>
            <a:chExt cx="6689921" cy="3776536"/>
          </a:xfrm>
        </p:grpSpPr>
        <p:sp>
          <p:nvSpPr>
            <p:cNvPr id="2871" name="Google Shape;2871;p60"/>
            <p:cNvSpPr/>
            <p:nvPr/>
          </p:nvSpPr>
          <p:spPr>
            <a:xfrm>
              <a:off x="4997993" y="3905372"/>
              <a:ext cx="6689921" cy="3776536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0"/>
            <p:cNvSpPr/>
            <p:nvPr/>
          </p:nvSpPr>
          <p:spPr>
            <a:xfrm>
              <a:off x="5008826" y="3907650"/>
              <a:ext cx="6679089" cy="3774258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0080" y="1170354"/>
            <a:ext cx="78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VOCABULARY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46"/>
          <p:cNvSpPr/>
          <p:nvPr/>
        </p:nvSpPr>
        <p:spPr>
          <a:xfrm flipH="1">
            <a:off x="-2662155" y="3524650"/>
            <a:ext cx="6024355" cy="3404277"/>
          </a:xfrm>
          <a:custGeom>
            <a:avLst/>
            <a:gdLst/>
            <a:ahLst/>
            <a:cxnLst/>
            <a:rect l="l" t="t" r="r" b="b"/>
            <a:pathLst>
              <a:path w="100767" h="56942" extrusionOk="0">
                <a:moveTo>
                  <a:pt x="92632" y="579"/>
                </a:moveTo>
                <a:lnTo>
                  <a:pt x="92632" y="1831"/>
                </a:lnTo>
                <a:lnTo>
                  <a:pt x="91589" y="1831"/>
                </a:lnTo>
                <a:lnTo>
                  <a:pt x="91589" y="579"/>
                </a:lnTo>
                <a:close/>
                <a:moveTo>
                  <a:pt x="94509" y="579"/>
                </a:moveTo>
                <a:lnTo>
                  <a:pt x="94509" y="1831"/>
                </a:lnTo>
                <a:lnTo>
                  <a:pt x="93489" y="1831"/>
                </a:lnTo>
                <a:lnTo>
                  <a:pt x="93489" y="579"/>
                </a:lnTo>
                <a:close/>
                <a:moveTo>
                  <a:pt x="92632" y="4705"/>
                </a:moveTo>
                <a:lnTo>
                  <a:pt x="92632" y="5933"/>
                </a:lnTo>
                <a:lnTo>
                  <a:pt x="91589" y="5933"/>
                </a:lnTo>
                <a:lnTo>
                  <a:pt x="91589" y="4705"/>
                </a:lnTo>
                <a:close/>
                <a:moveTo>
                  <a:pt x="94509" y="4705"/>
                </a:moveTo>
                <a:lnTo>
                  <a:pt x="94509" y="5933"/>
                </a:lnTo>
                <a:lnTo>
                  <a:pt x="93489" y="5933"/>
                </a:lnTo>
                <a:lnTo>
                  <a:pt x="93489" y="4705"/>
                </a:lnTo>
                <a:close/>
                <a:moveTo>
                  <a:pt x="75667" y="6327"/>
                </a:moveTo>
                <a:lnTo>
                  <a:pt x="75667" y="7717"/>
                </a:lnTo>
                <a:lnTo>
                  <a:pt x="75042" y="7717"/>
                </a:lnTo>
                <a:lnTo>
                  <a:pt x="75042" y="6327"/>
                </a:lnTo>
                <a:close/>
                <a:moveTo>
                  <a:pt x="76687" y="6327"/>
                </a:moveTo>
                <a:lnTo>
                  <a:pt x="76687" y="7717"/>
                </a:lnTo>
                <a:lnTo>
                  <a:pt x="76061" y="7717"/>
                </a:lnTo>
                <a:lnTo>
                  <a:pt x="76061" y="6327"/>
                </a:lnTo>
                <a:close/>
                <a:moveTo>
                  <a:pt x="77684" y="6327"/>
                </a:moveTo>
                <a:lnTo>
                  <a:pt x="77684" y="7717"/>
                </a:lnTo>
                <a:lnTo>
                  <a:pt x="77058" y="7717"/>
                </a:lnTo>
                <a:lnTo>
                  <a:pt x="77058" y="6327"/>
                </a:lnTo>
                <a:close/>
                <a:moveTo>
                  <a:pt x="78726" y="6327"/>
                </a:moveTo>
                <a:lnTo>
                  <a:pt x="78703" y="7717"/>
                </a:lnTo>
                <a:lnTo>
                  <a:pt x="78054" y="7717"/>
                </a:lnTo>
                <a:lnTo>
                  <a:pt x="78054" y="6327"/>
                </a:lnTo>
                <a:close/>
                <a:moveTo>
                  <a:pt x="76687" y="9641"/>
                </a:moveTo>
                <a:lnTo>
                  <a:pt x="76687" y="10498"/>
                </a:lnTo>
                <a:lnTo>
                  <a:pt x="76061" y="10498"/>
                </a:lnTo>
                <a:lnTo>
                  <a:pt x="76061" y="9641"/>
                </a:lnTo>
                <a:close/>
                <a:moveTo>
                  <a:pt x="77684" y="9641"/>
                </a:moveTo>
                <a:lnTo>
                  <a:pt x="77684" y="10498"/>
                </a:lnTo>
                <a:lnTo>
                  <a:pt x="77058" y="10498"/>
                </a:lnTo>
                <a:lnTo>
                  <a:pt x="77058" y="9641"/>
                </a:lnTo>
                <a:close/>
                <a:moveTo>
                  <a:pt x="57521" y="10197"/>
                </a:moveTo>
                <a:lnTo>
                  <a:pt x="57521" y="11194"/>
                </a:lnTo>
                <a:lnTo>
                  <a:pt x="57104" y="11194"/>
                </a:lnTo>
                <a:lnTo>
                  <a:pt x="57104" y="10197"/>
                </a:lnTo>
                <a:close/>
                <a:moveTo>
                  <a:pt x="58124" y="10197"/>
                </a:moveTo>
                <a:lnTo>
                  <a:pt x="58124" y="11194"/>
                </a:lnTo>
                <a:lnTo>
                  <a:pt x="57683" y="11194"/>
                </a:lnTo>
                <a:lnTo>
                  <a:pt x="57683" y="10197"/>
                </a:lnTo>
                <a:close/>
                <a:moveTo>
                  <a:pt x="51866" y="9247"/>
                </a:moveTo>
                <a:lnTo>
                  <a:pt x="51866" y="11356"/>
                </a:lnTo>
                <a:lnTo>
                  <a:pt x="51078" y="11356"/>
                </a:lnTo>
                <a:lnTo>
                  <a:pt x="51078" y="9247"/>
                </a:lnTo>
                <a:close/>
                <a:moveTo>
                  <a:pt x="55296" y="9247"/>
                </a:moveTo>
                <a:lnTo>
                  <a:pt x="55273" y="11356"/>
                </a:lnTo>
                <a:lnTo>
                  <a:pt x="54508" y="11356"/>
                </a:lnTo>
                <a:lnTo>
                  <a:pt x="54508" y="9247"/>
                </a:lnTo>
                <a:close/>
                <a:moveTo>
                  <a:pt x="75667" y="12121"/>
                </a:moveTo>
                <a:lnTo>
                  <a:pt x="75667" y="12955"/>
                </a:lnTo>
                <a:lnTo>
                  <a:pt x="75042" y="12955"/>
                </a:lnTo>
                <a:lnTo>
                  <a:pt x="75042" y="12121"/>
                </a:lnTo>
                <a:close/>
                <a:moveTo>
                  <a:pt x="76687" y="12097"/>
                </a:moveTo>
                <a:lnTo>
                  <a:pt x="76687" y="12955"/>
                </a:lnTo>
                <a:lnTo>
                  <a:pt x="76061" y="12955"/>
                </a:lnTo>
                <a:lnTo>
                  <a:pt x="76061" y="12097"/>
                </a:lnTo>
                <a:close/>
                <a:moveTo>
                  <a:pt x="77684" y="12097"/>
                </a:moveTo>
                <a:lnTo>
                  <a:pt x="77684" y="12955"/>
                </a:lnTo>
                <a:lnTo>
                  <a:pt x="77058" y="12955"/>
                </a:lnTo>
                <a:lnTo>
                  <a:pt x="77058" y="12097"/>
                </a:lnTo>
                <a:close/>
                <a:moveTo>
                  <a:pt x="51866" y="12097"/>
                </a:moveTo>
                <a:lnTo>
                  <a:pt x="51866" y="12978"/>
                </a:lnTo>
                <a:lnTo>
                  <a:pt x="51078" y="12978"/>
                </a:lnTo>
                <a:lnTo>
                  <a:pt x="51078" y="12097"/>
                </a:lnTo>
                <a:close/>
                <a:moveTo>
                  <a:pt x="57521" y="12862"/>
                </a:moveTo>
                <a:lnTo>
                  <a:pt x="57521" y="13836"/>
                </a:lnTo>
                <a:lnTo>
                  <a:pt x="57104" y="13836"/>
                </a:lnTo>
                <a:lnTo>
                  <a:pt x="57104" y="12862"/>
                </a:lnTo>
                <a:close/>
                <a:moveTo>
                  <a:pt x="58124" y="12862"/>
                </a:moveTo>
                <a:lnTo>
                  <a:pt x="58124" y="13836"/>
                </a:lnTo>
                <a:lnTo>
                  <a:pt x="57683" y="13836"/>
                </a:lnTo>
                <a:lnTo>
                  <a:pt x="57683" y="12862"/>
                </a:lnTo>
                <a:close/>
                <a:moveTo>
                  <a:pt x="51866" y="13187"/>
                </a:moveTo>
                <a:lnTo>
                  <a:pt x="51866" y="14044"/>
                </a:lnTo>
                <a:lnTo>
                  <a:pt x="51078" y="14044"/>
                </a:lnTo>
                <a:lnTo>
                  <a:pt x="51078" y="13187"/>
                </a:lnTo>
                <a:close/>
                <a:moveTo>
                  <a:pt x="58124" y="15180"/>
                </a:moveTo>
                <a:lnTo>
                  <a:pt x="58124" y="15666"/>
                </a:lnTo>
                <a:lnTo>
                  <a:pt x="57104" y="15666"/>
                </a:lnTo>
                <a:lnTo>
                  <a:pt x="57104" y="15180"/>
                </a:lnTo>
                <a:close/>
                <a:moveTo>
                  <a:pt x="58124" y="16153"/>
                </a:moveTo>
                <a:lnTo>
                  <a:pt x="58124" y="16640"/>
                </a:lnTo>
                <a:lnTo>
                  <a:pt x="57104" y="16640"/>
                </a:lnTo>
                <a:lnTo>
                  <a:pt x="57104" y="16153"/>
                </a:lnTo>
                <a:close/>
                <a:moveTo>
                  <a:pt x="58124" y="17103"/>
                </a:moveTo>
                <a:lnTo>
                  <a:pt x="58124" y="17590"/>
                </a:lnTo>
                <a:lnTo>
                  <a:pt x="57104" y="17590"/>
                </a:lnTo>
                <a:lnTo>
                  <a:pt x="57104" y="17103"/>
                </a:lnTo>
                <a:close/>
                <a:moveTo>
                  <a:pt x="58124" y="18077"/>
                </a:moveTo>
                <a:lnTo>
                  <a:pt x="58124" y="18563"/>
                </a:lnTo>
                <a:lnTo>
                  <a:pt x="57104" y="18563"/>
                </a:lnTo>
                <a:lnTo>
                  <a:pt x="57104" y="18077"/>
                </a:lnTo>
                <a:close/>
                <a:moveTo>
                  <a:pt x="40650" y="16478"/>
                </a:moveTo>
                <a:lnTo>
                  <a:pt x="40650" y="18586"/>
                </a:lnTo>
                <a:lnTo>
                  <a:pt x="39862" y="18586"/>
                </a:lnTo>
                <a:lnTo>
                  <a:pt x="39862" y="16478"/>
                </a:lnTo>
                <a:close/>
                <a:moveTo>
                  <a:pt x="41808" y="16478"/>
                </a:moveTo>
                <a:lnTo>
                  <a:pt x="41808" y="18586"/>
                </a:lnTo>
                <a:lnTo>
                  <a:pt x="41020" y="18586"/>
                </a:lnTo>
                <a:lnTo>
                  <a:pt x="41020" y="16478"/>
                </a:lnTo>
                <a:close/>
                <a:moveTo>
                  <a:pt x="52098" y="18308"/>
                </a:moveTo>
                <a:lnTo>
                  <a:pt x="52098" y="18772"/>
                </a:lnTo>
                <a:lnTo>
                  <a:pt x="51078" y="18772"/>
                </a:lnTo>
                <a:lnTo>
                  <a:pt x="51078" y="18308"/>
                </a:lnTo>
                <a:close/>
                <a:moveTo>
                  <a:pt x="45169" y="19838"/>
                </a:moveTo>
                <a:lnTo>
                  <a:pt x="45169" y="20162"/>
                </a:lnTo>
                <a:lnTo>
                  <a:pt x="44520" y="20162"/>
                </a:lnTo>
                <a:lnTo>
                  <a:pt x="44520" y="19838"/>
                </a:lnTo>
                <a:close/>
                <a:moveTo>
                  <a:pt x="46212" y="19838"/>
                </a:moveTo>
                <a:lnTo>
                  <a:pt x="46212" y="20162"/>
                </a:lnTo>
                <a:lnTo>
                  <a:pt x="45563" y="20162"/>
                </a:lnTo>
                <a:lnTo>
                  <a:pt x="45563" y="19838"/>
                </a:lnTo>
                <a:close/>
                <a:moveTo>
                  <a:pt x="47255" y="19838"/>
                </a:moveTo>
                <a:lnTo>
                  <a:pt x="47255" y="20162"/>
                </a:lnTo>
                <a:lnTo>
                  <a:pt x="46606" y="20162"/>
                </a:lnTo>
                <a:lnTo>
                  <a:pt x="46606" y="19838"/>
                </a:lnTo>
                <a:close/>
                <a:moveTo>
                  <a:pt x="48297" y="19838"/>
                </a:moveTo>
                <a:lnTo>
                  <a:pt x="48297" y="20162"/>
                </a:lnTo>
                <a:lnTo>
                  <a:pt x="47649" y="20162"/>
                </a:lnTo>
                <a:lnTo>
                  <a:pt x="47625" y="19838"/>
                </a:lnTo>
                <a:close/>
                <a:moveTo>
                  <a:pt x="49340" y="19838"/>
                </a:moveTo>
                <a:lnTo>
                  <a:pt x="49340" y="20162"/>
                </a:lnTo>
                <a:lnTo>
                  <a:pt x="48691" y="20162"/>
                </a:lnTo>
                <a:lnTo>
                  <a:pt x="48691" y="19838"/>
                </a:lnTo>
                <a:close/>
                <a:moveTo>
                  <a:pt x="50383" y="19838"/>
                </a:moveTo>
                <a:lnTo>
                  <a:pt x="50383" y="20162"/>
                </a:lnTo>
                <a:lnTo>
                  <a:pt x="49734" y="20162"/>
                </a:lnTo>
                <a:lnTo>
                  <a:pt x="49734" y="19838"/>
                </a:lnTo>
                <a:close/>
                <a:moveTo>
                  <a:pt x="63153" y="19374"/>
                </a:moveTo>
                <a:lnTo>
                  <a:pt x="63130" y="20232"/>
                </a:lnTo>
                <a:lnTo>
                  <a:pt x="60766" y="20232"/>
                </a:lnTo>
                <a:lnTo>
                  <a:pt x="60766" y="19374"/>
                </a:lnTo>
                <a:close/>
                <a:moveTo>
                  <a:pt x="63153" y="21530"/>
                </a:moveTo>
                <a:lnTo>
                  <a:pt x="63130" y="22712"/>
                </a:lnTo>
                <a:lnTo>
                  <a:pt x="60766" y="22712"/>
                </a:lnTo>
                <a:lnTo>
                  <a:pt x="60766" y="21530"/>
                </a:lnTo>
                <a:close/>
                <a:moveTo>
                  <a:pt x="50522" y="20371"/>
                </a:moveTo>
                <a:lnTo>
                  <a:pt x="50499" y="22735"/>
                </a:lnTo>
                <a:lnTo>
                  <a:pt x="44474" y="22735"/>
                </a:lnTo>
                <a:lnTo>
                  <a:pt x="44474" y="20371"/>
                </a:lnTo>
                <a:close/>
                <a:moveTo>
                  <a:pt x="91241" y="0"/>
                </a:moveTo>
                <a:lnTo>
                  <a:pt x="91241" y="23337"/>
                </a:lnTo>
                <a:lnTo>
                  <a:pt x="88483" y="23337"/>
                </a:lnTo>
                <a:lnTo>
                  <a:pt x="88483" y="13048"/>
                </a:lnTo>
                <a:lnTo>
                  <a:pt x="83199" y="13048"/>
                </a:lnTo>
                <a:lnTo>
                  <a:pt x="83199" y="19861"/>
                </a:lnTo>
                <a:lnTo>
                  <a:pt x="81392" y="19861"/>
                </a:lnTo>
                <a:lnTo>
                  <a:pt x="81392" y="5029"/>
                </a:lnTo>
                <a:lnTo>
                  <a:pt x="74346" y="5029"/>
                </a:lnTo>
                <a:lnTo>
                  <a:pt x="74346" y="22874"/>
                </a:lnTo>
                <a:lnTo>
                  <a:pt x="71403" y="22874"/>
                </a:lnTo>
                <a:lnTo>
                  <a:pt x="71403" y="19166"/>
                </a:lnTo>
                <a:lnTo>
                  <a:pt x="69503" y="19166"/>
                </a:lnTo>
                <a:lnTo>
                  <a:pt x="69503" y="22758"/>
                </a:lnTo>
                <a:lnTo>
                  <a:pt x="67973" y="22758"/>
                </a:lnTo>
                <a:lnTo>
                  <a:pt x="67973" y="14693"/>
                </a:lnTo>
                <a:lnTo>
                  <a:pt x="66490" y="14693"/>
                </a:lnTo>
                <a:lnTo>
                  <a:pt x="66490" y="13303"/>
                </a:lnTo>
                <a:lnTo>
                  <a:pt x="65146" y="13303"/>
                </a:lnTo>
                <a:lnTo>
                  <a:pt x="65146" y="14693"/>
                </a:lnTo>
                <a:lnTo>
                  <a:pt x="63153" y="14693"/>
                </a:lnTo>
                <a:lnTo>
                  <a:pt x="63153" y="18656"/>
                </a:lnTo>
                <a:lnTo>
                  <a:pt x="60766" y="18656"/>
                </a:lnTo>
                <a:lnTo>
                  <a:pt x="60766" y="9687"/>
                </a:lnTo>
                <a:cubicBezTo>
                  <a:pt x="60766" y="7439"/>
                  <a:pt x="58935" y="5632"/>
                  <a:pt x="56710" y="5632"/>
                </a:cubicBezTo>
                <a:lnTo>
                  <a:pt x="56710" y="22804"/>
                </a:lnTo>
                <a:lnTo>
                  <a:pt x="56084" y="22804"/>
                </a:lnTo>
                <a:lnTo>
                  <a:pt x="56084" y="2039"/>
                </a:lnTo>
                <a:lnTo>
                  <a:pt x="53697" y="3129"/>
                </a:lnTo>
                <a:lnTo>
                  <a:pt x="53697" y="7416"/>
                </a:lnTo>
                <a:lnTo>
                  <a:pt x="52701" y="7416"/>
                </a:lnTo>
                <a:lnTo>
                  <a:pt x="52701" y="4705"/>
                </a:lnTo>
                <a:lnTo>
                  <a:pt x="50522" y="6026"/>
                </a:lnTo>
                <a:lnTo>
                  <a:pt x="50522" y="19120"/>
                </a:lnTo>
                <a:lnTo>
                  <a:pt x="44474" y="19120"/>
                </a:lnTo>
                <a:lnTo>
                  <a:pt x="44474" y="15759"/>
                </a:lnTo>
                <a:lnTo>
                  <a:pt x="39329" y="15759"/>
                </a:lnTo>
                <a:lnTo>
                  <a:pt x="39329" y="23430"/>
                </a:lnTo>
                <a:lnTo>
                  <a:pt x="38842" y="23430"/>
                </a:lnTo>
                <a:lnTo>
                  <a:pt x="38842" y="6466"/>
                </a:lnTo>
                <a:cubicBezTo>
                  <a:pt x="36409" y="6466"/>
                  <a:pt x="34439" y="8413"/>
                  <a:pt x="34439" y="10846"/>
                </a:cubicBezTo>
                <a:lnTo>
                  <a:pt x="34601" y="23778"/>
                </a:lnTo>
                <a:lnTo>
                  <a:pt x="31009" y="23778"/>
                </a:lnTo>
                <a:lnTo>
                  <a:pt x="31009" y="14531"/>
                </a:lnTo>
                <a:lnTo>
                  <a:pt x="21182" y="14531"/>
                </a:lnTo>
                <a:lnTo>
                  <a:pt x="21182" y="23778"/>
                </a:lnTo>
                <a:lnTo>
                  <a:pt x="16153" y="23778"/>
                </a:lnTo>
                <a:lnTo>
                  <a:pt x="16153" y="5863"/>
                </a:lnTo>
                <a:lnTo>
                  <a:pt x="9641" y="10637"/>
                </a:lnTo>
                <a:lnTo>
                  <a:pt x="9641" y="31124"/>
                </a:lnTo>
                <a:lnTo>
                  <a:pt x="6026" y="31124"/>
                </a:lnTo>
                <a:lnTo>
                  <a:pt x="6026" y="16570"/>
                </a:lnTo>
                <a:lnTo>
                  <a:pt x="0" y="16570"/>
                </a:lnTo>
                <a:lnTo>
                  <a:pt x="0" y="56941"/>
                </a:lnTo>
                <a:lnTo>
                  <a:pt x="100766" y="56941"/>
                </a:lnTo>
                <a:lnTo>
                  <a:pt x="100766" y="23685"/>
                </a:lnTo>
                <a:lnTo>
                  <a:pt x="99283" y="23685"/>
                </a:lnTo>
                <a:lnTo>
                  <a:pt x="99283" y="209"/>
                </a:lnTo>
                <a:lnTo>
                  <a:pt x="96015" y="209"/>
                </a:lnTo>
                <a:lnTo>
                  <a:pt x="96015" y="3314"/>
                </a:lnTo>
                <a:lnTo>
                  <a:pt x="95088" y="3314"/>
                </a:lnTo>
                <a:lnTo>
                  <a:pt x="9508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39" name="Google Shape;1939;p46"/>
          <p:cNvGrpSpPr/>
          <p:nvPr/>
        </p:nvGrpSpPr>
        <p:grpSpPr>
          <a:xfrm>
            <a:off x="5306127" y="1512910"/>
            <a:ext cx="3946250" cy="3672536"/>
            <a:chOff x="5306127" y="1512910"/>
            <a:chExt cx="3946250" cy="3672536"/>
          </a:xfrm>
        </p:grpSpPr>
        <p:sp>
          <p:nvSpPr>
            <p:cNvPr id="1940" name="Google Shape;1940;p46"/>
            <p:cNvSpPr/>
            <p:nvPr/>
          </p:nvSpPr>
          <p:spPr>
            <a:xfrm>
              <a:off x="5706507" y="2206946"/>
              <a:ext cx="702597" cy="2941538"/>
            </a:xfrm>
            <a:custGeom>
              <a:avLst/>
              <a:gdLst/>
              <a:ahLst/>
              <a:cxnLst/>
              <a:rect l="l" t="t" r="r" b="b"/>
              <a:pathLst>
                <a:path w="5818" h="24358" extrusionOk="0">
                  <a:moveTo>
                    <a:pt x="0" y="0"/>
                  </a:moveTo>
                  <a:lnTo>
                    <a:pt x="5817" y="0"/>
                  </a:lnTo>
                  <a:lnTo>
                    <a:pt x="5817" y="24358"/>
                  </a:lnTo>
                  <a:lnTo>
                    <a:pt x="0" y="2435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1" name="Google Shape;1941;p46"/>
            <p:cNvSpPr/>
            <p:nvPr/>
          </p:nvSpPr>
          <p:spPr>
            <a:xfrm>
              <a:off x="6408996" y="2206946"/>
              <a:ext cx="389097" cy="2941533"/>
            </a:xfrm>
            <a:custGeom>
              <a:avLst/>
              <a:gdLst/>
              <a:ahLst/>
              <a:cxnLst/>
              <a:rect l="l" t="t" r="r" b="b"/>
              <a:pathLst>
                <a:path w="3222" h="24358" extrusionOk="0">
                  <a:moveTo>
                    <a:pt x="3222" y="24358"/>
                  </a:moveTo>
                  <a:lnTo>
                    <a:pt x="0" y="24358"/>
                  </a:lnTo>
                  <a:lnTo>
                    <a:pt x="0" y="0"/>
                  </a:lnTo>
                  <a:lnTo>
                    <a:pt x="3222" y="146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2" name="Google Shape;1942;p46"/>
            <p:cNvSpPr/>
            <p:nvPr/>
          </p:nvSpPr>
          <p:spPr>
            <a:xfrm>
              <a:off x="5703406" y="2530170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3" name="Google Shape;1943;p46"/>
            <p:cNvSpPr/>
            <p:nvPr/>
          </p:nvSpPr>
          <p:spPr>
            <a:xfrm>
              <a:off x="5703406" y="2691597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4" name="Google Shape;1944;p46"/>
            <p:cNvSpPr/>
            <p:nvPr/>
          </p:nvSpPr>
          <p:spPr>
            <a:xfrm>
              <a:off x="5703406" y="2853024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5" name="Google Shape;1945;p46"/>
            <p:cNvSpPr/>
            <p:nvPr/>
          </p:nvSpPr>
          <p:spPr>
            <a:xfrm>
              <a:off x="5703406" y="3014452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" name="Google Shape;1946;p46"/>
            <p:cNvSpPr/>
            <p:nvPr/>
          </p:nvSpPr>
          <p:spPr>
            <a:xfrm>
              <a:off x="5703406" y="3175879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" name="Google Shape;1947;p46"/>
            <p:cNvSpPr/>
            <p:nvPr/>
          </p:nvSpPr>
          <p:spPr>
            <a:xfrm>
              <a:off x="5703406" y="3337306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" name="Google Shape;1948;p46"/>
            <p:cNvSpPr/>
            <p:nvPr/>
          </p:nvSpPr>
          <p:spPr>
            <a:xfrm>
              <a:off x="5703406" y="3498734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" name="Google Shape;1949;p46"/>
            <p:cNvSpPr/>
            <p:nvPr/>
          </p:nvSpPr>
          <p:spPr>
            <a:xfrm>
              <a:off x="5703406" y="3660161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" name="Google Shape;1950;p46"/>
            <p:cNvSpPr/>
            <p:nvPr/>
          </p:nvSpPr>
          <p:spPr>
            <a:xfrm>
              <a:off x="5703406" y="3821588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" name="Google Shape;1951;p46"/>
            <p:cNvSpPr/>
            <p:nvPr/>
          </p:nvSpPr>
          <p:spPr>
            <a:xfrm>
              <a:off x="5703406" y="3983015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" name="Google Shape;1952;p46"/>
            <p:cNvSpPr/>
            <p:nvPr/>
          </p:nvSpPr>
          <p:spPr>
            <a:xfrm>
              <a:off x="5703406" y="4144443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3" name="Google Shape;1953;p46"/>
            <p:cNvSpPr/>
            <p:nvPr/>
          </p:nvSpPr>
          <p:spPr>
            <a:xfrm>
              <a:off x="5703406" y="4305870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" name="Google Shape;1954;p46"/>
            <p:cNvSpPr/>
            <p:nvPr/>
          </p:nvSpPr>
          <p:spPr>
            <a:xfrm>
              <a:off x="5703406" y="4467297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" name="Google Shape;1955;p46"/>
            <p:cNvSpPr/>
            <p:nvPr/>
          </p:nvSpPr>
          <p:spPr>
            <a:xfrm>
              <a:off x="5703406" y="4628724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" name="Google Shape;1956;p46"/>
            <p:cNvSpPr/>
            <p:nvPr/>
          </p:nvSpPr>
          <p:spPr>
            <a:xfrm>
              <a:off x="5703406" y="4790152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7" name="Google Shape;1957;p46"/>
            <p:cNvSpPr/>
            <p:nvPr/>
          </p:nvSpPr>
          <p:spPr>
            <a:xfrm>
              <a:off x="5703406" y="4951579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8" name="Google Shape;1958;p46"/>
            <p:cNvSpPr/>
            <p:nvPr/>
          </p:nvSpPr>
          <p:spPr>
            <a:xfrm>
              <a:off x="5703406" y="2368743"/>
              <a:ext cx="1095744" cy="178258"/>
            </a:xfrm>
            <a:custGeom>
              <a:avLst/>
              <a:gdLst/>
              <a:ahLst/>
              <a:cxnLst/>
              <a:rect l="l" t="t" r="r" b="b"/>
              <a:pathLst>
                <a:path w="32505" h="5288" extrusionOk="0">
                  <a:moveTo>
                    <a:pt x="0" y="0"/>
                  </a:moveTo>
                  <a:lnTo>
                    <a:pt x="20917" y="0"/>
                  </a:lnTo>
                  <a:lnTo>
                    <a:pt x="32505" y="5288"/>
                  </a:ln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59" name="Google Shape;1959;p46"/>
            <p:cNvSpPr/>
            <p:nvPr/>
          </p:nvSpPr>
          <p:spPr>
            <a:xfrm>
              <a:off x="6408996" y="2206946"/>
              <a:ext cx="389097" cy="2941533"/>
            </a:xfrm>
            <a:custGeom>
              <a:avLst/>
              <a:gdLst/>
              <a:ahLst/>
              <a:cxnLst/>
              <a:rect l="l" t="t" r="r" b="b"/>
              <a:pathLst>
                <a:path w="3222" h="24358" extrusionOk="0">
                  <a:moveTo>
                    <a:pt x="3222" y="24358"/>
                  </a:moveTo>
                  <a:lnTo>
                    <a:pt x="0" y="24358"/>
                  </a:lnTo>
                  <a:lnTo>
                    <a:pt x="0" y="0"/>
                  </a:lnTo>
                  <a:lnTo>
                    <a:pt x="3222" y="146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46"/>
            <p:cNvSpPr/>
            <p:nvPr/>
          </p:nvSpPr>
          <p:spPr>
            <a:xfrm>
              <a:off x="7878341" y="1512910"/>
              <a:ext cx="867679" cy="3635555"/>
            </a:xfrm>
            <a:custGeom>
              <a:avLst/>
              <a:gdLst/>
              <a:ahLst/>
              <a:cxnLst/>
              <a:rect l="l" t="t" r="r" b="b"/>
              <a:pathLst>
                <a:path w="7185" h="30105" extrusionOk="0">
                  <a:moveTo>
                    <a:pt x="0" y="0"/>
                  </a:moveTo>
                  <a:lnTo>
                    <a:pt x="0" y="30105"/>
                  </a:lnTo>
                  <a:lnTo>
                    <a:pt x="7185" y="30105"/>
                  </a:lnTo>
                  <a:lnTo>
                    <a:pt x="7185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46"/>
            <p:cNvSpPr/>
            <p:nvPr/>
          </p:nvSpPr>
          <p:spPr>
            <a:xfrm>
              <a:off x="8745916" y="1512910"/>
              <a:ext cx="252032" cy="3635561"/>
            </a:xfrm>
            <a:custGeom>
              <a:avLst/>
              <a:gdLst/>
              <a:ahLst/>
              <a:cxnLst/>
              <a:rect l="l" t="t" r="r" b="b"/>
              <a:pathLst>
                <a:path w="2087" h="30105" extrusionOk="0">
                  <a:moveTo>
                    <a:pt x="1" y="0"/>
                  </a:moveTo>
                  <a:lnTo>
                    <a:pt x="1" y="30105"/>
                  </a:lnTo>
                  <a:lnTo>
                    <a:pt x="2086" y="30105"/>
                  </a:lnTo>
                  <a:lnTo>
                    <a:pt x="2086" y="1808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46"/>
            <p:cNvSpPr/>
            <p:nvPr/>
          </p:nvSpPr>
          <p:spPr>
            <a:xfrm>
              <a:off x="8745916" y="1512910"/>
              <a:ext cx="252031" cy="3635555"/>
            </a:xfrm>
            <a:custGeom>
              <a:avLst/>
              <a:gdLst/>
              <a:ahLst/>
              <a:cxnLst/>
              <a:rect l="l" t="t" r="r" b="b"/>
              <a:pathLst>
                <a:path w="2087" h="30105" extrusionOk="0">
                  <a:moveTo>
                    <a:pt x="1" y="0"/>
                  </a:moveTo>
                  <a:lnTo>
                    <a:pt x="1" y="30105"/>
                  </a:lnTo>
                  <a:lnTo>
                    <a:pt x="2086" y="30105"/>
                  </a:lnTo>
                  <a:lnTo>
                    <a:pt x="2086" y="18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46"/>
            <p:cNvSpPr/>
            <p:nvPr/>
          </p:nvSpPr>
          <p:spPr>
            <a:xfrm>
              <a:off x="8547018" y="2850531"/>
              <a:ext cx="705359" cy="2297821"/>
            </a:xfrm>
            <a:custGeom>
              <a:avLst/>
              <a:gdLst/>
              <a:ahLst/>
              <a:cxnLst/>
              <a:rect l="l" t="t" r="r" b="b"/>
              <a:pathLst>
                <a:path w="5841" h="19028" extrusionOk="0">
                  <a:moveTo>
                    <a:pt x="0" y="1"/>
                  </a:moveTo>
                  <a:lnTo>
                    <a:pt x="0" y="19028"/>
                  </a:lnTo>
                  <a:lnTo>
                    <a:pt x="5840" y="19028"/>
                  </a:lnTo>
                  <a:lnTo>
                    <a:pt x="584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46"/>
            <p:cNvSpPr/>
            <p:nvPr/>
          </p:nvSpPr>
          <p:spPr>
            <a:xfrm>
              <a:off x="8345466" y="2850531"/>
              <a:ext cx="201669" cy="2297821"/>
            </a:xfrm>
            <a:custGeom>
              <a:avLst/>
              <a:gdLst/>
              <a:ahLst/>
              <a:cxnLst/>
              <a:rect l="l" t="t" r="r" b="b"/>
              <a:pathLst>
                <a:path w="1670" h="19028" extrusionOk="0">
                  <a:moveTo>
                    <a:pt x="1669" y="1"/>
                  </a:moveTo>
                  <a:lnTo>
                    <a:pt x="1" y="951"/>
                  </a:lnTo>
                  <a:lnTo>
                    <a:pt x="1" y="19028"/>
                  </a:lnTo>
                  <a:lnTo>
                    <a:pt x="1669" y="19028"/>
                  </a:lnTo>
                  <a:lnTo>
                    <a:pt x="166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46"/>
            <p:cNvSpPr/>
            <p:nvPr/>
          </p:nvSpPr>
          <p:spPr>
            <a:xfrm>
              <a:off x="8547018" y="2850531"/>
              <a:ext cx="705359" cy="2297821"/>
            </a:xfrm>
            <a:custGeom>
              <a:avLst/>
              <a:gdLst/>
              <a:ahLst/>
              <a:cxnLst/>
              <a:rect l="l" t="t" r="r" b="b"/>
              <a:pathLst>
                <a:path w="5841" h="19028" extrusionOk="0">
                  <a:moveTo>
                    <a:pt x="0" y="1"/>
                  </a:moveTo>
                  <a:lnTo>
                    <a:pt x="0" y="19028"/>
                  </a:lnTo>
                  <a:lnTo>
                    <a:pt x="5840" y="19028"/>
                  </a:lnTo>
                  <a:lnTo>
                    <a:pt x="5840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46"/>
            <p:cNvSpPr/>
            <p:nvPr/>
          </p:nvSpPr>
          <p:spPr>
            <a:xfrm>
              <a:off x="7271536" y="5148278"/>
              <a:ext cx="55618" cy="34848"/>
            </a:xfrm>
            <a:custGeom>
              <a:avLst/>
              <a:gdLst/>
              <a:ahLst/>
              <a:cxnLst/>
              <a:rect l="l" t="t" r="r" b="b"/>
              <a:pathLst>
                <a:path w="557" h="349" extrusionOk="0">
                  <a:moveTo>
                    <a:pt x="278" y="1"/>
                  </a:moveTo>
                  <a:lnTo>
                    <a:pt x="0" y="348"/>
                  </a:lnTo>
                  <a:lnTo>
                    <a:pt x="325" y="348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EEA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46"/>
            <p:cNvSpPr/>
            <p:nvPr/>
          </p:nvSpPr>
          <p:spPr>
            <a:xfrm>
              <a:off x="7271536" y="5148278"/>
              <a:ext cx="55618" cy="34848"/>
            </a:xfrm>
            <a:custGeom>
              <a:avLst/>
              <a:gdLst/>
              <a:ahLst/>
              <a:cxnLst/>
              <a:rect l="l" t="t" r="r" b="b"/>
              <a:pathLst>
                <a:path w="557" h="349" extrusionOk="0">
                  <a:moveTo>
                    <a:pt x="278" y="1"/>
                  </a:moveTo>
                  <a:lnTo>
                    <a:pt x="0" y="348"/>
                  </a:lnTo>
                  <a:lnTo>
                    <a:pt x="325" y="348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EEA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46"/>
            <p:cNvSpPr/>
            <p:nvPr/>
          </p:nvSpPr>
          <p:spPr>
            <a:xfrm>
              <a:off x="7271536" y="5148278"/>
              <a:ext cx="55618" cy="34848"/>
            </a:xfrm>
            <a:custGeom>
              <a:avLst/>
              <a:gdLst/>
              <a:ahLst/>
              <a:cxnLst/>
              <a:rect l="l" t="t" r="r" b="b"/>
              <a:pathLst>
                <a:path w="557" h="349" extrusionOk="0">
                  <a:moveTo>
                    <a:pt x="278" y="1"/>
                  </a:moveTo>
                  <a:lnTo>
                    <a:pt x="0" y="348"/>
                  </a:lnTo>
                  <a:lnTo>
                    <a:pt x="325" y="348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EEA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9" name="Google Shape;1969;p46"/>
            <p:cNvSpPr/>
            <p:nvPr/>
          </p:nvSpPr>
          <p:spPr>
            <a:xfrm>
              <a:off x="7271536" y="5148278"/>
              <a:ext cx="55618" cy="34848"/>
            </a:xfrm>
            <a:custGeom>
              <a:avLst/>
              <a:gdLst/>
              <a:ahLst/>
              <a:cxnLst/>
              <a:rect l="l" t="t" r="r" b="b"/>
              <a:pathLst>
                <a:path w="557" h="349" extrusionOk="0">
                  <a:moveTo>
                    <a:pt x="278" y="1"/>
                  </a:moveTo>
                  <a:lnTo>
                    <a:pt x="0" y="348"/>
                  </a:lnTo>
                  <a:lnTo>
                    <a:pt x="325" y="348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EEA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46"/>
            <p:cNvSpPr/>
            <p:nvPr/>
          </p:nvSpPr>
          <p:spPr>
            <a:xfrm>
              <a:off x="7894018" y="5148278"/>
              <a:ext cx="57914" cy="34848"/>
            </a:xfrm>
            <a:custGeom>
              <a:avLst/>
              <a:gdLst/>
              <a:ahLst/>
              <a:cxnLst/>
              <a:rect l="l" t="t" r="r" b="b"/>
              <a:pathLst>
                <a:path w="580" h="349" extrusionOk="0">
                  <a:moveTo>
                    <a:pt x="0" y="1"/>
                  </a:moveTo>
                  <a:lnTo>
                    <a:pt x="232" y="348"/>
                  </a:lnTo>
                  <a:lnTo>
                    <a:pt x="580" y="348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EEA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46"/>
            <p:cNvSpPr/>
            <p:nvPr/>
          </p:nvSpPr>
          <p:spPr>
            <a:xfrm>
              <a:off x="7894018" y="5148278"/>
              <a:ext cx="57914" cy="34848"/>
            </a:xfrm>
            <a:custGeom>
              <a:avLst/>
              <a:gdLst/>
              <a:ahLst/>
              <a:cxnLst/>
              <a:rect l="l" t="t" r="r" b="b"/>
              <a:pathLst>
                <a:path w="580" h="349" extrusionOk="0">
                  <a:moveTo>
                    <a:pt x="0" y="1"/>
                  </a:moveTo>
                  <a:lnTo>
                    <a:pt x="232" y="348"/>
                  </a:lnTo>
                  <a:lnTo>
                    <a:pt x="580" y="348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EEA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46"/>
            <p:cNvSpPr/>
            <p:nvPr/>
          </p:nvSpPr>
          <p:spPr>
            <a:xfrm>
              <a:off x="7894018" y="5148278"/>
              <a:ext cx="57914" cy="34848"/>
            </a:xfrm>
            <a:custGeom>
              <a:avLst/>
              <a:gdLst/>
              <a:ahLst/>
              <a:cxnLst/>
              <a:rect l="l" t="t" r="r" b="b"/>
              <a:pathLst>
                <a:path w="580" h="349" extrusionOk="0">
                  <a:moveTo>
                    <a:pt x="0" y="1"/>
                  </a:moveTo>
                  <a:lnTo>
                    <a:pt x="232" y="348"/>
                  </a:lnTo>
                  <a:lnTo>
                    <a:pt x="580" y="348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EEA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3" name="Google Shape;1973;p46"/>
            <p:cNvSpPr/>
            <p:nvPr/>
          </p:nvSpPr>
          <p:spPr>
            <a:xfrm>
              <a:off x="7894018" y="5148278"/>
              <a:ext cx="57914" cy="34848"/>
            </a:xfrm>
            <a:custGeom>
              <a:avLst/>
              <a:gdLst/>
              <a:ahLst/>
              <a:cxnLst/>
              <a:rect l="l" t="t" r="r" b="b"/>
              <a:pathLst>
                <a:path w="580" h="349" extrusionOk="0">
                  <a:moveTo>
                    <a:pt x="0" y="1"/>
                  </a:moveTo>
                  <a:lnTo>
                    <a:pt x="232" y="348"/>
                  </a:lnTo>
                  <a:lnTo>
                    <a:pt x="580" y="348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EEAB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974" name="Google Shape;1974;p46"/>
            <p:cNvGrpSpPr/>
            <p:nvPr/>
          </p:nvGrpSpPr>
          <p:grpSpPr>
            <a:xfrm>
              <a:off x="5306127" y="4417788"/>
              <a:ext cx="1119581" cy="730598"/>
              <a:chOff x="5306127" y="4417788"/>
              <a:chExt cx="1119581" cy="730598"/>
            </a:xfrm>
          </p:grpSpPr>
          <p:sp>
            <p:nvSpPr>
              <p:cNvPr id="1975" name="Google Shape;1975;p46"/>
              <p:cNvSpPr/>
              <p:nvPr/>
            </p:nvSpPr>
            <p:spPr>
              <a:xfrm>
                <a:off x="5306127" y="4417788"/>
                <a:ext cx="867661" cy="730598"/>
              </a:xfrm>
              <a:custGeom>
                <a:avLst/>
                <a:gdLst/>
                <a:ahLst/>
                <a:cxnLst/>
                <a:rect l="l" t="t" r="r" b="b"/>
                <a:pathLst>
                  <a:path w="7185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7185" y="6050"/>
                    </a:lnTo>
                    <a:lnTo>
                      <a:pt x="7185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6" name="Google Shape;1976;p46"/>
              <p:cNvSpPr/>
              <p:nvPr/>
            </p:nvSpPr>
            <p:spPr>
              <a:xfrm>
                <a:off x="6173682" y="4417788"/>
                <a:ext cx="252026" cy="73059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2086" y="6050"/>
                    </a:lnTo>
                    <a:lnTo>
                      <a:pt x="208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7" name="Google Shape;1977;p46"/>
              <p:cNvSpPr/>
              <p:nvPr/>
            </p:nvSpPr>
            <p:spPr>
              <a:xfrm>
                <a:off x="6173682" y="4417788"/>
                <a:ext cx="252026" cy="73059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2086" y="6050"/>
                    </a:lnTo>
                    <a:lnTo>
                      <a:pt x="2086" y="1"/>
                    </a:lnTo>
                    <a:close/>
                  </a:path>
                </a:pathLst>
              </a:custGeom>
              <a:solidFill>
                <a:srgbClr val="000000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978" name="Google Shape;1978;p46"/>
            <p:cNvGrpSpPr/>
            <p:nvPr/>
          </p:nvGrpSpPr>
          <p:grpSpPr>
            <a:xfrm flipH="1">
              <a:off x="7099218" y="2225052"/>
              <a:ext cx="945965" cy="2960394"/>
              <a:chOff x="-3336419" y="1284797"/>
              <a:chExt cx="1233010" cy="3858699"/>
            </a:xfrm>
          </p:grpSpPr>
          <p:sp>
            <p:nvSpPr>
              <p:cNvPr id="1979" name="Google Shape;1979;p46"/>
              <p:cNvSpPr/>
              <p:nvPr/>
            </p:nvSpPr>
            <p:spPr>
              <a:xfrm>
                <a:off x="-3336419" y="1284797"/>
                <a:ext cx="648175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7603" h="45262" extrusionOk="0">
                    <a:moveTo>
                      <a:pt x="1" y="1"/>
                    </a:moveTo>
                    <a:lnTo>
                      <a:pt x="1" y="45262"/>
                    </a:lnTo>
                    <a:lnTo>
                      <a:pt x="760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0" name="Google Shape;1980;p46"/>
              <p:cNvSpPr/>
              <p:nvPr/>
            </p:nvSpPr>
            <p:spPr>
              <a:xfrm>
                <a:off x="-3336419" y="1284797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981" name="Google Shape;1981;p46"/>
              <p:cNvGrpSpPr/>
              <p:nvPr/>
            </p:nvGrpSpPr>
            <p:grpSpPr>
              <a:xfrm>
                <a:off x="-3336416" y="1284797"/>
                <a:ext cx="1233007" cy="3858699"/>
                <a:chOff x="1229268" y="1267272"/>
                <a:chExt cx="1233007" cy="3858699"/>
              </a:xfrm>
            </p:grpSpPr>
            <p:sp>
              <p:nvSpPr>
                <p:cNvPr id="1982" name="Google Shape;1982;p46"/>
                <p:cNvSpPr/>
                <p:nvPr/>
              </p:nvSpPr>
              <p:spPr>
                <a:xfrm>
                  <a:off x="1229268" y="1267272"/>
                  <a:ext cx="1233007" cy="385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3" h="45262" extrusionOk="0">
                      <a:moveTo>
                        <a:pt x="1" y="1"/>
                      </a:moveTo>
                      <a:lnTo>
                        <a:pt x="6884" y="45262"/>
                      </a:lnTo>
                      <a:lnTo>
                        <a:pt x="14462" y="45262"/>
                      </a:lnTo>
                      <a:lnTo>
                        <a:pt x="7602" y="1"/>
                      </a:lnTo>
                      <a:close/>
                    </a:path>
                  </a:pathLst>
                </a:custGeom>
                <a:solidFill>
                  <a:srgbClr val="FFFFFF">
                    <a:alpha val="11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83" name="Google Shape;1983;p46"/>
                <p:cNvSpPr/>
                <p:nvPr/>
              </p:nvSpPr>
              <p:spPr>
                <a:xfrm>
                  <a:off x="1229268" y="1267272"/>
                  <a:ext cx="1233007" cy="385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3" h="45262" extrusionOk="0">
                      <a:moveTo>
                        <a:pt x="1" y="1"/>
                      </a:moveTo>
                      <a:lnTo>
                        <a:pt x="6884" y="45262"/>
                      </a:lnTo>
                      <a:lnTo>
                        <a:pt x="14462" y="45262"/>
                      </a:lnTo>
                      <a:lnTo>
                        <a:pt x="7602" y="1"/>
                      </a:lnTo>
                      <a:close/>
                    </a:path>
                  </a:pathLst>
                </a:custGeom>
                <a:solidFill>
                  <a:srgbClr val="FFFFFF">
                    <a:alpha val="11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984" name="Google Shape;1984;p46"/>
              <p:cNvGrpSpPr/>
              <p:nvPr/>
            </p:nvGrpSpPr>
            <p:grpSpPr>
              <a:xfrm>
                <a:off x="-3336419" y="1460674"/>
                <a:ext cx="1100610" cy="2803618"/>
                <a:chOff x="1076156" y="1443149"/>
                <a:chExt cx="1100610" cy="2803618"/>
              </a:xfrm>
            </p:grpSpPr>
            <p:sp>
              <p:nvSpPr>
                <p:cNvPr id="1985" name="Google Shape;1985;p46"/>
                <p:cNvSpPr/>
                <p:nvPr/>
              </p:nvSpPr>
              <p:spPr>
                <a:xfrm>
                  <a:off x="1076156" y="4215053"/>
                  <a:ext cx="110061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2910" y="372"/>
                      </a:lnTo>
                      <a:lnTo>
                        <a:pt x="128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86" name="Google Shape;1986;p46"/>
                <p:cNvSpPr/>
                <p:nvPr/>
              </p:nvSpPr>
              <p:spPr>
                <a:xfrm>
                  <a:off x="1076156" y="3290403"/>
                  <a:ext cx="96036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5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1264" y="372"/>
                      </a:lnTo>
                      <a:lnTo>
                        <a:pt x="1119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87" name="Google Shape;1987;p46"/>
                <p:cNvSpPr/>
                <p:nvPr/>
              </p:nvSpPr>
              <p:spPr>
                <a:xfrm>
                  <a:off x="1076156" y="4061001"/>
                  <a:ext cx="107691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2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2631" y="371"/>
                      </a:lnTo>
                      <a:lnTo>
                        <a:pt x="1258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88" name="Google Shape;1988;p46"/>
                <p:cNvSpPr/>
                <p:nvPr/>
              </p:nvSpPr>
              <p:spPr>
                <a:xfrm>
                  <a:off x="1076156" y="3906865"/>
                  <a:ext cx="105320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4" h="372" extrusionOk="0">
                      <a:moveTo>
                        <a:pt x="1" y="1"/>
                      </a:moveTo>
                      <a:lnTo>
                        <a:pt x="1" y="371"/>
                      </a:lnTo>
                      <a:lnTo>
                        <a:pt x="12353" y="371"/>
                      </a:lnTo>
                      <a:lnTo>
                        <a:pt x="1230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89" name="Google Shape;1989;p46"/>
                <p:cNvSpPr/>
                <p:nvPr/>
              </p:nvSpPr>
              <p:spPr>
                <a:xfrm>
                  <a:off x="1076156" y="3598676"/>
                  <a:ext cx="100777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1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1820" y="371"/>
                      </a:lnTo>
                      <a:lnTo>
                        <a:pt x="1175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0" name="Google Shape;1990;p46"/>
                <p:cNvSpPr/>
                <p:nvPr/>
              </p:nvSpPr>
              <p:spPr>
                <a:xfrm>
                  <a:off x="1076156" y="3444540"/>
                  <a:ext cx="98407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3" h="372" extrusionOk="0">
                      <a:moveTo>
                        <a:pt x="1" y="1"/>
                      </a:moveTo>
                      <a:lnTo>
                        <a:pt x="1" y="371"/>
                      </a:lnTo>
                      <a:lnTo>
                        <a:pt x="11542" y="371"/>
                      </a:lnTo>
                      <a:lnTo>
                        <a:pt x="114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1" name="Google Shape;1991;p46"/>
                <p:cNvSpPr/>
                <p:nvPr/>
              </p:nvSpPr>
              <p:spPr>
                <a:xfrm>
                  <a:off x="1076156" y="3752728"/>
                  <a:ext cx="102950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2075" y="372"/>
                      </a:lnTo>
                      <a:lnTo>
                        <a:pt x="120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2" name="Google Shape;1992;p46"/>
                <p:cNvSpPr/>
                <p:nvPr/>
              </p:nvSpPr>
              <p:spPr>
                <a:xfrm>
                  <a:off x="1076156" y="1597200"/>
                  <a:ext cx="70350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2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8251" y="372"/>
                      </a:lnTo>
                      <a:lnTo>
                        <a:pt x="818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3" name="Google Shape;1993;p46"/>
                <p:cNvSpPr/>
                <p:nvPr/>
              </p:nvSpPr>
              <p:spPr>
                <a:xfrm>
                  <a:off x="1076156" y="2059525"/>
                  <a:ext cx="772643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9062" y="372"/>
                      </a:lnTo>
                      <a:lnTo>
                        <a:pt x="90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4" name="Google Shape;1994;p46"/>
                <p:cNvSpPr/>
                <p:nvPr/>
              </p:nvSpPr>
              <p:spPr>
                <a:xfrm>
                  <a:off x="1076156" y="1905474"/>
                  <a:ext cx="748943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5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8784" y="371"/>
                      </a:lnTo>
                      <a:lnTo>
                        <a:pt x="87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5" name="Google Shape;1995;p46"/>
                <p:cNvSpPr/>
                <p:nvPr/>
              </p:nvSpPr>
              <p:spPr>
                <a:xfrm>
                  <a:off x="1076156" y="3136351"/>
                  <a:ext cx="93658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6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986" y="371"/>
                      </a:lnTo>
                      <a:lnTo>
                        <a:pt x="109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6" name="Google Shape;1996;p46"/>
                <p:cNvSpPr/>
                <p:nvPr/>
              </p:nvSpPr>
              <p:spPr>
                <a:xfrm>
                  <a:off x="1076156" y="1751337"/>
                  <a:ext cx="72720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8529" y="371"/>
                      </a:lnTo>
                      <a:lnTo>
                        <a:pt x="84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7" name="Google Shape;1997;p46"/>
                <p:cNvSpPr/>
                <p:nvPr/>
              </p:nvSpPr>
              <p:spPr>
                <a:xfrm>
                  <a:off x="1076156" y="1443149"/>
                  <a:ext cx="679803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4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7973" y="371"/>
                      </a:lnTo>
                      <a:lnTo>
                        <a:pt x="79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8" name="Google Shape;1998;p46"/>
                <p:cNvSpPr/>
                <p:nvPr/>
              </p:nvSpPr>
              <p:spPr>
                <a:xfrm>
                  <a:off x="1076156" y="2213662"/>
                  <a:ext cx="7963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1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9341" y="371"/>
                      </a:lnTo>
                      <a:lnTo>
                        <a:pt x="92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999" name="Google Shape;1999;p46"/>
                <p:cNvSpPr/>
                <p:nvPr/>
              </p:nvSpPr>
              <p:spPr>
                <a:xfrm>
                  <a:off x="1076156" y="2984175"/>
                  <a:ext cx="91288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8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0708" y="372"/>
                      </a:lnTo>
                      <a:lnTo>
                        <a:pt x="106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00" name="Google Shape;2000;p46"/>
                <p:cNvSpPr/>
                <p:nvPr/>
              </p:nvSpPr>
              <p:spPr>
                <a:xfrm>
                  <a:off x="1076156" y="2830124"/>
                  <a:ext cx="889184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0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430" y="371"/>
                      </a:lnTo>
                      <a:lnTo>
                        <a:pt x="1038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01" name="Google Shape;2001;p46"/>
                <p:cNvSpPr/>
                <p:nvPr/>
              </p:nvSpPr>
              <p:spPr>
                <a:xfrm>
                  <a:off x="1076156" y="2675987"/>
                  <a:ext cx="8674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5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175" y="371"/>
                      </a:lnTo>
                      <a:lnTo>
                        <a:pt x="10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02" name="Google Shape;2002;p46"/>
                <p:cNvSpPr/>
                <p:nvPr/>
              </p:nvSpPr>
              <p:spPr>
                <a:xfrm>
                  <a:off x="1076156" y="2521850"/>
                  <a:ext cx="8437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7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9897" y="372"/>
                      </a:lnTo>
                      <a:lnTo>
                        <a:pt x="98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003" name="Google Shape;2003;p46"/>
                <p:cNvSpPr/>
                <p:nvPr/>
              </p:nvSpPr>
              <p:spPr>
                <a:xfrm>
                  <a:off x="1076156" y="2367799"/>
                  <a:ext cx="820044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9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9619" y="371"/>
                      </a:ln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004" name="Google Shape;2004;p46"/>
              <p:cNvSpPr/>
              <p:nvPr/>
            </p:nvSpPr>
            <p:spPr>
              <a:xfrm>
                <a:off x="-3336419" y="4386715"/>
                <a:ext cx="11243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188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3188" y="371"/>
                    </a:lnTo>
                    <a:lnTo>
                      <a:pt x="131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5" name="Google Shape;2005;p46"/>
              <p:cNvSpPr/>
              <p:nvPr/>
            </p:nvSpPr>
            <p:spPr>
              <a:xfrm>
                <a:off x="-3336419" y="5003177"/>
                <a:ext cx="1217150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4277" y="371"/>
                    </a:lnTo>
                    <a:lnTo>
                      <a:pt x="142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6" name="Google Shape;2006;p46"/>
              <p:cNvSpPr/>
              <p:nvPr/>
            </p:nvSpPr>
            <p:spPr>
              <a:xfrm>
                <a:off x="-3336419" y="4849040"/>
                <a:ext cx="119345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999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3999" y="371"/>
                    </a:lnTo>
                    <a:lnTo>
                      <a:pt x="139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7" name="Google Shape;2007;p46"/>
              <p:cNvSpPr/>
              <p:nvPr/>
            </p:nvSpPr>
            <p:spPr>
              <a:xfrm>
                <a:off x="-3336419" y="4694903"/>
                <a:ext cx="116975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3721" y="372"/>
                    </a:lnTo>
                    <a:lnTo>
                      <a:pt x="136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8" name="Google Shape;2008;p46"/>
              <p:cNvSpPr/>
              <p:nvPr/>
            </p:nvSpPr>
            <p:spPr>
              <a:xfrm>
                <a:off x="-3336419" y="4540852"/>
                <a:ext cx="11480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46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3466" y="371"/>
                    </a:lnTo>
                    <a:lnTo>
                      <a:pt x="133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6" name="Rectangle: Single Corner Rounded 5"/>
          <p:cNvSpPr/>
          <p:nvPr/>
        </p:nvSpPr>
        <p:spPr>
          <a:xfrm>
            <a:off x="308472" y="253388"/>
            <a:ext cx="8527056" cy="4612228"/>
          </a:xfrm>
          <a:custGeom>
            <a:avLst/>
            <a:gdLst>
              <a:gd name="connsiteX0" fmla="*/ 0 w 8527056"/>
              <a:gd name="connsiteY0" fmla="*/ 0 h 4612228"/>
              <a:gd name="connsiteX1" fmla="*/ 441628 w 8527056"/>
              <a:gd name="connsiteY1" fmla="*/ 0 h 4612228"/>
              <a:gd name="connsiteX2" fmla="*/ 960840 w 8527056"/>
              <a:gd name="connsiteY2" fmla="*/ 0 h 4612228"/>
              <a:gd name="connsiteX3" fmla="*/ 1324885 w 8527056"/>
              <a:gd name="connsiteY3" fmla="*/ 0 h 4612228"/>
              <a:gd name="connsiteX4" fmla="*/ 1688930 w 8527056"/>
              <a:gd name="connsiteY4" fmla="*/ 0 h 4612228"/>
              <a:gd name="connsiteX5" fmla="*/ 2363309 w 8527056"/>
              <a:gd name="connsiteY5" fmla="*/ 0 h 4612228"/>
              <a:gd name="connsiteX6" fmla="*/ 2882520 w 8527056"/>
              <a:gd name="connsiteY6" fmla="*/ 0 h 4612228"/>
              <a:gd name="connsiteX7" fmla="*/ 3634482 w 8527056"/>
              <a:gd name="connsiteY7" fmla="*/ 0 h 4612228"/>
              <a:gd name="connsiteX8" fmla="*/ 4153694 w 8527056"/>
              <a:gd name="connsiteY8" fmla="*/ 0 h 4612228"/>
              <a:gd name="connsiteX9" fmla="*/ 4905656 w 8527056"/>
              <a:gd name="connsiteY9" fmla="*/ 0 h 4612228"/>
              <a:gd name="connsiteX10" fmla="*/ 5424867 w 8527056"/>
              <a:gd name="connsiteY10" fmla="*/ 0 h 4612228"/>
              <a:gd name="connsiteX11" fmla="*/ 6176829 w 8527056"/>
              <a:gd name="connsiteY11" fmla="*/ 0 h 4612228"/>
              <a:gd name="connsiteX12" fmla="*/ 6928791 w 8527056"/>
              <a:gd name="connsiteY12" fmla="*/ 0 h 4612228"/>
              <a:gd name="connsiteX13" fmla="*/ 7758336 w 8527056"/>
              <a:gd name="connsiteY13" fmla="*/ 0 h 4612228"/>
              <a:gd name="connsiteX14" fmla="*/ 8527056 w 8527056"/>
              <a:gd name="connsiteY14" fmla="*/ 768720 h 4612228"/>
              <a:gd name="connsiteX15" fmla="*/ 8527056 w 8527056"/>
              <a:gd name="connsiteY15" fmla="*/ 1240922 h 4612228"/>
              <a:gd name="connsiteX16" fmla="*/ 8527056 w 8527056"/>
              <a:gd name="connsiteY16" fmla="*/ 1828430 h 4612228"/>
              <a:gd name="connsiteX17" fmla="*/ 8527056 w 8527056"/>
              <a:gd name="connsiteY17" fmla="*/ 2415938 h 4612228"/>
              <a:gd name="connsiteX18" fmla="*/ 8527056 w 8527056"/>
              <a:gd name="connsiteY18" fmla="*/ 3041880 h 4612228"/>
              <a:gd name="connsiteX19" fmla="*/ 8527056 w 8527056"/>
              <a:gd name="connsiteY19" fmla="*/ 3514083 h 4612228"/>
              <a:gd name="connsiteX20" fmla="*/ 8527056 w 8527056"/>
              <a:gd name="connsiteY20" fmla="*/ 4101591 h 4612228"/>
              <a:gd name="connsiteX21" fmla="*/ 8527056 w 8527056"/>
              <a:gd name="connsiteY21" fmla="*/ 4612228 h 4612228"/>
              <a:gd name="connsiteX22" fmla="*/ 8043856 w 8527056"/>
              <a:gd name="connsiteY22" fmla="*/ 4612228 h 4612228"/>
              <a:gd name="connsiteX23" fmla="*/ 7390115 w 8527056"/>
              <a:gd name="connsiteY23" fmla="*/ 4612228 h 4612228"/>
              <a:gd name="connsiteX24" fmla="*/ 6651104 w 8527056"/>
              <a:gd name="connsiteY24" fmla="*/ 4612228 h 4612228"/>
              <a:gd name="connsiteX25" fmla="*/ 6167904 w 8527056"/>
              <a:gd name="connsiteY25" fmla="*/ 4612228 h 4612228"/>
              <a:gd name="connsiteX26" fmla="*/ 5514163 w 8527056"/>
              <a:gd name="connsiteY26" fmla="*/ 4612228 h 4612228"/>
              <a:gd name="connsiteX27" fmla="*/ 4775151 w 8527056"/>
              <a:gd name="connsiteY27" fmla="*/ 4612228 h 4612228"/>
              <a:gd name="connsiteX28" fmla="*/ 4462493 w 8527056"/>
              <a:gd name="connsiteY28" fmla="*/ 4612228 h 4612228"/>
              <a:gd name="connsiteX29" fmla="*/ 4064563 w 8527056"/>
              <a:gd name="connsiteY29" fmla="*/ 4612228 h 4612228"/>
              <a:gd name="connsiteX30" fmla="*/ 3581364 w 8527056"/>
              <a:gd name="connsiteY30" fmla="*/ 4612228 h 4612228"/>
              <a:gd name="connsiteX31" fmla="*/ 3183434 w 8527056"/>
              <a:gd name="connsiteY31" fmla="*/ 4612228 h 4612228"/>
              <a:gd name="connsiteX32" fmla="*/ 2700234 w 8527056"/>
              <a:gd name="connsiteY32" fmla="*/ 4612228 h 4612228"/>
              <a:gd name="connsiteX33" fmla="*/ 2046493 w 8527056"/>
              <a:gd name="connsiteY33" fmla="*/ 4612228 h 4612228"/>
              <a:gd name="connsiteX34" fmla="*/ 1733835 w 8527056"/>
              <a:gd name="connsiteY34" fmla="*/ 4612228 h 4612228"/>
              <a:gd name="connsiteX35" fmla="*/ 1080094 w 8527056"/>
              <a:gd name="connsiteY35" fmla="*/ 4612228 h 4612228"/>
              <a:gd name="connsiteX36" fmla="*/ 596894 w 8527056"/>
              <a:gd name="connsiteY36" fmla="*/ 4612228 h 4612228"/>
              <a:gd name="connsiteX37" fmla="*/ 0 w 8527056"/>
              <a:gd name="connsiteY37" fmla="*/ 4612228 h 4612228"/>
              <a:gd name="connsiteX38" fmla="*/ 0 w 8527056"/>
              <a:gd name="connsiteY38" fmla="*/ 4035700 h 4612228"/>
              <a:gd name="connsiteX39" fmla="*/ 0 w 8527056"/>
              <a:gd name="connsiteY39" fmla="*/ 3459171 h 4612228"/>
              <a:gd name="connsiteX40" fmla="*/ 0 w 8527056"/>
              <a:gd name="connsiteY40" fmla="*/ 2928765 h 4612228"/>
              <a:gd name="connsiteX41" fmla="*/ 0 w 8527056"/>
              <a:gd name="connsiteY41" fmla="*/ 2490603 h 4612228"/>
              <a:gd name="connsiteX42" fmla="*/ 0 w 8527056"/>
              <a:gd name="connsiteY42" fmla="*/ 1867952 h 4612228"/>
              <a:gd name="connsiteX43" fmla="*/ 0 w 8527056"/>
              <a:gd name="connsiteY43" fmla="*/ 1337546 h 4612228"/>
              <a:gd name="connsiteX44" fmla="*/ 0 w 8527056"/>
              <a:gd name="connsiteY44" fmla="*/ 807140 h 4612228"/>
              <a:gd name="connsiteX45" fmla="*/ 0 w 8527056"/>
              <a:gd name="connsiteY45" fmla="*/ 0 h 461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27056" h="4612228" fill="none" extrusionOk="0">
                <a:moveTo>
                  <a:pt x="0" y="0"/>
                </a:moveTo>
                <a:cubicBezTo>
                  <a:pt x="103461" y="-44544"/>
                  <a:pt x="326161" y="20412"/>
                  <a:pt x="441628" y="0"/>
                </a:cubicBezTo>
                <a:cubicBezTo>
                  <a:pt x="557095" y="-20412"/>
                  <a:pt x="786679" y="37760"/>
                  <a:pt x="960840" y="0"/>
                </a:cubicBezTo>
                <a:cubicBezTo>
                  <a:pt x="1135001" y="-37760"/>
                  <a:pt x="1171609" y="2375"/>
                  <a:pt x="1324885" y="0"/>
                </a:cubicBezTo>
                <a:cubicBezTo>
                  <a:pt x="1478161" y="-2375"/>
                  <a:pt x="1573460" y="20264"/>
                  <a:pt x="1688930" y="0"/>
                </a:cubicBezTo>
                <a:cubicBezTo>
                  <a:pt x="1804401" y="-20264"/>
                  <a:pt x="2208208" y="31092"/>
                  <a:pt x="2363309" y="0"/>
                </a:cubicBezTo>
                <a:cubicBezTo>
                  <a:pt x="2518410" y="-31092"/>
                  <a:pt x="2642911" y="17968"/>
                  <a:pt x="2882520" y="0"/>
                </a:cubicBezTo>
                <a:cubicBezTo>
                  <a:pt x="3122129" y="-17968"/>
                  <a:pt x="3433840" y="29161"/>
                  <a:pt x="3634482" y="0"/>
                </a:cubicBezTo>
                <a:cubicBezTo>
                  <a:pt x="3835124" y="-29161"/>
                  <a:pt x="4012283" y="58043"/>
                  <a:pt x="4153694" y="0"/>
                </a:cubicBezTo>
                <a:cubicBezTo>
                  <a:pt x="4295105" y="-58043"/>
                  <a:pt x="4702955" y="39396"/>
                  <a:pt x="4905656" y="0"/>
                </a:cubicBezTo>
                <a:cubicBezTo>
                  <a:pt x="5108357" y="-39396"/>
                  <a:pt x="5250478" y="15336"/>
                  <a:pt x="5424867" y="0"/>
                </a:cubicBezTo>
                <a:cubicBezTo>
                  <a:pt x="5599256" y="-15336"/>
                  <a:pt x="5821369" y="17821"/>
                  <a:pt x="6176829" y="0"/>
                </a:cubicBezTo>
                <a:cubicBezTo>
                  <a:pt x="6532289" y="-17821"/>
                  <a:pt x="6694549" y="54067"/>
                  <a:pt x="6928791" y="0"/>
                </a:cubicBezTo>
                <a:cubicBezTo>
                  <a:pt x="7163033" y="-54067"/>
                  <a:pt x="7366932" y="66233"/>
                  <a:pt x="7758336" y="0"/>
                </a:cubicBezTo>
                <a:cubicBezTo>
                  <a:pt x="8227572" y="-100872"/>
                  <a:pt x="8499460" y="398316"/>
                  <a:pt x="8527056" y="768720"/>
                </a:cubicBezTo>
                <a:cubicBezTo>
                  <a:pt x="8567143" y="976560"/>
                  <a:pt x="8513433" y="1073687"/>
                  <a:pt x="8527056" y="1240922"/>
                </a:cubicBezTo>
                <a:cubicBezTo>
                  <a:pt x="8540679" y="1408157"/>
                  <a:pt x="8471118" y="1609531"/>
                  <a:pt x="8527056" y="1828430"/>
                </a:cubicBezTo>
                <a:cubicBezTo>
                  <a:pt x="8582994" y="2047329"/>
                  <a:pt x="8523153" y="2245198"/>
                  <a:pt x="8527056" y="2415938"/>
                </a:cubicBezTo>
                <a:cubicBezTo>
                  <a:pt x="8530959" y="2586678"/>
                  <a:pt x="8468380" y="2832371"/>
                  <a:pt x="8527056" y="3041880"/>
                </a:cubicBezTo>
                <a:cubicBezTo>
                  <a:pt x="8585732" y="3251389"/>
                  <a:pt x="8472711" y="3379891"/>
                  <a:pt x="8527056" y="3514083"/>
                </a:cubicBezTo>
                <a:cubicBezTo>
                  <a:pt x="8581401" y="3648275"/>
                  <a:pt x="8498219" y="3882118"/>
                  <a:pt x="8527056" y="4101591"/>
                </a:cubicBezTo>
                <a:cubicBezTo>
                  <a:pt x="8555893" y="4321064"/>
                  <a:pt x="8520486" y="4391136"/>
                  <a:pt x="8527056" y="4612228"/>
                </a:cubicBezTo>
                <a:cubicBezTo>
                  <a:pt x="8366631" y="4629240"/>
                  <a:pt x="8152473" y="4572426"/>
                  <a:pt x="8043856" y="4612228"/>
                </a:cubicBezTo>
                <a:cubicBezTo>
                  <a:pt x="7935239" y="4652030"/>
                  <a:pt x="7714447" y="4553466"/>
                  <a:pt x="7390115" y="4612228"/>
                </a:cubicBezTo>
                <a:cubicBezTo>
                  <a:pt x="7065783" y="4670990"/>
                  <a:pt x="7003196" y="4553602"/>
                  <a:pt x="6651104" y="4612228"/>
                </a:cubicBezTo>
                <a:cubicBezTo>
                  <a:pt x="6299012" y="4670854"/>
                  <a:pt x="6402634" y="4592991"/>
                  <a:pt x="6167904" y="4612228"/>
                </a:cubicBezTo>
                <a:cubicBezTo>
                  <a:pt x="5933174" y="4631465"/>
                  <a:pt x="5785263" y="4567258"/>
                  <a:pt x="5514163" y="4612228"/>
                </a:cubicBezTo>
                <a:cubicBezTo>
                  <a:pt x="5243063" y="4657198"/>
                  <a:pt x="5028875" y="4553598"/>
                  <a:pt x="4775151" y="4612228"/>
                </a:cubicBezTo>
                <a:cubicBezTo>
                  <a:pt x="4521427" y="4670858"/>
                  <a:pt x="4564097" y="4576811"/>
                  <a:pt x="4462493" y="4612228"/>
                </a:cubicBezTo>
                <a:cubicBezTo>
                  <a:pt x="4360889" y="4647645"/>
                  <a:pt x="4177746" y="4580842"/>
                  <a:pt x="4064563" y="4612228"/>
                </a:cubicBezTo>
                <a:cubicBezTo>
                  <a:pt x="3951380" y="4643614"/>
                  <a:pt x="3690963" y="4602038"/>
                  <a:pt x="3581364" y="4612228"/>
                </a:cubicBezTo>
                <a:cubicBezTo>
                  <a:pt x="3471765" y="4622418"/>
                  <a:pt x="3344097" y="4583642"/>
                  <a:pt x="3183434" y="4612228"/>
                </a:cubicBezTo>
                <a:cubicBezTo>
                  <a:pt x="3022771" y="4640814"/>
                  <a:pt x="2819139" y="4603931"/>
                  <a:pt x="2700234" y="4612228"/>
                </a:cubicBezTo>
                <a:cubicBezTo>
                  <a:pt x="2581329" y="4620525"/>
                  <a:pt x="2261632" y="4551540"/>
                  <a:pt x="2046493" y="4612228"/>
                </a:cubicBezTo>
                <a:cubicBezTo>
                  <a:pt x="1831354" y="4672916"/>
                  <a:pt x="1796733" y="4586444"/>
                  <a:pt x="1733835" y="4612228"/>
                </a:cubicBezTo>
                <a:cubicBezTo>
                  <a:pt x="1670937" y="4638012"/>
                  <a:pt x="1370306" y="4537679"/>
                  <a:pt x="1080094" y="4612228"/>
                </a:cubicBezTo>
                <a:cubicBezTo>
                  <a:pt x="789882" y="4686777"/>
                  <a:pt x="724629" y="4566362"/>
                  <a:pt x="596894" y="4612228"/>
                </a:cubicBezTo>
                <a:cubicBezTo>
                  <a:pt x="469159" y="4658094"/>
                  <a:pt x="176136" y="4561357"/>
                  <a:pt x="0" y="4612228"/>
                </a:cubicBezTo>
                <a:cubicBezTo>
                  <a:pt x="-50321" y="4427052"/>
                  <a:pt x="17949" y="4197315"/>
                  <a:pt x="0" y="4035700"/>
                </a:cubicBezTo>
                <a:cubicBezTo>
                  <a:pt x="-17949" y="3874085"/>
                  <a:pt x="63479" y="3662456"/>
                  <a:pt x="0" y="3459171"/>
                </a:cubicBezTo>
                <a:cubicBezTo>
                  <a:pt x="-63479" y="3255886"/>
                  <a:pt x="19409" y="3164116"/>
                  <a:pt x="0" y="2928765"/>
                </a:cubicBezTo>
                <a:cubicBezTo>
                  <a:pt x="-19409" y="2693414"/>
                  <a:pt x="42169" y="2588950"/>
                  <a:pt x="0" y="2490603"/>
                </a:cubicBezTo>
                <a:cubicBezTo>
                  <a:pt x="-42169" y="2392256"/>
                  <a:pt x="19235" y="2028304"/>
                  <a:pt x="0" y="1867952"/>
                </a:cubicBezTo>
                <a:cubicBezTo>
                  <a:pt x="-19235" y="1707600"/>
                  <a:pt x="55854" y="1458762"/>
                  <a:pt x="0" y="1337546"/>
                </a:cubicBezTo>
                <a:cubicBezTo>
                  <a:pt x="-55854" y="1216330"/>
                  <a:pt x="35745" y="927838"/>
                  <a:pt x="0" y="807140"/>
                </a:cubicBezTo>
                <a:cubicBezTo>
                  <a:pt x="-35745" y="686442"/>
                  <a:pt x="10240" y="392715"/>
                  <a:pt x="0" y="0"/>
                </a:cubicBezTo>
                <a:close/>
              </a:path>
              <a:path w="8527056" h="4612228" stroke="0" extrusionOk="0">
                <a:moveTo>
                  <a:pt x="0" y="0"/>
                </a:moveTo>
                <a:cubicBezTo>
                  <a:pt x="202690" y="-30296"/>
                  <a:pt x="413185" y="36765"/>
                  <a:pt x="674378" y="0"/>
                </a:cubicBezTo>
                <a:cubicBezTo>
                  <a:pt x="935571" y="-36765"/>
                  <a:pt x="962997" y="37552"/>
                  <a:pt x="1193590" y="0"/>
                </a:cubicBezTo>
                <a:cubicBezTo>
                  <a:pt x="1424183" y="-37552"/>
                  <a:pt x="1505011" y="12028"/>
                  <a:pt x="1712802" y="0"/>
                </a:cubicBezTo>
                <a:cubicBezTo>
                  <a:pt x="1920593" y="-12028"/>
                  <a:pt x="2185318" y="64349"/>
                  <a:pt x="2309597" y="0"/>
                </a:cubicBezTo>
                <a:cubicBezTo>
                  <a:pt x="2433877" y="-64349"/>
                  <a:pt x="2548009" y="3399"/>
                  <a:pt x="2673642" y="0"/>
                </a:cubicBezTo>
                <a:cubicBezTo>
                  <a:pt x="2799275" y="-3399"/>
                  <a:pt x="2855861" y="13025"/>
                  <a:pt x="3037687" y="0"/>
                </a:cubicBezTo>
                <a:cubicBezTo>
                  <a:pt x="3219513" y="-13025"/>
                  <a:pt x="3417762" y="1673"/>
                  <a:pt x="3556899" y="0"/>
                </a:cubicBezTo>
                <a:cubicBezTo>
                  <a:pt x="3696036" y="-1673"/>
                  <a:pt x="3946892" y="53347"/>
                  <a:pt x="4153694" y="0"/>
                </a:cubicBezTo>
                <a:cubicBezTo>
                  <a:pt x="4360496" y="-53347"/>
                  <a:pt x="4464661" y="18792"/>
                  <a:pt x="4595322" y="0"/>
                </a:cubicBezTo>
                <a:cubicBezTo>
                  <a:pt x="4725983" y="-18792"/>
                  <a:pt x="5010651" y="33137"/>
                  <a:pt x="5114534" y="0"/>
                </a:cubicBezTo>
                <a:cubicBezTo>
                  <a:pt x="5218417" y="-33137"/>
                  <a:pt x="5485639" y="29831"/>
                  <a:pt x="5711329" y="0"/>
                </a:cubicBezTo>
                <a:cubicBezTo>
                  <a:pt x="5937019" y="-29831"/>
                  <a:pt x="5924301" y="39676"/>
                  <a:pt x="6075374" y="0"/>
                </a:cubicBezTo>
                <a:cubicBezTo>
                  <a:pt x="6226448" y="-39676"/>
                  <a:pt x="6292641" y="32687"/>
                  <a:pt x="6439419" y="0"/>
                </a:cubicBezTo>
                <a:cubicBezTo>
                  <a:pt x="6586197" y="-32687"/>
                  <a:pt x="6860769" y="16458"/>
                  <a:pt x="7113797" y="0"/>
                </a:cubicBezTo>
                <a:cubicBezTo>
                  <a:pt x="7366825" y="-16458"/>
                  <a:pt x="7586778" y="17371"/>
                  <a:pt x="7758336" y="0"/>
                </a:cubicBezTo>
                <a:cubicBezTo>
                  <a:pt x="8208573" y="36075"/>
                  <a:pt x="8407918" y="319343"/>
                  <a:pt x="8527056" y="768720"/>
                </a:cubicBezTo>
                <a:cubicBezTo>
                  <a:pt x="8558412" y="1015081"/>
                  <a:pt x="8496695" y="1178308"/>
                  <a:pt x="8527056" y="1317793"/>
                </a:cubicBezTo>
                <a:cubicBezTo>
                  <a:pt x="8557417" y="1457278"/>
                  <a:pt x="8475842" y="1561778"/>
                  <a:pt x="8527056" y="1789995"/>
                </a:cubicBezTo>
                <a:cubicBezTo>
                  <a:pt x="8578270" y="2018212"/>
                  <a:pt x="8503135" y="2021855"/>
                  <a:pt x="8527056" y="2223762"/>
                </a:cubicBezTo>
                <a:cubicBezTo>
                  <a:pt x="8550977" y="2425669"/>
                  <a:pt x="8477233" y="2561849"/>
                  <a:pt x="8527056" y="2657530"/>
                </a:cubicBezTo>
                <a:cubicBezTo>
                  <a:pt x="8576879" y="2753211"/>
                  <a:pt x="8497216" y="2988469"/>
                  <a:pt x="8527056" y="3245037"/>
                </a:cubicBezTo>
                <a:cubicBezTo>
                  <a:pt x="8556896" y="3501605"/>
                  <a:pt x="8469381" y="3602998"/>
                  <a:pt x="8527056" y="3870980"/>
                </a:cubicBezTo>
                <a:cubicBezTo>
                  <a:pt x="8584731" y="4138962"/>
                  <a:pt x="8452377" y="4384429"/>
                  <a:pt x="8527056" y="4612228"/>
                </a:cubicBezTo>
                <a:cubicBezTo>
                  <a:pt x="8422527" y="4651512"/>
                  <a:pt x="8245083" y="4581836"/>
                  <a:pt x="8129127" y="4612228"/>
                </a:cubicBezTo>
                <a:cubicBezTo>
                  <a:pt x="8013171" y="4642620"/>
                  <a:pt x="7886886" y="4571341"/>
                  <a:pt x="7731197" y="4612228"/>
                </a:cubicBezTo>
                <a:cubicBezTo>
                  <a:pt x="7575508" y="4653115"/>
                  <a:pt x="7244447" y="4561205"/>
                  <a:pt x="6992186" y="4612228"/>
                </a:cubicBezTo>
                <a:cubicBezTo>
                  <a:pt x="6739925" y="4663251"/>
                  <a:pt x="6721721" y="4600043"/>
                  <a:pt x="6594257" y="4612228"/>
                </a:cubicBezTo>
                <a:cubicBezTo>
                  <a:pt x="6466793" y="4624413"/>
                  <a:pt x="6197295" y="4567169"/>
                  <a:pt x="5940516" y="4612228"/>
                </a:cubicBezTo>
                <a:cubicBezTo>
                  <a:pt x="5683737" y="4657287"/>
                  <a:pt x="5580903" y="4600739"/>
                  <a:pt x="5457316" y="4612228"/>
                </a:cubicBezTo>
                <a:cubicBezTo>
                  <a:pt x="5333729" y="4623717"/>
                  <a:pt x="5266071" y="4601181"/>
                  <a:pt x="5144657" y="4612228"/>
                </a:cubicBezTo>
                <a:cubicBezTo>
                  <a:pt x="5023243" y="4623275"/>
                  <a:pt x="4920382" y="4579887"/>
                  <a:pt x="4831998" y="4612228"/>
                </a:cubicBezTo>
                <a:cubicBezTo>
                  <a:pt x="4743614" y="4644569"/>
                  <a:pt x="4391145" y="4544284"/>
                  <a:pt x="4263528" y="4612228"/>
                </a:cubicBezTo>
                <a:cubicBezTo>
                  <a:pt x="4135911" y="4680172"/>
                  <a:pt x="3825032" y="4600057"/>
                  <a:pt x="3695058" y="4612228"/>
                </a:cubicBezTo>
                <a:cubicBezTo>
                  <a:pt x="3565084" y="4624399"/>
                  <a:pt x="3146515" y="4553571"/>
                  <a:pt x="2956046" y="4612228"/>
                </a:cubicBezTo>
                <a:cubicBezTo>
                  <a:pt x="2765577" y="4670885"/>
                  <a:pt x="2764396" y="4578475"/>
                  <a:pt x="2643387" y="4612228"/>
                </a:cubicBezTo>
                <a:cubicBezTo>
                  <a:pt x="2522378" y="4645981"/>
                  <a:pt x="2404019" y="4582458"/>
                  <a:pt x="2245458" y="4612228"/>
                </a:cubicBezTo>
                <a:cubicBezTo>
                  <a:pt x="2086897" y="4641998"/>
                  <a:pt x="2019926" y="4584508"/>
                  <a:pt x="1932799" y="4612228"/>
                </a:cubicBezTo>
                <a:cubicBezTo>
                  <a:pt x="1845672" y="4639948"/>
                  <a:pt x="1523873" y="4544650"/>
                  <a:pt x="1279058" y="4612228"/>
                </a:cubicBezTo>
                <a:cubicBezTo>
                  <a:pt x="1034243" y="4679806"/>
                  <a:pt x="800911" y="4567858"/>
                  <a:pt x="540047" y="4612228"/>
                </a:cubicBezTo>
                <a:cubicBezTo>
                  <a:pt x="279183" y="4656598"/>
                  <a:pt x="254588" y="4598892"/>
                  <a:pt x="0" y="4612228"/>
                </a:cubicBezTo>
                <a:cubicBezTo>
                  <a:pt x="-39401" y="4452916"/>
                  <a:pt x="14740" y="4322298"/>
                  <a:pt x="0" y="4174066"/>
                </a:cubicBezTo>
                <a:cubicBezTo>
                  <a:pt x="-14740" y="4025834"/>
                  <a:pt x="36317" y="3814416"/>
                  <a:pt x="0" y="3643660"/>
                </a:cubicBezTo>
                <a:cubicBezTo>
                  <a:pt x="-36317" y="3472904"/>
                  <a:pt x="33700" y="3340427"/>
                  <a:pt x="0" y="3159376"/>
                </a:cubicBezTo>
                <a:cubicBezTo>
                  <a:pt x="-33700" y="2978325"/>
                  <a:pt x="52841" y="2845194"/>
                  <a:pt x="0" y="2628970"/>
                </a:cubicBezTo>
                <a:cubicBezTo>
                  <a:pt x="-52841" y="2412746"/>
                  <a:pt x="48626" y="2275521"/>
                  <a:pt x="0" y="2144686"/>
                </a:cubicBezTo>
                <a:cubicBezTo>
                  <a:pt x="-48626" y="2013851"/>
                  <a:pt x="39504" y="1806127"/>
                  <a:pt x="0" y="1614280"/>
                </a:cubicBezTo>
                <a:cubicBezTo>
                  <a:pt x="-39504" y="1422433"/>
                  <a:pt x="9987" y="1250442"/>
                  <a:pt x="0" y="1129996"/>
                </a:cubicBezTo>
                <a:cubicBezTo>
                  <a:pt x="-9987" y="1009550"/>
                  <a:pt x="34670" y="794288"/>
                  <a:pt x="0" y="691834"/>
                </a:cubicBezTo>
                <a:cubicBezTo>
                  <a:pt x="-34670" y="589380"/>
                  <a:pt x="56211" y="278970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1"/>
          <p:cNvSpPr/>
          <p:nvPr/>
        </p:nvSpPr>
        <p:spPr>
          <a:xfrm>
            <a:off x="556967" y="782189"/>
            <a:ext cx="479995" cy="45996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053" y="722278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995" y="644521"/>
            <a:ext cx="75500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Match the words and phrases with their meanings.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22" y="28852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5"/>
          <p:cNvGraphicFramePr>
            <a:graphicFrameLocks noGrp="1"/>
          </p:cNvGraphicFramePr>
          <p:nvPr/>
        </p:nvGraphicFramePr>
        <p:xfrm>
          <a:off x="549081" y="1724201"/>
          <a:ext cx="8034415" cy="3011178"/>
        </p:xfrm>
        <a:graphic>
          <a:graphicData uri="http://schemas.openxmlformats.org/drawingml/2006/table">
            <a:tbl>
              <a:tblPr firstRow="1" bandRow="1">
                <a:tableStyleId>{4D618C20-1183-4922-B32D-84AED495A8A3}</a:tableStyleId>
              </a:tblPr>
              <a:tblGrid>
                <a:gridCol w="2678138"/>
                <a:gridCol w="991110"/>
                <a:gridCol w="4365167"/>
              </a:tblGrid>
              <a:tr h="53636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city dweller (np)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1 -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lphaLcPeriod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 garden built on the top of a building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63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2. traffic</a:t>
                      </a:r>
                      <a:r>
                        <a:rPr lang="en-US" sz="1600" baseline="0" dirty="0"/>
                        <a:t> jam </a:t>
                      </a:r>
                      <a:r>
                        <a:rPr lang="en-US" sz="1600" dirty="0"/>
                        <a:t>(n)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/>
                        <a:t>2 -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b. a very tall, modern building, usually in a city</a:t>
                      </a:r>
                      <a:endParaRPr lang="en-US" sz="1600" dirty="0"/>
                    </a:p>
                  </a:txBody>
                  <a:tcPr/>
                </a:tc>
              </a:tr>
              <a:tr h="5363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3. urban </a:t>
                      </a:r>
                      <a:r>
                        <a:rPr lang="en-US" sz="1600" dirty="0" err="1"/>
                        <a:t>centre</a:t>
                      </a:r>
                      <a:r>
                        <a:rPr lang="en-US" sz="1600" dirty="0"/>
                        <a:t> (np)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/>
                        <a:t>3 -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c. a person who lives in the city</a:t>
                      </a:r>
                      <a:endParaRPr lang="en-US" sz="1600" dirty="0"/>
                    </a:p>
                  </a:txBody>
                  <a:tcPr/>
                </a:tc>
              </a:tr>
              <a:tr h="768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4. roof garden (n)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/>
                        <a:t>4 -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d. a situation of too many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vehicles on a road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so that they can move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only very slowly or are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stopped completely</a:t>
                      </a:r>
                      <a:endParaRPr lang="en-US" sz="1600" dirty="0"/>
                    </a:p>
                  </a:txBody>
                  <a:tcPr/>
                </a:tc>
              </a:tr>
              <a:tr h="54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5. skyscraper (n)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/>
                        <a:t>5 -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/>
                        <a:t>e. an area in a city where a large number of people live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9300" y="1651207"/>
            <a:ext cx="52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5839" y="2184682"/>
            <a:ext cx="52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2255" y="2750231"/>
            <a:ext cx="52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2255" y="3265008"/>
            <a:ext cx="52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1483" y="4108000"/>
            <a:ext cx="520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854" y="1073401"/>
            <a:ext cx="456093" cy="456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47"/>
          <p:cNvGrpSpPr/>
          <p:nvPr/>
        </p:nvGrpSpPr>
        <p:grpSpPr>
          <a:xfrm>
            <a:off x="-477350" y="2386011"/>
            <a:ext cx="1600024" cy="4284663"/>
            <a:chOff x="-477350" y="2386011"/>
            <a:chExt cx="1600024" cy="4284663"/>
          </a:xfrm>
        </p:grpSpPr>
        <p:sp>
          <p:nvSpPr>
            <p:cNvPr id="2046" name="Google Shape;2046;p47"/>
            <p:cNvSpPr/>
            <p:nvPr/>
          </p:nvSpPr>
          <p:spPr>
            <a:xfrm>
              <a:off x="-477350" y="2754575"/>
              <a:ext cx="188100" cy="2934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47"/>
            <p:cNvSpPr/>
            <p:nvPr/>
          </p:nvSpPr>
          <p:spPr>
            <a:xfrm>
              <a:off x="-367100" y="2404700"/>
              <a:ext cx="188100" cy="6834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47"/>
            <p:cNvSpPr/>
            <p:nvPr/>
          </p:nvSpPr>
          <p:spPr>
            <a:xfrm flipH="1">
              <a:off x="738661" y="2386011"/>
              <a:ext cx="384013" cy="4239544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47"/>
            <p:cNvSpPr/>
            <p:nvPr/>
          </p:nvSpPr>
          <p:spPr>
            <a:xfrm flipH="1">
              <a:off x="-477319" y="2386011"/>
              <a:ext cx="1216077" cy="4239486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47"/>
            <p:cNvSpPr/>
            <p:nvPr/>
          </p:nvSpPr>
          <p:spPr>
            <a:xfrm flipH="1">
              <a:off x="738667" y="2410258"/>
              <a:ext cx="384008" cy="4260416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47"/>
            <p:cNvSpPr/>
            <p:nvPr/>
          </p:nvSpPr>
          <p:spPr>
            <a:xfrm flipH="1">
              <a:off x="-477319" y="2410258"/>
              <a:ext cx="1216077" cy="4051984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47"/>
            <p:cNvSpPr/>
            <p:nvPr/>
          </p:nvSpPr>
          <p:spPr>
            <a:xfrm flipH="1">
              <a:off x="738661" y="2386011"/>
              <a:ext cx="384013" cy="4239544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53" name="Google Shape;2053;p47"/>
            <p:cNvGrpSpPr/>
            <p:nvPr/>
          </p:nvGrpSpPr>
          <p:grpSpPr>
            <a:xfrm flipH="1">
              <a:off x="790556" y="2713941"/>
              <a:ext cx="267559" cy="895465"/>
              <a:chOff x="8000749" y="4100800"/>
              <a:chExt cx="325098" cy="1088034"/>
            </a:xfrm>
          </p:grpSpPr>
          <p:sp>
            <p:nvSpPr>
              <p:cNvPr id="2054" name="Google Shape;2054;p47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5" name="Google Shape;2055;p47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6" name="Google Shape;2056;p47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057" name="Google Shape;2057;p47"/>
            <p:cNvGrpSpPr/>
            <p:nvPr/>
          </p:nvGrpSpPr>
          <p:grpSpPr>
            <a:xfrm flipH="1">
              <a:off x="-150000" y="2865962"/>
              <a:ext cx="705302" cy="1616318"/>
              <a:chOff x="8611692" y="4285513"/>
              <a:chExt cx="856977" cy="1963907"/>
            </a:xfrm>
          </p:grpSpPr>
          <p:sp>
            <p:nvSpPr>
              <p:cNvPr id="2058" name="Google Shape;2058;p47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9" name="Google Shape;2059;p47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0" name="Google Shape;2060;p47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1" name="Google Shape;2061;p47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062" name="Google Shape;2062;p47"/>
          <p:cNvGrpSpPr/>
          <p:nvPr/>
        </p:nvGrpSpPr>
        <p:grpSpPr>
          <a:xfrm>
            <a:off x="7775693" y="4162436"/>
            <a:ext cx="1071526" cy="5511993"/>
            <a:chOff x="13942517" y="1472186"/>
            <a:chExt cx="1071526" cy="5511993"/>
          </a:xfrm>
        </p:grpSpPr>
        <p:sp>
          <p:nvSpPr>
            <p:cNvPr id="2063" name="Google Shape;2063;p47"/>
            <p:cNvSpPr/>
            <p:nvPr/>
          </p:nvSpPr>
          <p:spPr>
            <a:xfrm flipH="1">
              <a:off x="13942517" y="1472186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47"/>
            <p:cNvSpPr/>
            <p:nvPr/>
          </p:nvSpPr>
          <p:spPr>
            <a:xfrm flipH="1">
              <a:off x="14263259" y="1472187"/>
              <a:ext cx="750784" cy="5287889"/>
            </a:xfrm>
            <a:custGeom>
              <a:avLst/>
              <a:gdLst/>
              <a:ahLst/>
              <a:cxnLst/>
              <a:rect l="l" t="t" r="r" b="b"/>
              <a:pathLst>
                <a:path w="3553" h="23095" extrusionOk="0">
                  <a:moveTo>
                    <a:pt x="1" y="1"/>
                  </a:moveTo>
                  <a:lnTo>
                    <a:pt x="1" y="23095"/>
                  </a:lnTo>
                  <a:lnTo>
                    <a:pt x="3553" y="23095"/>
                  </a:lnTo>
                  <a:lnTo>
                    <a:pt x="3553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47"/>
            <p:cNvSpPr/>
            <p:nvPr/>
          </p:nvSpPr>
          <p:spPr>
            <a:xfrm flipH="1">
              <a:off x="14263259" y="1500090"/>
              <a:ext cx="750767" cy="4585107"/>
            </a:xfrm>
            <a:custGeom>
              <a:avLst/>
              <a:gdLst/>
              <a:ahLst/>
              <a:cxnLst/>
              <a:rect l="l" t="t" r="r" b="b"/>
              <a:pathLst>
                <a:path w="3553" h="21699" extrusionOk="0">
                  <a:moveTo>
                    <a:pt x="3553" y="133"/>
                  </a:moveTo>
                  <a:lnTo>
                    <a:pt x="1" y="133"/>
                  </a:lnTo>
                  <a:lnTo>
                    <a:pt x="1" y="1"/>
                  </a:lnTo>
                  <a:lnTo>
                    <a:pt x="3553" y="1"/>
                  </a:lnTo>
                  <a:close/>
                  <a:moveTo>
                    <a:pt x="3553" y="265"/>
                  </a:moveTo>
                  <a:lnTo>
                    <a:pt x="1" y="265"/>
                  </a:lnTo>
                  <a:lnTo>
                    <a:pt x="1" y="397"/>
                  </a:lnTo>
                  <a:lnTo>
                    <a:pt x="3553" y="397"/>
                  </a:lnTo>
                  <a:close/>
                  <a:moveTo>
                    <a:pt x="3553" y="617"/>
                  </a:moveTo>
                  <a:lnTo>
                    <a:pt x="1" y="617"/>
                  </a:lnTo>
                  <a:lnTo>
                    <a:pt x="1" y="760"/>
                  </a:lnTo>
                  <a:lnTo>
                    <a:pt x="3553" y="760"/>
                  </a:lnTo>
                  <a:close/>
                  <a:moveTo>
                    <a:pt x="3553" y="892"/>
                  </a:moveTo>
                  <a:lnTo>
                    <a:pt x="1" y="892"/>
                  </a:lnTo>
                  <a:lnTo>
                    <a:pt x="1" y="1024"/>
                  </a:lnTo>
                  <a:lnTo>
                    <a:pt x="3553" y="1024"/>
                  </a:lnTo>
                  <a:close/>
                  <a:moveTo>
                    <a:pt x="3553" y="1244"/>
                  </a:moveTo>
                  <a:lnTo>
                    <a:pt x="1" y="1244"/>
                  </a:lnTo>
                  <a:lnTo>
                    <a:pt x="1" y="1387"/>
                  </a:lnTo>
                  <a:lnTo>
                    <a:pt x="3553" y="1387"/>
                  </a:lnTo>
                  <a:close/>
                  <a:moveTo>
                    <a:pt x="3553" y="1519"/>
                  </a:moveTo>
                  <a:lnTo>
                    <a:pt x="1" y="1519"/>
                  </a:lnTo>
                  <a:lnTo>
                    <a:pt x="1" y="1661"/>
                  </a:lnTo>
                  <a:lnTo>
                    <a:pt x="3553" y="1661"/>
                  </a:lnTo>
                  <a:close/>
                  <a:moveTo>
                    <a:pt x="3553" y="1881"/>
                  </a:moveTo>
                  <a:lnTo>
                    <a:pt x="1" y="1881"/>
                  </a:lnTo>
                  <a:lnTo>
                    <a:pt x="1" y="2013"/>
                  </a:lnTo>
                  <a:lnTo>
                    <a:pt x="3553" y="2013"/>
                  </a:lnTo>
                  <a:close/>
                  <a:moveTo>
                    <a:pt x="3553" y="2145"/>
                  </a:moveTo>
                  <a:lnTo>
                    <a:pt x="1" y="2145"/>
                  </a:lnTo>
                  <a:lnTo>
                    <a:pt x="1" y="2288"/>
                  </a:lnTo>
                  <a:lnTo>
                    <a:pt x="3553" y="2288"/>
                  </a:lnTo>
                  <a:close/>
                  <a:moveTo>
                    <a:pt x="3553" y="2508"/>
                  </a:moveTo>
                  <a:lnTo>
                    <a:pt x="1" y="2508"/>
                  </a:lnTo>
                  <a:lnTo>
                    <a:pt x="1" y="2640"/>
                  </a:lnTo>
                  <a:lnTo>
                    <a:pt x="3553" y="2640"/>
                  </a:lnTo>
                  <a:close/>
                  <a:moveTo>
                    <a:pt x="3553" y="2772"/>
                  </a:moveTo>
                  <a:lnTo>
                    <a:pt x="1" y="2772"/>
                  </a:lnTo>
                  <a:lnTo>
                    <a:pt x="1" y="2904"/>
                  </a:lnTo>
                  <a:lnTo>
                    <a:pt x="3553" y="2904"/>
                  </a:lnTo>
                  <a:close/>
                  <a:moveTo>
                    <a:pt x="3553" y="3135"/>
                  </a:moveTo>
                  <a:lnTo>
                    <a:pt x="1" y="3135"/>
                  </a:lnTo>
                  <a:lnTo>
                    <a:pt x="1" y="3267"/>
                  </a:lnTo>
                  <a:lnTo>
                    <a:pt x="3553" y="3267"/>
                  </a:lnTo>
                  <a:close/>
                  <a:moveTo>
                    <a:pt x="3553" y="3399"/>
                  </a:moveTo>
                  <a:lnTo>
                    <a:pt x="1" y="3399"/>
                  </a:lnTo>
                  <a:lnTo>
                    <a:pt x="1" y="3531"/>
                  </a:lnTo>
                  <a:lnTo>
                    <a:pt x="3553" y="3531"/>
                  </a:lnTo>
                  <a:close/>
                  <a:moveTo>
                    <a:pt x="3553" y="3751"/>
                  </a:moveTo>
                  <a:lnTo>
                    <a:pt x="1" y="3751"/>
                  </a:lnTo>
                  <a:lnTo>
                    <a:pt x="1" y="3894"/>
                  </a:lnTo>
                  <a:lnTo>
                    <a:pt x="3553" y="3894"/>
                  </a:lnTo>
                  <a:close/>
                  <a:moveTo>
                    <a:pt x="3553" y="4026"/>
                  </a:moveTo>
                  <a:lnTo>
                    <a:pt x="1" y="4026"/>
                  </a:lnTo>
                  <a:lnTo>
                    <a:pt x="1" y="4158"/>
                  </a:lnTo>
                  <a:lnTo>
                    <a:pt x="3553" y="4158"/>
                  </a:lnTo>
                  <a:close/>
                  <a:moveTo>
                    <a:pt x="3553" y="4378"/>
                  </a:moveTo>
                  <a:lnTo>
                    <a:pt x="1" y="4378"/>
                  </a:lnTo>
                  <a:lnTo>
                    <a:pt x="1" y="4521"/>
                  </a:lnTo>
                  <a:lnTo>
                    <a:pt x="3553" y="4521"/>
                  </a:lnTo>
                  <a:close/>
                  <a:moveTo>
                    <a:pt x="3553" y="4653"/>
                  </a:moveTo>
                  <a:lnTo>
                    <a:pt x="1" y="4653"/>
                  </a:lnTo>
                  <a:lnTo>
                    <a:pt x="1" y="4785"/>
                  </a:lnTo>
                  <a:lnTo>
                    <a:pt x="3553" y="4785"/>
                  </a:lnTo>
                  <a:close/>
                  <a:moveTo>
                    <a:pt x="3553" y="5005"/>
                  </a:moveTo>
                  <a:lnTo>
                    <a:pt x="1" y="5005"/>
                  </a:lnTo>
                  <a:lnTo>
                    <a:pt x="1" y="5148"/>
                  </a:lnTo>
                  <a:lnTo>
                    <a:pt x="3553" y="5148"/>
                  </a:lnTo>
                  <a:close/>
                  <a:moveTo>
                    <a:pt x="3553" y="5280"/>
                  </a:moveTo>
                  <a:lnTo>
                    <a:pt x="1" y="5280"/>
                  </a:lnTo>
                  <a:lnTo>
                    <a:pt x="1" y="5412"/>
                  </a:lnTo>
                  <a:lnTo>
                    <a:pt x="3553" y="5412"/>
                  </a:lnTo>
                  <a:close/>
                  <a:moveTo>
                    <a:pt x="3553" y="5631"/>
                  </a:moveTo>
                  <a:lnTo>
                    <a:pt x="1" y="5631"/>
                  </a:lnTo>
                  <a:lnTo>
                    <a:pt x="1" y="5774"/>
                  </a:lnTo>
                  <a:lnTo>
                    <a:pt x="3553" y="5774"/>
                  </a:lnTo>
                  <a:close/>
                  <a:moveTo>
                    <a:pt x="3553" y="5906"/>
                  </a:moveTo>
                  <a:lnTo>
                    <a:pt x="1" y="5906"/>
                  </a:lnTo>
                  <a:lnTo>
                    <a:pt x="1" y="6038"/>
                  </a:lnTo>
                  <a:lnTo>
                    <a:pt x="3553" y="6038"/>
                  </a:lnTo>
                  <a:close/>
                  <a:moveTo>
                    <a:pt x="3553" y="6258"/>
                  </a:moveTo>
                  <a:lnTo>
                    <a:pt x="1" y="6258"/>
                  </a:lnTo>
                  <a:lnTo>
                    <a:pt x="1" y="6401"/>
                  </a:lnTo>
                  <a:lnTo>
                    <a:pt x="3553" y="6401"/>
                  </a:lnTo>
                  <a:close/>
                  <a:moveTo>
                    <a:pt x="3553" y="6522"/>
                  </a:moveTo>
                  <a:lnTo>
                    <a:pt x="1" y="6522"/>
                  </a:lnTo>
                  <a:lnTo>
                    <a:pt x="1" y="6665"/>
                  </a:lnTo>
                  <a:lnTo>
                    <a:pt x="3553" y="6665"/>
                  </a:lnTo>
                  <a:close/>
                  <a:moveTo>
                    <a:pt x="3553" y="6885"/>
                  </a:moveTo>
                  <a:lnTo>
                    <a:pt x="1" y="6885"/>
                  </a:lnTo>
                  <a:lnTo>
                    <a:pt x="1" y="7028"/>
                  </a:lnTo>
                  <a:lnTo>
                    <a:pt x="3553" y="7028"/>
                  </a:lnTo>
                  <a:close/>
                  <a:moveTo>
                    <a:pt x="3553" y="7149"/>
                  </a:moveTo>
                  <a:lnTo>
                    <a:pt x="1" y="7149"/>
                  </a:lnTo>
                  <a:lnTo>
                    <a:pt x="1" y="7292"/>
                  </a:lnTo>
                  <a:lnTo>
                    <a:pt x="3553" y="7292"/>
                  </a:lnTo>
                  <a:close/>
                  <a:moveTo>
                    <a:pt x="3553" y="7512"/>
                  </a:moveTo>
                  <a:lnTo>
                    <a:pt x="1" y="7512"/>
                  </a:lnTo>
                  <a:lnTo>
                    <a:pt x="1" y="7644"/>
                  </a:lnTo>
                  <a:lnTo>
                    <a:pt x="3553" y="7644"/>
                  </a:lnTo>
                  <a:close/>
                  <a:moveTo>
                    <a:pt x="3553" y="7776"/>
                  </a:moveTo>
                  <a:lnTo>
                    <a:pt x="1" y="7776"/>
                  </a:lnTo>
                  <a:lnTo>
                    <a:pt x="1" y="7919"/>
                  </a:lnTo>
                  <a:lnTo>
                    <a:pt x="3553" y="7919"/>
                  </a:lnTo>
                  <a:close/>
                  <a:moveTo>
                    <a:pt x="3553" y="8139"/>
                  </a:moveTo>
                  <a:lnTo>
                    <a:pt x="1" y="8139"/>
                  </a:lnTo>
                  <a:lnTo>
                    <a:pt x="1" y="8271"/>
                  </a:lnTo>
                  <a:lnTo>
                    <a:pt x="3553" y="8271"/>
                  </a:lnTo>
                  <a:close/>
                  <a:moveTo>
                    <a:pt x="3553" y="8403"/>
                  </a:moveTo>
                  <a:lnTo>
                    <a:pt x="1" y="8403"/>
                  </a:lnTo>
                  <a:lnTo>
                    <a:pt x="1" y="8546"/>
                  </a:lnTo>
                  <a:lnTo>
                    <a:pt x="3553" y="8546"/>
                  </a:lnTo>
                  <a:close/>
                  <a:moveTo>
                    <a:pt x="3553" y="8766"/>
                  </a:moveTo>
                  <a:lnTo>
                    <a:pt x="1" y="8766"/>
                  </a:lnTo>
                  <a:lnTo>
                    <a:pt x="1" y="8898"/>
                  </a:lnTo>
                  <a:lnTo>
                    <a:pt x="3553" y="8898"/>
                  </a:lnTo>
                  <a:close/>
                  <a:moveTo>
                    <a:pt x="3553" y="9030"/>
                  </a:moveTo>
                  <a:lnTo>
                    <a:pt x="1" y="9030"/>
                  </a:lnTo>
                  <a:lnTo>
                    <a:pt x="1" y="9173"/>
                  </a:lnTo>
                  <a:lnTo>
                    <a:pt x="3553" y="9173"/>
                  </a:lnTo>
                  <a:close/>
                  <a:moveTo>
                    <a:pt x="3553" y="9392"/>
                  </a:moveTo>
                  <a:lnTo>
                    <a:pt x="1" y="9392"/>
                  </a:lnTo>
                  <a:lnTo>
                    <a:pt x="1" y="9524"/>
                  </a:lnTo>
                  <a:lnTo>
                    <a:pt x="3553" y="9524"/>
                  </a:lnTo>
                  <a:close/>
                  <a:moveTo>
                    <a:pt x="3553" y="9656"/>
                  </a:moveTo>
                  <a:lnTo>
                    <a:pt x="1" y="9656"/>
                  </a:lnTo>
                  <a:lnTo>
                    <a:pt x="1" y="9788"/>
                  </a:lnTo>
                  <a:lnTo>
                    <a:pt x="3553" y="9788"/>
                  </a:lnTo>
                  <a:close/>
                  <a:moveTo>
                    <a:pt x="3553" y="10019"/>
                  </a:moveTo>
                  <a:lnTo>
                    <a:pt x="1" y="10019"/>
                  </a:lnTo>
                  <a:lnTo>
                    <a:pt x="1" y="10151"/>
                  </a:lnTo>
                  <a:lnTo>
                    <a:pt x="3553" y="10151"/>
                  </a:lnTo>
                  <a:close/>
                  <a:moveTo>
                    <a:pt x="3553" y="10283"/>
                  </a:moveTo>
                  <a:lnTo>
                    <a:pt x="1" y="10283"/>
                  </a:lnTo>
                  <a:lnTo>
                    <a:pt x="1" y="10415"/>
                  </a:lnTo>
                  <a:lnTo>
                    <a:pt x="3553" y="10415"/>
                  </a:lnTo>
                  <a:close/>
                  <a:moveTo>
                    <a:pt x="3553" y="10646"/>
                  </a:moveTo>
                  <a:lnTo>
                    <a:pt x="1" y="10646"/>
                  </a:lnTo>
                  <a:lnTo>
                    <a:pt x="1" y="10778"/>
                  </a:lnTo>
                  <a:lnTo>
                    <a:pt x="3553" y="10778"/>
                  </a:lnTo>
                  <a:close/>
                  <a:moveTo>
                    <a:pt x="3553" y="10910"/>
                  </a:moveTo>
                  <a:lnTo>
                    <a:pt x="1" y="10910"/>
                  </a:lnTo>
                  <a:lnTo>
                    <a:pt x="1" y="11042"/>
                  </a:lnTo>
                  <a:lnTo>
                    <a:pt x="3553" y="11042"/>
                  </a:lnTo>
                  <a:close/>
                  <a:moveTo>
                    <a:pt x="3553" y="11262"/>
                  </a:moveTo>
                  <a:lnTo>
                    <a:pt x="1" y="11262"/>
                  </a:lnTo>
                  <a:lnTo>
                    <a:pt x="1" y="11405"/>
                  </a:lnTo>
                  <a:lnTo>
                    <a:pt x="3553" y="11405"/>
                  </a:lnTo>
                  <a:close/>
                  <a:moveTo>
                    <a:pt x="3553" y="11537"/>
                  </a:moveTo>
                  <a:lnTo>
                    <a:pt x="1" y="11537"/>
                  </a:lnTo>
                  <a:lnTo>
                    <a:pt x="1" y="11669"/>
                  </a:lnTo>
                  <a:lnTo>
                    <a:pt x="3553" y="11669"/>
                  </a:lnTo>
                  <a:close/>
                  <a:moveTo>
                    <a:pt x="3553" y="11889"/>
                  </a:moveTo>
                  <a:lnTo>
                    <a:pt x="1" y="11889"/>
                  </a:lnTo>
                  <a:lnTo>
                    <a:pt x="1" y="12032"/>
                  </a:lnTo>
                  <a:lnTo>
                    <a:pt x="3553" y="12032"/>
                  </a:lnTo>
                  <a:close/>
                  <a:moveTo>
                    <a:pt x="3553" y="12164"/>
                  </a:moveTo>
                  <a:lnTo>
                    <a:pt x="1" y="12164"/>
                  </a:lnTo>
                  <a:lnTo>
                    <a:pt x="1" y="12296"/>
                  </a:lnTo>
                  <a:lnTo>
                    <a:pt x="3553" y="12296"/>
                  </a:lnTo>
                  <a:close/>
                  <a:moveTo>
                    <a:pt x="3553" y="12516"/>
                  </a:moveTo>
                  <a:lnTo>
                    <a:pt x="1" y="12516"/>
                  </a:lnTo>
                  <a:lnTo>
                    <a:pt x="1" y="12659"/>
                  </a:lnTo>
                  <a:lnTo>
                    <a:pt x="3553" y="12659"/>
                  </a:lnTo>
                  <a:close/>
                  <a:moveTo>
                    <a:pt x="3553" y="12791"/>
                  </a:moveTo>
                  <a:lnTo>
                    <a:pt x="1" y="12791"/>
                  </a:lnTo>
                  <a:lnTo>
                    <a:pt x="1" y="12923"/>
                  </a:lnTo>
                  <a:lnTo>
                    <a:pt x="3553" y="12923"/>
                  </a:lnTo>
                  <a:close/>
                  <a:moveTo>
                    <a:pt x="3553" y="13142"/>
                  </a:moveTo>
                  <a:lnTo>
                    <a:pt x="1" y="13142"/>
                  </a:lnTo>
                  <a:lnTo>
                    <a:pt x="1" y="13285"/>
                  </a:lnTo>
                  <a:lnTo>
                    <a:pt x="3553" y="13285"/>
                  </a:lnTo>
                  <a:close/>
                  <a:moveTo>
                    <a:pt x="3553" y="13406"/>
                  </a:moveTo>
                  <a:lnTo>
                    <a:pt x="1" y="13406"/>
                  </a:lnTo>
                  <a:lnTo>
                    <a:pt x="1" y="13549"/>
                  </a:lnTo>
                  <a:lnTo>
                    <a:pt x="3553" y="13549"/>
                  </a:lnTo>
                  <a:close/>
                  <a:moveTo>
                    <a:pt x="3553" y="13769"/>
                  </a:moveTo>
                  <a:lnTo>
                    <a:pt x="1" y="13769"/>
                  </a:lnTo>
                  <a:lnTo>
                    <a:pt x="1" y="13912"/>
                  </a:lnTo>
                  <a:lnTo>
                    <a:pt x="3553" y="13912"/>
                  </a:lnTo>
                  <a:close/>
                  <a:moveTo>
                    <a:pt x="3553" y="14033"/>
                  </a:moveTo>
                  <a:lnTo>
                    <a:pt x="1" y="14033"/>
                  </a:lnTo>
                  <a:lnTo>
                    <a:pt x="1" y="14176"/>
                  </a:lnTo>
                  <a:lnTo>
                    <a:pt x="3553" y="14176"/>
                  </a:lnTo>
                  <a:close/>
                  <a:moveTo>
                    <a:pt x="3553" y="14396"/>
                  </a:moveTo>
                  <a:lnTo>
                    <a:pt x="1" y="14396"/>
                  </a:lnTo>
                  <a:lnTo>
                    <a:pt x="1" y="14528"/>
                  </a:lnTo>
                  <a:lnTo>
                    <a:pt x="3553" y="14528"/>
                  </a:lnTo>
                  <a:close/>
                  <a:moveTo>
                    <a:pt x="3553" y="14660"/>
                  </a:moveTo>
                  <a:lnTo>
                    <a:pt x="1" y="14660"/>
                  </a:lnTo>
                  <a:lnTo>
                    <a:pt x="1" y="14803"/>
                  </a:lnTo>
                  <a:lnTo>
                    <a:pt x="3553" y="14803"/>
                  </a:lnTo>
                  <a:close/>
                  <a:moveTo>
                    <a:pt x="3553" y="15023"/>
                  </a:moveTo>
                  <a:lnTo>
                    <a:pt x="1" y="15023"/>
                  </a:lnTo>
                  <a:lnTo>
                    <a:pt x="1" y="15155"/>
                  </a:lnTo>
                  <a:lnTo>
                    <a:pt x="3553" y="15155"/>
                  </a:lnTo>
                  <a:close/>
                  <a:moveTo>
                    <a:pt x="3553" y="15287"/>
                  </a:moveTo>
                  <a:lnTo>
                    <a:pt x="1" y="15287"/>
                  </a:lnTo>
                  <a:lnTo>
                    <a:pt x="1" y="15430"/>
                  </a:lnTo>
                  <a:lnTo>
                    <a:pt x="3553" y="15430"/>
                  </a:lnTo>
                  <a:close/>
                  <a:moveTo>
                    <a:pt x="3553" y="15650"/>
                  </a:moveTo>
                  <a:lnTo>
                    <a:pt x="1" y="15650"/>
                  </a:lnTo>
                  <a:lnTo>
                    <a:pt x="1" y="15782"/>
                  </a:lnTo>
                  <a:lnTo>
                    <a:pt x="3553" y="15782"/>
                  </a:lnTo>
                  <a:close/>
                  <a:moveTo>
                    <a:pt x="3553" y="15914"/>
                  </a:moveTo>
                  <a:lnTo>
                    <a:pt x="1" y="15914"/>
                  </a:lnTo>
                  <a:lnTo>
                    <a:pt x="1" y="16057"/>
                  </a:lnTo>
                  <a:lnTo>
                    <a:pt x="3553" y="16057"/>
                  </a:lnTo>
                  <a:close/>
                  <a:moveTo>
                    <a:pt x="3553" y="16277"/>
                  </a:moveTo>
                  <a:lnTo>
                    <a:pt x="1" y="16277"/>
                  </a:lnTo>
                  <a:lnTo>
                    <a:pt x="1" y="16409"/>
                  </a:lnTo>
                  <a:lnTo>
                    <a:pt x="3553" y="16409"/>
                  </a:lnTo>
                  <a:close/>
                  <a:moveTo>
                    <a:pt x="3553" y="16552"/>
                  </a:moveTo>
                  <a:lnTo>
                    <a:pt x="1" y="16552"/>
                  </a:lnTo>
                  <a:lnTo>
                    <a:pt x="1" y="16684"/>
                  </a:lnTo>
                  <a:lnTo>
                    <a:pt x="3553" y="16684"/>
                  </a:lnTo>
                  <a:close/>
                  <a:moveTo>
                    <a:pt x="3553" y="16903"/>
                  </a:moveTo>
                  <a:lnTo>
                    <a:pt x="1" y="16903"/>
                  </a:lnTo>
                  <a:lnTo>
                    <a:pt x="1" y="17046"/>
                  </a:lnTo>
                  <a:lnTo>
                    <a:pt x="3553" y="17046"/>
                  </a:lnTo>
                  <a:close/>
                  <a:moveTo>
                    <a:pt x="3553" y="17178"/>
                  </a:moveTo>
                  <a:lnTo>
                    <a:pt x="1" y="17178"/>
                  </a:lnTo>
                  <a:lnTo>
                    <a:pt x="1" y="17310"/>
                  </a:lnTo>
                  <a:lnTo>
                    <a:pt x="3553" y="17310"/>
                  </a:lnTo>
                  <a:close/>
                  <a:moveTo>
                    <a:pt x="3553" y="17530"/>
                  </a:moveTo>
                  <a:lnTo>
                    <a:pt x="1" y="17530"/>
                  </a:lnTo>
                  <a:lnTo>
                    <a:pt x="1" y="17673"/>
                  </a:lnTo>
                  <a:lnTo>
                    <a:pt x="3553" y="17673"/>
                  </a:lnTo>
                  <a:close/>
                  <a:moveTo>
                    <a:pt x="3553" y="17794"/>
                  </a:moveTo>
                  <a:lnTo>
                    <a:pt x="1" y="17794"/>
                  </a:lnTo>
                  <a:lnTo>
                    <a:pt x="1" y="17937"/>
                  </a:lnTo>
                  <a:lnTo>
                    <a:pt x="3553" y="17937"/>
                  </a:lnTo>
                  <a:close/>
                  <a:moveTo>
                    <a:pt x="3553" y="18157"/>
                  </a:moveTo>
                  <a:lnTo>
                    <a:pt x="1" y="18157"/>
                  </a:lnTo>
                  <a:lnTo>
                    <a:pt x="1" y="18300"/>
                  </a:lnTo>
                  <a:lnTo>
                    <a:pt x="3553" y="18300"/>
                  </a:lnTo>
                  <a:close/>
                  <a:moveTo>
                    <a:pt x="3553" y="18421"/>
                  </a:moveTo>
                  <a:lnTo>
                    <a:pt x="1" y="18421"/>
                  </a:lnTo>
                  <a:lnTo>
                    <a:pt x="1" y="18564"/>
                  </a:lnTo>
                  <a:lnTo>
                    <a:pt x="3553" y="18564"/>
                  </a:lnTo>
                  <a:close/>
                  <a:moveTo>
                    <a:pt x="3553" y="18784"/>
                  </a:moveTo>
                  <a:lnTo>
                    <a:pt x="1" y="18784"/>
                  </a:lnTo>
                  <a:lnTo>
                    <a:pt x="1" y="18916"/>
                  </a:lnTo>
                  <a:lnTo>
                    <a:pt x="3553" y="18916"/>
                  </a:lnTo>
                  <a:close/>
                  <a:moveTo>
                    <a:pt x="3553" y="19048"/>
                  </a:moveTo>
                  <a:lnTo>
                    <a:pt x="1" y="19048"/>
                  </a:lnTo>
                  <a:lnTo>
                    <a:pt x="1" y="19191"/>
                  </a:lnTo>
                  <a:lnTo>
                    <a:pt x="3553" y="19191"/>
                  </a:lnTo>
                  <a:close/>
                  <a:moveTo>
                    <a:pt x="3553" y="19411"/>
                  </a:moveTo>
                  <a:lnTo>
                    <a:pt x="1" y="19411"/>
                  </a:lnTo>
                  <a:lnTo>
                    <a:pt x="1" y="19543"/>
                  </a:lnTo>
                  <a:lnTo>
                    <a:pt x="3553" y="19543"/>
                  </a:lnTo>
                  <a:close/>
                  <a:moveTo>
                    <a:pt x="3553" y="19675"/>
                  </a:moveTo>
                  <a:lnTo>
                    <a:pt x="1" y="19675"/>
                  </a:lnTo>
                  <a:lnTo>
                    <a:pt x="1" y="19818"/>
                  </a:lnTo>
                  <a:lnTo>
                    <a:pt x="3553" y="19818"/>
                  </a:lnTo>
                  <a:close/>
                  <a:moveTo>
                    <a:pt x="3553" y="20038"/>
                  </a:moveTo>
                  <a:lnTo>
                    <a:pt x="1" y="20038"/>
                  </a:lnTo>
                  <a:lnTo>
                    <a:pt x="1" y="20170"/>
                  </a:lnTo>
                  <a:lnTo>
                    <a:pt x="3553" y="20170"/>
                  </a:lnTo>
                  <a:close/>
                  <a:moveTo>
                    <a:pt x="3553" y="20302"/>
                  </a:moveTo>
                  <a:lnTo>
                    <a:pt x="1" y="20302"/>
                  </a:lnTo>
                  <a:lnTo>
                    <a:pt x="1" y="20445"/>
                  </a:lnTo>
                  <a:lnTo>
                    <a:pt x="3553" y="20445"/>
                  </a:lnTo>
                  <a:close/>
                  <a:moveTo>
                    <a:pt x="3553" y="20664"/>
                  </a:moveTo>
                  <a:lnTo>
                    <a:pt x="1" y="20664"/>
                  </a:lnTo>
                  <a:lnTo>
                    <a:pt x="1" y="20796"/>
                  </a:lnTo>
                  <a:lnTo>
                    <a:pt x="3553" y="20796"/>
                  </a:lnTo>
                  <a:close/>
                  <a:moveTo>
                    <a:pt x="3553" y="20939"/>
                  </a:moveTo>
                  <a:lnTo>
                    <a:pt x="1" y="20939"/>
                  </a:lnTo>
                  <a:lnTo>
                    <a:pt x="1" y="21071"/>
                  </a:lnTo>
                  <a:lnTo>
                    <a:pt x="3553" y="21071"/>
                  </a:lnTo>
                  <a:close/>
                  <a:moveTo>
                    <a:pt x="3553" y="21291"/>
                  </a:moveTo>
                  <a:lnTo>
                    <a:pt x="1" y="21291"/>
                  </a:lnTo>
                  <a:lnTo>
                    <a:pt x="1" y="21434"/>
                  </a:lnTo>
                  <a:lnTo>
                    <a:pt x="3553" y="21434"/>
                  </a:lnTo>
                  <a:close/>
                  <a:moveTo>
                    <a:pt x="3553" y="21566"/>
                  </a:moveTo>
                  <a:lnTo>
                    <a:pt x="1" y="21566"/>
                  </a:lnTo>
                  <a:lnTo>
                    <a:pt x="1" y="21698"/>
                  </a:lnTo>
                  <a:lnTo>
                    <a:pt x="3553" y="21698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47"/>
            <p:cNvSpPr/>
            <p:nvPr/>
          </p:nvSpPr>
          <p:spPr>
            <a:xfrm flipH="1">
              <a:off x="13942520" y="1497765"/>
              <a:ext cx="320972" cy="4815007"/>
            </a:xfrm>
            <a:custGeom>
              <a:avLst/>
              <a:gdLst/>
              <a:ahLst/>
              <a:cxnLst/>
              <a:rect l="l" t="t" r="r" b="b"/>
              <a:pathLst>
                <a:path w="1519" h="22787" extrusionOk="0">
                  <a:moveTo>
                    <a:pt x="1" y="276"/>
                  </a:moveTo>
                  <a:lnTo>
                    <a:pt x="1518" y="1409"/>
                  </a:lnTo>
                  <a:lnTo>
                    <a:pt x="1518" y="1530"/>
                  </a:lnTo>
                  <a:lnTo>
                    <a:pt x="1" y="419"/>
                  </a:lnTo>
                  <a:close/>
                  <a:moveTo>
                    <a:pt x="1" y="155"/>
                  </a:moveTo>
                  <a:lnTo>
                    <a:pt x="1518" y="1266"/>
                  </a:lnTo>
                  <a:lnTo>
                    <a:pt x="1518" y="1145"/>
                  </a:lnTo>
                  <a:lnTo>
                    <a:pt x="1" y="1"/>
                  </a:lnTo>
                  <a:close/>
                  <a:moveTo>
                    <a:pt x="1" y="1046"/>
                  </a:moveTo>
                  <a:lnTo>
                    <a:pt x="1518" y="2156"/>
                  </a:lnTo>
                  <a:lnTo>
                    <a:pt x="1518" y="2035"/>
                  </a:lnTo>
                  <a:lnTo>
                    <a:pt x="1" y="903"/>
                  </a:lnTo>
                  <a:close/>
                  <a:moveTo>
                    <a:pt x="1" y="782"/>
                  </a:moveTo>
                  <a:lnTo>
                    <a:pt x="1518" y="1881"/>
                  </a:lnTo>
                  <a:lnTo>
                    <a:pt x="1518" y="1771"/>
                  </a:lnTo>
                  <a:lnTo>
                    <a:pt x="1" y="639"/>
                  </a:lnTo>
                  <a:close/>
                  <a:moveTo>
                    <a:pt x="1" y="1672"/>
                  </a:moveTo>
                  <a:lnTo>
                    <a:pt x="1518" y="2783"/>
                  </a:lnTo>
                  <a:lnTo>
                    <a:pt x="1518" y="2662"/>
                  </a:lnTo>
                  <a:lnTo>
                    <a:pt x="1" y="1530"/>
                  </a:lnTo>
                  <a:close/>
                  <a:moveTo>
                    <a:pt x="1" y="1398"/>
                  </a:moveTo>
                  <a:lnTo>
                    <a:pt x="1518" y="2508"/>
                  </a:lnTo>
                  <a:lnTo>
                    <a:pt x="1518" y="2387"/>
                  </a:lnTo>
                  <a:lnTo>
                    <a:pt x="1" y="1255"/>
                  </a:lnTo>
                  <a:close/>
                  <a:moveTo>
                    <a:pt x="1" y="2288"/>
                  </a:moveTo>
                  <a:lnTo>
                    <a:pt x="1518" y="3399"/>
                  </a:lnTo>
                  <a:lnTo>
                    <a:pt x="1518" y="3289"/>
                  </a:lnTo>
                  <a:lnTo>
                    <a:pt x="1" y="2145"/>
                  </a:lnTo>
                  <a:close/>
                  <a:moveTo>
                    <a:pt x="1" y="2024"/>
                  </a:moveTo>
                  <a:lnTo>
                    <a:pt x="1518" y="3135"/>
                  </a:lnTo>
                  <a:lnTo>
                    <a:pt x="1518" y="3025"/>
                  </a:lnTo>
                  <a:lnTo>
                    <a:pt x="1" y="1892"/>
                  </a:lnTo>
                  <a:close/>
                  <a:moveTo>
                    <a:pt x="1" y="2915"/>
                  </a:moveTo>
                  <a:lnTo>
                    <a:pt x="1518" y="4026"/>
                  </a:lnTo>
                  <a:lnTo>
                    <a:pt x="1518" y="3905"/>
                  </a:lnTo>
                  <a:lnTo>
                    <a:pt x="1" y="2772"/>
                  </a:lnTo>
                  <a:close/>
                  <a:moveTo>
                    <a:pt x="1" y="2651"/>
                  </a:moveTo>
                  <a:lnTo>
                    <a:pt x="1518" y="3762"/>
                  </a:lnTo>
                  <a:lnTo>
                    <a:pt x="1518" y="3641"/>
                  </a:lnTo>
                  <a:lnTo>
                    <a:pt x="1" y="2508"/>
                  </a:lnTo>
                  <a:close/>
                  <a:moveTo>
                    <a:pt x="1" y="3542"/>
                  </a:moveTo>
                  <a:lnTo>
                    <a:pt x="1518" y="4653"/>
                  </a:lnTo>
                  <a:lnTo>
                    <a:pt x="1518" y="4543"/>
                  </a:lnTo>
                  <a:lnTo>
                    <a:pt x="1" y="3399"/>
                  </a:lnTo>
                  <a:close/>
                  <a:moveTo>
                    <a:pt x="1" y="3267"/>
                  </a:moveTo>
                  <a:lnTo>
                    <a:pt x="1518" y="4378"/>
                  </a:lnTo>
                  <a:lnTo>
                    <a:pt x="1518" y="4257"/>
                  </a:lnTo>
                  <a:lnTo>
                    <a:pt x="1" y="3124"/>
                  </a:lnTo>
                  <a:close/>
                  <a:moveTo>
                    <a:pt x="1" y="4158"/>
                  </a:moveTo>
                  <a:lnTo>
                    <a:pt x="1518" y="5269"/>
                  </a:lnTo>
                  <a:lnTo>
                    <a:pt x="1518" y="5159"/>
                  </a:lnTo>
                  <a:lnTo>
                    <a:pt x="1" y="4015"/>
                  </a:lnTo>
                  <a:close/>
                  <a:moveTo>
                    <a:pt x="1" y="3894"/>
                  </a:moveTo>
                  <a:lnTo>
                    <a:pt x="1518" y="5005"/>
                  </a:lnTo>
                  <a:lnTo>
                    <a:pt x="1518" y="4884"/>
                  </a:lnTo>
                  <a:lnTo>
                    <a:pt x="1" y="3751"/>
                  </a:lnTo>
                  <a:close/>
                  <a:moveTo>
                    <a:pt x="1" y="4785"/>
                  </a:moveTo>
                  <a:lnTo>
                    <a:pt x="1518" y="5895"/>
                  </a:lnTo>
                  <a:lnTo>
                    <a:pt x="1518" y="5785"/>
                  </a:lnTo>
                  <a:lnTo>
                    <a:pt x="1" y="4642"/>
                  </a:lnTo>
                  <a:close/>
                  <a:moveTo>
                    <a:pt x="1" y="4521"/>
                  </a:moveTo>
                  <a:lnTo>
                    <a:pt x="1518" y="5642"/>
                  </a:lnTo>
                  <a:lnTo>
                    <a:pt x="1518" y="5521"/>
                  </a:lnTo>
                  <a:lnTo>
                    <a:pt x="1" y="4389"/>
                  </a:lnTo>
                  <a:close/>
                  <a:moveTo>
                    <a:pt x="1" y="5412"/>
                  </a:moveTo>
                  <a:lnTo>
                    <a:pt x="1518" y="6522"/>
                  </a:lnTo>
                  <a:lnTo>
                    <a:pt x="1518" y="6401"/>
                  </a:lnTo>
                  <a:lnTo>
                    <a:pt x="1" y="5269"/>
                  </a:lnTo>
                  <a:close/>
                  <a:moveTo>
                    <a:pt x="1" y="5148"/>
                  </a:moveTo>
                  <a:lnTo>
                    <a:pt x="1518" y="6258"/>
                  </a:lnTo>
                  <a:lnTo>
                    <a:pt x="1518" y="6137"/>
                  </a:lnTo>
                  <a:lnTo>
                    <a:pt x="1" y="5005"/>
                  </a:lnTo>
                  <a:close/>
                  <a:moveTo>
                    <a:pt x="1" y="6038"/>
                  </a:moveTo>
                  <a:lnTo>
                    <a:pt x="1518" y="7149"/>
                  </a:lnTo>
                  <a:lnTo>
                    <a:pt x="1518" y="7028"/>
                  </a:lnTo>
                  <a:lnTo>
                    <a:pt x="1" y="5917"/>
                  </a:lnTo>
                  <a:close/>
                  <a:moveTo>
                    <a:pt x="1" y="5774"/>
                  </a:moveTo>
                  <a:lnTo>
                    <a:pt x="1518" y="6885"/>
                  </a:lnTo>
                  <a:lnTo>
                    <a:pt x="1518" y="6764"/>
                  </a:lnTo>
                  <a:lnTo>
                    <a:pt x="1" y="5642"/>
                  </a:lnTo>
                  <a:close/>
                  <a:moveTo>
                    <a:pt x="1" y="6665"/>
                  </a:moveTo>
                  <a:lnTo>
                    <a:pt x="1518" y="7776"/>
                  </a:lnTo>
                  <a:lnTo>
                    <a:pt x="1518" y="7655"/>
                  </a:lnTo>
                  <a:lnTo>
                    <a:pt x="1" y="6522"/>
                  </a:lnTo>
                  <a:close/>
                  <a:moveTo>
                    <a:pt x="1" y="6401"/>
                  </a:moveTo>
                  <a:lnTo>
                    <a:pt x="1518" y="7512"/>
                  </a:lnTo>
                  <a:lnTo>
                    <a:pt x="1518" y="7391"/>
                  </a:lnTo>
                  <a:lnTo>
                    <a:pt x="1" y="6258"/>
                  </a:lnTo>
                  <a:close/>
                  <a:moveTo>
                    <a:pt x="1" y="7292"/>
                  </a:moveTo>
                  <a:lnTo>
                    <a:pt x="1518" y="8403"/>
                  </a:lnTo>
                  <a:lnTo>
                    <a:pt x="1518" y="8282"/>
                  </a:lnTo>
                  <a:lnTo>
                    <a:pt x="1" y="7149"/>
                  </a:lnTo>
                  <a:close/>
                  <a:moveTo>
                    <a:pt x="1" y="7017"/>
                  </a:moveTo>
                  <a:lnTo>
                    <a:pt x="1518" y="8128"/>
                  </a:lnTo>
                  <a:lnTo>
                    <a:pt x="1518" y="8018"/>
                  </a:lnTo>
                  <a:lnTo>
                    <a:pt x="1" y="6885"/>
                  </a:lnTo>
                  <a:close/>
                  <a:moveTo>
                    <a:pt x="1" y="7919"/>
                  </a:moveTo>
                  <a:lnTo>
                    <a:pt x="1518" y="9030"/>
                  </a:lnTo>
                  <a:lnTo>
                    <a:pt x="1518" y="8909"/>
                  </a:lnTo>
                  <a:lnTo>
                    <a:pt x="1" y="7776"/>
                  </a:lnTo>
                  <a:close/>
                  <a:moveTo>
                    <a:pt x="1" y="7644"/>
                  </a:moveTo>
                  <a:lnTo>
                    <a:pt x="1518" y="8755"/>
                  </a:lnTo>
                  <a:lnTo>
                    <a:pt x="1518" y="8645"/>
                  </a:lnTo>
                  <a:lnTo>
                    <a:pt x="1" y="7501"/>
                  </a:lnTo>
                  <a:close/>
                  <a:moveTo>
                    <a:pt x="1" y="8546"/>
                  </a:moveTo>
                  <a:lnTo>
                    <a:pt x="1518" y="9645"/>
                  </a:lnTo>
                  <a:lnTo>
                    <a:pt x="1518" y="9535"/>
                  </a:lnTo>
                  <a:lnTo>
                    <a:pt x="1" y="8403"/>
                  </a:lnTo>
                  <a:close/>
                  <a:moveTo>
                    <a:pt x="1" y="8271"/>
                  </a:moveTo>
                  <a:lnTo>
                    <a:pt x="1518" y="9381"/>
                  </a:lnTo>
                  <a:lnTo>
                    <a:pt x="1518" y="9271"/>
                  </a:lnTo>
                  <a:lnTo>
                    <a:pt x="1" y="8128"/>
                  </a:lnTo>
                  <a:close/>
                  <a:moveTo>
                    <a:pt x="1" y="9162"/>
                  </a:moveTo>
                  <a:lnTo>
                    <a:pt x="1518" y="10272"/>
                  </a:lnTo>
                  <a:lnTo>
                    <a:pt x="1518" y="10173"/>
                  </a:lnTo>
                  <a:lnTo>
                    <a:pt x="1" y="9041"/>
                  </a:lnTo>
                  <a:close/>
                  <a:moveTo>
                    <a:pt x="1" y="8898"/>
                  </a:moveTo>
                  <a:lnTo>
                    <a:pt x="1518" y="10008"/>
                  </a:lnTo>
                  <a:lnTo>
                    <a:pt x="1518" y="9898"/>
                  </a:lnTo>
                  <a:lnTo>
                    <a:pt x="1" y="8766"/>
                  </a:lnTo>
                  <a:close/>
                  <a:moveTo>
                    <a:pt x="1" y="9788"/>
                  </a:moveTo>
                  <a:lnTo>
                    <a:pt x="1518" y="10899"/>
                  </a:lnTo>
                  <a:lnTo>
                    <a:pt x="1518" y="10789"/>
                  </a:lnTo>
                  <a:lnTo>
                    <a:pt x="1" y="9645"/>
                  </a:lnTo>
                  <a:close/>
                  <a:moveTo>
                    <a:pt x="1" y="9524"/>
                  </a:moveTo>
                  <a:lnTo>
                    <a:pt x="1518" y="10635"/>
                  </a:lnTo>
                  <a:lnTo>
                    <a:pt x="1518" y="10525"/>
                  </a:lnTo>
                  <a:lnTo>
                    <a:pt x="1" y="9381"/>
                  </a:lnTo>
                  <a:close/>
                  <a:moveTo>
                    <a:pt x="1" y="10415"/>
                  </a:moveTo>
                  <a:lnTo>
                    <a:pt x="1518" y="11526"/>
                  </a:lnTo>
                  <a:lnTo>
                    <a:pt x="1518" y="11416"/>
                  </a:lnTo>
                  <a:lnTo>
                    <a:pt x="1" y="10272"/>
                  </a:lnTo>
                  <a:close/>
                  <a:moveTo>
                    <a:pt x="1" y="10151"/>
                  </a:moveTo>
                  <a:lnTo>
                    <a:pt x="1518" y="11273"/>
                  </a:lnTo>
                  <a:lnTo>
                    <a:pt x="1518" y="11163"/>
                  </a:lnTo>
                  <a:lnTo>
                    <a:pt x="1" y="10019"/>
                  </a:lnTo>
                  <a:close/>
                  <a:moveTo>
                    <a:pt x="1" y="11042"/>
                  </a:moveTo>
                  <a:lnTo>
                    <a:pt x="1518" y="12153"/>
                  </a:lnTo>
                  <a:lnTo>
                    <a:pt x="1518" y="12043"/>
                  </a:lnTo>
                  <a:lnTo>
                    <a:pt x="1" y="10899"/>
                  </a:lnTo>
                  <a:close/>
                  <a:moveTo>
                    <a:pt x="1" y="10778"/>
                  </a:moveTo>
                  <a:lnTo>
                    <a:pt x="1518" y="11889"/>
                  </a:lnTo>
                  <a:lnTo>
                    <a:pt x="1518" y="11768"/>
                  </a:lnTo>
                  <a:lnTo>
                    <a:pt x="1" y="10635"/>
                  </a:lnTo>
                  <a:close/>
                  <a:moveTo>
                    <a:pt x="1" y="11669"/>
                  </a:moveTo>
                  <a:lnTo>
                    <a:pt x="1518" y="12791"/>
                  </a:lnTo>
                  <a:lnTo>
                    <a:pt x="1518" y="12670"/>
                  </a:lnTo>
                  <a:lnTo>
                    <a:pt x="1" y="11537"/>
                  </a:lnTo>
                  <a:close/>
                  <a:moveTo>
                    <a:pt x="1" y="11405"/>
                  </a:moveTo>
                  <a:lnTo>
                    <a:pt x="1518" y="12516"/>
                  </a:lnTo>
                  <a:lnTo>
                    <a:pt x="1518" y="12395"/>
                  </a:lnTo>
                  <a:lnTo>
                    <a:pt x="1" y="11273"/>
                  </a:lnTo>
                  <a:close/>
                  <a:moveTo>
                    <a:pt x="1" y="12296"/>
                  </a:moveTo>
                  <a:lnTo>
                    <a:pt x="1518" y="13406"/>
                  </a:lnTo>
                  <a:lnTo>
                    <a:pt x="1518" y="13285"/>
                  </a:lnTo>
                  <a:lnTo>
                    <a:pt x="1" y="12153"/>
                  </a:lnTo>
                  <a:close/>
                  <a:moveTo>
                    <a:pt x="1" y="12032"/>
                  </a:moveTo>
                  <a:lnTo>
                    <a:pt x="1518" y="13142"/>
                  </a:lnTo>
                  <a:lnTo>
                    <a:pt x="1518" y="13022"/>
                  </a:lnTo>
                  <a:lnTo>
                    <a:pt x="1" y="1188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48"/>
                  </a:lnTo>
                  <a:lnTo>
                    <a:pt x="1" y="12505"/>
                  </a:lnTo>
                  <a:close/>
                  <a:moveTo>
                    <a:pt x="1" y="13549"/>
                  </a:moveTo>
                  <a:lnTo>
                    <a:pt x="1518" y="14660"/>
                  </a:lnTo>
                  <a:lnTo>
                    <a:pt x="1518" y="14539"/>
                  </a:lnTo>
                  <a:lnTo>
                    <a:pt x="1" y="13406"/>
                  </a:lnTo>
                  <a:close/>
                  <a:moveTo>
                    <a:pt x="1" y="13285"/>
                  </a:moveTo>
                  <a:lnTo>
                    <a:pt x="1518" y="14385"/>
                  </a:lnTo>
                  <a:lnTo>
                    <a:pt x="1518" y="14275"/>
                  </a:lnTo>
                  <a:lnTo>
                    <a:pt x="1" y="13142"/>
                  </a:lnTo>
                  <a:close/>
                  <a:moveTo>
                    <a:pt x="1" y="14176"/>
                  </a:moveTo>
                  <a:lnTo>
                    <a:pt x="1518" y="15287"/>
                  </a:lnTo>
                  <a:lnTo>
                    <a:pt x="1518" y="15166"/>
                  </a:lnTo>
                  <a:lnTo>
                    <a:pt x="1" y="14033"/>
                  </a:lnTo>
                  <a:close/>
                  <a:moveTo>
                    <a:pt x="1" y="13901"/>
                  </a:moveTo>
                  <a:lnTo>
                    <a:pt x="1518" y="15012"/>
                  </a:lnTo>
                  <a:lnTo>
                    <a:pt x="1518" y="14902"/>
                  </a:lnTo>
                  <a:lnTo>
                    <a:pt x="1" y="13769"/>
                  </a:lnTo>
                  <a:close/>
                  <a:moveTo>
                    <a:pt x="1" y="14803"/>
                  </a:moveTo>
                  <a:lnTo>
                    <a:pt x="1518" y="15914"/>
                  </a:lnTo>
                  <a:lnTo>
                    <a:pt x="1518" y="15815"/>
                  </a:lnTo>
                  <a:lnTo>
                    <a:pt x="1" y="14671"/>
                  </a:lnTo>
                  <a:close/>
                  <a:moveTo>
                    <a:pt x="1" y="14528"/>
                  </a:moveTo>
                  <a:lnTo>
                    <a:pt x="1518" y="15639"/>
                  </a:lnTo>
                  <a:lnTo>
                    <a:pt x="1518" y="15540"/>
                  </a:lnTo>
                  <a:lnTo>
                    <a:pt x="1" y="14396"/>
                  </a:lnTo>
                  <a:close/>
                  <a:moveTo>
                    <a:pt x="1" y="15430"/>
                  </a:moveTo>
                  <a:lnTo>
                    <a:pt x="1518" y="16530"/>
                  </a:lnTo>
                  <a:lnTo>
                    <a:pt x="1518" y="16420"/>
                  </a:lnTo>
                  <a:lnTo>
                    <a:pt x="1" y="15287"/>
                  </a:lnTo>
                  <a:close/>
                  <a:moveTo>
                    <a:pt x="1" y="15155"/>
                  </a:moveTo>
                  <a:lnTo>
                    <a:pt x="1518" y="16266"/>
                  </a:lnTo>
                  <a:lnTo>
                    <a:pt x="1518" y="16156"/>
                  </a:lnTo>
                  <a:lnTo>
                    <a:pt x="1" y="15012"/>
                  </a:lnTo>
                  <a:close/>
                  <a:moveTo>
                    <a:pt x="1" y="16057"/>
                  </a:moveTo>
                  <a:lnTo>
                    <a:pt x="1518" y="17156"/>
                  </a:lnTo>
                  <a:lnTo>
                    <a:pt x="1518" y="17046"/>
                  </a:lnTo>
                  <a:lnTo>
                    <a:pt x="1" y="15914"/>
                  </a:lnTo>
                  <a:close/>
                  <a:moveTo>
                    <a:pt x="1" y="15782"/>
                  </a:moveTo>
                  <a:lnTo>
                    <a:pt x="1518" y="16914"/>
                  </a:lnTo>
                  <a:lnTo>
                    <a:pt x="1518" y="16794"/>
                  </a:lnTo>
                  <a:lnTo>
                    <a:pt x="1" y="15661"/>
                  </a:lnTo>
                  <a:close/>
                  <a:moveTo>
                    <a:pt x="1" y="16673"/>
                  </a:moveTo>
                  <a:lnTo>
                    <a:pt x="1518" y="17783"/>
                  </a:lnTo>
                  <a:lnTo>
                    <a:pt x="1518" y="17673"/>
                  </a:lnTo>
                  <a:lnTo>
                    <a:pt x="1" y="16541"/>
                  </a:lnTo>
                  <a:close/>
                  <a:moveTo>
                    <a:pt x="1" y="16409"/>
                  </a:moveTo>
                  <a:lnTo>
                    <a:pt x="1518" y="17519"/>
                  </a:lnTo>
                  <a:lnTo>
                    <a:pt x="1518" y="17409"/>
                  </a:lnTo>
                  <a:lnTo>
                    <a:pt x="1" y="16266"/>
                  </a:lnTo>
                  <a:close/>
                  <a:moveTo>
                    <a:pt x="1" y="17299"/>
                  </a:moveTo>
                  <a:lnTo>
                    <a:pt x="1518" y="18421"/>
                  </a:lnTo>
                  <a:lnTo>
                    <a:pt x="1518" y="18311"/>
                  </a:lnTo>
                  <a:lnTo>
                    <a:pt x="1" y="17167"/>
                  </a:lnTo>
                  <a:close/>
                  <a:moveTo>
                    <a:pt x="1" y="17035"/>
                  </a:moveTo>
                  <a:lnTo>
                    <a:pt x="1518" y="18146"/>
                  </a:lnTo>
                  <a:lnTo>
                    <a:pt x="1518" y="18025"/>
                  </a:lnTo>
                  <a:lnTo>
                    <a:pt x="1" y="16914"/>
                  </a:lnTo>
                  <a:close/>
                  <a:moveTo>
                    <a:pt x="1" y="17926"/>
                  </a:moveTo>
                  <a:lnTo>
                    <a:pt x="1518" y="19037"/>
                  </a:lnTo>
                  <a:lnTo>
                    <a:pt x="1518" y="18927"/>
                  </a:lnTo>
                  <a:lnTo>
                    <a:pt x="1" y="17783"/>
                  </a:lnTo>
                  <a:close/>
                  <a:moveTo>
                    <a:pt x="1" y="17662"/>
                  </a:moveTo>
                  <a:lnTo>
                    <a:pt x="1518" y="18773"/>
                  </a:lnTo>
                  <a:lnTo>
                    <a:pt x="1518" y="18652"/>
                  </a:lnTo>
                  <a:lnTo>
                    <a:pt x="1" y="17519"/>
                  </a:lnTo>
                  <a:close/>
                  <a:moveTo>
                    <a:pt x="1" y="18553"/>
                  </a:moveTo>
                  <a:lnTo>
                    <a:pt x="1518" y="19664"/>
                  </a:lnTo>
                  <a:lnTo>
                    <a:pt x="1518" y="19554"/>
                  </a:lnTo>
                  <a:lnTo>
                    <a:pt x="1" y="18421"/>
                  </a:lnTo>
                  <a:close/>
                  <a:moveTo>
                    <a:pt x="1" y="18278"/>
                  </a:moveTo>
                  <a:lnTo>
                    <a:pt x="1518" y="19389"/>
                  </a:lnTo>
                  <a:lnTo>
                    <a:pt x="1518" y="19279"/>
                  </a:lnTo>
                  <a:lnTo>
                    <a:pt x="1" y="18135"/>
                  </a:lnTo>
                  <a:close/>
                  <a:moveTo>
                    <a:pt x="1" y="19169"/>
                  </a:moveTo>
                  <a:lnTo>
                    <a:pt x="1518" y="20280"/>
                  </a:lnTo>
                  <a:lnTo>
                    <a:pt x="1518" y="20170"/>
                  </a:lnTo>
                  <a:lnTo>
                    <a:pt x="1" y="19037"/>
                  </a:lnTo>
                  <a:close/>
                  <a:moveTo>
                    <a:pt x="1" y="18905"/>
                  </a:moveTo>
                  <a:lnTo>
                    <a:pt x="1518" y="20016"/>
                  </a:lnTo>
                  <a:lnTo>
                    <a:pt x="1518" y="19906"/>
                  </a:lnTo>
                  <a:lnTo>
                    <a:pt x="1" y="18762"/>
                  </a:lnTo>
                  <a:close/>
                  <a:moveTo>
                    <a:pt x="1" y="19796"/>
                  </a:moveTo>
                  <a:lnTo>
                    <a:pt x="1518" y="20906"/>
                  </a:lnTo>
                  <a:lnTo>
                    <a:pt x="1518" y="20796"/>
                  </a:lnTo>
                  <a:lnTo>
                    <a:pt x="1" y="19653"/>
                  </a:lnTo>
                  <a:close/>
                  <a:moveTo>
                    <a:pt x="1" y="19532"/>
                  </a:moveTo>
                  <a:lnTo>
                    <a:pt x="1518" y="20642"/>
                  </a:lnTo>
                  <a:lnTo>
                    <a:pt x="1518" y="20522"/>
                  </a:lnTo>
                  <a:lnTo>
                    <a:pt x="1" y="19389"/>
                  </a:lnTo>
                  <a:close/>
                  <a:moveTo>
                    <a:pt x="1" y="20423"/>
                  </a:moveTo>
                  <a:lnTo>
                    <a:pt x="1518" y="21533"/>
                  </a:lnTo>
                  <a:lnTo>
                    <a:pt x="1518" y="21423"/>
                  </a:lnTo>
                  <a:lnTo>
                    <a:pt x="1" y="20280"/>
                  </a:lnTo>
                  <a:close/>
                  <a:moveTo>
                    <a:pt x="1" y="20159"/>
                  </a:moveTo>
                  <a:lnTo>
                    <a:pt x="1518" y="21269"/>
                  </a:lnTo>
                  <a:lnTo>
                    <a:pt x="1518" y="21170"/>
                  </a:lnTo>
                  <a:lnTo>
                    <a:pt x="1" y="20038"/>
                  </a:lnTo>
                  <a:close/>
                  <a:moveTo>
                    <a:pt x="1" y="21049"/>
                  </a:moveTo>
                  <a:lnTo>
                    <a:pt x="1518" y="22160"/>
                  </a:lnTo>
                  <a:lnTo>
                    <a:pt x="1518" y="22050"/>
                  </a:lnTo>
                  <a:lnTo>
                    <a:pt x="1" y="20906"/>
                  </a:lnTo>
                  <a:close/>
                  <a:moveTo>
                    <a:pt x="1" y="20785"/>
                  </a:moveTo>
                  <a:lnTo>
                    <a:pt x="1518" y="21896"/>
                  </a:lnTo>
                  <a:lnTo>
                    <a:pt x="1518" y="21775"/>
                  </a:lnTo>
                  <a:lnTo>
                    <a:pt x="1" y="20642"/>
                  </a:lnTo>
                  <a:close/>
                  <a:moveTo>
                    <a:pt x="1" y="21676"/>
                  </a:moveTo>
                  <a:lnTo>
                    <a:pt x="1518" y="22787"/>
                  </a:lnTo>
                  <a:lnTo>
                    <a:pt x="1518" y="22688"/>
                  </a:lnTo>
                  <a:lnTo>
                    <a:pt x="1" y="21544"/>
                  </a:lnTo>
                  <a:close/>
                  <a:moveTo>
                    <a:pt x="1" y="21412"/>
                  </a:moveTo>
                  <a:lnTo>
                    <a:pt x="1518" y="22523"/>
                  </a:lnTo>
                  <a:lnTo>
                    <a:pt x="1518" y="22402"/>
                  </a:lnTo>
                  <a:lnTo>
                    <a:pt x="1" y="2126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37"/>
                  </a:lnTo>
                  <a:lnTo>
                    <a:pt x="1" y="1250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47"/>
            <p:cNvSpPr/>
            <p:nvPr/>
          </p:nvSpPr>
          <p:spPr>
            <a:xfrm flipH="1">
              <a:off x="13942535" y="1472186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" name="Rectangle: Top Corners Rounded 11"/>
          <p:cNvSpPr/>
          <p:nvPr/>
        </p:nvSpPr>
        <p:spPr>
          <a:xfrm>
            <a:off x="270373" y="231354"/>
            <a:ext cx="8576830" cy="4634074"/>
          </a:xfrm>
          <a:custGeom>
            <a:avLst/>
            <a:gdLst>
              <a:gd name="connsiteX0" fmla="*/ 772361 w 8576830"/>
              <a:gd name="connsiteY0" fmla="*/ 0 h 4634074"/>
              <a:gd name="connsiteX1" fmla="*/ 1358370 w 8576830"/>
              <a:gd name="connsiteY1" fmla="*/ 0 h 4634074"/>
              <a:gd name="connsiteX2" fmla="*/ 1733416 w 8576830"/>
              <a:gd name="connsiteY2" fmla="*/ 0 h 4634074"/>
              <a:gd name="connsiteX3" fmla="*/ 2178783 w 8576830"/>
              <a:gd name="connsiteY3" fmla="*/ 0 h 4634074"/>
              <a:gd name="connsiteX4" fmla="*/ 2835113 w 8576830"/>
              <a:gd name="connsiteY4" fmla="*/ 0 h 4634074"/>
              <a:gd name="connsiteX5" fmla="*/ 3421122 w 8576830"/>
              <a:gd name="connsiteY5" fmla="*/ 0 h 4634074"/>
              <a:gd name="connsiteX6" fmla="*/ 4077452 w 8576830"/>
              <a:gd name="connsiteY6" fmla="*/ 0 h 4634074"/>
              <a:gd name="connsiteX7" fmla="*/ 4733782 w 8576830"/>
              <a:gd name="connsiteY7" fmla="*/ 0 h 4634074"/>
              <a:gd name="connsiteX8" fmla="*/ 5390112 w 8576830"/>
              <a:gd name="connsiteY8" fmla="*/ 0 h 4634074"/>
              <a:gd name="connsiteX9" fmla="*/ 5765158 w 8576830"/>
              <a:gd name="connsiteY9" fmla="*/ 0 h 4634074"/>
              <a:gd name="connsiteX10" fmla="*/ 6351167 w 8576830"/>
              <a:gd name="connsiteY10" fmla="*/ 0 h 4634074"/>
              <a:gd name="connsiteX11" fmla="*/ 6937176 w 8576830"/>
              <a:gd name="connsiteY11" fmla="*/ 0 h 4634074"/>
              <a:gd name="connsiteX12" fmla="*/ 7804469 w 8576830"/>
              <a:gd name="connsiteY12" fmla="*/ 0 h 4634074"/>
              <a:gd name="connsiteX13" fmla="*/ 8576830 w 8576830"/>
              <a:gd name="connsiteY13" fmla="*/ 772361 h 4634074"/>
              <a:gd name="connsiteX14" fmla="*/ 8576830 w 8576830"/>
              <a:gd name="connsiteY14" fmla="*/ 1324034 h 4634074"/>
              <a:gd name="connsiteX15" fmla="*/ 8576830 w 8576830"/>
              <a:gd name="connsiteY15" fmla="*/ 1798473 h 4634074"/>
              <a:gd name="connsiteX16" fmla="*/ 8576830 w 8576830"/>
              <a:gd name="connsiteY16" fmla="*/ 2427381 h 4634074"/>
              <a:gd name="connsiteX17" fmla="*/ 8576830 w 8576830"/>
              <a:gd name="connsiteY17" fmla="*/ 2979054 h 4634074"/>
              <a:gd name="connsiteX18" fmla="*/ 8576830 w 8576830"/>
              <a:gd name="connsiteY18" fmla="*/ 3453493 h 4634074"/>
              <a:gd name="connsiteX19" fmla="*/ 8576830 w 8576830"/>
              <a:gd name="connsiteY19" fmla="*/ 3927932 h 4634074"/>
              <a:gd name="connsiteX20" fmla="*/ 8576830 w 8576830"/>
              <a:gd name="connsiteY20" fmla="*/ 4634074 h 4634074"/>
              <a:gd name="connsiteX21" fmla="*/ 8576830 w 8576830"/>
              <a:gd name="connsiteY21" fmla="*/ 4634074 h 4634074"/>
              <a:gd name="connsiteX22" fmla="*/ 8005041 w 8576830"/>
              <a:gd name="connsiteY22" fmla="*/ 4634074 h 4634074"/>
              <a:gd name="connsiteX23" fmla="*/ 7347484 w 8576830"/>
              <a:gd name="connsiteY23" fmla="*/ 4634074 h 4634074"/>
              <a:gd name="connsiteX24" fmla="*/ 6947232 w 8576830"/>
              <a:gd name="connsiteY24" fmla="*/ 4634074 h 4634074"/>
              <a:gd name="connsiteX25" fmla="*/ 6375444 w 8576830"/>
              <a:gd name="connsiteY25" fmla="*/ 4634074 h 4634074"/>
              <a:gd name="connsiteX26" fmla="*/ 5717887 w 8576830"/>
              <a:gd name="connsiteY26" fmla="*/ 4634074 h 4634074"/>
              <a:gd name="connsiteX27" fmla="*/ 5317635 w 8576830"/>
              <a:gd name="connsiteY27" fmla="*/ 4634074 h 4634074"/>
              <a:gd name="connsiteX28" fmla="*/ 4745846 w 8576830"/>
              <a:gd name="connsiteY28" fmla="*/ 4634074 h 4634074"/>
              <a:gd name="connsiteX29" fmla="*/ 4431362 w 8576830"/>
              <a:gd name="connsiteY29" fmla="*/ 4634074 h 4634074"/>
              <a:gd name="connsiteX30" fmla="*/ 3688037 w 8576830"/>
              <a:gd name="connsiteY30" fmla="*/ 4634074 h 4634074"/>
              <a:gd name="connsiteX31" fmla="*/ 3116248 w 8576830"/>
              <a:gd name="connsiteY31" fmla="*/ 4634074 h 4634074"/>
              <a:gd name="connsiteX32" fmla="*/ 2372923 w 8576830"/>
              <a:gd name="connsiteY32" fmla="*/ 4634074 h 4634074"/>
              <a:gd name="connsiteX33" fmla="*/ 1886903 w 8576830"/>
              <a:gd name="connsiteY33" fmla="*/ 4634074 h 4634074"/>
              <a:gd name="connsiteX34" fmla="*/ 1572419 w 8576830"/>
              <a:gd name="connsiteY34" fmla="*/ 4634074 h 4634074"/>
              <a:gd name="connsiteX35" fmla="*/ 1257935 w 8576830"/>
              <a:gd name="connsiteY35" fmla="*/ 4634074 h 4634074"/>
              <a:gd name="connsiteX36" fmla="*/ 771915 w 8576830"/>
              <a:gd name="connsiteY36" fmla="*/ 4634074 h 4634074"/>
              <a:gd name="connsiteX37" fmla="*/ 0 w 8576830"/>
              <a:gd name="connsiteY37" fmla="*/ 4634074 h 4634074"/>
              <a:gd name="connsiteX38" fmla="*/ 0 w 8576830"/>
              <a:gd name="connsiteY38" fmla="*/ 4634074 h 4634074"/>
              <a:gd name="connsiteX39" fmla="*/ 0 w 8576830"/>
              <a:gd name="connsiteY39" fmla="*/ 4198252 h 4634074"/>
              <a:gd name="connsiteX40" fmla="*/ 0 w 8576830"/>
              <a:gd name="connsiteY40" fmla="*/ 3685196 h 4634074"/>
              <a:gd name="connsiteX41" fmla="*/ 0 w 8576830"/>
              <a:gd name="connsiteY41" fmla="*/ 3056288 h 4634074"/>
              <a:gd name="connsiteX42" fmla="*/ 0 w 8576830"/>
              <a:gd name="connsiteY42" fmla="*/ 2543232 h 4634074"/>
              <a:gd name="connsiteX43" fmla="*/ 0 w 8576830"/>
              <a:gd name="connsiteY43" fmla="*/ 1952942 h 4634074"/>
              <a:gd name="connsiteX44" fmla="*/ 0 w 8576830"/>
              <a:gd name="connsiteY44" fmla="*/ 1401269 h 4634074"/>
              <a:gd name="connsiteX45" fmla="*/ 0 w 8576830"/>
              <a:gd name="connsiteY45" fmla="*/ 772361 h 4634074"/>
              <a:gd name="connsiteX46" fmla="*/ 772361 w 8576830"/>
              <a:gd name="connsiteY46" fmla="*/ 0 h 46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576830" h="4634074" fill="none" extrusionOk="0">
                <a:moveTo>
                  <a:pt x="772361" y="0"/>
                </a:moveTo>
                <a:cubicBezTo>
                  <a:pt x="915778" y="-37776"/>
                  <a:pt x="1187026" y="56999"/>
                  <a:pt x="1358370" y="0"/>
                </a:cubicBezTo>
                <a:cubicBezTo>
                  <a:pt x="1529714" y="-56999"/>
                  <a:pt x="1639073" y="33584"/>
                  <a:pt x="1733416" y="0"/>
                </a:cubicBezTo>
                <a:cubicBezTo>
                  <a:pt x="1827759" y="-33584"/>
                  <a:pt x="2072094" y="30972"/>
                  <a:pt x="2178783" y="0"/>
                </a:cubicBezTo>
                <a:cubicBezTo>
                  <a:pt x="2285472" y="-30972"/>
                  <a:pt x="2649118" y="32690"/>
                  <a:pt x="2835113" y="0"/>
                </a:cubicBezTo>
                <a:cubicBezTo>
                  <a:pt x="3021108" y="-32690"/>
                  <a:pt x="3131634" y="17914"/>
                  <a:pt x="3421122" y="0"/>
                </a:cubicBezTo>
                <a:cubicBezTo>
                  <a:pt x="3710610" y="-17914"/>
                  <a:pt x="3868334" y="69271"/>
                  <a:pt x="4077452" y="0"/>
                </a:cubicBezTo>
                <a:cubicBezTo>
                  <a:pt x="4286570" y="-69271"/>
                  <a:pt x="4497789" y="69416"/>
                  <a:pt x="4733782" y="0"/>
                </a:cubicBezTo>
                <a:cubicBezTo>
                  <a:pt x="4969775" y="-69416"/>
                  <a:pt x="5127885" y="12761"/>
                  <a:pt x="5390112" y="0"/>
                </a:cubicBezTo>
                <a:cubicBezTo>
                  <a:pt x="5652339" y="-12761"/>
                  <a:pt x="5674547" y="42251"/>
                  <a:pt x="5765158" y="0"/>
                </a:cubicBezTo>
                <a:cubicBezTo>
                  <a:pt x="5855769" y="-42251"/>
                  <a:pt x="6161530" y="9712"/>
                  <a:pt x="6351167" y="0"/>
                </a:cubicBezTo>
                <a:cubicBezTo>
                  <a:pt x="6540804" y="-9712"/>
                  <a:pt x="6686475" y="54286"/>
                  <a:pt x="6937176" y="0"/>
                </a:cubicBezTo>
                <a:cubicBezTo>
                  <a:pt x="7187877" y="-54286"/>
                  <a:pt x="7463614" y="63544"/>
                  <a:pt x="7804469" y="0"/>
                </a:cubicBezTo>
                <a:cubicBezTo>
                  <a:pt x="8214125" y="-105552"/>
                  <a:pt x="8512921" y="252902"/>
                  <a:pt x="8576830" y="772361"/>
                </a:cubicBezTo>
                <a:cubicBezTo>
                  <a:pt x="8618711" y="1046880"/>
                  <a:pt x="8567175" y="1105384"/>
                  <a:pt x="8576830" y="1324034"/>
                </a:cubicBezTo>
                <a:cubicBezTo>
                  <a:pt x="8586485" y="1542684"/>
                  <a:pt x="8556405" y="1614854"/>
                  <a:pt x="8576830" y="1798473"/>
                </a:cubicBezTo>
                <a:cubicBezTo>
                  <a:pt x="8597255" y="1982092"/>
                  <a:pt x="8520532" y="2154177"/>
                  <a:pt x="8576830" y="2427381"/>
                </a:cubicBezTo>
                <a:cubicBezTo>
                  <a:pt x="8633128" y="2700585"/>
                  <a:pt x="8543064" y="2774244"/>
                  <a:pt x="8576830" y="2979054"/>
                </a:cubicBezTo>
                <a:cubicBezTo>
                  <a:pt x="8610596" y="3183864"/>
                  <a:pt x="8573831" y="3328433"/>
                  <a:pt x="8576830" y="3453493"/>
                </a:cubicBezTo>
                <a:cubicBezTo>
                  <a:pt x="8579829" y="3578553"/>
                  <a:pt x="8550619" y="3784219"/>
                  <a:pt x="8576830" y="3927932"/>
                </a:cubicBezTo>
                <a:cubicBezTo>
                  <a:pt x="8603041" y="4071645"/>
                  <a:pt x="8554349" y="4445043"/>
                  <a:pt x="8576830" y="4634074"/>
                </a:cubicBezTo>
                <a:lnTo>
                  <a:pt x="8576830" y="4634074"/>
                </a:lnTo>
                <a:cubicBezTo>
                  <a:pt x="8304939" y="4663373"/>
                  <a:pt x="8151833" y="4598505"/>
                  <a:pt x="8005041" y="4634074"/>
                </a:cubicBezTo>
                <a:cubicBezTo>
                  <a:pt x="7858249" y="4669643"/>
                  <a:pt x="7489276" y="4606390"/>
                  <a:pt x="7347484" y="4634074"/>
                </a:cubicBezTo>
                <a:cubicBezTo>
                  <a:pt x="7205692" y="4661758"/>
                  <a:pt x="7126731" y="4595404"/>
                  <a:pt x="6947232" y="4634074"/>
                </a:cubicBezTo>
                <a:cubicBezTo>
                  <a:pt x="6767733" y="4672744"/>
                  <a:pt x="6586147" y="4572640"/>
                  <a:pt x="6375444" y="4634074"/>
                </a:cubicBezTo>
                <a:cubicBezTo>
                  <a:pt x="6164741" y="4695508"/>
                  <a:pt x="6026893" y="4588368"/>
                  <a:pt x="5717887" y="4634074"/>
                </a:cubicBezTo>
                <a:cubicBezTo>
                  <a:pt x="5408881" y="4679780"/>
                  <a:pt x="5432740" y="4588906"/>
                  <a:pt x="5317635" y="4634074"/>
                </a:cubicBezTo>
                <a:cubicBezTo>
                  <a:pt x="5202530" y="4679242"/>
                  <a:pt x="4870368" y="4569254"/>
                  <a:pt x="4745846" y="4634074"/>
                </a:cubicBezTo>
                <a:cubicBezTo>
                  <a:pt x="4621324" y="4698894"/>
                  <a:pt x="4552904" y="4619380"/>
                  <a:pt x="4431362" y="4634074"/>
                </a:cubicBezTo>
                <a:cubicBezTo>
                  <a:pt x="4309820" y="4648768"/>
                  <a:pt x="4055531" y="4630138"/>
                  <a:pt x="3688037" y="4634074"/>
                </a:cubicBezTo>
                <a:cubicBezTo>
                  <a:pt x="3320544" y="4638010"/>
                  <a:pt x="3383290" y="4621112"/>
                  <a:pt x="3116248" y="4634074"/>
                </a:cubicBezTo>
                <a:cubicBezTo>
                  <a:pt x="2849206" y="4647036"/>
                  <a:pt x="2695349" y="4551677"/>
                  <a:pt x="2372923" y="4634074"/>
                </a:cubicBezTo>
                <a:cubicBezTo>
                  <a:pt x="2050497" y="4716471"/>
                  <a:pt x="2081370" y="4579700"/>
                  <a:pt x="1886903" y="4634074"/>
                </a:cubicBezTo>
                <a:cubicBezTo>
                  <a:pt x="1692436" y="4688448"/>
                  <a:pt x="1670296" y="4630471"/>
                  <a:pt x="1572419" y="4634074"/>
                </a:cubicBezTo>
                <a:cubicBezTo>
                  <a:pt x="1474542" y="4637677"/>
                  <a:pt x="1352598" y="4633754"/>
                  <a:pt x="1257935" y="4634074"/>
                </a:cubicBezTo>
                <a:cubicBezTo>
                  <a:pt x="1163272" y="4634394"/>
                  <a:pt x="976110" y="4618371"/>
                  <a:pt x="771915" y="4634074"/>
                </a:cubicBezTo>
                <a:cubicBezTo>
                  <a:pt x="567720" y="4649777"/>
                  <a:pt x="372727" y="4573173"/>
                  <a:pt x="0" y="4634074"/>
                </a:cubicBezTo>
                <a:lnTo>
                  <a:pt x="0" y="4634074"/>
                </a:lnTo>
                <a:cubicBezTo>
                  <a:pt x="-11487" y="4494938"/>
                  <a:pt x="31711" y="4385326"/>
                  <a:pt x="0" y="4198252"/>
                </a:cubicBezTo>
                <a:cubicBezTo>
                  <a:pt x="-31711" y="4011178"/>
                  <a:pt x="36310" y="3883376"/>
                  <a:pt x="0" y="3685196"/>
                </a:cubicBezTo>
                <a:cubicBezTo>
                  <a:pt x="-36310" y="3487016"/>
                  <a:pt x="25165" y="3350888"/>
                  <a:pt x="0" y="3056288"/>
                </a:cubicBezTo>
                <a:cubicBezTo>
                  <a:pt x="-25165" y="2761688"/>
                  <a:pt x="38415" y="2759823"/>
                  <a:pt x="0" y="2543232"/>
                </a:cubicBezTo>
                <a:cubicBezTo>
                  <a:pt x="-38415" y="2326641"/>
                  <a:pt x="48031" y="2084935"/>
                  <a:pt x="0" y="1952942"/>
                </a:cubicBezTo>
                <a:cubicBezTo>
                  <a:pt x="-48031" y="1820949"/>
                  <a:pt x="59986" y="1564458"/>
                  <a:pt x="0" y="1401269"/>
                </a:cubicBezTo>
                <a:cubicBezTo>
                  <a:pt x="-59986" y="1238080"/>
                  <a:pt x="64521" y="1004618"/>
                  <a:pt x="0" y="772361"/>
                </a:cubicBezTo>
                <a:cubicBezTo>
                  <a:pt x="71017" y="321699"/>
                  <a:pt x="387582" y="-72886"/>
                  <a:pt x="772361" y="0"/>
                </a:cubicBezTo>
                <a:close/>
              </a:path>
              <a:path w="8576830" h="4634074" stroke="0" extrusionOk="0">
                <a:moveTo>
                  <a:pt x="772361" y="0"/>
                </a:moveTo>
                <a:cubicBezTo>
                  <a:pt x="979954" y="-72387"/>
                  <a:pt x="1214500" y="2882"/>
                  <a:pt x="1428691" y="0"/>
                </a:cubicBezTo>
                <a:cubicBezTo>
                  <a:pt x="1642882" y="-2882"/>
                  <a:pt x="1719090" y="27253"/>
                  <a:pt x="1944379" y="0"/>
                </a:cubicBezTo>
                <a:cubicBezTo>
                  <a:pt x="2169668" y="-27253"/>
                  <a:pt x="2282029" y="42905"/>
                  <a:pt x="2460067" y="0"/>
                </a:cubicBezTo>
                <a:cubicBezTo>
                  <a:pt x="2638105" y="-42905"/>
                  <a:pt x="2672394" y="32534"/>
                  <a:pt x="2835113" y="0"/>
                </a:cubicBezTo>
                <a:cubicBezTo>
                  <a:pt x="2997832" y="-32534"/>
                  <a:pt x="3115655" y="1465"/>
                  <a:pt x="3280480" y="0"/>
                </a:cubicBezTo>
                <a:cubicBezTo>
                  <a:pt x="3445305" y="-1465"/>
                  <a:pt x="3503441" y="18237"/>
                  <a:pt x="3655525" y="0"/>
                </a:cubicBezTo>
                <a:cubicBezTo>
                  <a:pt x="3807609" y="-18237"/>
                  <a:pt x="3938412" y="39558"/>
                  <a:pt x="4030571" y="0"/>
                </a:cubicBezTo>
                <a:cubicBezTo>
                  <a:pt x="4122730" y="-39558"/>
                  <a:pt x="4568542" y="79776"/>
                  <a:pt x="4757222" y="0"/>
                </a:cubicBezTo>
                <a:cubicBezTo>
                  <a:pt x="4945902" y="-79776"/>
                  <a:pt x="5146218" y="56418"/>
                  <a:pt x="5413552" y="0"/>
                </a:cubicBezTo>
                <a:cubicBezTo>
                  <a:pt x="5680886" y="-56418"/>
                  <a:pt x="5962889" y="60895"/>
                  <a:pt x="6140203" y="0"/>
                </a:cubicBezTo>
                <a:cubicBezTo>
                  <a:pt x="6317517" y="-60895"/>
                  <a:pt x="6412312" y="14822"/>
                  <a:pt x="6585570" y="0"/>
                </a:cubicBezTo>
                <a:cubicBezTo>
                  <a:pt x="6758828" y="-14822"/>
                  <a:pt x="7537713" y="29027"/>
                  <a:pt x="7804469" y="0"/>
                </a:cubicBezTo>
                <a:cubicBezTo>
                  <a:pt x="8159481" y="44198"/>
                  <a:pt x="8474399" y="300182"/>
                  <a:pt x="8576830" y="772361"/>
                </a:cubicBezTo>
                <a:cubicBezTo>
                  <a:pt x="8581332" y="914454"/>
                  <a:pt x="8543661" y="1114521"/>
                  <a:pt x="8576830" y="1246800"/>
                </a:cubicBezTo>
                <a:cubicBezTo>
                  <a:pt x="8609999" y="1379079"/>
                  <a:pt x="8501759" y="1686925"/>
                  <a:pt x="8576830" y="1875708"/>
                </a:cubicBezTo>
                <a:cubicBezTo>
                  <a:pt x="8651901" y="2064491"/>
                  <a:pt x="8536417" y="2095742"/>
                  <a:pt x="8576830" y="2311529"/>
                </a:cubicBezTo>
                <a:cubicBezTo>
                  <a:pt x="8617243" y="2527316"/>
                  <a:pt x="8574424" y="2651155"/>
                  <a:pt x="8576830" y="2785968"/>
                </a:cubicBezTo>
                <a:cubicBezTo>
                  <a:pt x="8579236" y="2920781"/>
                  <a:pt x="8535440" y="3130967"/>
                  <a:pt x="8576830" y="3337642"/>
                </a:cubicBezTo>
                <a:cubicBezTo>
                  <a:pt x="8618220" y="3544317"/>
                  <a:pt x="8547348" y="3692850"/>
                  <a:pt x="8576830" y="3966549"/>
                </a:cubicBezTo>
                <a:cubicBezTo>
                  <a:pt x="8606312" y="4240248"/>
                  <a:pt x="8527617" y="4333780"/>
                  <a:pt x="8576830" y="4634074"/>
                </a:cubicBezTo>
                <a:lnTo>
                  <a:pt x="8576830" y="4634074"/>
                </a:lnTo>
                <a:cubicBezTo>
                  <a:pt x="8341728" y="4676423"/>
                  <a:pt x="8189351" y="4608719"/>
                  <a:pt x="8090810" y="4634074"/>
                </a:cubicBezTo>
                <a:cubicBezTo>
                  <a:pt x="7992269" y="4659429"/>
                  <a:pt x="7699986" y="4567373"/>
                  <a:pt x="7433253" y="4634074"/>
                </a:cubicBezTo>
                <a:cubicBezTo>
                  <a:pt x="7166520" y="4700775"/>
                  <a:pt x="6983878" y="4571022"/>
                  <a:pt x="6689927" y="4634074"/>
                </a:cubicBezTo>
                <a:cubicBezTo>
                  <a:pt x="6395976" y="4697126"/>
                  <a:pt x="6514086" y="4597851"/>
                  <a:pt x="6375444" y="4634074"/>
                </a:cubicBezTo>
                <a:cubicBezTo>
                  <a:pt x="6236802" y="4670297"/>
                  <a:pt x="5854862" y="4570237"/>
                  <a:pt x="5632118" y="4634074"/>
                </a:cubicBezTo>
                <a:cubicBezTo>
                  <a:pt x="5409374" y="4697911"/>
                  <a:pt x="5447923" y="4601784"/>
                  <a:pt x="5317635" y="4634074"/>
                </a:cubicBezTo>
                <a:cubicBezTo>
                  <a:pt x="5187347" y="4666364"/>
                  <a:pt x="5007669" y="4589749"/>
                  <a:pt x="4745846" y="4634074"/>
                </a:cubicBezTo>
                <a:cubicBezTo>
                  <a:pt x="4484023" y="4678399"/>
                  <a:pt x="4337449" y="4618480"/>
                  <a:pt x="4174057" y="4634074"/>
                </a:cubicBezTo>
                <a:cubicBezTo>
                  <a:pt x="4010665" y="4649668"/>
                  <a:pt x="3779659" y="4577144"/>
                  <a:pt x="3602269" y="4634074"/>
                </a:cubicBezTo>
                <a:cubicBezTo>
                  <a:pt x="3424879" y="4691004"/>
                  <a:pt x="3220366" y="4610055"/>
                  <a:pt x="2858943" y="4634074"/>
                </a:cubicBezTo>
                <a:cubicBezTo>
                  <a:pt x="2497520" y="4658093"/>
                  <a:pt x="2503055" y="4567407"/>
                  <a:pt x="2287155" y="4634074"/>
                </a:cubicBezTo>
                <a:cubicBezTo>
                  <a:pt x="2071255" y="4700741"/>
                  <a:pt x="1951084" y="4617304"/>
                  <a:pt x="1801134" y="4634074"/>
                </a:cubicBezTo>
                <a:cubicBezTo>
                  <a:pt x="1651184" y="4650844"/>
                  <a:pt x="1567682" y="4600189"/>
                  <a:pt x="1486651" y="4634074"/>
                </a:cubicBezTo>
                <a:cubicBezTo>
                  <a:pt x="1405620" y="4667959"/>
                  <a:pt x="1254027" y="4628073"/>
                  <a:pt x="1172167" y="4634074"/>
                </a:cubicBezTo>
                <a:cubicBezTo>
                  <a:pt x="1090307" y="4640075"/>
                  <a:pt x="876047" y="4630957"/>
                  <a:pt x="600378" y="4634074"/>
                </a:cubicBezTo>
                <a:cubicBezTo>
                  <a:pt x="324709" y="4637191"/>
                  <a:pt x="188062" y="4562598"/>
                  <a:pt x="0" y="4634074"/>
                </a:cubicBezTo>
                <a:lnTo>
                  <a:pt x="0" y="4634074"/>
                </a:lnTo>
                <a:cubicBezTo>
                  <a:pt x="-28557" y="4488771"/>
                  <a:pt x="41844" y="4166378"/>
                  <a:pt x="0" y="4005166"/>
                </a:cubicBezTo>
                <a:cubicBezTo>
                  <a:pt x="-41844" y="3843954"/>
                  <a:pt x="32786" y="3741211"/>
                  <a:pt x="0" y="3530727"/>
                </a:cubicBezTo>
                <a:cubicBezTo>
                  <a:pt x="-32786" y="3320243"/>
                  <a:pt x="43111" y="3196664"/>
                  <a:pt x="0" y="2901820"/>
                </a:cubicBezTo>
                <a:cubicBezTo>
                  <a:pt x="-43111" y="2606976"/>
                  <a:pt x="53357" y="2451410"/>
                  <a:pt x="0" y="2311529"/>
                </a:cubicBezTo>
                <a:cubicBezTo>
                  <a:pt x="-53357" y="2171648"/>
                  <a:pt x="5657" y="1976936"/>
                  <a:pt x="0" y="1721239"/>
                </a:cubicBezTo>
                <a:cubicBezTo>
                  <a:pt x="-5657" y="1465542"/>
                  <a:pt x="27064" y="1370561"/>
                  <a:pt x="0" y="1246800"/>
                </a:cubicBezTo>
                <a:cubicBezTo>
                  <a:pt x="-27064" y="1123039"/>
                  <a:pt x="53134" y="961131"/>
                  <a:pt x="0" y="772361"/>
                </a:cubicBezTo>
                <a:cubicBezTo>
                  <a:pt x="101651" y="344690"/>
                  <a:pt x="306253" y="60283"/>
                  <a:pt x="772361" y="0"/>
                </a:cubicBezTo>
                <a:close/>
              </a:path>
            </a:pathLst>
          </a:custGeom>
          <a:ln w="38100">
            <a:solidFill>
              <a:schemeClr val="accent3">
                <a:lumMod val="60000"/>
                <a:lumOff val="40000"/>
              </a:schemeClr>
            </a:solidFill>
            <a:prstDash val="lgDashDot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270" y="1812150"/>
            <a:ext cx="8411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1. ________ is a serious problem in many big cities around the world.</a:t>
            </a:r>
            <a:endParaRPr lang="en-US" sz="2000" dirty="0"/>
          </a:p>
          <a:p>
            <a:r>
              <a:rPr lang="en-US" sz="2000" dirty="0"/>
              <a:t>2. The new underground has allowed ____________ to get around more easily.</a:t>
            </a:r>
            <a:endParaRPr lang="en-US" sz="2000" dirty="0"/>
          </a:p>
          <a:p>
            <a:r>
              <a:rPr lang="en-US" sz="2000" dirty="0"/>
              <a:t>3. With the help of technology, people can now grow vegetables in the ___________ of high-rise buildings.</a:t>
            </a:r>
            <a:endParaRPr lang="en-US" sz="2000" dirty="0"/>
          </a:p>
          <a:p>
            <a:r>
              <a:rPr lang="en-US" sz="2000" dirty="0"/>
              <a:t>4. The _________ attracts people’s attention because of its unusual architecture.</a:t>
            </a:r>
            <a:endParaRPr lang="en-US" sz="2000" dirty="0"/>
          </a:p>
          <a:p>
            <a:r>
              <a:rPr lang="en-US" sz="2000" dirty="0"/>
              <a:t>5. More people are moving away from the ____________ of large cities to the suburbs.</a:t>
            </a:r>
            <a:endParaRPr lang="en-US" sz="2000" dirty="0"/>
          </a:p>
        </p:txBody>
      </p:sp>
      <p:sp>
        <p:nvSpPr>
          <p:cNvPr id="3" name="Rounded Rectangle 11"/>
          <p:cNvSpPr/>
          <p:nvPr/>
        </p:nvSpPr>
        <p:spPr>
          <a:xfrm>
            <a:off x="449763" y="949751"/>
            <a:ext cx="409077" cy="44975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48DA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361" y="880413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7876" y="715399"/>
            <a:ext cx="8174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Complete the sentences using the correct forms of the words and phrases in Task 1.</a:t>
            </a:r>
            <a:r>
              <a:rPr lang="en-GB" sz="2800" dirty="0">
                <a:cs typeface="Arial" panose="020B0604020202020204" pitchFamily="34" charset="0"/>
              </a:rPr>
              <a:t>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769" y="30981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302" y="1792594"/>
            <a:ext cx="269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cs typeface="Arial" panose="020B0604020202020204" pitchFamily="34" charset="0"/>
              </a:rPr>
              <a:t>Traffic jam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3587" y="2148281"/>
            <a:ext cx="269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cs typeface="Arial" panose="020B0604020202020204" pitchFamily="34" charset="0"/>
              </a:rPr>
              <a:t>city dwellers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751" y="3025366"/>
            <a:ext cx="269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cs typeface="Arial" panose="020B0604020202020204" pitchFamily="34" charset="0"/>
              </a:rPr>
              <a:t>roof gardens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2742" y="3346369"/>
            <a:ext cx="269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cs typeface="Arial" panose="020B0604020202020204" pitchFamily="34" charset="0"/>
              </a:rPr>
              <a:t>skyscraper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4639" y="3962380"/>
            <a:ext cx="2852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cs typeface="Arial" panose="020B0604020202020204" pitchFamily="34" charset="0"/>
              </a:rPr>
              <a:t>urban </a:t>
            </a:r>
            <a:r>
              <a:rPr lang="en-US" sz="2000" dirty="0" err="1">
                <a:solidFill>
                  <a:srgbClr val="C00000"/>
                </a:solidFill>
                <a:cs typeface="Arial" panose="020B0604020202020204" pitchFamily="34" charset="0"/>
              </a:rPr>
              <a:t>centres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9934" y="324499"/>
            <a:ext cx="555914" cy="555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Single Corner Snipped 9"/>
          <p:cNvSpPr/>
          <p:nvPr/>
        </p:nvSpPr>
        <p:spPr>
          <a:xfrm>
            <a:off x="242371" y="303827"/>
            <a:ext cx="8659258" cy="4535848"/>
          </a:xfrm>
          <a:custGeom>
            <a:avLst/>
            <a:gdLst>
              <a:gd name="connsiteX0" fmla="*/ 0 w 8659258"/>
              <a:gd name="connsiteY0" fmla="*/ 0 h 4535848"/>
              <a:gd name="connsiteX1" fmla="*/ 406454 w 8659258"/>
              <a:gd name="connsiteY1" fmla="*/ 0 h 4535848"/>
              <a:gd name="connsiteX2" fmla="*/ 1050006 w 8659258"/>
              <a:gd name="connsiteY2" fmla="*/ 0 h 4535848"/>
              <a:gd name="connsiteX3" fmla="*/ 1377427 w 8659258"/>
              <a:gd name="connsiteY3" fmla="*/ 0 h 4535848"/>
              <a:gd name="connsiteX4" fmla="*/ 1862913 w 8659258"/>
              <a:gd name="connsiteY4" fmla="*/ 0 h 4535848"/>
              <a:gd name="connsiteX5" fmla="*/ 2506465 w 8659258"/>
              <a:gd name="connsiteY5" fmla="*/ 0 h 4535848"/>
              <a:gd name="connsiteX6" fmla="*/ 3070984 w 8659258"/>
              <a:gd name="connsiteY6" fmla="*/ 0 h 4535848"/>
              <a:gd name="connsiteX7" fmla="*/ 3477438 w 8659258"/>
              <a:gd name="connsiteY7" fmla="*/ 0 h 4535848"/>
              <a:gd name="connsiteX8" fmla="*/ 3883892 w 8659258"/>
              <a:gd name="connsiteY8" fmla="*/ 0 h 4535848"/>
              <a:gd name="connsiteX9" fmla="*/ 4211313 w 8659258"/>
              <a:gd name="connsiteY9" fmla="*/ 0 h 4535848"/>
              <a:gd name="connsiteX10" fmla="*/ 4538734 w 8659258"/>
              <a:gd name="connsiteY10" fmla="*/ 0 h 4535848"/>
              <a:gd name="connsiteX11" fmla="*/ 5103253 w 8659258"/>
              <a:gd name="connsiteY11" fmla="*/ 0 h 4535848"/>
              <a:gd name="connsiteX12" fmla="*/ 5746805 w 8659258"/>
              <a:gd name="connsiteY12" fmla="*/ 0 h 4535848"/>
              <a:gd name="connsiteX13" fmla="*/ 6390357 w 8659258"/>
              <a:gd name="connsiteY13" fmla="*/ 0 h 4535848"/>
              <a:gd name="connsiteX14" fmla="*/ 6875843 w 8659258"/>
              <a:gd name="connsiteY14" fmla="*/ 0 h 4535848"/>
              <a:gd name="connsiteX15" fmla="*/ 7903268 w 8659258"/>
              <a:gd name="connsiteY15" fmla="*/ 0 h 4535848"/>
              <a:gd name="connsiteX16" fmla="*/ 8273703 w 8659258"/>
              <a:gd name="connsiteY16" fmla="*/ 370435 h 4535848"/>
              <a:gd name="connsiteX17" fmla="*/ 8659258 w 8659258"/>
              <a:gd name="connsiteY17" fmla="*/ 755990 h 4535848"/>
              <a:gd name="connsiteX18" fmla="*/ 8659258 w 8659258"/>
              <a:gd name="connsiteY18" fmla="*/ 1333768 h 4535848"/>
              <a:gd name="connsiteX19" fmla="*/ 8659258 w 8659258"/>
              <a:gd name="connsiteY19" fmla="*/ 1835949 h 4535848"/>
              <a:gd name="connsiteX20" fmla="*/ 8659258 w 8659258"/>
              <a:gd name="connsiteY20" fmla="*/ 2413728 h 4535848"/>
              <a:gd name="connsiteX21" fmla="*/ 8659258 w 8659258"/>
              <a:gd name="connsiteY21" fmla="*/ 2915909 h 4535848"/>
              <a:gd name="connsiteX22" fmla="*/ 8659258 w 8659258"/>
              <a:gd name="connsiteY22" fmla="*/ 3455889 h 4535848"/>
              <a:gd name="connsiteX23" fmla="*/ 8659258 w 8659258"/>
              <a:gd name="connsiteY23" fmla="*/ 3920271 h 4535848"/>
              <a:gd name="connsiteX24" fmla="*/ 8659258 w 8659258"/>
              <a:gd name="connsiteY24" fmla="*/ 4535848 h 4535848"/>
              <a:gd name="connsiteX25" fmla="*/ 7908789 w 8659258"/>
              <a:gd name="connsiteY25" fmla="*/ 4535848 h 4535848"/>
              <a:gd name="connsiteX26" fmla="*/ 7158320 w 8659258"/>
              <a:gd name="connsiteY26" fmla="*/ 4535848 h 4535848"/>
              <a:gd name="connsiteX27" fmla="*/ 6667629 w 8659258"/>
              <a:gd name="connsiteY27" fmla="*/ 4535848 h 4535848"/>
              <a:gd name="connsiteX28" fmla="*/ 5917160 w 8659258"/>
              <a:gd name="connsiteY28" fmla="*/ 4535848 h 4535848"/>
              <a:gd name="connsiteX29" fmla="*/ 5513061 w 8659258"/>
              <a:gd name="connsiteY29" fmla="*/ 4535848 h 4535848"/>
              <a:gd name="connsiteX30" fmla="*/ 4762592 w 8659258"/>
              <a:gd name="connsiteY30" fmla="*/ 4535848 h 4535848"/>
              <a:gd name="connsiteX31" fmla="*/ 4098715 w 8659258"/>
              <a:gd name="connsiteY31" fmla="*/ 4535848 h 4535848"/>
              <a:gd name="connsiteX32" fmla="*/ 3781209 w 8659258"/>
              <a:gd name="connsiteY32" fmla="*/ 4535848 h 4535848"/>
              <a:gd name="connsiteX33" fmla="*/ 3290518 w 8659258"/>
              <a:gd name="connsiteY33" fmla="*/ 4535848 h 4535848"/>
              <a:gd name="connsiteX34" fmla="*/ 2540049 w 8659258"/>
              <a:gd name="connsiteY34" fmla="*/ 4535848 h 4535848"/>
              <a:gd name="connsiteX35" fmla="*/ 2049358 w 8659258"/>
              <a:gd name="connsiteY35" fmla="*/ 4535848 h 4535848"/>
              <a:gd name="connsiteX36" fmla="*/ 1385481 w 8659258"/>
              <a:gd name="connsiteY36" fmla="*/ 4535848 h 4535848"/>
              <a:gd name="connsiteX37" fmla="*/ 635012 w 8659258"/>
              <a:gd name="connsiteY37" fmla="*/ 4535848 h 4535848"/>
              <a:gd name="connsiteX38" fmla="*/ 0 w 8659258"/>
              <a:gd name="connsiteY38" fmla="*/ 4535848 h 4535848"/>
              <a:gd name="connsiteX39" fmla="*/ 0 w 8659258"/>
              <a:gd name="connsiteY39" fmla="*/ 3878150 h 4535848"/>
              <a:gd name="connsiteX40" fmla="*/ 0 w 8659258"/>
              <a:gd name="connsiteY40" fmla="*/ 3401886 h 4535848"/>
              <a:gd name="connsiteX41" fmla="*/ 0 w 8659258"/>
              <a:gd name="connsiteY41" fmla="*/ 2744188 h 4535848"/>
              <a:gd name="connsiteX42" fmla="*/ 0 w 8659258"/>
              <a:gd name="connsiteY42" fmla="*/ 2222566 h 4535848"/>
              <a:gd name="connsiteX43" fmla="*/ 0 w 8659258"/>
              <a:gd name="connsiteY43" fmla="*/ 1564868 h 4535848"/>
              <a:gd name="connsiteX44" fmla="*/ 0 w 8659258"/>
              <a:gd name="connsiteY44" fmla="*/ 907170 h 4535848"/>
              <a:gd name="connsiteX45" fmla="*/ 0 w 8659258"/>
              <a:gd name="connsiteY45" fmla="*/ 0 h 453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659258" h="4535848" fill="none" extrusionOk="0">
                <a:moveTo>
                  <a:pt x="0" y="0"/>
                </a:moveTo>
                <a:cubicBezTo>
                  <a:pt x="172738" y="-43603"/>
                  <a:pt x="230123" y="14553"/>
                  <a:pt x="406454" y="0"/>
                </a:cubicBezTo>
                <a:cubicBezTo>
                  <a:pt x="582785" y="-14553"/>
                  <a:pt x="867390" y="16180"/>
                  <a:pt x="1050006" y="0"/>
                </a:cubicBezTo>
                <a:cubicBezTo>
                  <a:pt x="1232622" y="-16180"/>
                  <a:pt x="1213818" y="1514"/>
                  <a:pt x="1377427" y="0"/>
                </a:cubicBezTo>
                <a:cubicBezTo>
                  <a:pt x="1541036" y="-1514"/>
                  <a:pt x="1690729" y="51345"/>
                  <a:pt x="1862913" y="0"/>
                </a:cubicBezTo>
                <a:cubicBezTo>
                  <a:pt x="2035097" y="-51345"/>
                  <a:pt x="2355596" y="33344"/>
                  <a:pt x="2506465" y="0"/>
                </a:cubicBezTo>
                <a:cubicBezTo>
                  <a:pt x="2657334" y="-33344"/>
                  <a:pt x="2903148" y="46134"/>
                  <a:pt x="3070984" y="0"/>
                </a:cubicBezTo>
                <a:cubicBezTo>
                  <a:pt x="3238820" y="-46134"/>
                  <a:pt x="3383359" y="21350"/>
                  <a:pt x="3477438" y="0"/>
                </a:cubicBezTo>
                <a:cubicBezTo>
                  <a:pt x="3571517" y="-21350"/>
                  <a:pt x="3744573" y="47468"/>
                  <a:pt x="3883892" y="0"/>
                </a:cubicBezTo>
                <a:cubicBezTo>
                  <a:pt x="4023211" y="-47468"/>
                  <a:pt x="4091628" y="25027"/>
                  <a:pt x="4211313" y="0"/>
                </a:cubicBezTo>
                <a:cubicBezTo>
                  <a:pt x="4330998" y="-25027"/>
                  <a:pt x="4452446" y="3777"/>
                  <a:pt x="4538734" y="0"/>
                </a:cubicBezTo>
                <a:cubicBezTo>
                  <a:pt x="4625022" y="-3777"/>
                  <a:pt x="4835965" y="13257"/>
                  <a:pt x="5103253" y="0"/>
                </a:cubicBezTo>
                <a:cubicBezTo>
                  <a:pt x="5370541" y="-13257"/>
                  <a:pt x="5480674" y="33243"/>
                  <a:pt x="5746805" y="0"/>
                </a:cubicBezTo>
                <a:cubicBezTo>
                  <a:pt x="6012936" y="-33243"/>
                  <a:pt x="6196263" y="39285"/>
                  <a:pt x="6390357" y="0"/>
                </a:cubicBezTo>
                <a:cubicBezTo>
                  <a:pt x="6584451" y="-39285"/>
                  <a:pt x="6703505" y="47514"/>
                  <a:pt x="6875843" y="0"/>
                </a:cubicBezTo>
                <a:cubicBezTo>
                  <a:pt x="7048181" y="-47514"/>
                  <a:pt x="7657865" y="35325"/>
                  <a:pt x="7903268" y="0"/>
                </a:cubicBezTo>
                <a:cubicBezTo>
                  <a:pt x="8084300" y="144673"/>
                  <a:pt x="8097514" y="253707"/>
                  <a:pt x="8273703" y="370435"/>
                </a:cubicBezTo>
                <a:cubicBezTo>
                  <a:pt x="8449892" y="487163"/>
                  <a:pt x="8453785" y="638830"/>
                  <a:pt x="8659258" y="755990"/>
                </a:cubicBezTo>
                <a:cubicBezTo>
                  <a:pt x="8675203" y="922990"/>
                  <a:pt x="8601279" y="1062038"/>
                  <a:pt x="8659258" y="1333768"/>
                </a:cubicBezTo>
                <a:cubicBezTo>
                  <a:pt x="8717237" y="1605498"/>
                  <a:pt x="8649280" y="1677369"/>
                  <a:pt x="8659258" y="1835949"/>
                </a:cubicBezTo>
                <a:cubicBezTo>
                  <a:pt x="8669236" y="1994529"/>
                  <a:pt x="8613647" y="2294671"/>
                  <a:pt x="8659258" y="2413728"/>
                </a:cubicBezTo>
                <a:cubicBezTo>
                  <a:pt x="8704869" y="2532785"/>
                  <a:pt x="8636921" y="2794897"/>
                  <a:pt x="8659258" y="2915909"/>
                </a:cubicBezTo>
                <a:cubicBezTo>
                  <a:pt x="8681595" y="3036921"/>
                  <a:pt x="8651153" y="3334253"/>
                  <a:pt x="8659258" y="3455889"/>
                </a:cubicBezTo>
                <a:cubicBezTo>
                  <a:pt x="8667363" y="3577525"/>
                  <a:pt x="8624969" y="3826331"/>
                  <a:pt x="8659258" y="3920271"/>
                </a:cubicBezTo>
                <a:cubicBezTo>
                  <a:pt x="8693547" y="4014211"/>
                  <a:pt x="8640374" y="4387169"/>
                  <a:pt x="8659258" y="4535848"/>
                </a:cubicBezTo>
                <a:cubicBezTo>
                  <a:pt x="8369897" y="4595999"/>
                  <a:pt x="8209906" y="4511405"/>
                  <a:pt x="7908789" y="4535848"/>
                </a:cubicBezTo>
                <a:cubicBezTo>
                  <a:pt x="7607672" y="4560291"/>
                  <a:pt x="7377131" y="4466572"/>
                  <a:pt x="7158320" y="4535848"/>
                </a:cubicBezTo>
                <a:cubicBezTo>
                  <a:pt x="6939509" y="4605124"/>
                  <a:pt x="6794364" y="4504043"/>
                  <a:pt x="6667629" y="4535848"/>
                </a:cubicBezTo>
                <a:cubicBezTo>
                  <a:pt x="6540894" y="4567653"/>
                  <a:pt x="6260463" y="4528222"/>
                  <a:pt x="5917160" y="4535848"/>
                </a:cubicBezTo>
                <a:cubicBezTo>
                  <a:pt x="5573857" y="4543474"/>
                  <a:pt x="5618126" y="4524746"/>
                  <a:pt x="5513061" y="4535848"/>
                </a:cubicBezTo>
                <a:cubicBezTo>
                  <a:pt x="5407996" y="4546950"/>
                  <a:pt x="5055916" y="4512659"/>
                  <a:pt x="4762592" y="4535848"/>
                </a:cubicBezTo>
                <a:cubicBezTo>
                  <a:pt x="4469268" y="4559037"/>
                  <a:pt x="4385125" y="4461305"/>
                  <a:pt x="4098715" y="4535848"/>
                </a:cubicBezTo>
                <a:cubicBezTo>
                  <a:pt x="3812305" y="4610391"/>
                  <a:pt x="3877571" y="4503039"/>
                  <a:pt x="3781209" y="4535848"/>
                </a:cubicBezTo>
                <a:cubicBezTo>
                  <a:pt x="3684847" y="4568657"/>
                  <a:pt x="3458614" y="4478762"/>
                  <a:pt x="3290518" y="4535848"/>
                </a:cubicBezTo>
                <a:cubicBezTo>
                  <a:pt x="3122422" y="4592934"/>
                  <a:pt x="2873553" y="4533436"/>
                  <a:pt x="2540049" y="4535848"/>
                </a:cubicBezTo>
                <a:cubicBezTo>
                  <a:pt x="2206545" y="4538260"/>
                  <a:pt x="2238634" y="4505971"/>
                  <a:pt x="2049358" y="4535848"/>
                </a:cubicBezTo>
                <a:cubicBezTo>
                  <a:pt x="1860082" y="4565725"/>
                  <a:pt x="1686826" y="4520321"/>
                  <a:pt x="1385481" y="4535848"/>
                </a:cubicBezTo>
                <a:cubicBezTo>
                  <a:pt x="1084136" y="4551375"/>
                  <a:pt x="964288" y="4530089"/>
                  <a:pt x="635012" y="4535848"/>
                </a:cubicBezTo>
                <a:cubicBezTo>
                  <a:pt x="305736" y="4541607"/>
                  <a:pt x="272808" y="4498832"/>
                  <a:pt x="0" y="4535848"/>
                </a:cubicBezTo>
                <a:cubicBezTo>
                  <a:pt x="-33607" y="4267489"/>
                  <a:pt x="18418" y="4162574"/>
                  <a:pt x="0" y="3878150"/>
                </a:cubicBezTo>
                <a:cubicBezTo>
                  <a:pt x="-18418" y="3593726"/>
                  <a:pt x="45679" y="3609244"/>
                  <a:pt x="0" y="3401886"/>
                </a:cubicBezTo>
                <a:cubicBezTo>
                  <a:pt x="-45679" y="3194528"/>
                  <a:pt x="40971" y="3053318"/>
                  <a:pt x="0" y="2744188"/>
                </a:cubicBezTo>
                <a:cubicBezTo>
                  <a:pt x="-40971" y="2435058"/>
                  <a:pt x="19533" y="2362669"/>
                  <a:pt x="0" y="2222566"/>
                </a:cubicBezTo>
                <a:cubicBezTo>
                  <a:pt x="-19533" y="2082463"/>
                  <a:pt x="57863" y="1784609"/>
                  <a:pt x="0" y="1564868"/>
                </a:cubicBezTo>
                <a:cubicBezTo>
                  <a:pt x="-57863" y="1345127"/>
                  <a:pt x="9998" y="1223268"/>
                  <a:pt x="0" y="907170"/>
                </a:cubicBezTo>
                <a:cubicBezTo>
                  <a:pt x="-9998" y="591072"/>
                  <a:pt x="69599" y="294459"/>
                  <a:pt x="0" y="0"/>
                </a:cubicBezTo>
                <a:close/>
              </a:path>
              <a:path w="8659258" h="4535848" stroke="0" extrusionOk="0">
                <a:moveTo>
                  <a:pt x="0" y="0"/>
                </a:moveTo>
                <a:cubicBezTo>
                  <a:pt x="73474" y="-26015"/>
                  <a:pt x="178450" y="27126"/>
                  <a:pt x="327421" y="0"/>
                </a:cubicBezTo>
                <a:cubicBezTo>
                  <a:pt x="476392" y="-27126"/>
                  <a:pt x="714585" y="54490"/>
                  <a:pt x="1050006" y="0"/>
                </a:cubicBezTo>
                <a:cubicBezTo>
                  <a:pt x="1385427" y="-54490"/>
                  <a:pt x="1338584" y="3944"/>
                  <a:pt x="1456459" y="0"/>
                </a:cubicBezTo>
                <a:cubicBezTo>
                  <a:pt x="1574334" y="-3944"/>
                  <a:pt x="1687528" y="19190"/>
                  <a:pt x="1862913" y="0"/>
                </a:cubicBezTo>
                <a:cubicBezTo>
                  <a:pt x="2038298" y="-19190"/>
                  <a:pt x="2276341" y="40339"/>
                  <a:pt x="2427432" y="0"/>
                </a:cubicBezTo>
                <a:cubicBezTo>
                  <a:pt x="2578523" y="-40339"/>
                  <a:pt x="2824722" y="47125"/>
                  <a:pt x="3150017" y="0"/>
                </a:cubicBezTo>
                <a:cubicBezTo>
                  <a:pt x="3475313" y="-47125"/>
                  <a:pt x="3497403" y="52563"/>
                  <a:pt x="3635503" y="0"/>
                </a:cubicBezTo>
                <a:cubicBezTo>
                  <a:pt x="3773603" y="-52563"/>
                  <a:pt x="3995742" y="57449"/>
                  <a:pt x="4120990" y="0"/>
                </a:cubicBezTo>
                <a:cubicBezTo>
                  <a:pt x="4246238" y="-57449"/>
                  <a:pt x="4416910" y="25529"/>
                  <a:pt x="4685509" y="0"/>
                </a:cubicBezTo>
                <a:cubicBezTo>
                  <a:pt x="4954108" y="-25529"/>
                  <a:pt x="4872713" y="19440"/>
                  <a:pt x="5012930" y="0"/>
                </a:cubicBezTo>
                <a:cubicBezTo>
                  <a:pt x="5153147" y="-19440"/>
                  <a:pt x="5435246" y="8325"/>
                  <a:pt x="5656482" y="0"/>
                </a:cubicBezTo>
                <a:cubicBezTo>
                  <a:pt x="5877718" y="-8325"/>
                  <a:pt x="5960277" y="27800"/>
                  <a:pt x="6062936" y="0"/>
                </a:cubicBezTo>
                <a:cubicBezTo>
                  <a:pt x="6165595" y="-27800"/>
                  <a:pt x="6404113" y="11739"/>
                  <a:pt x="6627455" y="0"/>
                </a:cubicBezTo>
                <a:cubicBezTo>
                  <a:pt x="6850797" y="-11739"/>
                  <a:pt x="6842230" y="22735"/>
                  <a:pt x="6954876" y="0"/>
                </a:cubicBezTo>
                <a:cubicBezTo>
                  <a:pt x="7067522" y="-22735"/>
                  <a:pt x="7670827" y="65102"/>
                  <a:pt x="7903268" y="0"/>
                </a:cubicBezTo>
                <a:cubicBezTo>
                  <a:pt x="8021160" y="79758"/>
                  <a:pt x="8070970" y="197817"/>
                  <a:pt x="8258583" y="355315"/>
                </a:cubicBezTo>
                <a:cubicBezTo>
                  <a:pt x="8446196" y="512813"/>
                  <a:pt x="8549164" y="701230"/>
                  <a:pt x="8659258" y="755990"/>
                </a:cubicBezTo>
                <a:cubicBezTo>
                  <a:pt x="8670071" y="923673"/>
                  <a:pt x="8657728" y="1008964"/>
                  <a:pt x="8659258" y="1182574"/>
                </a:cubicBezTo>
                <a:cubicBezTo>
                  <a:pt x="8660788" y="1356184"/>
                  <a:pt x="8635694" y="1632939"/>
                  <a:pt x="8659258" y="1798151"/>
                </a:cubicBezTo>
                <a:cubicBezTo>
                  <a:pt x="8682822" y="1963363"/>
                  <a:pt x="8591631" y="2141459"/>
                  <a:pt x="8659258" y="2375929"/>
                </a:cubicBezTo>
                <a:cubicBezTo>
                  <a:pt x="8726885" y="2610399"/>
                  <a:pt x="8635724" y="2676864"/>
                  <a:pt x="8659258" y="2802513"/>
                </a:cubicBezTo>
                <a:cubicBezTo>
                  <a:pt x="8682792" y="2928162"/>
                  <a:pt x="8640764" y="3042875"/>
                  <a:pt x="8659258" y="3229097"/>
                </a:cubicBezTo>
                <a:cubicBezTo>
                  <a:pt x="8677752" y="3415319"/>
                  <a:pt x="8637837" y="3627733"/>
                  <a:pt x="8659258" y="3731278"/>
                </a:cubicBezTo>
                <a:cubicBezTo>
                  <a:pt x="8680679" y="3834823"/>
                  <a:pt x="8638195" y="4301832"/>
                  <a:pt x="8659258" y="4535848"/>
                </a:cubicBezTo>
                <a:cubicBezTo>
                  <a:pt x="8517759" y="4546967"/>
                  <a:pt x="8430815" y="4494323"/>
                  <a:pt x="8255159" y="4535848"/>
                </a:cubicBezTo>
                <a:cubicBezTo>
                  <a:pt x="8079503" y="4577373"/>
                  <a:pt x="7863240" y="4481552"/>
                  <a:pt x="7591283" y="4535848"/>
                </a:cubicBezTo>
                <a:cubicBezTo>
                  <a:pt x="7319326" y="4590144"/>
                  <a:pt x="7416619" y="4509073"/>
                  <a:pt x="7273777" y="4535848"/>
                </a:cubicBezTo>
                <a:cubicBezTo>
                  <a:pt x="7130935" y="4562623"/>
                  <a:pt x="6888156" y="4497267"/>
                  <a:pt x="6783085" y="4535848"/>
                </a:cubicBezTo>
                <a:cubicBezTo>
                  <a:pt x="6678014" y="4574429"/>
                  <a:pt x="6464634" y="4494227"/>
                  <a:pt x="6292394" y="4535848"/>
                </a:cubicBezTo>
                <a:cubicBezTo>
                  <a:pt x="6120154" y="4577469"/>
                  <a:pt x="6083498" y="4530475"/>
                  <a:pt x="5974888" y="4535848"/>
                </a:cubicBezTo>
                <a:cubicBezTo>
                  <a:pt x="5866278" y="4541221"/>
                  <a:pt x="5765041" y="4513325"/>
                  <a:pt x="5570789" y="4535848"/>
                </a:cubicBezTo>
                <a:cubicBezTo>
                  <a:pt x="5376537" y="4558371"/>
                  <a:pt x="5187798" y="4520010"/>
                  <a:pt x="4993505" y="4535848"/>
                </a:cubicBezTo>
                <a:cubicBezTo>
                  <a:pt x="4799212" y="4551686"/>
                  <a:pt x="4669162" y="4523022"/>
                  <a:pt x="4502814" y="4535848"/>
                </a:cubicBezTo>
                <a:cubicBezTo>
                  <a:pt x="4336466" y="4548674"/>
                  <a:pt x="4192837" y="4499871"/>
                  <a:pt x="4012123" y="4535848"/>
                </a:cubicBezTo>
                <a:cubicBezTo>
                  <a:pt x="3831409" y="4571825"/>
                  <a:pt x="3750253" y="4502957"/>
                  <a:pt x="3521432" y="4535848"/>
                </a:cubicBezTo>
                <a:cubicBezTo>
                  <a:pt x="3292611" y="4568739"/>
                  <a:pt x="3356297" y="4510598"/>
                  <a:pt x="3203925" y="4535848"/>
                </a:cubicBezTo>
                <a:cubicBezTo>
                  <a:pt x="3051553" y="4561098"/>
                  <a:pt x="2990760" y="4516177"/>
                  <a:pt x="2886419" y="4535848"/>
                </a:cubicBezTo>
                <a:cubicBezTo>
                  <a:pt x="2782078" y="4555519"/>
                  <a:pt x="2666826" y="4508188"/>
                  <a:pt x="2482321" y="4535848"/>
                </a:cubicBezTo>
                <a:cubicBezTo>
                  <a:pt x="2297816" y="4563508"/>
                  <a:pt x="2121926" y="4463412"/>
                  <a:pt x="1818444" y="4535848"/>
                </a:cubicBezTo>
                <a:cubicBezTo>
                  <a:pt x="1514962" y="4608284"/>
                  <a:pt x="1530652" y="4493751"/>
                  <a:pt x="1327753" y="4535848"/>
                </a:cubicBezTo>
                <a:cubicBezTo>
                  <a:pt x="1124854" y="4577945"/>
                  <a:pt x="1118407" y="4506017"/>
                  <a:pt x="923654" y="4535848"/>
                </a:cubicBezTo>
                <a:cubicBezTo>
                  <a:pt x="728901" y="4565679"/>
                  <a:pt x="642231" y="4509441"/>
                  <a:pt x="519555" y="4535848"/>
                </a:cubicBezTo>
                <a:cubicBezTo>
                  <a:pt x="396879" y="4562255"/>
                  <a:pt x="107205" y="4505434"/>
                  <a:pt x="0" y="4535848"/>
                </a:cubicBezTo>
                <a:cubicBezTo>
                  <a:pt x="-59019" y="4372674"/>
                  <a:pt x="32420" y="4259632"/>
                  <a:pt x="0" y="4014225"/>
                </a:cubicBezTo>
                <a:cubicBezTo>
                  <a:pt x="-32420" y="3768818"/>
                  <a:pt x="1770" y="3737377"/>
                  <a:pt x="0" y="3583320"/>
                </a:cubicBezTo>
                <a:cubicBezTo>
                  <a:pt x="-1770" y="3429263"/>
                  <a:pt x="66239" y="3093927"/>
                  <a:pt x="0" y="2925622"/>
                </a:cubicBezTo>
                <a:cubicBezTo>
                  <a:pt x="-66239" y="2757317"/>
                  <a:pt x="10191" y="2642190"/>
                  <a:pt x="0" y="2494716"/>
                </a:cubicBezTo>
                <a:cubicBezTo>
                  <a:pt x="-10191" y="2347242"/>
                  <a:pt x="17487" y="2174833"/>
                  <a:pt x="0" y="1973094"/>
                </a:cubicBezTo>
                <a:cubicBezTo>
                  <a:pt x="-17487" y="1771355"/>
                  <a:pt x="40143" y="1530606"/>
                  <a:pt x="0" y="1315396"/>
                </a:cubicBezTo>
                <a:cubicBezTo>
                  <a:pt x="-40143" y="1100186"/>
                  <a:pt x="14929" y="1046391"/>
                  <a:pt x="0" y="793773"/>
                </a:cubicBezTo>
                <a:cubicBezTo>
                  <a:pt x="-14929" y="541155"/>
                  <a:pt x="45861" y="268823"/>
                  <a:pt x="0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61468" y="2023696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9756" y="2045034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anose="02050604050505020204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1019" y="862717"/>
            <a:ext cx="8128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CITIES OF THE FUTURE</a:t>
            </a:r>
            <a:endParaRPr lang="en-US" sz="4400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222" y="413820"/>
            <a:ext cx="1267591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Unit 3</a:t>
            </a:r>
            <a:endParaRPr lang="en-US" sz="28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  <a:p>
            <a:pPr algn="ctr"/>
            <a:endParaRPr lang="en-US" sz="66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60"/>
          <p:cNvGrpSpPr/>
          <p:nvPr/>
        </p:nvGrpSpPr>
        <p:grpSpPr>
          <a:xfrm>
            <a:off x="4680493" y="2127372"/>
            <a:ext cx="6689921" cy="3776536"/>
            <a:chOff x="4997993" y="3905372"/>
            <a:chExt cx="6689921" cy="3776536"/>
          </a:xfrm>
        </p:grpSpPr>
        <p:sp>
          <p:nvSpPr>
            <p:cNvPr id="2871" name="Google Shape;2871;p60"/>
            <p:cNvSpPr/>
            <p:nvPr/>
          </p:nvSpPr>
          <p:spPr>
            <a:xfrm>
              <a:off x="4997993" y="3905372"/>
              <a:ext cx="6689921" cy="3776536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0"/>
            <p:cNvSpPr/>
            <p:nvPr/>
          </p:nvSpPr>
          <p:spPr>
            <a:xfrm>
              <a:off x="5008826" y="3907650"/>
              <a:ext cx="6679089" cy="3774258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6264" y="1163321"/>
            <a:ext cx="6013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GRAMMAR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que 15"/>
          <p:cNvSpPr/>
          <p:nvPr/>
        </p:nvSpPr>
        <p:spPr>
          <a:xfrm>
            <a:off x="275422" y="253388"/>
            <a:ext cx="8494005" cy="4605051"/>
          </a:xfrm>
          <a:prstGeom prst="plaque">
            <a:avLst/>
          </a:prstGeom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92938" y="25338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GRAMMAR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2938" y="817431"/>
            <a:ext cx="6907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STATIVE VERBS IN THE CONTINUOUS FORM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92761" y="1392086"/>
            <a:ext cx="8186089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1. Describe a state rather than an action.</a:t>
            </a:r>
            <a:endParaRPr lang="en-US" sz="1800" dirty="0"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- Thoughts and opinions (agree, believe, remember, think, understand)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- Feelings and emotions (hate, love, prefer)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- Senses (appear, feel, hear, look, see, seem, smell, taste)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ea typeface="Calibri" panose="020F0502020204030204" pitchFamily="34" charset="0"/>
              </a:rPr>
              <a:t>- Possession (belong, have, own)</a:t>
            </a:r>
            <a:endParaRPr lang="en-US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912" y="3074598"/>
            <a:ext cx="781151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2. Stative verbs are not normally used in the continuous form. However, some stative verbs can be used in the continuous form to describe actions, depending on the context.</a:t>
            </a:r>
            <a:endParaRPr lang="en-US" sz="1800" dirty="0"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1800" dirty="0" err="1">
                <a:effectLst/>
                <a:ea typeface="Calibri" panose="020F0502020204030204" pitchFamily="34" charset="0"/>
              </a:rPr>
              <a:t>Eg</a:t>
            </a:r>
            <a:r>
              <a:rPr lang="en-US" sz="1800" dirty="0">
                <a:effectLst/>
                <a:ea typeface="Calibri" panose="020F0502020204030204" pitchFamily="34" charset="0"/>
              </a:rPr>
              <a:t>: My dad </a:t>
            </a:r>
            <a:r>
              <a:rPr lang="en-US" sz="1800" b="1" i="1" dirty="0">
                <a:effectLst/>
                <a:ea typeface="Calibri" panose="020F0502020204030204" pitchFamily="34" charset="0"/>
              </a:rPr>
              <a:t>has</a:t>
            </a:r>
            <a:r>
              <a:rPr lang="en-US" sz="1800" dirty="0">
                <a:effectLst/>
                <a:ea typeface="Calibri" panose="020F0502020204030204" pitchFamily="34" charset="0"/>
              </a:rPr>
              <a:t> a new car.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       He </a:t>
            </a:r>
            <a:r>
              <a:rPr lang="en-US" sz="1800" b="1" i="1" dirty="0">
                <a:effectLst/>
                <a:ea typeface="Calibri" panose="020F0502020204030204" pitchFamily="34" charset="0"/>
              </a:rPr>
              <a:t>is having </a:t>
            </a:r>
            <a:r>
              <a:rPr lang="en-US" sz="1800" dirty="0">
                <a:effectLst/>
                <a:ea typeface="Calibri" panose="020F0502020204030204" pitchFamily="34" charset="0"/>
              </a:rPr>
              <a:t>a good time.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Folded Corner 19"/>
          <p:cNvSpPr/>
          <p:nvPr/>
        </p:nvSpPr>
        <p:spPr>
          <a:xfrm>
            <a:off x="253388" y="236174"/>
            <a:ext cx="8648241" cy="4671152"/>
          </a:xfrm>
          <a:custGeom>
            <a:avLst/>
            <a:gdLst>
              <a:gd name="connsiteX0" fmla="*/ 0 w 8648241"/>
              <a:gd name="connsiteY0" fmla="*/ 0 h 4671152"/>
              <a:gd name="connsiteX1" fmla="*/ 490067 w 8648241"/>
              <a:gd name="connsiteY1" fmla="*/ 0 h 4671152"/>
              <a:gd name="connsiteX2" fmla="*/ 980134 w 8648241"/>
              <a:gd name="connsiteY2" fmla="*/ 0 h 4671152"/>
              <a:gd name="connsiteX3" fmla="*/ 1470201 w 8648241"/>
              <a:gd name="connsiteY3" fmla="*/ 0 h 4671152"/>
              <a:gd name="connsiteX4" fmla="*/ 1960268 w 8648241"/>
              <a:gd name="connsiteY4" fmla="*/ 0 h 4671152"/>
              <a:gd name="connsiteX5" fmla="*/ 2709782 w 8648241"/>
              <a:gd name="connsiteY5" fmla="*/ 0 h 4671152"/>
              <a:gd name="connsiteX6" fmla="*/ 3286332 w 8648241"/>
              <a:gd name="connsiteY6" fmla="*/ 0 h 4671152"/>
              <a:gd name="connsiteX7" fmla="*/ 3689916 w 8648241"/>
              <a:gd name="connsiteY7" fmla="*/ 0 h 4671152"/>
              <a:gd name="connsiteX8" fmla="*/ 4179983 w 8648241"/>
              <a:gd name="connsiteY8" fmla="*/ 0 h 4671152"/>
              <a:gd name="connsiteX9" fmla="*/ 4583568 w 8648241"/>
              <a:gd name="connsiteY9" fmla="*/ 0 h 4671152"/>
              <a:gd name="connsiteX10" fmla="*/ 5246600 w 8648241"/>
              <a:gd name="connsiteY10" fmla="*/ 0 h 4671152"/>
              <a:gd name="connsiteX11" fmla="*/ 5909631 w 8648241"/>
              <a:gd name="connsiteY11" fmla="*/ 0 h 4671152"/>
              <a:gd name="connsiteX12" fmla="*/ 6659146 w 8648241"/>
              <a:gd name="connsiteY12" fmla="*/ 0 h 4671152"/>
              <a:gd name="connsiteX13" fmla="*/ 7322177 w 8648241"/>
              <a:gd name="connsiteY13" fmla="*/ 0 h 4671152"/>
              <a:gd name="connsiteX14" fmla="*/ 7725762 w 8648241"/>
              <a:gd name="connsiteY14" fmla="*/ 0 h 4671152"/>
              <a:gd name="connsiteX15" fmla="*/ 8129347 w 8648241"/>
              <a:gd name="connsiteY15" fmla="*/ 0 h 4671152"/>
              <a:gd name="connsiteX16" fmla="*/ 8648241 w 8648241"/>
              <a:gd name="connsiteY16" fmla="*/ 0 h 4671152"/>
              <a:gd name="connsiteX17" fmla="*/ 8648241 w 8648241"/>
              <a:gd name="connsiteY17" fmla="*/ 633940 h 4671152"/>
              <a:gd name="connsiteX18" fmla="*/ 8648241 w 8648241"/>
              <a:gd name="connsiteY18" fmla="*/ 1151101 h 4671152"/>
              <a:gd name="connsiteX19" fmla="*/ 8648241 w 8648241"/>
              <a:gd name="connsiteY19" fmla="*/ 1629336 h 4671152"/>
              <a:gd name="connsiteX20" fmla="*/ 8648241 w 8648241"/>
              <a:gd name="connsiteY20" fmla="*/ 2107571 h 4671152"/>
              <a:gd name="connsiteX21" fmla="*/ 8648241 w 8648241"/>
              <a:gd name="connsiteY21" fmla="*/ 2546880 h 4671152"/>
              <a:gd name="connsiteX22" fmla="*/ 8648241 w 8648241"/>
              <a:gd name="connsiteY22" fmla="*/ 3102967 h 4671152"/>
              <a:gd name="connsiteX23" fmla="*/ 8648241 w 8648241"/>
              <a:gd name="connsiteY23" fmla="*/ 3892611 h 4671152"/>
              <a:gd name="connsiteX24" fmla="*/ 8243400 w 8648241"/>
              <a:gd name="connsiteY24" fmla="*/ 4297452 h 4671152"/>
              <a:gd name="connsiteX25" fmla="*/ 7869700 w 8648241"/>
              <a:gd name="connsiteY25" fmla="*/ 4671152 h 4671152"/>
              <a:gd name="connsiteX26" fmla="*/ 7150185 w 8648241"/>
              <a:gd name="connsiteY26" fmla="*/ 4671152 h 4671152"/>
              <a:gd name="connsiteX27" fmla="*/ 6588063 w 8648241"/>
              <a:gd name="connsiteY27" fmla="*/ 4671152 h 4671152"/>
              <a:gd name="connsiteX28" fmla="*/ 6262033 w 8648241"/>
              <a:gd name="connsiteY28" fmla="*/ 4671152 h 4671152"/>
              <a:gd name="connsiteX29" fmla="*/ 5778608 w 8648241"/>
              <a:gd name="connsiteY29" fmla="*/ 4671152 h 4671152"/>
              <a:gd name="connsiteX30" fmla="*/ 5373881 w 8648241"/>
              <a:gd name="connsiteY30" fmla="*/ 4671152 h 4671152"/>
              <a:gd name="connsiteX31" fmla="*/ 4733062 w 8648241"/>
              <a:gd name="connsiteY31" fmla="*/ 4671152 h 4671152"/>
              <a:gd name="connsiteX32" fmla="*/ 4092244 w 8648241"/>
              <a:gd name="connsiteY32" fmla="*/ 4671152 h 4671152"/>
              <a:gd name="connsiteX33" fmla="*/ 3372729 w 8648241"/>
              <a:gd name="connsiteY33" fmla="*/ 4671152 h 4671152"/>
              <a:gd name="connsiteX34" fmla="*/ 2731910 w 8648241"/>
              <a:gd name="connsiteY34" fmla="*/ 4671152 h 4671152"/>
              <a:gd name="connsiteX35" fmla="*/ 2405880 w 8648241"/>
              <a:gd name="connsiteY35" fmla="*/ 4671152 h 4671152"/>
              <a:gd name="connsiteX36" fmla="*/ 1686364 w 8648241"/>
              <a:gd name="connsiteY36" fmla="*/ 4671152 h 4671152"/>
              <a:gd name="connsiteX37" fmla="*/ 1202940 w 8648241"/>
              <a:gd name="connsiteY37" fmla="*/ 4671152 h 4671152"/>
              <a:gd name="connsiteX38" fmla="*/ 719515 w 8648241"/>
              <a:gd name="connsiteY38" fmla="*/ 4671152 h 4671152"/>
              <a:gd name="connsiteX39" fmla="*/ 0 w 8648241"/>
              <a:gd name="connsiteY39" fmla="*/ 4671152 h 4671152"/>
              <a:gd name="connsiteX40" fmla="*/ 0 w 8648241"/>
              <a:gd name="connsiteY40" fmla="*/ 4040546 h 4671152"/>
              <a:gd name="connsiteX41" fmla="*/ 0 w 8648241"/>
              <a:gd name="connsiteY41" fmla="*/ 3456652 h 4671152"/>
              <a:gd name="connsiteX42" fmla="*/ 0 w 8648241"/>
              <a:gd name="connsiteY42" fmla="*/ 2872758 h 4671152"/>
              <a:gd name="connsiteX43" fmla="*/ 0 w 8648241"/>
              <a:gd name="connsiteY43" fmla="*/ 2195441 h 4671152"/>
              <a:gd name="connsiteX44" fmla="*/ 0 w 8648241"/>
              <a:gd name="connsiteY44" fmla="*/ 1611547 h 4671152"/>
              <a:gd name="connsiteX45" fmla="*/ 0 w 8648241"/>
              <a:gd name="connsiteY45" fmla="*/ 934230 h 4671152"/>
              <a:gd name="connsiteX46" fmla="*/ 0 w 8648241"/>
              <a:gd name="connsiteY46" fmla="*/ 0 h 4671152"/>
              <a:gd name="connsiteX0-1" fmla="*/ 7869700 w 8648241"/>
              <a:gd name="connsiteY0-2" fmla="*/ 4671152 h 4671152"/>
              <a:gd name="connsiteX1-3" fmla="*/ 7945997 w 8648241"/>
              <a:gd name="connsiteY1-4" fmla="*/ 4365964 h 4671152"/>
              <a:gd name="connsiteX2-5" fmla="*/ 8025408 w 8648241"/>
              <a:gd name="connsiteY2-6" fmla="*/ 4048319 h 4671152"/>
              <a:gd name="connsiteX3-7" fmla="*/ 8343053 w 8648241"/>
              <a:gd name="connsiteY3-8" fmla="*/ 3968908 h 4671152"/>
              <a:gd name="connsiteX4-9" fmla="*/ 8648241 w 8648241"/>
              <a:gd name="connsiteY4-10" fmla="*/ 3892611 h 4671152"/>
              <a:gd name="connsiteX5-11" fmla="*/ 8251185 w 8648241"/>
              <a:gd name="connsiteY5-12" fmla="*/ 4289667 h 4671152"/>
              <a:gd name="connsiteX6-13" fmla="*/ 7869700 w 8648241"/>
              <a:gd name="connsiteY6-14" fmla="*/ 4671152 h 4671152"/>
              <a:gd name="connsiteX0-15" fmla="*/ 7869700 w 8648241"/>
              <a:gd name="connsiteY0-16" fmla="*/ 4671152 h 4671152"/>
              <a:gd name="connsiteX1-17" fmla="*/ 7947554 w 8648241"/>
              <a:gd name="connsiteY1-18" fmla="*/ 4359736 h 4671152"/>
              <a:gd name="connsiteX2-19" fmla="*/ 8025408 w 8648241"/>
              <a:gd name="connsiteY2-20" fmla="*/ 4048319 h 4671152"/>
              <a:gd name="connsiteX3-21" fmla="*/ 8324368 w 8648241"/>
              <a:gd name="connsiteY3-22" fmla="*/ 3973579 h 4671152"/>
              <a:gd name="connsiteX4-23" fmla="*/ 8648241 w 8648241"/>
              <a:gd name="connsiteY4-24" fmla="*/ 3892611 h 4671152"/>
              <a:gd name="connsiteX5-25" fmla="*/ 8251185 w 8648241"/>
              <a:gd name="connsiteY5-26" fmla="*/ 4289667 h 4671152"/>
              <a:gd name="connsiteX6-27" fmla="*/ 7869700 w 8648241"/>
              <a:gd name="connsiteY6-28" fmla="*/ 4671152 h 4671152"/>
              <a:gd name="connsiteX7-29" fmla="*/ 7386276 w 8648241"/>
              <a:gd name="connsiteY7-30" fmla="*/ 4671152 h 4671152"/>
              <a:gd name="connsiteX8-31" fmla="*/ 6745457 w 8648241"/>
              <a:gd name="connsiteY8-32" fmla="*/ 4671152 h 4671152"/>
              <a:gd name="connsiteX9-33" fmla="*/ 6183336 w 8648241"/>
              <a:gd name="connsiteY9-34" fmla="*/ 4671152 h 4671152"/>
              <a:gd name="connsiteX10-35" fmla="*/ 5699911 w 8648241"/>
              <a:gd name="connsiteY10-36" fmla="*/ 4671152 h 4671152"/>
              <a:gd name="connsiteX11-37" fmla="*/ 4980396 w 8648241"/>
              <a:gd name="connsiteY11-38" fmla="*/ 4671152 h 4671152"/>
              <a:gd name="connsiteX12-39" fmla="*/ 4575668 w 8648241"/>
              <a:gd name="connsiteY12-40" fmla="*/ 4671152 h 4671152"/>
              <a:gd name="connsiteX13-41" fmla="*/ 3934850 w 8648241"/>
              <a:gd name="connsiteY13-42" fmla="*/ 4671152 h 4671152"/>
              <a:gd name="connsiteX14-43" fmla="*/ 3608820 w 8648241"/>
              <a:gd name="connsiteY14-44" fmla="*/ 4671152 h 4671152"/>
              <a:gd name="connsiteX15-45" fmla="*/ 3204092 w 8648241"/>
              <a:gd name="connsiteY15-46" fmla="*/ 4671152 h 4671152"/>
              <a:gd name="connsiteX16-47" fmla="*/ 2720668 w 8648241"/>
              <a:gd name="connsiteY16-48" fmla="*/ 4671152 h 4671152"/>
              <a:gd name="connsiteX17-49" fmla="*/ 2394637 w 8648241"/>
              <a:gd name="connsiteY17-50" fmla="*/ 4671152 h 4671152"/>
              <a:gd name="connsiteX18-51" fmla="*/ 1832516 w 8648241"/>
              <a:gd name="connsiteY18-52" fmla="*/ 4671152 h 4671152"/>
              <a:gd name="connsiteX19-53" fmla="*/ 1427788 w 8648241"/>
              <a:gd name="connsiteY19-54" fmla="*/ 4671152 h 4671152"/>
              <a:gd name="connsiteX20-55" fmla="*/ 865667 w 8648241"/>
              <a:gd name="connsiteY20-56" fmla="*/ 4671152 h 4671152"/>
              <a:gd name="connsiteX21-57" fmla="*/ 0 w 8648241"/>
              <a:gd name="connsiteY21-58" fmla="*/ 4671152 h 4671152"/>
              <a:gd name="connsiteX22-59" fmla="*/ 0 w 8648241"/>
              <a:gd name="connsiteY22-60" fmla="*/ 4087258 h 4671152"/>
              <a:gd name="connsiteX23-61" fmla="*/ 0 w 8648241"/>
              <a:gd name="connsiteY23-62" fmla="*/ 3409941 h 4671152"/>
              <a:gd name="connsiteX24-63" fmla="*/ 0 w 8648241"/>
              <a:gd name="connsiteY24-64" fmla="*/ 2966182 h 4671152"/>
              <a:gd name="connsiteX25-65" fmla="*/ 0 w 8648241"/>
              <a:gd name="connsiteY25-66" fmla="*/ 2382288 h 4671152"/>
              <a:gd name="connsiteX26-67" fmla="*/ 0 w 8648241"/>
              <a:gd name="connsiteY26-68" fmla="*/ 1704970 h 4671152"/>
              <a:gd name="connsiteX27-69" fmla="*/ 0 w 8648241"/>
              <a:gd name="connsiteY27-70" fmla="*/ 1074365 h 4671152"/>
              <a:gd name="connsiteX28-71" fmla="*/ 0 w 8648241"/>
              <a:gd name="connsiteY28-72" fmla="*/ 0 h 4671152"/>
              <a:gd name="connsiteX29-73" fmla="*/ 490067 w 8648241"/>
              <a:gd name="connsiteY29-74" fmla="*/ 0 h 4671152"/>
              <a:gd name="connsiteX30-75" fmla="*/ 1239581 w 8648241"/>
              <a:gd name="connsiteY30-76" fmla="*/ 0 h 4671152"/>
              <a:gd name="connsiteX31-77" fmla="*/ 1556683 w 8648241"/>
              <a:gd name="connsiteY31-78" fmla="*/ 0 h 4671152"/>
              <a:gd name="connsiteX32-79" fmla="*/ 1873786 w 8648241"/>
              <a:gd name="connsiteY32-80" fmla="*/ 0 h 4671152"/>
              <a:gd name="connsiteX33-81" fmla="*/ 2277370 w 8648241"/>
              <a:gd name="connsiteY33-82" fmla="*/ 0 h 4671152"/>
              <a:gd name="connsiteX34-83" fmla="*/ 2767437 w 8648241"/>
              <a:gd name="connsiteY34-84" fmla="*/ 0 h 4671152"/>
              <a:gd name="connsiteX35-85" fmla="*/ 3516951 w 8648241"/>
              <a:gd name="connsiteY35-86" fmla="*/ 0 h 4671152"/>
              <a:gd name="connsiteX36-87" fmla="*/ 4266466 w 8648241"/>
              <a:gd name="connsiteY36-88" fmla="*/ 0 h 4671152"/>
              <a:gd name="connsiteX37-89" fmla="*/ 4929497 w 8648241"/>
              <a:gd name="connsiteY37-90" fmla="*/ 0 h 4671152"/>
              <a:gd name="connsiteX38-91" fmla="*/ 5333082 w 8648241"/>
              <a:gd name="connsiteY38-92" fmla="*/ 0 h 4671152"/>
              <a:gd name="connsiteX39-93" fmla="*/ 5736667 w 8648241"/>
              <a:gd name="connsiteY39-94" fmla="*/ 0 h 4671152"/>
              <a:gd name="connsiteX40-95" fmla="*/ 6226734 w 8648241"/>
              <a:gd name="connsiteY40-96" fmla="*/ 0 h 4671152"/>
              <a:gd name="connsiteX41-97" fmla="*/ 6543836 w 8648241"/>
              <a:gd name="connsiteY41-98" fmla="*/ 0 h 4671152"/>
              <a:gd name="connsiteX42-99" fmla="*/ 7293350 w 8648241"/>
              <a:gd name="connsiteY42-100" fmla="*/ 0 h 4671152"/>
              <a:gd name="connsiteX43-101" fmla="*/ 7696934 w 8648241"/>
              <a:gd name="connsiteY43-102" fmla="*/ 0 h 4671152"/>
              <a:gd name="connsiteX44-103" fmla="*/ 8014037 w 8648241"/>
              <a:gd name="connsiteY44-104" fmla="*/ 0 h 4671152"/>
              <a:gd name="connsiteX45-105" fmla="*/ 8648241 w 8648241"/>
              <a:gd name="connsiteY45-106" fmla="*/ 0 h 4671152"/>
              <a:gd name="connsiteX46-107" fmla="*/ 8648241 w 8648241"/>
              <a:gd name="connsiteY46-108" fmla="*/ 556087 h 4671152"/>
              <a:gd name="connsiteX47" fmla="*/ 8648241 w 8648241"/>
              <a:gd name="connsiteY47" fmla="*/ 1190027 h 4671152"/>
              <a:gd name="connsiteX48" fmla="*/ 8648241 w 8648241"/>
              <a:gd name="connsiteY48" fmla="*/ 1746114 h 4671152"/>
              <a:gd name="connsiteX49" fmla="*/ 8648241 w 8648241"/>
              <a:gd name="connsiteY49" fmla="*/ 2185423 h 4671152"/>
              <a:gd name="connsiteX50" fmla="*/ 8648241 w 8648241"/>
              <a:gd name="connsiteY50" fmla="*/ 2624732 h 4671152"/>
              <a:gd name="connsiteX51" fmla="*/ 8648241 w 8648241"/>
              <a:gd name="connsiteY51" fmla="*/ 3258671 h 4671152"/>
              <a:gd name="connsiteX52" fmla="*/ 8648241 w 8648241"/>
              <a:gd name="connsiteY52" fmla="*/ 3892611 h 46711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  <a:cxn ang="0">
                <a:pos x="connsiteX8-31" y="connsiteY8-32"/>
              </a:cxn>
              <a:cxn ang="0">
                <a:pos x="connsiteX9-33" y="connsiteY9-34"/>
              </a:cxn>
              <a:cxn ang="0">
                <a:pos x="connsiteX10-35" y="connsiteY10-36"/>
              </a:cxn>
              <a:cxn ang="0">
                <a:pos x="connsiteX11-37" y="connsiteY11-38"/>
              </a:cxn>
              <a:cxn ang="0">
                <a:pos x="connsiteX12-39" y="connsiteY12-40"/>
              </a:cxn>
              <a:cxn ang="0">
                <a:pos x="connsiteX13-41" y="connsiteY13-42"/>
              </a:cxn>
              <a:cxn ang="0">
                <a:pos x="connsiteX14-43" y="connsiteY14-44"/>
              </a:cxn>
              <a:cxn ang="0">
                <a:pos x="connsiteX15-45" y="connsiteY15-46"/>
              </a:cxn>
              <a:cxn ang="0">
                <a:pos x="connsiteX16-47" y="connsiteY16-48"/>
              </a:cxn>
              <a:cxn ang="0">
                <a:pos x="connsiteX17-49" y="connsiteY17-50"/>
              </a:cxn>
              <a:cxn ang="0">
                <a:pos x="connsiteX18-51" y="connsiteY18-52"/>
              </a:cxn>
              <a:cxn ang="0">
                <a:pos x="connsiteX19-53" y="connsiteY19-54"/>
              </a:cxn>
              <a:cxn ang="0">
                <a:pos x="connsiteX20-55" y="connsiteY20-56"/>
              </a:cxn>
              <a:cxn ang="0">
                <a:pos x="connsiteX21-57" y="connsiteY21-58"/>
              </a:cxn>
              <a:cxn ang="0">
                <a:pos x="connsiteX22-59" y="connsiteY22-60"/>
              </a:cxn>
              <a:cxn ang="0">
                <a:pos x="connsiteX23-61" y="connsiteY23-62"/>
              </a:cxn>
              <a:cxn ang="0">
                <a:pos x="connsiteX24-63" y="connsiteY24-64"/>
              </a:cxn>
              <a:cxn ang="0">
                <a:pos x="connsiteX25-65" y="connsiteY25-66"/>
              </a:cxn>
              <a:cxn ang="0">
                <a:pos x="connsiteX26-67" y="connsiteY26-68"/>
              </a:cxn>
              <a:cxn ang="0">
                <a:pos x="connsiteX27-69" y="connsiteY27-70"/>
              </a:cxn>
              <a:cxn ang="0">
                <a:pos x="connsiteX28-71" y="connsiteY28-72"/>
              </a:cxn>
              <a:cxn ang="0">
                <a:pos x="connsiteX29-73" y="connsiteY29-74"/>
              </a:cxn>
              <a:cxn ang="0">
                <a:pos x="connsiteX30-75" y="connsiteY30-76"/>
              </a:cxn>
              <a:cxn ang="0">
                <a:pos x="connsiteX31-77" y="connsiteY31-78"/>
              </a:cxn>
              <a:cxn ang="0">
                <a:pos x="connsiteX32-79" y="connsiteY32-80"/>
              </a:cxn>
              <a:cxn ang="0">
                <a:pos x="connsiteX33-81" y="connsiteY33-82"/>
              </a:cxn>
              <a:cxn ang="0">
                <a:pos x="connsiteX34-83" y="connsiteY34-84"/>
              </a:cxn>
              <a:cxn ang="0">
                <a:pos x="connsiteX35-85" y="connsiteY35-86"/>
              </a:cxn>
              <a:cxn ang="0">
                <a:pos x="connsiteX36-87" y="connsiteY36-88"/>
              </a:cxn>
              <a:cxn ang="0">
                <a:pos x="connsiteX37-89" y="connsiteY37-90"/>
              </a:cxn>
              <a:cxn ang="0">
                <a:pos x="connsiteX38-91" y="connsiteY38-92"/>
              </a:cxn>
              <a:cxn ang="0">
                <a:pos x="connsiteX39-93" y="connsiteY39-94"/>
              </a:cxn>
              <a:cxn ang="0">
                <a:pos x="connsiteX40-95" y="connsiteY40-96"/>
              </a:cxn>
              <a:cxn ang="0">
                <a:pos x="connsiteX41-97" y="connsiteY41-98"/>
              </a:cxn>
              <a:cxn ang="0">
                <a:pos x="connsiteX42-99" y="connsiteY42-100"/>
              </a:cxn>
              <a:cxn ang="0">
                <a:pos x="connsiteX43-101" y="connsiteY43-102"/>
              </a:cxn>
              <a:cxn ang="0">
                <a:pos x="connsiteX44-103" y="connsiteY44-104"/>
              </a:cxn>
              <a:cxn ang="0">
                <a:pos x="connsiteX45-105" y="connsiteY45-106"/>
              </a:cxn>
              <a:cxn ang="0">
                <a:pos x="connsiteX46-107" y="connsiteY46-108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648241" h="4671152" stroke="0" extrusionOk="0">
                <a:moveTo>
                  <a:pt x="0" y="0"/>
                </a:moveTo>
                <a:cubicBezTo>
                  <a:pt x="214360" y="-40174"/>
                  <a:pt x="313610" y="43992"/>
                  <a:pt x="490067" y="0"/>
                </a:cubicBezTo>
                <a:cubicBezTo>
                  <a:pt x="666524" y="-43992"/>
                  <a:pt x="880876" y="6664"/>
                  <a:pt x="980134" y="0"/>
                </a:cubicBezTo>
                <a:cubicBezTo>
                  <a:pt x="1079392" y="-6664"/>
                  <a:pt x="1253597" y="15510"/>
                  <a:pt x="1470201" y="0"/>
                </a:cubicBezTo>
                <a:cubicBezTo>
                  <a:pt x="1686805" y="-15510"/>
                  <a:pt x="1766768" y="1600"/>
                  <a:pt x="1960268" y="0"/>
                </a:cubicBezTo>
                <a:cubicBezTo>
                  <a:pt x="2153768" y="-1600"/>
                  <a:pt x="2337144" y="86687"/>
                  <a:pt x="2709782" y="0"/>
                </a:cubicBezTo>
                <a:cubicBezTo>
                  <a:pt x="3082420" y="-86687"/>
                  <a:pt x="3004015" y="53586"/>
                  <a:pt x="3286332" y="0"/>
                </a:cubicBezTo>
                <a:cubicBezTo>
                  <a:pt x="3568649" y="-53586"/>
                  <a:pt x="3592062" y="35122"/>
                  <a:pt x="3689916" y="0"/>
                </a:cubicBezTo>
                <a:cubicBezTo>
                  <a:pt x="3787770" y="-35122"/>
                  <a:pt x="4046238" y="18863"/>
                  <a:pt x="4179983" y="0"/>
                </a:cubicBezTo>
                <a:cubicBezTo>
                  <a:pt x="4313728" y="-18863"/>
                  <a:pt x="4393997" y="46208"/>
                  <a:pt x="4583568" y="0"/>
                </a:cubicBezTo>
                <a:cubicBezTo>
                  <a:pt x="4773140" y="-46208"/>
                  <a:pt x="4991774" y="24369"/>
                  <a:pt x="5246600" y="0"/>
                </a:cubicBezTo>
                <a:cubicBezTo>
                  <a:pt x="5501426" y="-24369"/>
                  <a:pt x="5655240" y="8367"/>
                  <a:pt x="5909631" y="0"/>
                </a:cubicBezTo>
                <a:cubicBezTo>
                  <a:pt x="6164022" y="-8367"/>
                  <a:pt x="6444102" y="24502"/>
                  <a:pt x="6659146" y="0"/>
                </a:cubicBezTo>
                <a:cubicBezTo>
                  <a:pt x="6874191" y="-24502"/>
                  <a:pt x="7184819" y="215"/>
                  <a:pt x="7322177" y="0"/>
                </a:cubicBezTo>
                <a:cubicBezTo>
                  <a:pt x="7459535" y="-215"/>
                  <a:pt x="7620705" y="42371"/>
                  <a:pt x="7725762" y="0"/>
                </a:cubicBezTo>
                <a:cubicBezTo>
                  <a:pt x="7830819" y="-42371"/>
                  <a:pt x="7994116" y="20679"/>
                  <a:pt x="8129347" y="0"/>
                </a:cubicBezTo>
                <a:cubicBezTo>
                  <a:pt x="8264579" y="-20679"/>
                  <a:pt x="8483879" y="17146"/>
                  <a:pt x="8648241" y="0"/>
                </a:cubicBezTo>
                <a:cubicBezTo>
                  <a:pt x="8655648" y="188177"/>
                  <a:pt x="8595984" y="453513"/>
                  <a:pt x="8648241" y="633940"/>
                </a:cubicBezTo>
                <a:cubicBezTo>
                  <a:pt x="8700498" y="814367"/>
                  <a:pt x="8604299" y="927351"/>
                  <a:pt x="8648241" y="1151101"/>
                </a:cubicBezTo>
                <a:cubicBezTo>
                  <a:pt x="8692183" y="1374851"/>
                  <a:pt x="8621840" y="1526723"/>
                  <a:pt x="8648241" y="1629336"/>
                </a:cubicBezTo>
                <a:cubicBezTo>
                  <a:pt x="8674642" y="1731949"/>
                  <a:pt x="8607808" y="1931074"/>
                  <a:pt x="8648241" y="2107571"/>
                </a:cubicBezTo>
                <a:cubicBezTo>
                  <a:pt x="8688674" y="2284068"/>
                  <a:pt x="8618437" y="2380272"/>
                  <a:pt x="8648241" y="2546880"/>
                </a:cubicBezTo>
                <a:cubicBezTo>
                  <a:pt x="8678045" y="2713488"/>
                  <a:pt x="8612087" y="2960278"/>
                  <a:pt x="8648241" y="3102967"/>
                </a:cubicBezTo>
                <a:cubicBezTo>
                  <a:pt x="8684395" y="3245656"/>
                  <a:pt x="8576256" y="3588106"/>
                  <a:pt x="8648241" y="3892611"/>
                </a:cubicBezTo>
                <a:cubicBezTo>
                  <a:pt x="8520628" y="4023499"/>
                  <a:pt x="8425834" y="4109195"/>
                  <a:pt x="8243400" y="4297452"/>
                </a:cubicBezTo>
                <a:cubicBezTo>
                  <a:pt x="8060966" y="4485709"/>
                  <a:pt x="8012818" y="4468426"/>
                  <a:pt x="7869700" y="4671152"/>
                </a:cubicBezTo>
                <a:cubicBezTo>
                  <a:pt x="7549928" y="4737138"/>
                  <a:pt x="7315328" y="4669594"/>
                  <a:pt x="7150185" y="4671152"/>
                </a:cubicBezTo>
                <a:cubicBezTo>
                  <a:pt x="6985043" y="4672710"/>
                  <a:pt x="6803181" y="4667657"/>
                  <a:pt x="6588063" y="4671152"/>
                </a:cubicBezTo>
                <a:cubicBezTo>
                  <a:pt x="6372945" y="4674647"/>
                  <a:pt x="6381117" y="4661255"/>
                  <a:pt x="6262033" y="4671152"/>
                </a:cubicBezTo>
                <a:cubicBezTo>
                  <a:pt x="6142949" y="4681049"/>
                  <a:pt x="6001486" y="4613709"/>
                  <a:pt x="5778608" y="4671152"/>
                </a:cubicBezTo>
                <a:cubicBezTo>
                  <a:pt x="5555730" y="4728595"/>
                  <a:pt x="5486484" y="4645554"/>
                  <a:pt x="5373881" y="4671152"/>
                </a:cubicBezTo>
                <a:cubicBezTo>
                  <a:pt x="5261278" y="4696750"/>
                  <a:pt x="5033085" y="4594540"/>
                  <a:pt x="4733062" y="4671152"/>
                </a:cubicBezTo>
                <a:cubicBezTo>
                  <a:pt x="4433039" y="4747764"/>
                  <a:pt x="4321252" y="4608537"/>
                  <a:pt x="4092244" y="4671152"/>
                </a:cubicBezTo>
                <a:cubicBezTo>
                  <a:pt x="3863236" y="4733767"/>
                  <a:pt x="3647644" y="4665999"/>
                  <a:pt x="3372729" y="4671152"/>
                </a:cubicBezTo>
                <a:cubicBezTo>
                  <a:pt x="3097814" y="4676305"/>
                  <a:pt x="2905316" y="4666104"/>
                  <a:pt x="2731910" y="4671152"/>
                </a:cubicBezTo>
                <a:cubicBezTo>
                  <a:pt x="2558504" y="4676200"/>
                  <a:pt x="2497455" y="4643154"/>
                  <a:pt x="2405880" y="4671152"/>
                </a:cubicBezTo>
                <a:cubicBezTo>
                  <a:pt x="2314305" y="4699150"/>
                  <a:pt x="1996110" y="4611814"/>
                  <a:pt x="1686364" y="4671152"/>
                </a:cubicBezTo>
                <a:cubicBezTo>
                  <a:pt x="1376618" y="4730490"/>
                  <a:pt x="1414091" y="4653292"/>
                  <a:pt x="1202940" y="4671152"/>
                </a:cubicBezTo>
                <a:cubicBezTo>
                  <a:pt x="991789" y="4689012"/>
                  <a:pt x="954060" y="4639267"/>
                  <a:pt x="719515" y="4671152"/>
                </a:cubicBezTo>
                <a:cubicBezTo>
                  <a:pt x="484970" y="4703037"/>
                  <a:pt x="215461" y="4661214"/>
                  <a:pt x="0" y="4671152"/>
                </a:cubicBezTo>
                <a:cubicBezTo>
                  <a:pt x="-61391" y="4445045"/>
                  <a:pt x="11676" y="4245644"/>
                  <a:pt x="0" y="4040546"/>
                </a:cubicBezTo>
                <a:cubicBezTo>
                  <a:pt x="-11676" y="3835448"/>
                  <a:pt x="453" y="3735761"/>
                  <a:pt x="0" y="3456652"/>
                </a:cubicBezTo>
                <a:cubicBezTo>
                  <a:pt x="-453" y="3177543"/>
                  <a:pt x="44801" y="3164391"/>
                  <a:pt x="0" y="2872758"/>
                </a:cubicBezTo>
                <a:cubicBezTo>
                  <a:pt x="-44801" y="2581125"/>
                  <a:pt x="64053" y="2386786"/>
                  <a:pt x="0" y="2195441"/>
                </a:cubicBezTo>
                <a:cubicBezTo>
                  <a:pt x="-64053" y="2004096"/>
                  <a:pt x="14284" y="1880583"/>
                  <a:pt x="0" y="1611547"/>
                </a:cubicBezTo>
                <a:cubicBezTo>
                  <a:pt x="-14284" y="1342511"/>
                  <a:pt x="17945" y="1238272"/>
                  <a:pt x="0" y="934230"/>
                </a:cubicBezTo>
                <a:cubicBezTo>
                  <a:pt x="-17945" y="630188"/>
                  <a:pt x="67177" y="306116"/>
                  <a:pt x="0" y="0"/>
                </a:cubicBezTo>
                <a:close/>
              </a:path>
              <a:path w="8648241" h="4671152" fill="darkenLess" stroke="0" extrusionOk="0">
                <a:moveTo>
                  <a:pt x="7869700" y="4671152"/>
                </a:moveTo>
                <a:cubicBezTo>
                  <a:pt x="7884567" y="4540449"/>
                  <a:pt x="7951833" y="4475171"/>
                  <a:pt x="7945997" y="4365964"/>
                </a:cubicBezTo>
                <a:cubicBezTo>
                  <a:pt x="7940161" y="4256757"/>
                  <a:pt x="7986941" y="4206590"/>
                  <a:pt x="8025408" y="4048319"/>
                </a:cubicBezTo>
                <a:cubicBezTo>
                  <a:pt x="8136169" y="4005656"/>
                  <a:pt x="8259147" y="4024890"/>
                  <a:pt x="8343053" y="3968908"/>
                </a:cubicBezTo>
                <a:cubicBezTo>
                  <a:pt x="8426959" y="3912926"/>
                  <a:pt x="8520559" y="3949442"/>
                  <a:pt x="8648241" y="3892611"/>
                </a:cubicBezTo>
                <a:cubicBezTo>
                  <a:pt x="8478813" y="4085238"/>
                  <a:pt x="8296095" y="4171456"/>
                  <a:pt x="8251185" y="4289667"/>
                </a:cubicBezTo>
                <a:cubicBezTo>
                  <a:pt x="8206275" y="4407878"/>
                  <a:pt x="7975216" y="4502814"/>
                  <a:pt x="7869700" y="4671152"/>
                </a:cubicBezTo>
                <a:close/>
              </a:path>
              <a:path w="8648241" h="4671152" fill="none" extrusionOk="0">
                <a:moveTo>
                  <a:pt x="7869700" y="4671152"/>
                </a:moveTo>
                <a:cubicBezTo>
                  <a:pt x="7861756" y="4563340"/>
                  <a:pt x="7931229" y="4513889"/>
                  <a:pt x="7947554" y="4359736"/>
                </a:cubicBezTo>
                <a:cubicBezTo>
                  <a:pt x="7963879" y="4205583"/>
                  <a:pt x="8013430" y="4197528"/>
                  <a:pt x="8025408" y="4048319"/>
                </a:cubicBezTo>
                <a:cubicBezTo>
                  <a:pt x="8140608" y="4010662"/>
                  <a:pt x="8220433" y="4027222"/>
                  <a:pt x="8324368" y="3973579"/>
                </a:cubicBezTo>
                <a:cubicBezTo>
                  <a:pt x="8428303" y="3919936"/>
                  <a:pt x="8497910" y="3933233"/>
                  <a:pt x="8648241" y="3892611"/>
                </a:cubicBezTo>
                <a:cubicBezTo>
                  <a:pt x="8556763" y="4019082"/>
                  <a:pt x="8381557" y="4072146"/>
                  <a:pt x="8251185" y="4289667"/>
                </a:cubicBezTo>
                <a:cubicBezTo>
                  <a:pt x="8120813" y="4507188"/>
                  <a:pt x="8049431" y="4472968"/>
                  <a:pt x="7869700" y="4671152"/>
                </a:cubicBezTo>
                <a:cubicBezTo>
                  <a:pt x="7651331" y="4671315"/>
                  <a:pt x="7494184" y="4633769"/>
                  <a:pt x="7386276" y="4671152"/>
                </a:cubicBezTo>
                <a:cubicBezTo>
                  <a:pt x="7278368" y="4708535"/>
                  <a:pt x="6875571" y="4620258"/>
                  <a:pt x="6745457" y="4671152"/>
                </a:cubicBezTo>
                <a:cubicBezTo>
                  <a:pt x="6615343" y="4722046"/>
                  <a:pt x="6363007" y="4612220"/>
                  <a:pt x="6183336" y="4671152"/>
                </a:cubicBezTo>
                <a:cubicBezTo>
                  <a:pt x="6003665" y="4730084"/>
                  <a:pt x="5800942" y="4659866"/>
                  <a:pt x="5699911" y="4671152"/>
                </a:cubicBezTo>
                <a:cubicBezTo>
                  <a:pt x="5598880" y="4682438"/>
                  <a:pt x="5323017" y="4617844"/>
                  <a:pt x="4980396" y="4671152"/>
                </a:cubicBezTo>
                <a:cubicBezTo>
                  <a:pt x="4637776" y="4724460"/>
                  <a:pt x="4675512" y="4638616"/>
                  <a:pt x="4575668" y="4671152"/>
                </a:cubicBezTo>
                <a:cubicBezTo>
                  <a:pt x="4475824" y="4703688"/>
                  <a:pt x="4119471" y="4629278"/>
                  <a:pt x="3934850" y="4671152"/>
                </a:cubicBezTo>
                <a:cubicBezTo>
                  <a:pt x="3750229" y="4713026"/>
                  <a:pt x="3728959" y="4649122"/>
                  <a:pt x="3608820" y="4671152"/>
                </a:cubicBezTo>
                <a:cubicBezTo>
                  <a:pt x="3488681" y="4693182"/>
                  <a:pt x="3352650" y="4664626"/>
                  <a:pt x="3204092" y="4671152"/>
                </a:cubicBezTo>
                <a:cubicBezTo>
                  <a:pt x="3055534" y="4677678"/>
                  <a:pt x="2910202" y="4659391"/>
                  <a:pt x="2720668" y="4671152"/>
                </a:cubicBezTo>
                <a:cubicBezTo>
                  <a:pt x="2531134" y="4682913"/>
                  <a:pt x="2508151" y="4632427"/>
                  <a:pt x="2394637" y="4671152"/>
                </a:cubicBezTo>
                <a:cubicBezTo>
                  <a:pt x="2281123" y="4709877"/>
                  <a:pt x="1972857" y="4641238"/>
                  <a:pt x="1832516" y="4671152"/>
                </a:cubicBezTo>
                <a:cubicBezTo>
                  <a:pt x="1692175" y="4701066"/>
                  <a:pt x="1588192" y="4654712"/>
                  <a:pt x="1427788" y="4671152"/>
                </a:cubicBezTo>
                <a:cubicBezTo>
                  <a:pt x="1267384" y="4687592"/>
                  <a:pt x="1053426" y="4636880"/>
                  <a:pt x="865667" y="4671152"/>
                </a:cubicBezTo>
                <a:cubicBezTo>
                  <a:pt x="677908" y="4705424"/>
                  <a:pt x="219930" y="4662676"/>
                  <a:pt x="0" y="4671152"/>
                </a:cubicBezTo>
                <a:cubicBezTo>
                  <a:pt x="-65173" y="4436308"/>
                  <a:pt x="54703" y="4237871"/>
                  <a:pt x="0" y="4087258"/>
                </a:cubicBezTo>
                <a:cubicBezTo>
                  <a:pt x="-54703" y="3936645"/>
                  <a:pt x="15409" y="3731819"/>
                  <a:pt x="0" y="3409941"/>
                </a:cubicBezTo>
                <a:cubicBezTo>
                  <a:pt x="-15409" y="3088063"/>
                  <a:pt x="15779" y="3113057"/>
                  <a:pt x="0" y="2966182"/>
                </a:cubicBezTo>
                <a:cubicBezTo>
                  <a:pt x="-15779" y="2819307"/>
                  <a:pt x="37604" y="2641107"/>
                  <a:pt x="0" y="2382288"/>
                </a:cubicBezTo>
                <a:cubicBezTo>
                  <a:pt x="-37604" y="2123469"/>
                  <a:pt x="37649" y="1964196"/>
                  <a:pt x="0" y="1704970"/>
                </a:cubicBezTo>
                <a:cubicBezTo>
                  <a:pt x="-37649" y="1445744"/>
                  <a:pt x="69453" y="1279584"/>
                  <a:pt x="0" y="1074365"/>
                </a:cubicBezTo>
                <a:cubicBezTo>
                  <a:pt x="-69453" y="869147"/>
                  <a:pt x="21595" y="336052"/>
                  <a:pt x="0" y="0"/>
                </a:cubicBezTo>
                <a:cubicBezTo>
                  <a:pt x="186980" y="-26697"/>
                  <a:pt x="353490" y="5319"/>
                  <a:pt x="490067" y="0"/>
                </a:cubicBezTo>
                <a:cubicBezTo>
                  <a:pt x="626644" y="-5319"/>
                  <a:pt x="983869" y="7720"/>
                  <a:pt x="1239581" y="0"/>
                </a:cubicBezTo>
                <a:cubicBezTo>
                  <a:pt x="1495293" y="-7720"/>
                  <a:pt x="1491444" y="33798"/>
                  <a:pt x="1556683" y="0"/>
                </a:cubicBezTo>
                <a:cubicBezTo>
                  <a:pt x="1621922" y="-33798"/>
                  <a:pt x="1721356" y="34616"/>
                  <a:pt x="1873786" y="0"/>
                </a:cubicBezTo>
                <a:cubicBezTo>
                  <a:pt x="2026216" y="-34616"/>
                  <a:pt x="2084298" y="18305"/>
                  <a:pt x="2277370" y="0"/>
                </a:cubicBezTo>
                <a:cubicBezTo>
                  <a:pt x="2470442" y="-18305"/>
                  <a:pt x="2663245" y="30718"/>
                  <a:pt x="2767437" y="0"/>
                </a:cubicBezTo>
                <a:cubicBezTo>
                  <a:pt x="2871629" y="-30718"/>
                  <a:pt x="3247206" y="30326"/>
                  <a:pt x="3516951" y="0"/>
                </a:cubicBezTo>
                <a:cubicBezTo>
                  <a:pt x="3786696" y="-30326"/>
                  <a:pt x="4056600" y="58780"/>
                  <a:pt x="4266466" y="0"/>
                </a:cubicBezTo>
                <a:cubicBezTo>
                  <a:pt x="4476332" y="-58780"/>
                  <a:pt x="4790201" y="10177"/>
                  <a:pt x="4929497" y="0"/>
                </a:cubicBezTo>
                <a:cubicBezTo>
                  <a:pt x="5068793" y="-10177"/>
                  <a:pt x="5193381" y="17245"/>
                  <a:pt x="5333082" y="0"/>
                </a:cubicBezTo>
                <a:cubicBezTo>
                  <a:pt x="5472783" y="-17245"/>
                  <a:pt x="5577198" y="22922"/>
                  <a:pt x="5736667" y="0"/>
                </a:cubicBezTo>
                <a:cubicBezTo>
                  <a:pt x="5896137" y="-22922"/>
                  <a:pt x="6093655" y="54425"/>
                  <a:pt x="6226734" y="0"/>
                </a:cubicBezTo>
                <a:cubicBezTo>
                  <a:pt x="6359813" y="-54425"/>
                  <a:pt x="6404969" y="10687"/>
                  <a:pt x="6543836" y="0"/>
                </a:cubicBezTo>
                <a:cubicBezTo>
                  <a:pt x="6682703" y="-10687"/>
                  <a:pt x="7023516" y="63995"/>
                  <a:pt x="7293350" y="0"/>
                </a:cubicBezTo>
                <a:cubicBezTo>
                  <a:pt x="7563184" y="-63995"/>
                  <a:pt x="7566363" y="38036"/>
                  <a:pt x="7696934" y="0"/>
                </a:cubicBezTo>
                <a:cubicBezTo>
                  <a:pt x="7827505" y="-38036"/>
                  <a:pt x="7945575" y="16373"/>
                  <a:pt x="8014037" y="0"/>
                </a:cubicBezTo>
                <a:cubicBezTo>
                  <a:pt x="8082499" y="-16373"/>
                  <a:pt x="8437459" y="33316"/>
                  <a:pt x="8648241" y="0"/>
                </a:cubicBezTo>
                <a:cubicBezTo>
                  <a:pt x="8653986" y="169125"/>
                  <a:pt x="8591642" y="381018"/>
                  <a:pt x="8648241" y="556087"/>
                </a:cubicBezTo>
                <a:cubicBezTo>
                  <a:pt x="8704840" y="731156"/>
                  <a:pt x="8633861" y="1053669"/>
                  <a:pt x="8648241" y="1190027"/>
                </a:cubicBezTo>
                <a:cubicBezTo>
                  <a:pt x="8662621" y="1326385"/>
                  <a:pt x="8589990" y="1503959"/>
                  <a:pt x="8648241" y="1746114"/>
                </a:cubicBezTo>
                <a:cubicBezTo>
                  <a:pt x="8706492" y="1988269"/>
                  <a:pt x="8599441" y="1992174"/>
                  <a:pt x="8648241" y="2185423"/>
                </a:cubicBezTo>
                <a:cubicBezTo>
                  <a:pt x="8697041" y="2378672"/>
                  <a:pt x="8607001" y="2428854"/>
                  <a:pt x="8648241" y="2624732"/>
                </a:cubicBezTo>
                <a:cubicBezTo>
                  <a:pt x="8689481" y="2820610"/>
                  <a:pt x="8621620" y="3073571"/>
                  <a:pt x="8648241" y="3258671"/>
                </a:cubicBezTo>
                <a:cubicBezTo>
                  <a:pt x="8674862" y="3443771"/>
                  <a:pt x="8630077" y="3721965"/>
                  <a:pt x="8648241" y="3892611"/>
                </a:cubicBezTo>
              </a:path>
              <a:path w="8648241" h="4671152" fill="none" stroke="0" extrusionOk="0">
                <a:moveTo>
                  <a:pt x="7869700" y="4671152"/>
                </a:moveTo>
                <a:cubicBezTo>
                  <a:pt x="7888511" y="4559333"/>
                  <a:pt x="7961955" y="4448961"/>
                  <a:pt x="7942883" y="4378420"/>
                </a:cubicBezTo>
                <a:cubicBezTo>
                  <a:pt x="7923811" y="4307879"/>
                  <a:pt x="7997781" y="4213791"/>
                  <a:pt x="8025408" y="4048319"/>
                </a:cubicBezTo>
                <a:cubicBezTo>
                  <a:pt x="8159674" y="3978081"/>
                  <a:pt x="8260699" y="3991192"/>
                  <a:pt x="8349281" y="3967351"/>
                </a:cubicBezTo>
                <a:cubicBezTo>
                  <a:pt x="8437863" y="3943510"/>
                  <a:pt x="8512180" y="3945757"/>
                  <a:pt x="8648241" y="3892611"/>
                </a:cubicBezTo>
                <a:cubicBezTo>
                  <a:pt x="8509165" y="4117476"/>
                  <a:pt x="8364931" y="4091376"/>
                  <a:pt x="8243400" y="4297452"/>
                </a:cubicBezTo>
                <a:cubicBezTo>
                  <a:pt x="8121869" y="4503528"/>
                  <a:pt x="7928642" y="4553077"/>
                  <a:pt x="7869700" y="4671152"/>
                </a:cubicBezTo>
                <a:cubicBezTo>
                  <a:pt x="7623498" y="4737269"/>
                  <a:pt x="7298517" y="4614991"/>
                  <a:pt x="7150185" y="4671152"/>
                </a:cubicBezTo>
                <a:cubicBezTo>
                  <a:pt x="7001853" y="4727313"/>
                  <a:pt x="6905172" y="4644371"/>
                  <a:pt x="6824154" y="4671152"/>
                </a:cubicBezTo>
                <a:cubicBezTo>
                  <a:pt x="6743136" y="4697933"/>
                  <a:pt x="6433063" y="4658845"/>
                  <a:pt x="6262033" y="4671152"/>
                </a:cubicBezTo>
                <a:cubicBezTo>
                  <a:pt x="6091003" y="4683459"/>
                  <a:pt x="5941070" y="4619723"/>
                  <a:pt x="5778608" y="4671152"/>
                </a:cubicBezTo>
                <a:cubicBezTo>
                  <a:pt x="5616147" y="4722581"/>
                  <a:pt x="5457773" y="4624509"/>
                  <a:pt x="5295184" y="4671152"/>
                </a:cubicBezTo>
                <a:cubicBezTo>
                  <a:pt x="5132595" y="4717795"/>
                  <a:pt x="5052669" y="4642523"/>
                  <a:pt x="4969153" y="4671152"/>
                </a:cubicBezTo>
                <a:cubicBezTo>
                  <a:pt x="4885637" y="4699781"/>
                  <a:pt x="4553561" y="4616879"/>
                  <a:pt x="4407032" y="4671152"/>
                </a:cubicBezTo>
                <a:cubicBezTo>
                  <a:pt x="4260503" y="4725425"/>
                  <a:pt x="4184965" y="4637738"/>
                  <a:pt x="4081002" y="4671152"/>
                </a:cubicBezTo>
                <a:cubicBezTo>
                  <a:pt x="3977039" y="4704566"/>
                  <a:pt x="3800851" y="4628663"/>
                  <a:pt x="3676274" y="4671152"/>
                </a:cubicBezTo>
                <a:cubicBezTo>
                  <a:pt x="3551697" y="4713641"/>
                  <a:pt x="3462869" y="4663056"/>
                  <a:pt x="3271547" y="4671152"/>
                </a:cubicBezTo>
                <a:cubicBezTo>
                  <a:pt x="3080225" y="4679248"/>
                  <a:pt x="2986396" y="4626564"/>
                  <a:pt x="2866819" y="4671152"/>
                </a:cubicBezTo>
                <a:cubicBezTo>
                  <a:pt x="2747242" y="4715740"/>
                  <a:pt x="2623685" y="4668649"/>
                  <a:pt x="2383395" y="4671152"/>
                </a:cubicBezTo>
                <a:cubicBezTo>
                  <a:pt x="2143105" y="4673655"/>
                  <a:pt x="2079641" y="4663391"/>
                  <a:pt x="1978667" y="4671152"/>
                </a:cubicBezTo>
                <a:cubicBezTo>
                  <a:pt x="1877693" y="4678913"/>
                  <a:pt x="1750210" y="4635952"/>
                  <a:pt x="1573940" y="4671152"/>
                </a:cubicBezTo>
                <a:cubicBezTo>
                  <a:pt x="1397670" y="4706352"/>
                  <a:pt x="1213542" y="4633825"/>
                  <a:pt x="854425" y="4671152"/>
                </a:cubicBezTo>
                <a:cubicBezTo>
                  <a:pt x="495308" y="4708479"/>
                  <a:pt x="402620" y="4608144"/>
                  <a:pt x="0" y="4671152"/>
                </a:cubicBezTo>
                <a:cubicBezTo>
                  <a:pt x="-52413" y="4358747"/>
                  <a:pt x="25640" y="4313487"/>
                  <a:pt x="0" y="4040546"/>
                </a:cubicBezTo>
                <a:cubicBezTo>
                  <a:pt x="-25640" y="3767605"/>
                  <a:pt x="18255" y="3766229"/>
                  <a:pt x="0" y="3596787"/>
                </a:cubicBezTo>
                <a:cubicBezTo>
                  <a:pt x="-18255" y="3427345"/>
                  <a:pt x="15183" y="3217067"/>
                  <a:pt x="0" y="2919470"/>
                </a:cubicBezTo>
                <a:cubicBezTo>
                  <a:pt x="-15183" y="2621873"/>
                  <a:pt x="53175" y="2495870"/>
                  <a:pt x="0" y="2382288"/>
                </a:cubicBezTo>
                <a:cubicBezTo>
                  <a:pt x="-53175" y="2268706"/>
                  <a:pt x="17385" y="2150155"/>
                  <a:pt x="0" y="1938528"/>
                </a:cubicBezTo>
                <a:cubicBezTo>
                  <a:pt x="-17385" y="1726901"/>
                  <a:pt x="56054" y="1622510"/>
                  <a:pt x="0" y="1448057"/>
                </a:cubicBezTo>
                <a:cubicBezTo>
                  <a:pt x="-56054" y="1273604"/>
                  <a:pt x="3767" y="1143047"/>
                  <a:pt x="0" y="910875"/>
                </a:cubicBezTo>
                <a:cubicBezTo>
                  <a:pt x="-3767" y="678703"/>
                  <a:pt x="28081" y="302400"/>
                  <a:pt x="0" y="0"/>
                </a:cubicBezTo>
                <a:cubicBezTo>
                  <a:pt x="344554" y="-42976"/>
                  <a:pt x="430756" y="48569"/>
                  <a:pt x="749514" y="0"/>
                </a:cubicBezTo>
                <a:cubicBezTo>
                  <a:pt x="1068272" y="-48569"/>
                  <a:pt x="1191179" y="38743"/>
                  <a:pt x="1412546" y="0"/>
                </a:cubicBezTo>
                <a:cubicBezTo>
                  <a:pt x="1633913" y="-38743"/>
                  <a:pt x="1663398" y="22286"/>
                  <a:pt x="1816131" y="0"/>
                </a:cubicBezTo>
                <a:cubicBezTo>
                  <a:pt x="1968864" y="-22286"/>
                  <a:pt x="2326272" y="42567"/>
                  <a:pt x="2479162" y="0"/>
                </a:cubicBezTo>
                <a:cubicBezTo>
                  <a:pt x="2632052" y="-42567"/>
                  <a:pt x="2825126" y="8820"/>
                  <a:pt x="3055712" y="0"/>
                </a:cubicBezTo>
                <a:cubicBezTo>
                  <a:pt x="3286298" y="-8820"/>
                  <a:pt x="3314975" y="18881"/>
                  <a:pt x="3545779" y="0"/>
                </a:cubicBezTo>
                <a:cubicBezTo>
                  <a:pt x="3776583" y="-18881"/>
                  <a:pt x="4069452" y="63800"/>
                  <a:pt x="4295293" y="0"/>
                </a:cubicBezTo>
                <a:cubicBezTo>
                  <a:pt x="4521134" y="-63800"/>
                  <a:pt x="4740089" y="19889"/>
                  <a:pt x="5044807" y="0"/>
                </a:cubicBezTo>
                <a:cubicBezTo>
                  <a:pt x="5349525" y="-19889"/>
                  <a:pt x="5441188" y="24461"/>
                  <a:pt x="5621357" y="0"/>
                </a:cubicBezTo>
                <a:cubicBezTo>
                  <a:pt x="5801526" y="-24461"/>
                  <a:pt x="6067483" y="44743"/>
                  <a:pt x="6370871" y="0"/>
                </a:cubicBezTo>
                <a:cubicBezTo>
                  <a:pt x="6674259" y="-44743"/>
                  <a:pt x="6781876" y="28915"/>
                  <a:pt x="7033903" y="0"/>
                </a:cubicBezTo>
                <a:cubicBezTo>
                  <a:pt x="7285930" y="-28915"/>
                  <a:pt x="7384343" y="30111"/>
                  <a:pt x="7696934" y="0"/>
                </a:cubicBezTo>
                <a:cubicBezTo>
                  <a:pt x="8009525" y="-30111"/>
                  <a:pt x="8219560" y="33272"/>
                  <a:pt x="8648241" y="0"/>
                </a:cubicBezTo>
                <a:cubicBezTo>
                  <a:pt x="8672368" y="189059"/>
                  <a:pt x="8620572" y="279281"/>
                  <a:pt x="8648241" y="478235"/>
                </a:cubicBezTo>
                <a:cubicBezTo>
                  <a:pt x="8675910" y="677190"/>
                  <a:pt x="8641692" y="717896"/>
                  <a:pt x="8648241" y="956470"/>
                </a:cubicBezTo>
                <a:cubicBezTo>
                  <a:pt x="8654790" y="1195044"/>
                  <a:pt x="8631451" y="1231051"/>
                  <a:pt x="8648241" y="1473631"/>
                </a:cubicBezTo>
                <a:cubicBezTo>
                  <a:pt x="8665031" y="1716211"/>
                  <a:pt x="8617690" y="1928580"/>
                  <a:pt x="8648241" y="2107571"/>
                </a:cubicBezTo>
                <a:cubicBezTo>
                  <a:pt x="8678792" y="2286562"/>
                  <a:pt x="8633922" y="2445388"/>
                  <a:pt x="8648241" y="2702584"/>
                </a:cubicBezTo>
                <a:cubicBezTo>
                  <a:pt x="8662560" y="2959780"/>
                  <a:pt x="8638035" y="2947229"/>
                  <a:pt x="8648241" y="3141893"/>
                </a:cubicBezTo>
                <a:cubicBezTo>
                  <a:pt x="8658447" y="3336557"/>
                  <a:pt x="8619680" y="3609275"/>
                  <a:pt x="8648241" y="3892611"/>
                </a:cubicBezTo>
              </a:path>
            </a:pathLst>
          </a:custGeom>
          <a:ln w="38100">
            <a:solidFill>
              <a:schemeClr val="tx2">
                <a:lumMod val="25000"/>
              </a:schemeClr>
            </a:solidFill>
            <a:prstDash val="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8"/>
          <p:cNvSpPr/>
          <p:nvPr/>
        </p:nvSpPr>
        <p:spPr>
          <a:xfrm>
            <a:off x="506073" y="937197"/>
            <a:ext cx="443569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073" y="885152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4367" y="807960"/>
            <a:ext cx="8289566" cy="96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correct forms of the verbs to complete the following sentences.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269" y="35242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GRAMMAR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269" y="1592048"/>
            <a:ext cx="8648240" cy="325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E36427"/>
                </a:solidFill>
                <a:effectLst/>
                <a:latin typeface="UTMAvo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UTM-Avo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 </a:t>
            </a:r>
            <a:r>
              <a:rPr lang="en-US" sz="2800" b="0" i="0" dirty="0">
                <a:solidFill>
                  <a:srgbClr val="3077B4"/>
                </a:solidFill>
                <a:effectLst/>
                <a:latin typeface="UTM-Avo"/>
              </a:rPr>
              <a:t>think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  <a:latin typeface="UTM-Avo"/>
              </a:rPr>
              <a:t>am thinking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that living in the city is good for young people.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2800" b="1" i="0" dirty="0">
                <a:solidFill>
                  <a:srgbClr val="E36427"/>
                </a:solidFill>
                <a:effectLst/>
                <a:latin typeface="UTMAvo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We </a:t>
            </a:r>
            <a:r>
              <a:rPr lang="en-US" sz="2800" b="0" i="0" dirty="0">
                <a:solidFill>
                  <a:srgbClr val="3077B4"/>
                </a:solidFill>
                <a:effectLst/>
                <a:latin typeface="UTM-Avo"/>
              </a:rPr>
              <a:t>are thinking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  <a:latin typeface="UTM-Avo"/>
              </a:rPr>
              <a:t>think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of moving out of the city.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2800" b="1" i="0" dirty="0">
                <a:solidFill>
                  <a:srgbClr val="E36427"/>
                </a:solidFill>
                <a:effectLst/>
                <a:latin typeface="UTMAvoBold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UTM-Avo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 </a:t>
            </a:r>
            <a:r>
              <a:rPr lang="en-US" sz="2800" b="0" i="0" dirty="0">
                <a:solidFill>
                  <a:srgbClr val="3077B4"/>
                </a:solidFill>
                <a:effectLst/>
                <a:latin typeface="UTM-Avo"/>
              </a:rPr>
              <a:t>don’t see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  <a:latin typeface="UTM-Avo"/>
              </a:rPr>
              <a:t>am not seeing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UTM-Avo"/>
              </a:rPr>
              <a:t>the building. It’s too far away.</a:t>
            </a:r>
            <a:r>
              <a:rPr lang="en-US" sz="2800" dirty="0"/>
              <a:t> 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64266" y="2211061"/>
            <a:ext cx="9140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21301" y="3475199"/>
            <a:ext cx="17917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64266" y="4150992"/>
            <a:ext cx="1461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9477" y="423761"/>
            <a:ext cx="520395" cy="52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6" name="Google Shape;2206;p50"/>
          <p:cNvGrpSpPr/>
          <p:nvPr/>
        </p:nvGrpSpPr>
        <p:grpSpPr>
          <a:xfrm>
            <a:off x="-207786" y="3618370"/>
            <a:ext cx="2282124" cy="1541195"/>
            <a:chOff x="-207786" y="3618370"/>
            <a:chExt cx="2282124" cy="1541195"/>
          </a:xfrm>
        </p:grpSpPr>
        <p:sp>
          <p:nvSpPr>
            <p:cNvPr id="2207" name="Google Shape;2207;p50"/>
            <p:cNvSpPr/>
            <p:nvPr/>
          </p:nvSpPr>
          <p:spPr>
            <a:xfrm>
              <a:off x="-207786" y="3618370"/>
              <a:ext cx="2282124" cy="1541195"/>
            </a:xfrm>
            <a:custGeom>
              <a:avLst/>
              <a:gdLst/>
              <a:ahLst/>
              <a:cxnLst/>
              <a:rect l="l" t="t" r="r" b="b"/>
              <a:pathLst>
                <a:path w="26769" h="18078" extrusionOk="0">
                  <a:moveTo>
                    <a:pt x="1" y="1"/>
                  </a:moveTo>
                  <a:lnTo>
                    <a:pt x="1" y="18031"/>
                  </a:lnTo>
                  <a:lnTo>
                    <a:pt x="13049" y="18031"/>
                  </a:lnTo>
                  <a:lnTo>
                    <a:pt x="13049" y="18078"/>
                  </a:lnTo>
                  <a:lnTo>
                    <a:pt x="26003" y="18078"/>
                  </a:lnTo>
                  <a:cubicBezTo>
                    <a:pt x="26003" y="18078"/>
                    <a:pt x="26768" y="11867"/>
                    <a:pt x="22435" y="7973"/>
                  </a:cubicBezTo>
                  <a:cubicBezTo>
                    <a:pt x="19538" y="5354"/>
                    <a:pt x="13049" y="1"/>
                    <a:pt x="13049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8" name="Google Shape;2208;p50"/>
            <p:cNvSpPr/>
            <p:nvPr/>
          </p:nvSpPr>
          <p:spPr>
            <a:xfrm>
              <a:off x="-207786" y="3618370"/>
              <a:ext cx="1171710" cy="1541195"/>
            </a:xfrm>
            <a:custGeom>
              <a:avLst/>
              <a:gdLst/>
              <a:ahLst/>
              <a:cxnLst/>
              <a:rect l="l" t="t" r="r" b="b"/>
              <a:pathLst>
                <a:path w="13744" h="18078" extrusionOk="0">
                  <a:moveTo>
                    <a:pt x="1" y="18078"/>
                  </a:moveTo>
                  <a:lnTo>
                    <a:pt x="1" y="1"/>
                  </a:lnTo>
                  <a:cubicBezTo>
                    <a:pt x="1" y="1"/>
                    <a:pt x="6490" y="5354"/>
                    <a:pt x="9410" y="7973"/>
                  </a:cubicBezTo>
                  <a:cubicBezTo>
                    <a:pt x="13744" y="11867"/>
                    <a:pt x="12956" y="18078"/>
                    <a:pt x="12956" y="18078"/>
                  </a:cubicBezTo>
                  <a:close/>
                </a:path>
              </a:pathLst>
            </a:custGeom>
            <a:solidFill>
              <a:srgbClr val="FFFFFF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209" name="Google Shape;2209;p50"/>
            <p:cNvGrpSpPr/>
            <p:nvPr/>
          </p:nvGrpSpPr>
          <p:grpSpPr>
            <a:xfrm>
              <a:off x="-207786" y="3808057"/>
              <a:ext cx="2220828" cy="1292260"/>
              <a:chOff x="-207786" y="3808057"/>
              <a:chExt cx="2220828" cy="1292260"/>
            </a:xfrm>
          </p:grpSpPr>
          <p:sp>
            <p:nvSpPr>
              <p:cNvPr id="2210" name="Google Shape;2210;p50"/>
              <p:cNvSpPr/>
              <p:nvPr/>
            </p:nvSpPr>
            <p:spPr>
              <a:xfrm>
                <a:off x="-207786" y="4689228"/>
                <a:ext cx="2173427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5494" h="395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25494" y="395"/>
                    </a:lnTo>
                    <a:cubicBezTo>
                      <a:pt x="25470" y="279"/>
                      <a:pt x="25424" y="140"/>
                      <a:pt x="253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1" name="Google Shape;2211;p50"/>
              <p:cNvSpPr/>
              <p:nvPr/>
            </p:nvSpPr>
            <p:spPr>
              <a:xfrm>
                <a:off x="-207786" y="4815743"/>
                <a:ext cx="220309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5842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5841" y="394"/>
                    </a:lnTo>
                    <a:cubicBezTo>
                      <a:pt x="25818" y="255"/>
                      <a:pt x="25795" y="139"/>
                      <a:pt x="25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2" name="Google Shape;2212;p50"/>
              <p:cNvSpPr/>
              <p:nvPr/>
            </p:nvSpPr>
            <p:spPr>
              <a:xfrm>
                <a:off x="-207786" y="4942173"/>
                <a:ext cx="2216906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6004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6003" y="394"/>
                    </a:lnTo>
                    <a:cubicBezTo>
                      <a:pt x="26003" y="278"/>
                      <a:pt x="26003" y="139"/>
                      <a:pt x="25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3" name="Google Shape;2213;p50"/>
              <p:cNvSpPr/>
              <p:nvPr/>
            </p:nvSpPr>
            <p:spPr>
              <a:xfrm>
                <a:off x="-207786" y="5066642"/>
                <a:ext cx="2220828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6050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6050" y="394"/>
                    </a:lnTo>
                    <a:lnTo>
                      <a:pt x="260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4" name="Google Shape;2214;p50"/>
              <p:cNvSpPr/>
              <p:nvPr/>
            </p:nvSpPr>
            <p:spPr>
              <a:xfrm>
                <a:off x="-207786" y="4311900"/>
                <a:ext cx="1962001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014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3014" y="394"/>
                    </a:lnTo>
                    <a:cubicBezTo>
                      <a:pt x="22875" y="255"/>
                      <a:pt x="22736" y="140"/>
                      <a:pt x="22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5" name="Google Shape;2215;p50"/>
              <p:cNvSpPr/>
              <p:nvPr/>
            </p:nvSpPr>
            <p:spPr>
              <a:xfrm>
                <a:off x="-207786" y="4061001"/>
                <a:ext cx="1679474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9700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19700" y="394"/>
                    </a:lnTo>
                    <a:lnTo>
                      <a:pt x="192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6" name="Google Shape;2216;p50"/>
              <p:cNvSpPr/>
              <p:nvPr/>
            </p:nvSpPr>
            <p:spPr>
              <a:xfrm>
                <a:off x="-207786" y="3808057"/>
                <a:ext cx="1381176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6201" h="395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16200" y="395"/>
                    </a:lnTo>
                    <a:lnTo>
                      <a:pt x="1573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7" name="Google Shape;2217;p50"/>
              <p:cNvSpPr/>
              <p:nvPr/>
            </p:nvSpPr>
            <p:spPr>
              <a:xfrm>
                <a:off x="-207786" y="3934572"/>
                <a:ext cx="1531305" cy="33589"/>
              </a:xfrm>
              <a:custGeom>
                <a:avLst/>
                <a:gdLst/>
                <a:ahLst/>
                <a:cxnLst/>
                <a:rect l="l" t="t" r="r" b="b"/>
                <a:pathLst>
                  <a:path w="17962" h="394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17962" y="394"/>
                    </a:lnTo>
                    <a:lnTo>
                      <a:pt x="174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8" name="Google Shape;2218;p50"/>
              <p:cNvSpPr/>
              <p:nvPr/>
            </p:nvSpPr>
            <p:spPr>
              <a:xfrm>
                <a:off x="-207786" y="4562799"/>
                <a:ext cx="2127988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24961" h="418" extrusionOk="0">
                    <a:moveTo>
                      <a:pt x="1" y="1"/>
                    </a:moveTo>
                    <a:lnTo>
                      <a:pt x="1" y="418"/>
                    </a:lnTo>
                    <a:lnTo>
                      <a:pt x="24961" y="418"/>
                    </a:lnTo>
                    <a:cubicBezTo>
                      <a:pt x="24891" y="279"/>
                      <a:pt x="24845" y="140"/>
                      <a:pt x="24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9" name="Google Shape;2219;p50"/>
              <p:cNvSpPr/>
              <p:nvPr/>
            </p:nvSpPr>
            <p:spPr>
              <a:xfrm>
                <a:off x="-207786" y="4438330"/>
                <a:ext cx="2060809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4173" h="395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24173" y="395"/>
                    </a:lnTo>
                    <a:cubicBezTo>
                      <a:pt x="24080" y="256"/>
                      <a:pt x="23987" y="117"/>
                      <a:pt x="23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0" name="Google Shape;2220;p50"/>
              <p:cNvSpPr/>
              <p:nvPr/>
            </p:nvSpPr>
            <p:spPr>
              <a:xfrm>
                <a:off x="-207786" y="4185470"/>
                <a:ext cx="1823721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1392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1392" y="394"/>
                    </a:lnTo>
                    <a:lnTo>
                      <a:pt x="20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239" name="Google Shape;2239;p50"/>
          <p:cNvGrpSpPr/>
          <p:nvPr/>
        </p:nvGrpSpPr>
        <p:grpSpPr>
          <a:xfrm>
            <a:off x="7613710" y="3499794"/>
            <a:ext cx="1765265" cy="4727257"/>
            <a:chOff x="7676247" y="4451144"/>
            <a:chExt cx="1765265" cy="4727257"/>
          </a:xfrm>
        </p:grpSpPr>
        <p:sp>
          <p:nvSpPr>
            <p:cNvPr id="2240" name="Google Shape;2240;p50"/>
            <p:cNvSpPr/>
            <p:nvPr/>
          </p:nvSpPr>
          <p:spPr>
            <a:xfrm>
              <a:off x="7676247" y="4451144"/>
              <a:ext cx="423675" cy="4677414"/>
            </a:xfrm>
            <a:custGeom>
              <a:avLst/>
              <a:gdLst/>
              <a:ahLst/>
              <a:cxnLst/>
              <a:rect l="l" t="t" r="r" b="b"/>
              <a:pathLst>
                <a:path w="4862" h="53677" extrusionOk="0">
                  <a:moveTo>
                    <a:pt x="4862" y="0"/>
                  </a:moveTo>
                  <a:lnTo>
                    <a:pt x="1" y="2683"/>
                  </a:lnTo>
                  <a:lnTo>
                    <a:pt x="1" y="53677"/>
                  </a:lnTo>
                  <a:lnTo>
                    <a:pt x="4862" y="53677"/>
                  </a:lnTo>
                  <a:lnTo>
                    <a:pt x="486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1" name="Google Shape;2241;p50"/>
            <p:cNvSpPr/>
            <p:nvPr/>
          </p:nvSpPr>
          <p:spPr>
            <a:xfrm>
              <a:off x="8099817" y="4451144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2" name="Google Shape;2242;p50"/>
            <p:cNvSpPr/>
            <p:nvPr/>
          </p:nvSpPr>
          <p:spPr>
            <a:xfrm>
              <a:off x="7676247" y="4477895"/>
              <a:ext cx="423675" cy="4700506"/>
            </a:xfrm>
            <a:custGeom>
              <a:avLst/>
              <a:gdLst/>
              <a:ahLst/>
              <a:cxnLst/>
              <a:rect l="l" t="t" r="r" b="b"/>
              <a:pathLst>
                <a:path w="4862" h="53942" extrusionOk="0">
                  <a:moveTo>
                    <a:pt x="4862" y="969"/>
                  </a:moveTo>
                  <a:lnTo>
                    <a:pt x="1" y="3586"/>
                  </a:lnTo>
                  <a:lnTo>
                    <a:pt x="1" y="3311"/>
                  </a:lnTo>
                  <a:lnTo>
                    <a:pt x="4862" y="628"/>
                  </a:lnTo>
                  <a:close/>
                  <a:moveTo>
                    <a:pt x="4862" y="1"/>
                  </a:moveTo>
                  <a:lnTo>
                    <a:pt x="1" y="2695"/>
                  </a:lnTo>
                  <a:lnTo>
                    <a:pt x="1" y="2970"/>
                  </a:lnTo>
                  <a:lnTo>
                    <a:pt x="4862" y="342"/>
                  </a:lnTo>
                  <a:close/>
                  <a:moveTo>
                    <a:pt x="4862" y="2112"/>
                  </a:moveTo>
                  <a:lnTo>
                    <a:pt x="1" y="4807"/>
                  </a:lnTo>
                  <a:lnTo>
                    <a:pt x="1" y="5082"/>
                  </a:lnTo>
                  <a:lnTo>
                    <a:pt x="4862" y="2453"/>
                  </a:lnTo>
                  <a:close/>
                  <a:moveTo>
                    <a:pt x="4862" y="1486"/>
                  </a:moveTo>
                  <a:lnTo>
                    <a:pt x="1" y="4169"/>
                  </a:lnTo>
                  <a:lnTo>
                    <a:pt x="1" y="4444"/>
                  </a:lnTo>
                  <a:lnTo>
                    <a:pt x="4862" y="1826"/>
                  </a:lnTo>
                  <a:close/>
                  <a:moveTo>
                    <a:pt x="4862" y="3597"/>
                  </a:moveTo>
                  <a:lnTo>
                    <a:pt x="1" y="6280"/>
                  </a:lnTo>
                  <a:lnTo>
                    <a:pt x="1" y="6555"/>
                  </a:lnTo>
                  <a:lnTo>
                    <a:pt x="4862" y="3938"/>
                  </a:lnTo>
                  <a:close/>
                  <a:moveTo>
                    <a:pt x="4862" y="2959"/>
                  </a:moveTo>
                  <a:lnTo>
                    <a:pt x="1" y="5653"/>
                  </a:lnTo>
                  <a:lnTo>
                    <a:pt x="1" y="5928"/>
                  </a:lnTo>
                  <a:lnTo>
                    <a:pt x="4862" y="3300"/>
                  </a:lnTo>
                  <a:close/>
                  <a:moveTo>
                    <a:pt x="4862" y="5082"/>
                  </a:moveTo>
                  <a:lnTo>
                    <a:pt x="1" y="7765"/>
                  </a:lnTo>
                  <a:lnTo>
                    <a:pt x="1" y="8040"/>
                  </a:lnTo>
                  <a:lnTo>
                    <a:pt x="4862" y="5412"/>
                  </a:lnTo>
                  <a:close/>
                  <a:moveTo>
                    <a:pt x="4862" y="4444"/>
                  </a:moveTo>
                  <a:lnTo>
                    <a:pt x="1" y="7127"/>
                  </a:lnTo>
                  <a:lnTo>
                    <a:pt x="1" y="7402"/>
                  </a:lnTo>
                  <a:lnTo>
                    <a:pt x="4862" y="4774"/>
                  </a:lnTo>
                  <a:close/>
                  <a:moveTo>
                    <a:pt x="4862" y="6555"/>
                  </a:moveTo>
                  <a:lnTo>
                    <a:pt x="1" y="9250"/>
                  </a:lnTo>
                  <a:lnTo>
                    <a:pt x="1" y="9524"/>
                  </a:lnTo>
                  <a:lnTo>
                    <a:pt x="4862" y="6896"/>
                  </a:lnTo>
                  <a:close/>
                  <a:moveTo>
                    <a:pt x="4862" y="5928"/>
                  </a:moveTo>
                  <a:lnTo>
                    <a:pt x="1" y="8612"/>
                  </a:lnTo>
                  <a:lnTo>
                    <a:pt x="1" y="8887"/>
                  </a:lnTo>
                  <a:lnTo>
                    <a:pt x="4862" y="6269"/>
                  </a:lnTo>
                  <a:close/>
                  <a:moveTo>
                    <a:pt x="4862" y="8040"/>
                  </a:moveTo>
                  <a:lnTo>
                    <a:pt x="1" y="10723"/>
                  </a:lnTo>
                  <a:lnTo>
                    <a:pt x="1" y="10998"/>
                  </a:lnTo>
                  <a:lnTo>
                    <a:pt x="4862" y="8381"/>
                  </a:lnTo>
                  <a:close/>
                  <a:moveTo>
                    <a:pt x="4862" y="7402"/>
                  </a:moveTo>
                  <a:lnTo>
                    <a:pt x="1" y="10096"/>
                  </a:lnTo>
                  <a:lnTo>
                    <a:pt x="1" y="10371"/>
                  </a:lnTo>
                  <a:lnTo>
                    <a:pt x="4862" y="7743"/>
                  </a:lnTo>
                  <a:close/>
                  <a:moveTo>
                    <a:pt x="4862" y="9513"/>
                  </a:moveTo>
                  <a:lnTo>
                    <a:pt x="1" y="12208"/>
                  </a:lnTo>
                  <a:lnTo>
                    <a:pt x="1" y="12483"/>
                  </a:lnTo>
                  <a:lnTo>
                    <a:pt x="4862" y="9854"/>
                  </a:lnTo>
                  <a:close/>
                  <a:moveTo>
                    <a:pt x="4862" y="8887"/>
                  </a:moveTo>
                  <a:lnTo>
                    <a:pt x="1" y="11581"/>
                  </a:lnTo>
                  <a:lnTo>
                    <a:pt x="1" y="11856"/>
                  </a:lnTo>
                  <a:lnTo>
                    <a:pt x="4862" y="9228"/>
                  </a:lnTo>
                  <a:close/>
                  <a:moveTo>
                    <a:pt x="4862" y="10998"/>
                  </a:moveTo>
                  <a:lnTo>
                    <a:pt x="1" y="13692"/>
                  </a:lnTo>
                  <a:lnTo>
                    <a:pt x="1" y="13967"/>
                  </a:lnTo>
                  <a:lnTo>
                    <a:pt x="4862" y="11339"/>
                  </a:lnTo>
                  <a:close/>
                  <a:moveTo>
                    <a:pt x="4862" y="10371"/>
                  </a:moveTo>
                  <a:lnTo>
                    <a:pt x="1" y="13055"/>
                  </a:lnTo>
                  <a:lnTo>
                    <a:pt x="1" y="13329"/>
                  </a:lnTo>
                  <a:lnTo>
                    <a:pt x="4862" y="10701"/>
                  </a:lnTo>
                  <a:close/>
                  <a:moveTo>
                    <a:pt x="4862" y="12483"/>
                  </a:moveTo>
                  <a:lnTo>
                    <a:pt x="1" y="15166"/>
                  </a:lnTo>
                  <a:lnTo>
                    <a:pt x="1" y="15441"/>
                  </a:lnTo>
                  <a:lnTo>
                    <a:pt x="4862" y="12824"/>
                  </a:lnTo>
                  <a:close/>
                  <a:moveTo>
                    <a:pt x="4862" y="11856"/>
                  </a:moveTo>
                  <a:lnTo>
                    <a:pt x="1" y="14539"/>
                  </a:lnTo>
                  <a:lnTo>
                    <a:pt x="1" y="14814"/>
                  </a:lnTo>
                  <a:lnTo>
                    <a:pt x="4862" y="12186"/>
                  </a:lnTo>
                  <a:close/>
                  <a:moveTo>
                    <a:pt x="4862" y="13967"/>
                  </a:moveTo>
                  <a:lnTo>
                    <a:pt x="1" y="16651"/>
                  </a:lnTo>
                  <a:lnTo>
                    <a:pt x="1" y="16926"/>
                  </a:lnTo>
                  <a:lnTo>
                    <a:pt x="4862" y="14297"/>
                  </a:lnTo>
                  <a:close/>
                  <a:moveTo>
                    <a:pt x="4862" y="13329"/>
                  </a:moveTo>
                  <a:lnTo>
                    <a:pt x="1" y="16024"/>
                  </a:lnTo>
                  <a:lnTo>
                    <a:pt x="1" y="16299"/>
                  </a:lnTo>
                  <a:lnTo>
                    <a:pt x="4862" y="13670"/>
                  </a:lnTo>
                  <a:close/>
                  <a:moveTo>
                    <a:pt x="4862" y="15441"/>
                  </a:moveTo>
                  <a:lnTo>
                    <a:pt x="1" y="18135"/>
                  </a:lnTo>
                  <a:lnTo>
                    <a:pt x="1" y="18410"/>
                  </a:lnTo>
                  <a:lnTo>
                    <a:pt x="4862" y="15782"/>
                  </a:lnTo>
                  <a:close/>
                  <a:moveTo>
                    <a:pt x="4862" y="14814"/>
                  </a:moveTo>
                  <a:lnTo>
                    <a:pt x="1" y="17497"/>
                  </a:lnTo>
                  <a:lnTo>
                    <a:pt x="1" y="17772"/>
                  </a:lnTo>
                  <a:lnTo>
                    <a:pt x="4862" y="15155"/>
                  </a:lnTo>
                  <a:close/>
                  <a:moveTo>
                    <a:pt x="4862" y="16926"/>
                  </a:moveTo>
                  <a:lnTo>
                    <a:pt x="1" y="19609"/>
                  </a:lnTo>
                  <a:lnTo>
                    <a:pt x="1" y="19884"/>
                  </a:lnTo>
                  <a:lnTo>
                    <a:pt x="4862" y="17244"/>
                  </a:lnTo>
                  <a:close/>
                  <a:moveTo>
                    <a:pt x="4862" y="16288"/>
                  </a:moveTo>
                  <a:lnTo>
                    <a:pt x="1" y="18982"/>
                  </a:lnTo>
                  <a:lnTo>
                    <a:pt x="1" y="19257"/>
                  </a:lnTo>
                  <a:lnTo>
                    <a:pt x="4862" y="16629"/>
                  </a:lnTo>
                  <a:close/>
                  <a:moveTo>
                    <a:pt x="4862" y="18399"/>
                  </a:moveTo>
                  <a:lnTo>
                    <a:pt x="1" y="21093"/>
                  </a:lnTo>
                  <a:lnTo>
                    <a:pt x="1" y="21368"/>
                  </a:lnTo>
                  <a:lnTo>
                    <a:pt x="4862" y="18740"/>
                  </a:lnTo>
                  <a:close/>
                  <a:moveTo>
                    <a:pt x="4862" y="17772"/>
                  </a:moveTo>
                  <a:lnTo>
                    <a:pt x="1" y="20456"/>
                  </a:lnTo>
                  <a:lnTo>
                    <a:pt x="1" y="20731"/>
                  </a:lnTo>
                  <a:lnTo>
                    <a:pt x="4862" y="18113"/>
                  </a:lnTo>
                  <a:close/>
                  <a:moveTo>
                    <a:pt x="4862" y="19884"/>
                  </a:moveTo>
                  <a:lnTo>
                    <a:pt x="1" y="22578"/>
                  </a:lnTo>
                  <a:lnTo>
                    <a:pt x="1" y="22853"/>
                  </a:lnTo>
                  <a:lnTo>
                    <a:pt x="4862" y="20225"/>
                  </a:lnTo>
                  <a:close/>
                  <a:moveTo>
                    <a:pt x="4862" y="19257"/>
                  </a:moveTo>
                  <a:lnTo>
                    <a:pt x="1" y="21940"/>
                  </a:lnTo>
                  <a:lnTo>
                    <a:pt x="1" y="22215"/>
                  </a:lnTo>
                  <a:lnTo>
                    <a:pt x="4862" y="19587"/>
                  </a:lnTo>
                  <a:close/>
                  <a:moveTo>
                    <a:pt x="4862" y="21368"/>
                  </a:moveTo>
                  <a:lnTo>
                    <a:pt x="1" y="24052"/>
                  </a:lnTo>
                  <a:lnTo>
                    <a:pt x="1" y="24327"/>
                  </a:lnTo>
                  <a:lnTo>
                    <a:pt x="4862" y="21709"/>
                  </a:lnTo>
                  <a:close/>
                  <a:moveTo>
                    <a:pt x="4862" y="20731"/>
                  </a:moveTo>
                  <a:lnTo>
                    <a:pt x="1" y="23414"/>
                  </a:lnTo>
                  <a:lnTo>
                    <a:pt x="1" y="23689"/>
                  </a:lnTo>
                  <a:lnTo>
                    <a:pt x="4862" y="21071"/>
                  </a:lnTo>
                  <a:close/>
                  <a:moveTo>
                    <a:pt x="4862" y="22842"/>
                  </a:moveTo>
                  <a:lnTo>
                    <a:pt x="1" y="25536"/>
                  </a:lnTo>
                  <a:lnTo>
                    <a:pt x="1" y="25811"/>
                  </a:lnTo>
                  <a:lnTo>
                    <a:pt x="4862" y="23183"/>
                  </a:lnTo>
                  <a:close/>
                  <a:moveTo>
                    <a:pt x="4862" y="22215"/>
                  </a:moveTo>
                  <a:lnTo>
                    <a:pt x="1" y="24898"/>
                  </a:lnTo>
                  <a:lnTo>
                    <a:pt x="1" y="25173"/>
                  </a:lnTo>
                  <a:lnTo>
                    <a:pt x="4862" y="22556"/>
                  </a:lnTo>
                  <a:close/>
                  <a:moveTo>
                    <a:pt x="4862" y="24327"/>
                  </a:moveTo>
                  <a:lnTo>
                    <a:pt x="1" y="27010"/>
                  </a:lnTo>
                  <a:lnTo>
                    <a:pt x="1" y="27285"/>
                  </a:lnTo>
                  <a:lnTo>
                    <a:pt x="4862" y="24656"/>
                  </a:lnTo>
                  <a:close/>
                  <a:moveTo>
                    <a:pt x="4862" y="23700"/>
                  </a:moveTo>
                  <a:lnTo>
                    <a:pt x="1" y="26383"/>
                  </a:lnTo>
                  <a:lnTo>
                    <a:pt x="1" y="26658"/>
                  </a:lnTo>
                  <a:lnTo>
                    <a:pt x="4862" y="24041"/>
                  </a:lnTo>
                  <a:close/>
                  <a:moveTo>
                    <a:pt x="4862" y="25811"/>
                  </a:moveTo>
                  <a:lnTo>
                    <a:pt x="1" y="28494"/>
                  </a:lnTo>
                  <a:lnTo>
                    <a:pt x="1" y="28769"/>
                  </a:lnTo>
                  <a:lnTo>
                    <a:pt x="4862" y="26152"/>
                  </a:lnTo>
                  <a:close/>
                  <a:moveTo>
                    <a:pt x="4862" y="25173"/>
                  </a:moveTo>
                  <a:lnTo>
                    <a:pt x="1" y="27868"/>
                  </a:lnTo>
                  <a:lnTo>
                    <a:pt x="1" y="28143"/>
                  </a:lnTo>
                  <a:lnTo>
                    <a:pt x="4862" y="25514"/>
                  </a:lnTo>
                  <a:close/>
                  <a:moveTo>
                    <a:pt x="4862" y="27285"/>
                  </a:moveTo>
                  <a:lnTo>
                    <a:pt x="1" y="29979"/>
                  </a:lnTo>
                  <a:lnTo>
                    <a:pt x="1" y="30254"/>
                  </a:lnTo>
                  <a:lnTo>
                    <a:pt x="4862" y="27626"/>
                  </a:lnTo>
                  <a:close/>
                  <a:moveTo>
                    <a:pt x="4862" y="26658"/>
                  </a:moveTo>
                  <a:lnTo>
                    <a:pt x="1" y="29341"/>
                  </a:lnTo>
                  <a:lnTo>
                    <a:pt x="1" y="29616"/>
                  </a:lnTo>
                  <a:lnTo>
                    <a:pt x="4862" y="26988"/>
                  </a:lnTo>
                  <a:close/>
                  <a:moveTo>
                    <a:pt x="4862" y="28769"/>
                  </a:moveTo>
                  <a:lnTo>
                    <a:pt x="1" y="31453"/>
                  </a:lnTo>
                  <a:lnTo>
                    <a:pt x="1" y="31728"/>
                  </a:lnTo>
                  <a:lnTo>
                    <a:pt x="4862" y="29110"/>
                  </a:lnTo>
                  <a:close/>
                  <a:moveTo>
                    <a:pt x="4862" y="28132"/>
                  </a:moveTo>
                  <a:lnTo>
                    <a:pt x="1" y="30826"/>
                  </a:lnTo>
                  <a:lnTo>
                    <a:pt x="1" y="31101"/>
                  </a:lnTo>
                  <a:lnTo>
                    <a:pt x="4862" y="28472"/>
                  </a:lnTo>
                  <a:close/>
                  <a:moveTo>
                    <a:pt x="4862" y="30243"/>
                  </a:moveTo>
                  <a:lnTo>
                    <a:pt x="1" y="32926"/>
                  </a:lnTo>
                  <a:lnTo>
                    <a:pt x="1" y="33201"/>
                  </a:lnTo>
                  <a:lnTo>
                    <a:pt x="4862" y="30573"/>
                  </a:lnTo>
                  <a:close/>
                  <a:moveTo>
                    <a:pt x="4862" y="29605"/>
                  </a:moveTo>
                  <a:lnTo>
                    <a:pt x="1" y="32299"/>
                  </a:lnTo>
                  <a:lnTo>
                    <a:pt x="1" y="32574"/>
                  </a:lnTo>
                  <a:lnTo>
                    <a:pt x="4862" y="29946"/>
                  </a:lnTo>
                  <a:close/>
                  <a:moveTo>
                    <a:pt x="4862" y="31728"/>
                  </a:moveTo>
                  <a:lnTo>
                    <a:pt x="1" y="34422"/>
                  </a:lnTo>
                  <a:lnTo>
                    <a:pt x="1" y="34697"/>
                  </a:lnTo>
                  <a:lnTo>
                    <a:pt x="4862" y="32069"/>
                  </a:lnTo>
                  <a:close/>
                  <a:moveTo>
                    <a:pt x="4862" y="31101"/>
                  </a:moveTo>
                  <a:lnTo>
                    <a:pt x="1" y="33784"/>
                  </a:lnTo>
                  <a:lnTo>
                    <a:pt x="1" y="34059"/>
                  </a:lnTo>
                  <a:lnTo>
                    <a:pt x="4862" y="31442"/>
                  </a:lnTo>
                  <a:close/>
                  <a:moveTo>
                    <a:pt x="4862" y="33212"/>
                  </a:moveTo>
                  <a:lnTo>
                    <a:pt x="1" y="35907"/>
                  </a:lnTo>
                  <a:lnTo>
                    <a:pt x="1" y="36181"/>
                  </a:lnTo>
                  <a:lnTo>
                    <a:pt x="4862" y="33553"/>
                  </a:lnTo>
                  <a:close/>
                  <a:moveTo>
                    <a:pt x="4862" y="32585"/>
                  </a:moveTo>
                  <a:lnTo>
                    <a:pt x="1" y="35269"/>
                  </a:lnTo>
                  <a:lnTo>
                    <a:pt x="1" y="35544"/>
                  </a:lnTo>
                  <a:lnTo>
                    <a:pt x="4862" y="32915"/>
                  </a:lnTo>
                  <a:close/>
                  <a:moveTo>
                    <a:pt x="4862" y="34697"/>
                  </a:moveTo>
                  <a:lnTo>
                    <a:pt x="1" y="37380"/>
                  </a:lnTo>
                  <a:lnTo>
                    <a:pt x="1" y="37655"/>
                  </a:lnTo>
                  <a:lnTo>
                    <a:pt x="4862" y="35038"/>
                  </a:lnTo>
                  <a:close/>
                  <a:moveTo>
                    <a:pt x="4862" y="34059"/>
                  </a:moveTo>
                  <a:lnTo>
                    <a:pt x="1" y="36753"/>
                  </a:lnTo>
                  <a:lnTo>
                    <a:pt x="1" y="37028"/>
                  </a:lnTo>
                  <a:lnTo>
                    <a:pt x="4862" y="34400"/>
                  </a:lnTo>
                  <a:close/>
                  <a:moveTo>
                    <a:pt x="4862" y="36170"/>
                  </a:moveTo>
                  <a:lnTo>
                    <a:pt x="1" y="38865"/>
                  </a:lnTo>
                  <a:lnTo>
                    <a:pt x="1" y="39140"/>
                  </a:lnTo>
                  <a:lnTo>
                    <a:pt x="4862" y="36511"/>
                  </a:lnTo>
                  <a:close/>
                  <a:moveTo>
                    <a:pt x="4862" y="35544"/>
                  </a:moveTo>
                  <a:lnTo>
                    <a:pt x="1" y="38227"/>
                  </a:lnTo>
                  <a:lnTo>
                    <a:pt x="1" y="38502"/>
                  </a:lnTo>
                  <a:lnTo>
                    <a:pt x="4862" y="35885"/>
                  </a:lnTo>
                  <a:close/>
                  <a:moveTo>
                    <a:pt x="4862" y="37655"/>
                  </a:moveTo>
                  <a:lnTo>
                    <a:pt x="1" y="40338"/>
                  </a:lnTo>
                  <a:lnTo>
                    <a:pt x="1" y="40613"/>
                  </a:lnTo>
                  <a:lnTo>
                    <a:pt x="4862" y="37985"/>
                  </a:lnTo>
                  <a:close/>
                  <a:moveTo>
                    <a:pt x="4862" y="37017"/>
                  </a:moveTo>
                  <a:lnTo>
                    <a:pt x="1" y="39712"/>
                  </a:lnTo>
                  <a:lnTo>
                    <a:pt x="1" y="39986"/>
                  </a:lnTo>
                  <a:lnTo>
                    <a:pt x="4862" y="37358"/>
                  </a:lnTo>
                  <a:close/>
                  <a:moveTo>
                    <a:pt x="4862" y="39140"/>
                  </a:moveTo>
                  <a:lnTo>
                    <a:pt x="1" y="41823"/>
                  </a:lnTo>
                  <a:lnTo>
                    <a:pt x="1" y="42098"/>
                  </a:lnTo>
                  <a:lnTo>
                    <a:pt x="4862" y="39481"/>
                  </a:lnTo>
                  <a:close/>
                  <a:moveTo>
                    <a:pt x="4862" y="38502"/>
                  </a:moveTo>
                  <a:lnTo>
                    <a:pt x="1" y="41196"/>
                  </a:lnTo>
                  <a:lnTo>
                    <a:pt x="1" y="41471"/>
                  </a:lnTo>
                  <a:lnTo>
                    <a:pt x="4862" y="38843"/>
                  </a:lnTo>
                  <a:close/>
                  <a:moveTo>
                    <a:pt x="4862" y="40613"/>
                  </a:moveTo>
                  <a:lnTo>
                    <a:pt x="1" y="43308"/>
                  </a:lnTo>
                  <a:lnTo>
                    <a:pt x="1" y="43582"/>
                  </a:lnTo>
                  <a:lnTo>
                    <a:pt x="4862" y="40954"/>
                  </a:lnTo>
                  <a:close/>
                  <a:moveTo>
                    <a:pt x="4862" y="39986"/>
                  </a:moveTo>
                  <a:lnTo>
                    <a:pt x="1" y="42670"/>
                  </a:lnTo>
                  <a:lnTo>
                    <a:pt x="1" y="42945"/>
                  </a:lnTo>
                  <a:lnTo>
                    <a:pt x="4862" y="40327"/>
                  </a:lnTo>
                  <a:close/>
                  <a:moveTo>
                    <a:pt x="4862" y="42098"/>
                  </a:moveTo>
                  <a:lnTo>
                    <a:pt x="1" y="44781"/>
                  </a:lnTo>
                  <a:lnTo>
                    <a:pt x="1" y="45056"/>
                  </a:lnTo>
                  <a:lnTo>
                    <a:pt x="4862" y="42439"/>
                  </a:lnTo>
                  <a:close/>
                  <a:moveTo>
                    <a:pt x="4862" y="41471"/>
                  </a:moveTo>
                  <a:lnTo>
                    <a:pt x="1" y="44154"/>
                  </a:lnTo>
                  <a:lnTo>
                    <a:pt x="1" y="44429"/>
                  </a:lnTo>
                  <a:lnTo>
                    <a:pt x="4862" y="41801"/>
                  </a:lnTo>
                  <a:close/>
                  <a:moveTo>
                    <a:pt x="4862" y="43582"/>
                  </a:moveTo>
                  <a:lnTo>
                    <a:pt x="1" y="46266"/>
                  </a:lnTo>
                  <a:lnTo>
                    <a:pt x="1" y="46541"/>
                  </a:lnTo>
                  <a:lnTo>
                    <a:pt x="4862" y="43912"/>
                  </a:lnTo>
                  <a:close/>
                  <a:moveTo>
                    <a:pt x="4862" y="42945"/>
                  </a:moveTo>
                  <a:lnTo>
                    <a:pt x="1" y="45639"/>
                  </a:lnTo>
                  <a:lnTo>
                    <a:pt x="1" y="45914"/>
                  </a:lnTo>
                  <a:lnTo>
                    <a:pt x="4862" y="43286"/>
                  </a:lnTo>
                  <a:close/>
                  <a:moveTo>
                    <a:pt x="4862" y="45056"/>
                  </a:moveTo>
                  <a:lnTo>
                    <a:pt x="1" y="47750"/>
                  </a:lnTo>
                  <a:lnTo>
                    <a:pt x="1" y="48025"/>
                  </a:lnTo>
                  <a:lnTo>
                    <a:pt x="4862" y="45397"/>
                  </a:lnTo>
                  <a:close/>
                  <a:moveTo>
                    <a:pt x="4862" y="44429"/>
                  </a:moveTo>
                  <a:lnTo>
                    <a:pt x="1" y="47113"/>
                  </a:lnTo>
                  <a:lnTo>
                    <a:pt x="1" y="47387"/>
                  </a:lnTo>
                  <a:lnTo>
                    <a:pt x="4862" y="44759"/>
                  </a:lnTo>
                  <a:close/>
                  <a:moveTo>
                    <a:pt x="4862" y="46541"/>
                  </a:moveTo>
                  <a:lnTo>
                    <a:pt x="1" y="49235"/>
                  </a:lnTo>
                  <a:lnTo>
                    <a:pt x="1" y="49510"/>
                  </a:lnTo>
                  <a:lnTo>
                    <a:pt x="4862" y="46882"/>
                  </a:lnTo>
                  <a:close/>
                  <a:moveTo>
                    <a:pt x="4862" y="45903"/>
                  </a:moveTo>
                  <a:lnTo>
                    <a:pt x="1" y="48586"/>
                  </a:lnTo>
                  <a:lnTo>
                    <a:pt x="1" y="48861"/>
                  </a:lnTo>
                  <a:lnTo>
                    <a:pt x="4862" y="46233"/>
                  </a:lnTo>
                  <a:close/>
                  <a:moveTo>
                    <a:pt x="4862" y="48014"/>
                  </a:moveTo>
                  <a:lnTo>
                    <a:pt x="1" y="50709"/>
                  </a:lnTo>
                  <a:lnTo>
                    <a:pt x="1" y="50984"/>
                  </a:lnTo>
                  <a:lnTo>
                    <a:pt x="4862" y="48355"/>
                  </a:lnTo>
                  <a:close/>
                  <a:moveTo>
                    <a:pt x="4862" y="47387"/>
                  </a:moveTo>
                  <a:lnTo>
                    <a:pt x="1" y="50071"/>
                  </a:lnTo>
                  <a:lnTo>
                    <a:pt x="1" y="50346"/>
                  </a:lnTo>
                  <a:lnTo>
                    <a:pt x="4862" y="47717"/>
                  </a:lnTo>
                  <a:close/>
                  <a:moveTo>
                    <a:pt x="4862" y="49499"/>
                  </a:moveTo>
                  <a:lnTo>
                    <a:pt x="1" y="52193"/>
                  </a:lnTo>
                  <a:lnTo>
                    <a:pt x="1" y="52468"/>
                  </a:lnTo>
                  <a:lnTo>
                    <a:pt x="4862" y="49840"/>
                  </a:lnTo>
                  <a:close/>
                  <a:moveTo>
                    <a:pt x="4862" y="48872"/>
                  </a:moveTo>
                  <a:lnTo>
                    <a:pt x="1" y="51555"/>
                  </a:lnTo>
                  <a:lnTo>
                    <a:pt x="1" y="51830"/>
                  </a:lnTo>
                  <a:lnTo>
                    <a:pt x="4862" y="49213"/>
                  </a:lnTo>
                  <a:close/>
                  <a:moveTo>
                    <a:pt x="4862" y="50984"/>
                  </a:moveTo>
                  <a:lnTo>
                    <a:pt x="1" y="53667"/>
                  </a:lnTo>
                  <a:lnTo>
                    <a:pt x="1" y="53942"/>
                  </a:lnTo>
                  <a:lnTo>
                    <a:pt x="4862" y="51324"/>
                  </a:lnTo>
                  <a:close/>
                  <a:moveTo>
                    <a:pt x="4862" y="50346"/>
                  </a:moveTo>
                  <a:lnTo>
                    <a:pt x="1" y="53040"/>
                  </a:lnTo>
                  <a:lnTo>
                    <a:pt x="1" y="53315"/>
                  </a:lnTo>
                  <a:lnTo>
                    <a:pt x="4862" y="50687"/>
                  </a:lnTo>
                  <a:close/>
                  <a:moveTo>
                    <a:pt x="4862" y="30243"/>
                  </a:moveTo>
                  <a:lnTo>
                    <a:pt x="1" y="32937"/>
                  </a:lnTo>
                  <a:lnTo>
                    <a:pt x="1" y="33212"/>
                  </a:lnTo>
                  <a:lnTo>
                    <a:pt x="4862" y="30584"/>
                  </a:lnTo>
                  <a:close/>
                  <a:moveTo>
                    <a:pt x="4862" y="29616"/>
                  </a:moveTo>
                  <a:lnTo>
                    <a:pt x="1" y="32310"/>
                  </a:lnTo>
                  <a:lnTo>
                    <a:pt x="1" y="32585"/>
                  </a:lnTo>
                  <a:lnTo>
                    <a:pt x="4862" y="29957"/>
                  </a:lnTo>
                  <a:close/>
                </a:path>
              </a:pathLst>
            </a:custGeom>
            <a:solidFill>
              <a:srgbClr val="524656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3" name="Google Shape;2243;p50"/>
            <p:cNvSpPr/>
            <p:nvPr/>
          </p:nvSpPr>
          <p:spPr>
            <a:xfrm>
              <a:off x="8099817" y="4451144"/>
              <a:ext cx="1341695" cy="4677414"/>
            </a:xfrm>
            <a:custGeom>
              <a:avLst/>
              <a:gdLst/>
              <a:ahLst/>
              <a:cxnLst/>
              <a:rect l="l" t="t" r="r" b="b"/>
              <a:pathLst>
                <a:path w="15397" h="53677" extrusionOk="0">
                  <a:moveTo>
                    <a:pt x="1" y="0"/>
                  </a:moveTo>
                  <a:lnTo>
                    <a:pt x="1" y="53677"/>
                  </a:lnTo>
                  <a:lnTo>
                    <a:pt x="15397" y="53677"/>
                  </a:lnTo>
                  <a:lnTo>
                    <a:pt x="15397" y="0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4" name="Google Shape;2244;p50"/>
            <p:cNvSpPr/>
            <p:nvPr/>
          </p:nvSpPr>
          <p:spPr>
            <a:xfrm>
              <a:off x="8099817" y="4477895"/>
              <a:ext cx="1341695" cy="4470543"/>
            </a:xfrm>
            <a:custGeom>
              <a:avLst/>
              <a:gdLst/>
              <a:ahLst/>
              <a:cxnLst/>
              <a:rect l="l" t="t" r="r" b="b"/>
              <a:pathLst>
                <a:path w="15397" h="51303" extrusionOk="0">
                  <a:moveTo>
                    <a:pt x="1" y="1"/>
                  </a:moveTo>
                  <a:lnTo>
                    <a:pt x="15397" y="1"/>
                  </a:lnTo>
                  <a:lnTo>
                    <a:pt x="15397" y="342"/>
                  </a:lnTo>
                  <a:lnTo>
                    <a:pt x="1" y="342"/>
                  </a:lnTo>
                  <a:close/>
                  <a:moveTo>
                    <a:pt x="1" y="958"/>
                  </a:moveTo>
                  <a:lnTo>
                    <a:pt x="15397" y="958"/>
                  </a:lnTo>
                  <a:lnTo>
                    <a:pt x="15397" y="628"/>
                  </a:lnTo>
                  <a:lnTo>
                    <a:pt x="1" y="628"/>
                  </a:lnTo>
                  <a:close/>
                  <a:moveTo>
                    <a:pt x="1" y="1804"/>
                  </a:moveTo>
                  <a:lnTo>
                    <a:pt x="15397" y="1804"/>
                  </a:lnTo>
                  <a:lnTo>
                    <a:pt x="15397" y="1475"/>
                  </a:lnTo>
                  <a:lnTo>
                    <a:pt x="1" y="1475"/>
                  </a:lnTo>
                  <a:close/>
                  <a:moveTo>
                    <a:pt x="1" y="2442"/>
                  </a:moveTo>
                  <a:lnTo>
                    <a:pt x="15397" y="2442"/>
                  </a:lnTo>
                  <a:lnTo>
                    <a:pt x="15397" y="2101"/>
                  </a:lnTo>
                  <a:lnTo>
                    <a:pt x="1" y="2101"/>
                  </a:lnTo>
                  <a:close/>
                  <a:moveTo>
                    <a:pt x="1" y="3289"/>
                  </a:moveTo>
                  <a:lnTo>
                    <a:pt x="15397" y="3289"/>
                  </a:lnTo>
                  <a:lnTo>
                    <a:pt x="15397" y="2948"/>
                  </a:lnTo>
                  <a:lnTo>
                    <a:pt x="1" y="2948"/>
                  </a:lnTo>
                  <a:close/>
                  <a:moveTo>
                    <a:pt x="1" y="3916"/>
                  </a:moveTo>
                  <a:lnTo>
                    <a:pt x="15397" y="3916"/>
                  </a:lnTo>
                  <a:lnTo>
                    <a:pt x="15397" y="3586"/>
                  </a:lnTo>
                  <a:lnTo>
                    <a:pt x="1" y="3586"/>
                  </a:lnTo>
                  <a:close/>
                  <a:moveTo>
                    <a:pt x="1" y="4763"/>
                  </a:moveTo>
                  <a:lnTo>
                    <a:pt x="15397" y="4763"/>
                  </a:lnTo>
                  <a:lnTo>
                    <a:pt x="15397" y="4433"/>
                  </a:lnTo>
                  <a:lnTo>
                    <a:pt x="1" y="4433"/>
                  </a:lnTo>
                  <a:close/>
                  <a:moveTo>
                    <a:pt x="1" y="5401"/>
                  </a:moveTo>
                  <a:lnTo>
                    <a:pt x="15397" y="5401"/>
                  </a:lnTo>
                  <a:lnTo>
                    <a:pt x="15397" y="5060"/>
                  </a:lnTo>
                  <a:lnTo>
                    <a:pt x="1" y="5060"/>
                  </a:lnTo>
                  <a:close/>
                  <a:moveTo>
                    <a:pt x="1" y="6247"/>
                  </a:moveTo>
                  <a:lnTo>
                    <a:pt x="15397" y="6247"/>
                  </a:lnTo>
                  <a:lnTo>
                    <a:pt x="15397" y="5917"/>
                  </a:lnTo>
                  <a:lnTo>
                    <a:pt x="1" y="5917"/>
                  </a:lnTo>
                  <a:close/>
                  <a:moveTo>
                    <a:pt x="1" y="6885"/>
                  </a:moveTo>
                  <a:lnTo>
                    <a:pt x="15397" y="6885"/>
                  </a:lnTo>
                  <a:lnTo>
                    <a:pt x="15397" y="6544"/>
                  </a:lnTo>
                  <a:lnTo>
                    <a:pt x="1" y="6544"/>
                  </a:lnTo>
                  <a:close/>
                  <a:moveTo>
                    <a:pt x="1" y="7732"/>
                  </a:moveTo>
                  <a:lnTo>
                    <a:pt x="15397" y="7732"/>
                  </a:lnTo>
                  <a:lnTo>
                    <a:pt x="15397" y="7391"/>
                  </a:lnTo>
                  <a:lnTo>
                    <a:pt x="1" y="7391"/>
                  </a:lnTo>
                  <a:close/>
                  <a:moveTo>
                    <a:pt x="1" y="8359"/>
                  </a:moveTo>
                  <a:lnTo>
                    <a:pt x="15397" y="8359"/>
                  </a:lnTo>
                  <a:lnTo>
                    <a:pt x="15397" y="8040"/>
                  </a:lnTo>
                  <a:lnTo>
                    <a:pt x="1" y="8040"/>
                  </a:lnTo>
                  <a:close/>
                  <a:moveTo>
                    <a:pt x="1" y="9206"/>
                  </a:moveTo>
                  <a:lnTo>
                    <a:pt x="15397" y="9206"/>
                  </a:lnTo>
                  <a:lnTo>
                    <a:pt x="15397" y="8876"/>
                  </a:lnTo>
                  <a:lnTo>
                    <a:pt x="1" y="8876"/>
                  </a:lnTo>
                  <a:close/>
                  <a:moveTo>
                    <a:pt x="1" y="9843"/>
                  </a:moveTo>
                  <a:lnTo>
                    <a:pt x="15397" y="9843"/>
                  </a:lnTo>
                  <a:lnTo>
                    <a:pt x="15397" y="9502"/>
                  </a:lnTo>
                  <a:lnTo>
                    <a:pt x="1" y="9502"/>
                  </a:lnTo>
                  <a:close/>
                  <a:moveTo>
                    <a:pt x="1" y="10690"/>
                  </a:moveTo>
                  <a:lnTo>
                    <a:pt x="15397" y="10690"/>
                  </a:lnTo>
                  <a:lnTo>
                    <a:pt x="15397" y="10360"/>
                  </a:lnTo>
                  <a:lnTo>
                    <a:pt x="1" y="10360"/>
                  </a:lnTo>
                  <a:close/>
                  <a:moveTo>
                    <a:pt x="1" y="11317"/>
                  </a:moveTo>
                  <a:lnTo>
                    <a:pt x="15397" y="11317"/>
                  </a:lnTo>
                  <a:lnTo>
                    <a:pt x="15397" y="10987"/>
                  </a:lnTo>
                  <a:lnTo>
                    <a:pt x="1" y="10987"/>
                  </a:lnTo>
                  <a:close/>
                  <a:moveTo>
                    <a:pt x="1" y="12175"/>
                  </a:moveTo>
                  <a:lnTo>
                    <a:pt x="15397" y="12175"/>
                  </a:lnTo>
                  <a:lnTo>
                    <a:pt x="15397" y="11845"/>
                  </a:lnTo>
                  <a:lnTo>
                    <a:pt x="1" y="11845"/>
                  </a:lnTo>
                  <a:close/>
                  <a:moveTo>
                    <a:pt x="1" y="12802"/>
                  </a:moveTo>
                  <a:lnTo>
                    <a:pt x="15397" y="12802"/>
                  </a:lnTo>
                  <a:lnTo>
                    <a:pt x="15397" y="12472"/>
                  </a:lnTo>
                  <a:lnTo>
                    <a:pt x="1" y="12472"/>
                  </a:lnTo>
                  <a:close/>
                  <a:moveTo>
                    <a:pt x="1" y="13648"/>
                  </a:moveTo>
                  <a:lnTo>
                    <a:pt x="15397" y="13648"/>
                  </a:lnTo>
                  <a:lnTo>
                    <a:pt x="15397" y="13318"/>
                  </a:lnTo>
                  <a:lnTo>
                    <a:pt x="1" y="13318"/>
                  </a:lnTo>
                  <a:close/>
                  <a:moveTo>
                    <a:pt x="1" y="14286"/>
                  </a:moveTo>
                  <a:lnTo>
                    <a:pt x="15397" y="14286"/>
                  </a:lnTo>
                  <a:lnTo>
                    <a:pt x="15397" y="13945"/>
                  </a:lnTo>
                  <a:lnTo>
                    <a:pt x="1" y="13945"/>
                  </a:lnTo>
                  <a:close/>
                  <a:moveTo>
                    <a:pt x="1" y="15133"/>
                  </a:moveTo>
                  <a:lnTo>
                    <a:pt x="15397" y="15133"/>
                  </a:lnTo>
                  <a:lnTo>
                    <a:pt x="15397" y="14803"/>
                  </a:lnTo>
                  <a:lnTo>
                    <a:pt x="1" y="14803"/>
                  </a:lnTo>
                  <a:close/>
                  <a:moveTo>
                    <a:pt x="1" y="15771"/>
                  </a:moveTo>
                  <a:lnTo>
                    <a:pt x="15397" y="15771"/>
                  </a:lnTo>
                  <a:lnTo>
                    <a:pt x="15397" y="15430"/>
                  </a:lnTo>
                  <a:lnTo>
                    <a:pt x="1" y="15430"/>
                  </a:lnTo>
                  <a:close/>
                  <a:moveTo>
                    <a:pt x="1" y="16618"/>
                  </a:moveTo>
                  <a:lnTo>
                    <a:pt x="15397" y="16618"/>
                  </a:lnTo>
                  <a:lnTo>
                    <a:pt x="15397" y="16288"/>
                  </a:lnTo>
                  <a:lnTo>
                    <a:pt x="1" y="16288"/>
                  </a:lnTo>
                  <a:close/>
                  <a:moveTo>
                    <a:pt x="1" y="17244"/>
                  </a:moveTo>
                  <a:lnTo>
                    <a:pt x="15397" y="17244"/>
                  </a:lnTo>
                  <a:lnTo>
                    <a:pt x="15397" y="16915"/>
                  </a:lnTo>
                  <a:lnTo>
                    <a:pt x="1" y="16915"/>
                  </a:lnTo>
                  <a:close/>
                  <a:moveTo>
                    <a:pt x="1" y="18091"/>
                  </a:moveTo>
                  <a:lnTo>
                    <a:pt x="15397" y="18091"/>
                  </a:lnTo>
                  <a:lnTo>
                    <a:pt x="15397" y="17761"/>
                  </a:lnTo>
                  <a:lnTo>
                    <a:pt x="1" y="17761"/>
                  </a:lnTo>
                  <a:close/>
                  <a:moveTo>
                    <a:pt x="1" y="18729"/>
                  </a:moveTo>
                  <a:lnTo>
                    <a:pt x="15397" y="18729"/>
                  </a:lnTo>
                  <a:lnTo>
                    <a:pt x="15397" y="18388"/>
                  </a:lnTo>
                  <a:lnTo>
                    <a:pt x="1" y="18388"/>
                  </a:lnTo>
                  <a:close/>
                  <a:moveTo>
                    <a:pt x="1" y="19576"/>
                  </a:moveTo>
                  <a:lnTo>
                    <a:pt x="15397" y="19576"/>
                  </a:lnTo>
                  <a:lnTo>
                    <a:pt x="15397" y="19246"/>
                  </a:lnTo>
                  <a:lnTo>
                    <a:pt x="1" y="19246"/>
                  </a:lnTo>
                  <a:close/>
                  <a:moveTo>
                    <a:pt x="1" y="20214"/>
                  </a:moveTo>
                  <a:lnTo>
                    <a:pt x="15397" y="20214"/>
                  </a:lnTo>
                  <a:lnTo>
                    <a:pt x="15397" y="19873"/>
                  </a:lnTo>
                  <a:lnTo>
                    <a:pt x="1" y="19873"/>
                  </a:lnTo>
                  <a:close/>
                  <a:moveTo>
                    <a:pt x="1" y="21060"/>
                  </a:moveTo>
                  <a:lnTo>
                    <a:pt x="15397" y="21060"/>
                  </a:lnTo>
                  <a:lnTo>
                    <a:pt x="15397" y="20720"/>
                  </a:lnTo>
                  <a:lnTo>
                    <a:pt x="1" y="20720"/>
                  </a:lnTo>
                  <a:close/>
                  <a:moveTo>
                    <a:pt x="1" y="21687"/>
                  </a:moveTo>
                  <a:lnTo>
                    <a:pt x="15397" y="21687"/>
                  </a:lnTo>
                  <a:lnTo>
                    <a:pt x="15397" y="21357"/>
                  </a:lnTo>
                  <a:lnTo>
                    <a:pt x="1" y="21357"/>
                  </a:lnTo>
                  <a:close/>
                  <a:moveTo>
                    <a:pt x="1" y="22534"/>
                  </a:moveTo>
                  <a:lnTo>
                    <a:pt x="15397" y="22534"/>
                  </a:lnTo>
                  <a:lnTo>
                    <a:pt x="15397" y="22204"/>
                  </a:lnTo>
                  <a:lnTo>
                    <a:pt x="1" y="22204"/>
                  </a:lnTo>
                  <a:close/>
                  <a:moveTo>
                    <a:pt x="1" y="23172"/>
                  </a:moveTo>
                  <a:lnTo>
                    <a:pt x="15397" y="23172"/>
                  </a:lnTo>
                  <a:lnTo>
                    <a:pt x="15397" y="22842"/>
                  </a:lnTo>
                  <a:lnTo>
                    <a:pt x="1" y="22842"/>
                  </a:lnTo>
                  <a:close/>
                  <a:moveTo>
                    <a:pt x="1" y="24019"/>
                  </a:moveTo>
                  <a:lnTo>
                    <a:pt x="15397" y="24019"/>
                  </a:lnTo>
                  <a:lnTo>
                    <a:pt x="15397" y="23689"/>
                  </a:lnTo>
                  <a:lnTo>
                    <a:pt x="1" y="23689"/>
                  </a:lnTo>
                  <a:close/>
                  <a:moveTo>
                    <a:pt x="1" y="24656"/>
                  </a:moveTo>
                  <a:lnTo>
                    <a:pt x="15397" y="24656"/>
                  </a:lnTo>
                  <a:lnTo>
                    <a:pt x="15397" y="24316"/>
                  </a:lnTo>
                  <a:lnTo>
                    <a:pt x="1" y="24316"/>
                  </a:lnTo>
                  <a:close/>
                  <a:moveTo>
                    <a:pt x="1" y="25503"/>
                  </a:moveTo>
                  <a:lnTo>
                    <a:pt x="15397" y="25503"/>
                  </a:lnTo>
                  <a:lnTo>
                    <a:pt x="15397" y="25162"/>
                  </a:lnTo>
                  <a:lnTo>
                    <a:pt x="1" y="25162"/>
                  </a:lnTo>
                  <a:close/>
                  <a:moveTo>
                    <a:pt x="1" y="26130"/>
                  </a:moveTo>
                  <a:lnTo>
                    <a:pt x="15397" y="26130"/>
                  </a:lnTo>
                  <a:lnTo>
                    <a:pt x="15397" y="25800"/>
                  </a:lnTo>
                  <a:lnTo>
                    <a:pt x="1" y="25800"/>
                  </a:lnTo>
                  <a:close/>
                  <a:moveTo>
                    <a:pt x="1" y="26977"/>
                  </a:moveTo>
                  <a:lnTo>
                    <a:pt x="15397" y="26977"/>
                  </a:lnTo>
                  <a:lnTo>
                    <a:pt x="15397" y="26647"/>
                  </a:lnTo>
                  <a:lnTo>
                    <a:pt x="1" y="26647"/>
                  </a:lnTo>
                  <a:close/>
                  <a:moveTo>
                    <a:pt x="1" y="27615"/>
                  </a:moveTo>
                  <a:lnTo>
                    <a:pt x="15397" y="27615"/>
                  </a:lnTo>
                  <a:lnTo>
                    <a:pt x="15397" y="27285"/>
                  </a:lnTo>
                  <a:lnTo>
                    <a:pt x="1" y="27285"/>
                  </a:lnTo>
                  <a:close/>
                  <a:moveTo>
                    <a:pt x="1" y="28461"/>
                  </a:moveTo>
                  <a:lnTo>
                    <a:pt x="15397" y="28461"/>
                  </a:lnTo>
                  <a:lnTo>
                    <a:pt x="15397" y="28132"/>
                  </a:lnTo>
                  <a:lnTo>
                    <a:pt x="1" y="28132"/>
                  </a:lnTo>
                  <a:close/>
                  <a:moveTo>
                    <a:pt x="1" y="29088"/>
                  </a:moveTo>
                  <a:lnTo>
                    <a:pt x="15397" y="29088"/>
                  </a:lnTo>
                  <a:lnTo>
                    <a:pt x="15397" y="28758"/>
                  </a:lnTo>
                  <a:lnTo>
                    <a:pt x="1" y="28758"/>
                  </a:lnTo>
                  <a:close/>
                  <a:moveTo>
                    <a:pt x="1" y="29946"/>
                  </a:moveTo>
                  <a:lnTo>
                    <a:pt x="15397" y="29946"/>
                  </a:lnTo>
                  <a:lnTo>
                    <a:pt x="15397" y="29616"/>
                  </a:lnTo>
                  <a:lnTo>
                    <a:pt x="1" y="29616"/>
                  </a:lnTo>
                  <a:close/>
                  <a:moveTo>
                    <a:pt x="1" y="30573"/>
                  </a:moveTo>
                  <a:lnTo>
                    <a:pt x="15397" y="30573"/>
                  </a:lnTo>
                  <a:lnTo>
                    <a:pt x="15397" y="30243"/>
                  </a:lnTo>
                  <a:lnTo>
                    <a:pt x="1" y="30243"/>
                  </a:lnTo>
                  <a:close/>
                  <a:moveTo>
                    <a:pt x="1" y="31420"/>
                  </a:moveTo>
                  <a:lnTo>
                    <a:pt x="15397" y="31420"/>
                  </a:lnTo>
                  <a:lnTo>
                    <a:pt x="15397" y="31090"/>
                  </a:lnTo>
                  <a:lnTo>
                    <a:pt x="1" y="31090"/>
                  </a:lnTo>
                  <a:close/>
                  <a:moveTo>
                    <a:pt x="1" y="32058"/>
                  </a:moveTo>
                  <a:lnTo>
                    <a:pt x="15397" y="32058"/>
                  </a:lnTo>
                  <a:lnTo>
                    <a:pt x="15397" y="31717"/>
                  </a:lnTo>
                  <a:lnTo>
                    <a:pt x="1" y="31717"/>
                  </a:lnTo>
                  <a:close/>
                  <a:moveTo>
                    <a:pt x="1" y="32904"/>
                  </a:moveTo>
                  <a:lnTo>
                    <a:pt x="15397" y="32904"/>
                  </a:lnTo>
                  <a:lnTo>
                    <a:pt x="15397" y="32563"/>
                  </a:lnTo>
                  <a:lnTo>
                    <a:pt x="1" y="32563"/>
                  </a:lnTo>
                  <a:close/>
                  <a:moveTo>
                    <a:pt x="1" y="33531"/>
                  </a:moveTo>
                  <a:lnTo>
                    <a:pt x="15397" y="33531"/>
                  </a:lnTo>
                  <a:lnTo>
                    <a:pt x="15397" y="33201"/>
                  </a:lnTo>
                  <a:lnTo>
                    <a:pt x="1" y="33201"/>
                  </a:lnTo>
                  <a:close/>
                  <a:moveTo>
                    <a:pt x="1" y="34389"/>
                  </a:moveTo>
                  <a:lnTo>
                    <a:pt x="15397" y="34389"/>
                  </a:lnTo>
                  <a:lnTo>
                    <a:pt x="15397" y="34048"/>
                  </a:lnTo>
                  <a:lnTo>
                    <a:pt x="1" y="34048"/>
                  </a:lnTo>
                  <a:close/>
                  <a:moveTo>
                    <a:pt x="1" y="35016"/>
                  </a:moveTo>
                  <a:lnTo>
                    <a:pt x="15397" y="35016"/>
                  </a:lnTo>
                  <a:lnTo>
                    <a:pt x="15397" y="34686"/>
                  </a:lnTo>
                  <a:lnTo>
                    <a:pt x="1" y="34686"/>
                  </a:lnTo>
                  <a:close/>
                  <a:moveTo>
                    <a:pt x="1" y="35863"/>
                  </a:moveTo>
                  <a:lnTo>
                    <a:pt x="15397" y="35863"/>
                  </a:lnTo>
                  <a:lnTo>
                    <a:pt x="15397" y="35533"/>
                  </a:lnTo>
                  <a:lnTo>
                    <a:pt x="1" y="35533"/>
                  </a:lnTo>
                  <a:close/>
                  <a:moveTo>
                    <a:pt x="1" y="36500"/>
                  </a:moveTo>
                  <a:lnTo>
                    <a:pt x="15397" y="36500"/>
                  </a:lnTo>
                  <a:lnTo>
                    <a:pt x="15397" y="36159"/>
                  </a:lnTo>
                  <a:lnTo>
                    <a:pt x="1" y="36159"/>
                  </a:lnTo>
                  <a:close/>
                  <a:moveTo>
                    <a:pt x="1" y="37347"/>
                  </a:moveTo>
                  <a:lnTo>
                    <a:pt x="15397" y="37347"/>
                  </a:lnTo>
                  <a:lnTo>
                    <a:pt x="15397" y="37006"/>
                  </a:lnTo>
                  <a:lnTo>
                    <a:pt x="1" y="37006"/>
                  </a:lnTo>
                  <a:close/>
                  <a:moveTo>
                    <a:pt x="1" y="37974"/>
                  </a:moveTo>
                  <a:lnTo>
                    <a:pt x="15397" y="37974"/>
                  </a:lnTo>
                  <a:lnTo>
                    <a:pt x="15397" y="37644"/>
                  </a:lnTo>
                  <a:lnTo>
                    <a:pt x="1" y="37644"/>
                  </a:lnTo>
                  <a:close/>
                  <a:moveTo>
                    <a:pt x="1" y="38832"/>
                  </a:moveTo>
                  <a:lnTo>
                    <a:pt x="15397" y="38832"/>
                  </a:lnTo>
                  <a:lnTo>
                    <a:pt x="15397" y="38502"/>
                  </a:lnTo>
                  <a:lnTo>
                    <a:pt x="1" y="38502"/>
                  </a:lnTo>
                  <a:close/>
                  <a:moveTo>
                    <a:pt x="1" y="39459"/>
                  </a:moveTo>
                  <a:lnTo>
                    <a:pt x="15397" y="39459"/>
                  </a:lnTo>
                  <a:lnTo>
                    <a:pt x="15397" y="39129"/>
                  </a:lnTo>
                  <a:lnTo>
                    <a:pt x="1" y="39129"/>
                  </a:lnTo>
                  <a:close/>
                  <a:moveTo>
                    <a:pt x="1" y="40305"/>
                  </a:moveTo>
                  <a:lnTo>
                    <a:pt x="15397" y="40305"/>
                  </a:lnTo>
                  <a:lnTo>
                    <a:pt x="15397" y="39975"/>
                  </a:lnTo>
                  <a:lnTo>
                    <a:pt x="1" y="39975"/>
                  </a:lnTo>
                  <a:close/>
                  <a:moveTo>
                    <a:pt x="1" y="40943"/>
                  </a:moveTo>
                  <a:lnTo>
                    <a:pt x="15397" y="40943"/>
                  </a:lnTo>
                  <a:lnTo>
                    <a:pt x="15397" y="40613"/>
                  </a:lnTo>
                  <a:lnTo>
                    <a:pt x="1" y="40613"/>
                  </a:lnTo>
                  <a:close/>
                  <a:moveTo>
                    <a:pt x="1" y="41790"/>
                  </a:moveTo>
                  <a:lnTo>
                    <a:pt x="15397" y="41790"/>
                  </a:lnTo>
                  <a:lnTo>
                    <a:pt x="15397" y="41449"/>
                  </a:lnTo>
                  <a:lnTo>
                    <a:pt x="1" y="41449"/>
                  </a:lnTo>
                  <a:close/>
                  <a:moveTo>
                    <a:pt x="1" y="42417"/>
                  </a:moveTo>
                  <a:lnTo>
                    <a:pt x="15397" y="42417"/>
                  </a:lnTo>
                  <a:lnTo>
                    <a:pt x="15397" y="42087"/>
                  </a:lnTo>
                  <a:lnTo>
                    <a:pt x="1" y="42087"/>
                  </a:lnTo>
                  <a:close/>
                  <a:moveTo>
                    <a:pt x="1" y="43275"/>
                  </a:moveTo>
                  <a:lnTo>
                    <a:pt x="15397" y="43275"/>
                  </a:lnTo>
                  <a:lnTo>
                    <a:pt x="15397" y="42934"/>
                  </a:lnTo>
                  <a:lnTo>
                    <a:pt x="1" y="42934"/>
                  </a:lnTo>
                  <a:close/>
                  <a:moveTo>
                    <a:pt x="1" y="43901"/>
                  </a:moveTo>
                  <a:lnTo>
                    <a:pt x="15397" y="43901"/>
                  </a:lnTo>
                  <a:lnTo>
                    <a:pt x="15397" y="43571"/>
                  </a:lnTo>
                  <a:lnTo>
                    <a:pt x="1" y="43571"/>
                  </a:lnTo>
                  <a:close/>
                  <a:moveTo>
                    <a:pt x="1" y="44748"/>
                  </a:moveTo>
                  <a:lnTo>
                    <a:pt x="15397" y="44748"/>
                  </a:lnTo>
                  <a:lnTo>
                    <a:pt x="15397" y="44418"/>
                  </a:lnTo>
                  <a:lnTo>
                    <a:pt x="1" y="44418"/>
                  </a:lnTo>
                  <a:close/>
                  <a:moveTo>
                    <a:pt x="1" y="45386"/>
                  </a:moveTo>
                  <a:lnTo>
                    <a:pt x="15397" y="45386"/>
                  </a:lnTo>
                  <a:lnTo>
                    <a:pt x="15397" y="45045"/>
                  </a:lnTo>
                  <a:lnTo>
                    <a:pt x="1" y="45045"/>
                  </a:lnTo>
                  <a:close/>
                  <a:moveTo>
                    <a:pt x="1" y="46233"/>
                  </a:moveTo>
                  <a:lnTo>
                    <a:pt x="15397" y="46233"/>
                  </a:lnTo>
                  <a:lnTo>
                    <a:pt x="15397" y="45892"/>
                  </a:lnTo>
                  <a:lnTo>
                    <a:pt x="1" y="45892"/>
                  </a:lnTo>
                  <a:close/>
                  <a:moveTo>
                    <a:pt x="1" y="46860"/>
                  </a:moveTo>
                  <a:lnTo>
                    <a:pt x="15397" y="46860"/>
                  </a:lnTo>
                  <a:lnTo>
                    <a:pt x="15397" y="46530"/>
                  </a:lnTo>
                  <a:lnTo>
                    <a:pt x="1" y="46530"/>
                  </a:lnTo>
                  <a:close/>
                  <a:moveTo>
                    <a:pt x="1" y="47717"/>
                  </a:moveTo>
                  <a:lnTo>
                    <a:pt x="15397" y="47717"/>
                  </a:lnTo>
                  <a:lnTo>
                    <a:pt x="15397" y="47376"/>
                  </a:lnTo>
                  <a:lnTo>
                    <a:pt x="1" y="47376"/>
                  </a:lnTo>
                  <a:close/>
                  <a:moveTo>
                    <a:pt x="1" y="48344"/>
                  </a:moveTo>
                  <a:lnTo>
                    <a:pt x="15397" y="48344"/>
                  </a:lnTo>
                  <a:lnTo>
                    <a:pt x="15397" y="48014"/>
                  </a:lnTo>
                  <a:lnTo>
                    <a:pt x="1" y="48014"/>
                  </a:lnTo>
                  <a:close/>
                  <a:moveTo>
                    <a:pt x="1" y="49191"/>
                  </a:moveTo>
                  <a:lnTo>
                    <a:pt x="15397" y="49191"/>
                  </a:lnTo>
                  <a:lnTo>
                    <a:pt x="15397" y="48861"/>
                  </a:lnTo>
                  <a:lnTo>
                    <a:pt x="1" y="48861"/>
                  </a:lnTo>
                  <a:close/>
                  <a:moveTo>
                    <a:pt x="1" y="49829"/>
                  </a:moveTo>
                  <a:lnTo>
                    <a:pt x="15397" y="49829"/>
                  </a:lnTo>
                  <a:lnTo>
                    <a:pt x="15397" y="49488"/>
                  </a:lnTo>
                  <a:lnTo>
                    <a:pt x="1" y="49488"/>
                  </a:lnTo>
                  <a:close/>
                  <a:moveTo>
                    <a:pt x="1" y="50676"/>
                  </a:moveTo>
                  <a:lnTo>
                    <a:pt x="15397" y="50676"/>
                  </a:lnTo>
                  <a:lnTo>
                    <a:pt x="15397" y="50335"/>
                  </a:lnTo>
                  <a:lnTo>
                    <a:pt x="1" y="50335"/>
                  </a:lnTo>
                  <a:close/>
                  <a:moveTo>
                    <a:pt x="1" y="51302"/>
                  </a:moveTo>
                  <a:lnTo>
                    <a:pt x="15397" y="51302"/>
                  </a:lnTo>
                  <a:lnTo>
                    <a:pt x="15397" y="50973"/>
                  </a:lnTo>
                  <a:lnTo>
                    <a:pt x="1" y="50973"/>
                  </a:lnTo>
                  <a:close/>
                </a:path>
              </a:pathLst>
            </a:custGeom>
            <a:solidFill>
              <a:srgbClr val="524656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245" name="Google Shape;2245;p50"/>
            <p:cNvGrpSpPr/>
            <p:nvPr/>
          </p:nvGrpSpPr>
          <p:grpSpPr>
            <a:xfrm>
              <a:off x="7748135" y="4813283"/>
              <a:ext cx="295221" cy="988044"/>
              <a:chOff x="8000749" y="4100800"/>
              <a:chExt cx="325098" cy="1088034"/>
            </a:xfrm>
          </p:grpSpPr>
          <p:sp>
            <p:nvSpPr>
              <p:cNvPr id="2246" name="Google Shape;2246;p50"/>
              <p:cNvSpPr/>
              <p:nvPr/>
            </p:nvSpPr>
            <p:spPr>
              <a:xfrm>
                <a:off x="8122132" y="4100800"/>
                <a:ext cx="111886" cy="15209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85" extrusionOk="0">
                    <a:moveTo>
                      <a:pt x="1166" y="1"/>
                    </a:moveTo>
                    <a:lnTo>
                      <a:pt x="0" y="639"/>
                    </a:lnTo>
                    <a:lnTo>
                      <a:pt x="0" y="1585"/>
                    </a:lnTo>
                    <a:lnTo>
                      <a:pt x="1166" y="958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7" name="Google Shape;2247;p50"/>
              <p:cNvSpPr/>
              <p:nvPr/>
            </p:nvSpPr>
            <p:spPr>
              <a:xfrm>
                <a:off x="8000749" y="4667508"/>
                <a:ext cx="110927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95" extrusionOk="0">
                    <a:moveTo>
                      <a:pt x="1155" y="0"/>
                    </a:moveTo>
                    <a:lnTo>
                      <a:pt x="1" y="649"/>
                    </a:lnTo>
                    <a:lnTo>
                      <a:pt x="1" y="1595"/>
                    </a:lnTo>
                    <a:lnTo>
                      <a:pt x="1155" y="968"/>
                    </a:lnTo>
                    <a:lnTo>
                      <a:pt x="1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8" name="Google Shape;2248;p50"/>
              <p:cNvSpPr/>
              <p:nvPr/>
            </p:nvSpPr>
            <p:spPr>
              <a:xfrm>
                <a:off x="8213960" y="5035782"/>
                <a:ext cx="111886" cy="153052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595" extrusionOk="0">
                    <a:moveTo>
                      <a:pt x="1166" y="0"/>
                    </a:moveTo>
                    <a:lnTo>
                      <a:pt x="0" y="649"/>
                    </a:lnTo>
                    <a:lnTo>
                      <a:pt x="0" y="1595"/>
                    </a:lnTo>
                    <a:lnTo>
                      <a:pt x="1166" y="968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249" name="Google Shape;2249;p50"/>
            <p:cNvGrpSpPr/>
            <p:nvPr/>
          </p:nvGrpSpPr>
          <p:grpSpPr>
            <a:xfrm>
              <a:off x="8302933" y="4981021"/>
              <a:ext cx="778221" cy="1783424"/>
              <a:chOff x="8611692" y="4285513"/>
              <a:chExt cx="856977" cy="1963907"/>
            </a:xfrm>
          </p:grpSpPr>
          <p:sp>
            <p:nvSpPr>
              <p:cNvPr id="2250" name="Google Shape;2250;p50"/>
              <p:cNvSpPr/>
              <p:nvPr/>
            </p:nvSpPr>
            <p:spPr>
              <a:xfrm>
                <a:off x="8957897" y="4285513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0"/>
                    </a:moveTo>
                    <a:lnTo>
                      <a:pt x="0" y="1166"/>
                    </a:lnTo>
                    <a:lnTo>
                      <a:pt x="2199" y="116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1" name="Google Shape;2251;p50"/>
              <p:cNvSpPr/>
              <p:nvPr/>
            </p:nvSpPr>
            <p:spPr>
              <a:xfrm>
                <a:off x="8611692" y="5147665"/>
                <a:ext cx="211202" cy="112942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7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2" name="Google Shape;2252;p50"/>
              <p:cNvSpPr/>
              <p:nvPr/>
            </p:nvSpPr>
            <p:spPr>
              <a:xfrm>
                <a:off x="9257563" y="5569674"/>
                <a:ext cx="211107" cy="111982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2200" y="1167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3" name="Google Shape;2253;p50"/>
              <p:cNvSpPr/>
              <p:nvPr/>
            </p:nvSpPr>
            <p:spPr>
              <a:xfrm>
                <a:off x="8611692" y="6136382"/>
                <a:ext cx="211202" cy="113038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78" extrusionOk="0">
                    <a:moveTo>
                      <a:pt x="1" y="0"/>
                    </a:moveTo>
                    <a:lnTo>
                      <a:pt x="1" y="1177"/>
                    </a:lnTo>
                    <a:lnTo>
                      <a:pt x="2200" y="1177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142875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4" name="Flowchart: Alternate Process 23"/>
          <p:cNvSpPr/>
          <p:nvPr/>
        </p:nvSpPr>
        <p:spPr>
          <a:xfrm>
            <a:off x="209320" y="167652"/>
            <a:ext cx="8707694" cy="4677414"/>
          </a:xfrm>
          <a:custGeom>
            <a:avLst/>
            <a:gdLst>
              <a:gd name="connsiteX0" fmla="*/ 0 w 8707694"/>
              <a:gd name="connsiteY0" fmla="*/ 779569 h 4677414"/>
              <a:gd name="connsiteX1" fmla="*/ 779569 w 8707694"/>
              <a:gd name="connsiteY1" fmla="*/ 0 h 4677414"/>
              <a:gd name="connsiteX2" fmla="*/ 1446768 w 8707694"/>
              <a:gd name="connsiteY2" fmla="*/ 0 h 4677414"/>
              <a:gd name="connsiteX3" fmla="*/ 2113966 w 8707694"/>
              <a:gd name="connsiteY3" fmla="*/ 0 h 4677414"/>
              <a:gd name="connsiteX4" fmla="*/ 2638194 w 8707694"/>
              <a:gd name="connsiteY4" fmla="*/ 0 h 4677414"/>
              <a:gd name="connsiteX5" fmla="*/ 3233907 w 8707694"/>
              <a:gd name="connsiteY5" fmla="*/ 0 h 4677414"/>
              <a:gd name="connsiteX6" fmla="*/ 3972591 w 8707694"/>
              <a:gd name="connsiteY6" fmla="*/ 0 h 4677414"/>
              <a:gd name="connsiteX7" fmla="*/ 4353847 w 8707694"/>
              <a:gd name="connsiteY7" fmla="*/ 0 h 4677414"/>
              <a:gd name="connsiteX8" fmla="*/ 5021046 w 8707694"/>
              <a:gd name="connsiteY8" fmla="*/ 0 h 4677414"/>
              <a:gd name="connsiteX9" fmla="*/ 5473787 w 8707694"/>
              <a:gd name="connsiteY9" fmla="*/ 0 h 4677414"/>
              <a:gd name="connsiteX10" fmla="*/ 6140986 w 8707694"/>
              <a:gd name="connsiteY10" fmla="*/ 0 h 4677414"/>
              <a:gd name="connsiteX11" fmla="*/ 6879670 w 8707694"/>
              <a:gd name="connsiteY11" fmla="*/ 0 h 4677414"/>
              <a:gd name="connsiteX12" fmla="*/ 7260926 w 8707694"/>
              <a:gd name="connsiteY12" fmla="*/ 0 h 4677414"/>
              <a:gd name="connsiteX13" fmla="*/ 7928125 w 8707694"/>
              <a:gd name="connsiteY13" fmla="*/ 0 h 4677414"/>
              <a:gd name="connsiteX14" fmla="*/ 8707694 w 8707694"/>
              <a:gd name="connsiteY14" fmla="*/ 779569 h 4677414"/>
              <a:gd name="connsiteX15" fmla="*/ 8707694 w 8707694"/>
              <a:gd name="connsiteY15" fmla="*/ 1268099 h 4677414"/>
              <a:gd name="connsiteX16" fmla="*/ 8707694 w 8707694"/>
              <a:gd name="connsiteY16" fmla="*/ 1787812 h 4677414"/>
              <a:gd name="connsiteX17" fmla="*/ 8707694 w 8707694"/>
              <a:gd name="connsiteY17" fmla="*/ 2369890 h 4677414"/>
              <a:gd name="connsiteX18" fmla="*/ 8707694 w 8707694"/>
              <a:gd name="connsiteY18" fmla="*/ 2827237 h 4677414"/>
              <a:gd name="connsiteX19" fmla="*/ 8707694 w 8707694"/>
              <a:gd name="connsiteY19" fmla="*/ 3315767 h 4677414"/>
              <a:gd name="connsiteX20" fmla="*/ 8707694 w 8707694"/>
              <a:gd name="connsiteY20" fmla="*/ 3897845 h 4677414"/>
              <a:gd name="connsiteX21" fmla="*/ 7928125 w 8707694"/>
              <a:gd name="connsiteY21" fmla="*/ 4677414 h 4677414"/>
              <a:gd name="connsiteX22" fmla="*/ 7189441 w 8707694"/>
              <a:gd name="connsiteY22" fmla="*/ 4677414 h 4677414"/>
              <a:gd name="connsiteX23" fmla="*/ 6665213 w 8707694"/>
              <a:gd name="connsiteY23" fmla="*/ 4677414 h 4677414"/>
              <a:gd name="connsiteX24" fmla="*/ 6212472 w 8707694"/>
              <a:gd name="connsiteY24" fmla="*/ 4677414 h 4677414"/>
              <a:gd name="connsiteX25" fmla="*/ 5545273 w 8707694"/>
              <a:gd name="connsiteY25" fmla="*/ 4677414 h 4677414"/>
              <a:gd name="connsiteX26" fmla="*/ 4949560 w 8707694"/>
              <a:gd name="connsiteY26" fmla="*/ 4677414 h 4677414"/>
              <a:gd name="connsiteX27" fmla="*/ 4496818 w 8707694"/>
              <a:gd name="connsiteY27" fmla="*/ 4677414 h 4677414"/>
              <a:gd name="connsiteX28" fmla="*/ 3901105 w 8707694"/>
              <a:gd name="connsiteY28" fmla="*/ 4677414 h 4677414"/>
              <a:gd name="connsiteX29" fmla="*/ 3448363 w 8707694"/>
              <a:gd name="connsiteY29" fmla="*/ 4677414 h 4677414"/>
              <a:gd name="connsiteX30" fmla="*/ 2709679 w 8707694"/>
              <a:gd name="connsiteY30" fmla="*/ 4677414 h 4677414"/>
              <a:gd name="connsiteX31" fmla="*/ 2256937 w 8707694"/>
              <a:gd name="connsiteY31" fmla="*/ 4677414 h 4677414"/>
              <a:gd name="connsiteX32" fmla="*/ 1661224 w 8707694"/>
              <a:gd name="connsiteY32" fmla="*/ 4677414 h 4677414"/>
              <a:gd name="connsiteX33" fmla="*/ 779569 w 8707694"/>
              <a:gd name="connsiteY33" fmla="*/ 4677414 h 4677414"/>
              <a:gd name="connsiteX34" fmla="*/ 0 w 8707694"/>
              <a:gd name="connsiteY34" fmla="*/ 3897845 h 4677414"/>
              <a:gd name="connsiteX35" fmla="*/ 0 w 8707694"/>
              <a:gd name="connsiteY35" fmla="*/ 3471681 h 4677414"/>
              <a:gd name="connsiteX36" fmla="*/ 0 w 8707694"/>
              <a:gd name="connsiteY36" fmla="*/ 3014333 h 4677414"/>
              <a:gd name="connsiteX37" fmla="*/ 0 w 8707694"/>
              <a:gd name="connsiteY37" fmla="*/ 2494621 h 4677414"/>
              <a:gd name="connsiteX38" fmla="*/ 0 w 8707694"/>
              <a:gd name="connsiteY38" fmla="*/ 2068456 h 4677414"/>
              <a:gd name="connsiteX39" fmla="*/ 0 w 8707694"/>
              <a:gd name="connsiteY39" fmla="*/ 1642292 h 4677414"/>
              <a:gd name="connsiteX40" fmla="*/ 0 w 8707694"/>
              <a:gd name="connsiteY40" fmla="*/ 779569 h 467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707694" h="4677414" fill="none" extrusionOk="0">
                <a:moveTo>
                  <a:pt x="0" y="779569"/>
                </a:moveTo>
                <a:cubicBezTo>
                  <a:pt x="69199" y="372132"/>
                  <a:pt x="417944" y="-78573"/>
                  <a:pt x="779569" y="0"/>
                </a:cubicBezTo>
                <a:cubicBezTo>
                  <a:pt x="1021453" y="-37845"/>
                  <a:pt x="1211184" y="25176"/>
                  <a:pt x="1446768" y="0"/>
                </a:cubicBezTo>
                <a:cubicBezTo>
                  <a:pt x="1682352" y="-25176"/>
                  <a:pt x="1891457" y="66330"/>
                  <a:pt x="2113966" y="0"/>
                </a:cubicBezTo>
                <a:cubicBezTo>
                  <a:pt x="2336475" y="-66330"/>
                  <a:pt x="2434650" y="40012"/>
                  <a:pt x="2638194" y="0"/>
                </a:cubicBezTo>
                <a:cubicBezTo>
                  <a:pt x="2841738" y="-40012"/>
                  <a:pt x="3037533" y="40629"/>
                  <a:pt x="3233907" y="0"/>
                </a:cubicBezTo>
                <a:cubicBezTo>
                  <a:pt x="3430281" y="-40629"/>
                  <a:pt x="3734357" y="48608"/>
                  <a:pt x="3972591" y="0"/>
                </a:cubicBezTo>
                <a:cubicBezTo>
                  <a:pt x="4210825" y="-48608"/>
                  <a:pt x="4187514" y="40115"/>
                  <a:pt x="4353847" y="0"/>
                </a:cubicBezTo>
                <a:cubicBezTo>
                  <a:pt x="4520180" y="-40115"/>
                  <a:pt x="4695624" y="31829"/>
                  <a:pt x="5021046" y="0"/>
                </a:cubicBezTo>
                <a:cubicBezTo>
                  <a:pt x="5346468" y="-31829"/>
                  <a:pt x="5283116" y="38985"/>
                  <a:pt x="5473787" y="0"/>
                </a:cubicBezTo>
                <a:cubicBezTo>
                  <a:pt x="5664458" y="-38985"/>
                  <a:pt x="5914520" y="6524"/>
                  <a:pt x="6140986" y="0"/>
                </a:cubicBezTo>
                <a:cubicBezTo>
                  <a:pt x="6367452" y="-6524"/>
                  <a:pt x="6665281" y="46213"/>
                  <a:pt x="6879670" y="0"/>
                </a:cubicBezTo>
                <a:cubicBezTo>
                  <a:pt x="7094059" y="-46213"/>
                  <a:pt x="7181469" y="39063"/>
                  <a:pt x="7260926" y="0"/>
                </a:cubicBezTo>
                <a:cubicBezTo>
                  <a:pt x="7340383" y="-39063"/>
                  <a:pt x="7736588" y="20137"/>
                  <a:pt x="7928125" y="0"/>
                </a:cubicBezTo>
                <a:cubicBezTo>
                  <a:pt x="8340110" y="-390"/>
                  <a:pt x="8682272" y="335966"/>
                  <a:pt x="8707694" y="779569"/>
                </a:cubicBezTo>
                <a:cubicBezTo>
                  <a:pt x="8751587" y="986706"/>
                  <a:pt x="8663262" y="1083232"/>
                  <a:pt x="8707694" y="1268099"/>
                </a:cubicBezTo>
                <a:cubicBezTo>
                  <a:pt x="8752126" y="1452966"/>
                  <a:pt x="8678359" y="1568352"/>
                  <a:pt x="8707694" y="1787812"/>
                </a:cubicBezTo>
                <a:cubicBezTo>
                  <a:pt x="8737029" y="2007272"/>
                  <a:pt x="8695392" y="2236691"/>
                  <a:pt x="8707694" y="2369890"/>
                </a:cubicBezTo>
                <a:cubicBezTo>
                  <a:pt x="8719996" y="2503089"/>
                  <a:pt x="8657303" y="2692813"/>
                  <a:pt x="8707694" y="2827237"/>
                </a:cubicBezTo>
                <a:cubicBezTo>
                  <a:pt x="8758085" y="2961661"/>
                  <a:pt x="8673979" y="3139471"/>
                  <a:pt x="8707694" y="3315767"/>
                </a:cubicBezTo>
                <a:cubicBezTo>
                  <a:pt x="8741409" y="3492063"/>
                  <a:pt x="8684592" y="3701658"/>
                  <a:pt x="8707694" y="3897845"/>
                </a:cubicBezTo>
                <a:cubicBezTo>
                  <a:pt x="8701574" y="4312152"/>
                  <a:pt x="8430598" y="4749293"/>
                  <a:pt x="7928125" y="4677414"/>
                </a:cubicBezTo>
                <a:cubicBezTo>
                  <a:pt x="7697772" y="4706115"/>
                  <a:pt x="7445105" y="4622770"/>
                  <a:pt x="7189441" y="4677414"/>
                </a:cubicBezTo>
                <a:cubicBezTo>
                  <a:pt x="6933777" y="4732058"/>
                  <a:pt x="6843157" y="4660584"/>
                  <a:pt x="6665213" y="4677414"/>
                </a:cubicBezTo>
                <a:cubicBezTo>
                  <a:pt x="6487269" y="4694244"/>
                  <a:pt x="6434174" y="4654088"/>
                  <a:pt x="6212472" y="4677414"/>
                </a:cubicBezTo>
                <a:cubicBezTo>
                  <a:pt x="5990770" y="4700740"/>
                  <a:pt x="5845847" y="4636454"/>
                  <a:pt x="5545273" y="4677414"/>
                </a:cubicBezTo>
                <a:cubicBezTo>
                  <a:pt x="5244699" y="4718374"/>
                  <a:pt x="5078750" y="4628518"/>
                  <a:pt x="4949560" y="4677414"/>
                </a:cubicBezTo>
                <a:cubicBezTo>
                  <a:pt x="4820370" y="4726310"/>
                  <a:pt x="4698796" y="4631677"/>
                  <a:pt x="4496818" y="4677414"/>
                </a:cubicBezTo>
                <a:cubicBezTo>
                  <a:pt x="4294840" y="4723151"/>
                  <a:pt x="4121359" y="4620029"/>
                  <a:pt x="3901105" y="4677414"/>
                </a:cubicBezTo>
                <a:cubicBezTo>
                  <a:pt x="3680851" y="4734799"/>
                  <a:pt x="3603793" y="4630146"/>
                  <a:pt x="3448363" y="4677414"/>
                </a:cubicBezTo>
                <a:cubicBezTo>
                  <a:pt x="3292933" y="4724682"/>
                  <a:pt x="2978219" y="4675808"/>
                  <a:pt x="2709679" y="4677414"/>
                </a:cubicBezTo>
                <a:cubicBezTo>
                  <a:pt x="2441139" y="4679020"/>
                  <a:pt x="2475238" y="4639028"/>
                  <a:pt x="2256937" y="4677414"/>
                </a:cubicBezTo>
                <a:cubicBezTo>
                  <a:pt x="2038636" y="4715800"/>
                  <a:pt x="1850199" y="4609746"/>
                  <a:pt x="1661224" y="4677414"/>
                </a:cubicBezTo>
                <a:cubicBezTo>
                  <a:pt x="1472249" y="4745082"/>
                  <a:pt x="1002697" y="4630139"/>
                  <a:pt x="779569" y="4677414"/>
                </a:cubicBezTo>
                <a:cubicBezTo>
                  <a:pt x="376032" y="4740108"/>
                  <a:pt x="-2014" y="4288298"/>
                  <a:pt x="0" y="3897845"/>
                </a:cubicBezTo>
                <a:cubicBezTo>
                  <a:pt x="-41520" y="3793897"/>
                  <a:pt x="18381" y="3629023"/>
                  <a:pt x="0" y="3471681"/>
                </a:cubicBezTo>
                <a:cubicBezTo>
                  <a:pt x="-18381" y="3314339"/>
                  <a:pt x="45831" y="3201483"/>
                  <a:pt x="0" y="3014333"/>
                </a:cubicBezTo>
                <a:cubicBezTo>
                  <a:pt x="-45831" y="2827183"/>
                  <a:pt x="62080" y="2686145"/>
                  <a:pt x="0" y="2494621"/>
                </a:cubicBezTo>
                <a:cubicBezTo>
                  <a:pt x="-62080" y="2303097"/>
                  <a:pt x="32727" y="2232710"/>
                  <a:pt x="0" y="2068456"/>
                </a:cubicBezTo>
                <a:cubicBezTo>
                  <a:pt x="-32727" y="1904202"/>
                  <a:pt x="40315" y="1825910"/>
                  <a:pt x="0" y="1642292"/>
                </a:cubicBezTo>
                <a:cubicBezTo>
                  <a:pt x="-40315" y="1458674"/>
                  <a:pt x="25288" y="991580"/>
                  <a:pt x="0" y="779569"/>
                </a:cubicBezTo>
                <a:close/>
              </a:path>
              <a:path w="8707694" h="4677414" stroke="0" extrusionOk="0">
                <a:moveTo>
                  <a:pt x="0" y="779569"/>
                </a:moveTo>
                <a:cubicBezTo>
                  <a:pt x="26840" y="367966"/>
                  <a:pt x="289709" y="67356"/>
                  <a:pt x="779569" y="0"/>
                </a:cubicBezTo>
                <a:cubicBezTo>
                  <a:pt x="1021804" y="-6996"/>
                  <a:pt x="1221249" y="15261"/>
                  <a:pt x="1375282" y="0"/>
                </a:cubicBezTo>
                <a:cubicBezTo>
                  <a:pt x="1529315" y="-15261"/>
                  <a:pt x="1844080" y="18364"/>
                  <a:pt x="2113966" y="0"/>
                </a:cubicBezTo>
                <a:cubicBezTo>
                  <a:pt x="2383852" y="-18364"/>
                  <a:pt x="2374691" y="6551"/>
                  <a:pt x="2495222" y="0"/>
                </a:cubicBezTo>
                <a:cubicBezTo>
                  <a:pt x="2615753" y="-6551"/>
                  <a:pt x="2904986" y="10123"/>
                  <a:pt x="3019450" y="0"/>
                </a:cubicBezTo>
                <a:cubicBezTo>
                  <a:pt x="3133914" y="-10123"/>
                  <a:pt x="3273549" y="40842"/>
                  <a:pt x="3400706" y="0"/>
                </a:cubicBezTo>
                <a:cubicBezTo>
                  <a:pt x="3527863" y="-40842"/>
                  <a:pt x="3761559" y="44034"/>
                  <a:pt x="3996419" y="0"/>
                </a:cubicBezTo>
                <a:cubicBezTo>
                  <a:pt x="4231279" y="-44034"/>
                  <a:pt x="4260265" y="7455"/>
                  <a:pt x="4377676" y="0"/>
                </a:cubicBezTo>
                <a:cubicBezTo>
                  <a:pt x="4495087" y="-7455"/>
                  <a:pt x="4696399" y="7337"/>
                  <a:pt x="4973389" y="0"/>
                </a:cubicBezTo>
                <a:cubicBezTo>
                  <a:pt x="5250379" y="-7337"/>
                  <a:pt x="5191408" y="5753"/>
                  <a:pt x="5354645" y="0"/>
                </a:cubicBezTo>
                <a:cubicBezTo>
                  <a:pt x="5517882" y="-5753"/>
                  <a:pt x="5636159" y="6848"/>
                  <a:pt x="5735901" y="0"/>
                </a:cubicBezTo>
                <a:cubicBezTo>
                  <a:pt x="5835643" y="-6848"/>
                  <a:pt x="6313462" y="26976"/>
                  <a:pt x="6474585" y="0"/>
                </a:cubicBezTo>
                <a:cubicBezTo>
                  <a:pt x="6635708" y="-26976"/>
                  <a:pt x="6890789" y="46373"/>
                  <a:pt x="7213269" y="0"/>
                </a:cubicBezTo>
                <a:cubicBezTo>
                  <a:pt x="7535749" y="-46373"/>
                  <a:pt x="7639254" y="27458"/>
                  <a:pt x="7928125" y="0"/>
                </a:cubicBezTo>
                <a:cubicBezTo>
                  <a:pt x="8259882" y="-20255"/>
                  <a:pt x="8758048" y="355340"/>
                  <a:pt x="8707694" y="779569"/>
                </a:cubicBezTo>
                <a:cubicBezTo>
                  <a:pt x="8710795" y="914757"/>
                  <a:pt x="8702219" y="1077242"/>
                  <a:pt x="8707694" y="1330464"/>
                </a:cubicBezTo>
                <a:cubicBezTo>
                  <a:pt x="8713169" y="1583686"/>
                  <a:pt x="8655386" y="1751514"/>
                  <a:pt x="8707694" y="1912543"/>
                </a:cubicBezTo>
                <a:cubicBezTo>
                  <a:pt x="8760002" y="2073572"/>
                  <a:pt x="8658634" y="2209252"/>
                  <a:pt x="8707694" y="2494621"/>
                </a:cubicBezTo>
                <a:cubicBezTo>
                  <a:pt x="8756754" y="2779990"/>
                  <a:pt x="8642585" y="2809325"/>
                  <a:pt x="8707694" y="3076699"/>
                </a:cubicBezTo>
                <a:cubicBezTo>
                  <a:pt x="8772803" y="3344073"/>
                  <a:pt x="8647595" y="3706118"/>
                  <a:pt x="8707694" y="3897845"/>
                </a:cubicBezTo>
                <a:cubicBezTo>
                  <a:pt x="8803728" y="4320421"/>
                  <a:pt x="8371499" y="4680584"/>
                  <a:pt x="7928125" y="4677414"/>
                </a:cubicBezTo>
                <a:cubicBezTo>
                  <a:pt x="7646054" y="4700138"/>
                  <a:pt x="7439152" y="4670582"/>
                  <a:pt x="7189441" y="4677414"/>
                </a:cubicBezTo>
                <a:cubicBezTo>
                  <a:pt x="6939730" y="4684246"/>
                  <a:pt x="6781583" y="4628103"/>
                  <a:pt x="6665213" y="4677414"/>
                </a:cubicBezTo>
                <a:cubicBezTo>
                  <a:pt x="6548843" y="4726725"/>
                  <a:pt x="6197455" y="4646331"/>
                  <a:pt x="5926529" y="4677414"/>
                </a:cubicBezTo>
                <a:cubicBezTo>
                  <a:pt x="5655603" y="4708497"/>
                  <a:pt x="5628944" y="4652872"/>
                  <a:pt x="5473787" y="4677414"/>
                </a:cubicBezTo>
                <a:cubicBezTo>
                  <a:pt x="5318630" y="4701956"/>
                  <a:pt x="5061896" y="4626973"/>
                  <a:pt x="4949560" y="4677414"/>
                </a:cubicBezTo>
                <a:cubicBezTo>
                  <a:pt x="4837224" y="4727855"/>
                  <a:pt x="4562280" y="4615804"/>
                  <a:pt x="4425333" y="4677414"/>
                </a:cubicBezTo>
                <a:cubicBezTo>
                  <a:pt x="4288386" y="4739024"/>
                  <a:pt x="4137788" y="4649265"/>
                  <a:pt x="3901105" y="4677414"/>
                </a:cubicBezTo>
                <a:cubicBezTo>
                  <a:pt x="3664422" y="4705563"/>
                  <a:pt x="3538945" y="4630904"/>
                  <a:pt x="3448363" y="4677414"/>
                </a:cubicBezTo>
                <a:cubicBezTo>
                  <a:pt x="3357781" y="4723924"/>
                  <a:pt x="3184542" y="4666573"/>
                  <a:pt x="2995621" y="4677414"/>
                </a:cubicBezTo>
                <a:cubicBezTo>
                  <a:pt x="2806700" y="4688255"/>
                  <a:pt x="2661463" y="4634005"/>
                  <a:pt x="2399908" y="4677414"/>
                </a:cubicBezTo>
                <a:cubicBezTo>
                  <a:pt x="2138353" y="4720823"/>
                  <a:pt x="2050418" y="4627466"/>
                  <a:pt x="1947166" y="4677414"/>
                </a:cubicBezTo>
                <a:cubicBezTo>
                  <a:pt x="1843914" y="4727362"/>
                  <a:pt x="1091080" y="4594805"/>
                  <a:pt x="779569" y="4677414"/>
                </a:cubicBezTo>
                <a:cubicBezTo>
                  <a:pt x="388100" y="4794695"/>
                  <a:pt x="-4443" y="4353777"/>
                  <a:pt x="0" y="3897845"/>
                </a:cubicBezTo>
                <a:cubicBezTo>
                  <a:pt x="-42052" y="3785159"/>
                  <a:pt x="45520" y="3596180"/>
                  <a:pt x="0" y="3346950"/>
                </a:cubicBezTo>
                <a:cubicBezTo>
                  <a:pt x="-45520" y="3097720"/>
                  <a:pt x="54803" y="2992560"/>
                  <a:pt x="0" y="2858420"/>
                </a:cubicBezTo>
                <a:cubicBezTo>
                  <a:pt x="-54803" y="2724280"/>
                  <a:pt x="31364" y="2488319"/>
                  <a:pt x="0" y="2307524"/>
                </a:cubicBezTo>
                <a:cubicBezTo>
                  <a:pt x="-31364" y="2126729"/>
                  <a:pt x="82" y="1952960"/>
                  <a:pt x="0" y="1850177"/>
                </a:cubicBezTo>
                <a:cubicBezTo>
                  <a:pt x="-82" y="1747394"/>
                  <a:pt x="38156" y="1533132"/>
                  <a:pt x="0" y="1330464"/>
                </a:cubicBezTo>
                <a:cubicBezTo>
                  <a:pt x="-38156" y="1127796"/>
                  <a:pt x="55473" y="1015149"/>
                  <a:pt x="0" y="779569"/>
                </a:cubicBezTo>
                <a:close/>
              </a:path>
            </a:pathLst>
          </a:cu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8"/>
          <p:cNvSpPr/>
          <p:nvPr/>
        </p:nvSpPr>
        <p:spPr>
          <a:xfrm>
            <a:off x="444049" y="749204"/>
            <a:ext cx="442399" cy="444003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46" y="659213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041" y="628098"/>
            <a:ext cx="8413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Find and correct the mistakes in the following sentences.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401" y="20957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GRAMMAR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096" y="1510624"/>
            <a:ext cx="67929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36427"/>
                </a:solidFill>
                <a:effectLst/>
              </a:rPr>
              <a:t>1. </a:t>
            </a:r>
            <a:r>
              <a:rPr lang="en-US" sz="3200" dirty="0">
                <a:solidFill>
                  <a:srgbClr val="242021"/>
                </a:solidFill>
              </a:rPr>
              <a:t>T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 urban lifestyle seems more excitingly to young people.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E36427"/>
                </a:solidFill>
                <a:effectLst/>
              </a:rPr>
              <a:t>2. </a:t>
            </a:r>
            <a:r>
              <a:rPr lang="en-US" sz="3200" dirty="0">
                <a:solidFill>
                  <a:srgbClr val="242021"/>
                </a:solidFill>
              </a:rPr>
              <a:t>T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 museum looks beauty from a distance.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E36427"/>
                </a:solidFill>
                <a:effectLst/>
              </a:rPr>
              <a:t>3. </a:t>
            </a:r>
            <a:r>
              <a:rPr lang="en-US" sz="3200" i="0" dirty="0">
                <a:solidFill>
                  <a:srgbClr val="242021"/>
                </a:solidFill>
                <a:effectLst/>
              </a:rPr>
              <a:t>Wi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dening the road sounds a good solve to traffic problems in the area.</a:t>
            </a:r>
            <a:r>
              <a:rPr lang="en-US" sz="3200" dirty="0"/>
              <a:t> 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44049" y="2510653"/>
            <a:ext cx="173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89905" y="2976521"/>
            <a:ext cx="12488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4049" y="4446054"/>
            <a:ext cx="1027639" cy="9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8749" y="2029352"/>
            <a:ext cx="284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=&gt; exciting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9894" y="2976521"/>
            <a:ext cx="284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=&gt; beautiful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1217" y="3912610"/>
            <a:ext cx="284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=&gt; solution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7280" y="1147876"/>
            <a:ext cx="517505" cy="517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60"/>
          <p:cNvGrpSpPr/>
          <p:nvPr/>
        </p:nvGrpSpPr>
        <p:grpSpPr>
          <a:xfrm>
            <a:off x="4680493" y="2127372"/>
            <a:ext cx="6689921" cy="3776536"/>
            <a:chOff x="4997993" y="3905372"/>
            <a:chExt cx="6689921" cy="3776536"/>
          </a:xfrm>
        </p:grpSpPr>
        <p:sp>
          <p:nvSpPr>
            <p:cNvPr id="2871" name="Google Shape;2871;p60"/>
            <p:cNvSpPr/>
            <p:nvPr/>
          </p:nvSpPr>
          <p:spPr>
            <a:xfrm>
              <a:off x="4997993" y="3905372"/>
              <a:ext cx="6689921" cy="3776536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0"/>
            <p:cNvSpPr/>
            <p:nvPr/>
          </p:nvSpPr>
          <p:spPr>
            <a:xfrm>
              <a:off x="5008826" y="3907650"/>
              <a:ext cx="6679089" cy="3774258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2053" y="725850"/>
            <a:ext cx="6883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REVIEW GRAMMAR</a:t>
            </a:r>
            <a:endParaRPr lang="en-US" sz="88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5894125" y="2838450"/>
            <a:ext cx="2548236" cy="1853842"/>
          </a:xfrm>
          <a:custGeom>
            <a:avLst/>
            <a:gdLst/>
            <a:ahLst/>
            <a:cxnLst/>
            <a:rect l="l" t="t" r="r" b="b"/>
            <a:pathLst>
              <a:path w="4486872" h="3264199">
                <a:moveTo>
                  <a:pt x="0" y="0"/>
                </a:moveTo>
                <a:lnTo>
                  <a:pt x="4486872" y="0"/>
                </a:lnTo>
                <a:lnTo>
                  <a:pt x="4486872" y="3264199"/>
                </a:lnTo>
                <a:lnTo>
                  <a:pt x="0" y="32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6"/>
          <p:cNvSpPr/>
          <p:nvPr/>
        </p:nvSpPr>
        <p:spPr>
          <a:xfrm>
            <a:off x="152400" y="3448050"/>
            <a:ext cx="1695611" cy="1042801"/>
          </a:xfrm>
          <a:custGeom>
            <a:avLst/>
            <a:gdLst/>
            <a:ahLst/>
            <a:cxnLst/>
            <a:rect l="l" t="t" r="r" b="b"/>
            <a:pathLst>
              <a:path w="5497563" h="3381001">
                <a:moveTo>
                  <a:pt x="0" y="0"/>
                </a:moveTo>
                <a:lnTo>
                  <a:pt x="5497563" y="0"/>
                </a:lnTo>
                <a:lnTo>
                  <a:pt x="5497563" y="3381001"/>
                </a:lnTo>
                <a:lnTo>
                  <a:pt x="0" y="338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/>
          <p:cNvSpPr/>
          <p:nvPr/>
        </p:nvSpPr>
        <p:spPr>
          <a:xfrm>
            <a:off x="2400300" y="3950646"/>
            <a:ext cx="1141232" cy="1042801"/>
          </a:xfrm>
          <a:custGeom>
            <a:avLst/>
            <a:gdLst/>
            <a:ahLst/>
            <a:cxnLst/>
            <a:rect l="l" t="t" r="r" b="b"/>
            <a:pathLst>
              <a:path w="3213999" h="2936791">
                <a:moveTo>
                  <a:pt x="0" y="0"/>
                </a:moveTo>
                <a:lnTo>
                  <a:pt x="3213999" y="0"/>
                </a:lnTo>
                <a:lnTo>
                  <a:pt x="3213999" y="2936792"/>
                </a:lnTo>
                <a:lnTo>
                  <a:pt x="0" y="2936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50682" y="3422204"/>
            <a:ext cx="1334293" cy="1167507"/>
          </a:xfrm>
          <a:custGeom>
            <a:avLst/>
            <a:gdLst/>
            <a:ahLst/>
            <a:cxnLst/>
            <a:rect l="l" t="t" r="r" b="b"/>
            <a:pathLst>
              <a:path w="2174370" h="1902574">
                <a:moveTo>
                  <a:pt x="0" y="0"/>
                </a:moveTo>
                <a:lnTo>
                  <a:pt x="2174370" y="0"/>
                </a:lnTo>
                <a:lnTo>
                  <a:pt x="2174370" y="1902574"/>
                </a:lnTo>
                <a:lnTo>
                  <a:pt x="0" y="1902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Parallelogram 5"/>
          <p:cNvSpPr/>
          <p:nvPr/>
        </p:nvSpPr>
        <p:spPr>
          <a:xfrm>
            <a:off x="2602881" y="742950"/>
            <a:ext cx="3645519" cy="800100"/>
          </a:xfrm>
          <a:prstGeom prst="parallelogram">
            <a:avLst/>
          </a:prstGeom>
          <a:solidFill>
            <a:srgbClr val="FF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han" pitchFamily="2" charset="0"/>
              </a:rPr>
              <a:t>CLEAN UP TRASH IN THE RIVER</a:t>
            </a:r>
            <a:endParaRPr lang="en-US" sz="24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han" pitchFamily="2" charset="0"/>
            </a:endParaRP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35" y="1829010"/>
            <a:ext cx="1112271" cy="742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5894125" y="2838450"/>
            <a:ext cx="2548236" cy="1853842"/>
          </a:xfrm>
          <a:custGeom>
            <a:avLst/>
            <a:gdLst/>
            <a:ahLst/>
            <a:cxnLst/>
            <a:rect l="l" t="t" r="r" b="b"/>
            <a:pathLst>
              <a:path w="4486872" h="3264199">
                <a:moveTo>
                  <a:pt x="0" y="0"/>
                </a:moveTo>
                <a:lnTo>
                  <a:pt x="4486872" y="0"/>
                </a:lnTo>
                <a:lnTo>
                  <a:pt x="4486872" y="3264199"/>
                </a:lnTo>
                <a:lnTo>
                  <a:pt x="0" y="32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6"/>
          <p:cNvSpPr/>
          <p:nvPr/>
        </p:nvSpPr>
        <p:spPr>
          <a:xfrm>
            <a:off x="152400" y="3448050"/>
            <a:ext cx="1695611" cy="1042801"/>
          </a:xfrm>
          <a:custGeom>
            <a:avLst/>
            <a:gdLst/>
            <a:ahLst/>
            <a:cxnLst/>
            <a:rect l="l" t="t" r="r" b="b"/>
            <a:pathLst>
              <a:path w="5497563" h="3381001">
                <a:moveTo>
                  <a:pt x="0" y="0"/>
                </a:moveTo>
                <a:lnTo>
                  <a:pt x="5497563" y="0"/>
                </a:lnTo>
                <a:lnTo>
                  <a:pt x="5497563" y="3381001"/>
                </a:lnTo>
                <a:lnTo>
                  <a:pt x="0" y="338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/>
          <p:cNvSpPr/>
          <p:nvPr/>
        </p:nvSpPr>
        <p:spPr>
          <a:xfrm>
            <a:off x="2400300" y="3950646"/>
            <a:ext cx="1141232" cy="1042801"/>
          </a:xfrm>
          <a:custGeom>
            <a:avLst/>
            <a:gdLst/>
            <a:ahLst/>
            <a:cxnLst/>
            <a:rect l="l" t="t" r="r" b="b"/>
            <a:pathLst>
              <a:path w="3213999" h="2936791">
                <a:moveTo>
                  <a:pt x="0" y="0"/>
                </a:moveTo>
                <a:lnTo>
                  <a:pt x="3213999" y="0"/>
                </a:lnTo>
                <a:lnTo>
                  <a:pt x="3213999" y="2936792"/>
                </a:lnTo>
                <a:lnTo>
                  <a:pt x="0" y="2936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50682" y="3422204"/>
            <a:ext cx="1334293" cy="1167507"/>
          </a:xfrm>
          <a:custGeom>
            <a:avLst/>
            <a:gdLst/>
            <a:ahLst/>
            <a:cxnLst/>
            <a:rect l="l" t="t" r="r" b="b"/>
            <a:pathLst>
              <a:path w="2174370" h="1902574">
                <a:moveTo>
                  <a:pt x="0" y="0"/>
                </a:moveTo>
                <a:lnTo>
                  <a:pt x="2174370" y="0"/>
                </a:lnTo>
                <a:lnTo>
                  <a:pt x="2174370" y="1902574"/>
                </a:lnTo>
                <a:lnTo>
                  <a:pt x="0" y="1902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768005" y="466786"/>
            <a:ext cx="7607989" cy="4209927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HOW TO PLAY</a:t>
            </a:r>
            <a:endParaRPr lang="en-US" sz="32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</a:rPr>
              <a:t>Click "PLAY" to start the game.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</a:rPr>
              <a:t>Click on the pieces of trash floating on the river (numbered from 1 to 9) to reveal a question.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</a:rPr>
              <a:t>After answering, click "BACK" to return.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</a:rPr>
              <a:t>Click "EXIT" to end the game.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6900564" y="3257550"/>
            <a:ext cx="2243436" cy="1632100"/>
          </a:xfrm>
          <a:custGeom>
            <a:avLst/>
            <a:gdLst/>
            <a:ahLst/>
            <a:cxnLst/>
            <a:rect l="l" t="t" r="r" b="b"/>
            <a:pathLst>
              <a:path w="4486872" h="3264199">
                <a:moveTo>
                  <a:pt x="0" y="0"/>
                </a:moveTo>
                <a:lnTo>
                  <a:pt x="4486872" y="0"/>
                </a:lnTo>
                <a:lnTo>
                  <a:pt x="4486872" y="3264199"/>
                </a:lnTo>
                <a:lnTo>
                  <a:pt x="0" y="32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6">
            <a:hlinkClick r:id="rId3" action="ppaction://hlinksldjump"/>
          </p:cNvPr>
          <p:cNvSpPr/>
          <p:nvPr/>
        </p:nvSpPr>
        <p:spPr>
          <a:xfrm>
            <a:off x="450931" y="4503333"/>
            <a:ext cx="533400" cy="388049"/>
          </a:xfrm>
          <a:custGeom>
            <a:avLst/>
            <a:gdLst/>
            <a:ahLst/>
            <a:cxnLst/>
            <a:rect l="l" t="t" r="r" b="b"/>
            <a:pathLst>
              <a:path w="1820404" h="1324344">
                <a:moveTo>
                  <a:pt x="0" y="0"/>
                </a:moveTo>
                <a:lnTo>
                  <a:pt x="1820404" y="0"/>
                </a:lnTo>
                <a:lnTo>
                  <a:pt x="1820404" y="1324344"/>
                </a:lnTo>
                <a:lnTo>
                  <a:pt x="0" y="1324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/>
              <a:t>  </a:t>
            </a:r>
            <a:r>
              <a:rPr lang="en-US" sz="2000" dirty="0">
                <a:highlight>
                  <a:srgbClr val="FFFF00"/>
                </a:highlight>
              </a:rPr>
              <a:t>9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4" name="Freeform 7">
            <a:hlinkClick r:id="rId5" action="ppaction://hlinksldjump"/>
          </p:cNvPr>
          <p:cNvSpPr/>
          <p:nvPr/>
        </p:nvSpPr>
        <p:spPr>
          <a:xfrm>
            <a:off x="4103911" y="3907722"/>
            <a:ext cx="685800" cy="331756"/>
          </a:xfrm>
          <a:custGeom>
            <a:avLst/>
            <a:gdLst/>
            <a:ahLst/>
            <a:cxnLst/>
            <a:rect l="l" t="t" r="r" b="b"/>
            <a:pathLst>
              <a:path w="2300560" h="1112896">
                <a:moveTo>
                  <a:pt x="0" y="0"/>
                </a:moveTo>
                <a:lnTo>
                  <a:pt x="2300560" y="0"/>
                </a:lnTo>
                <a:lnTo>
                  <a:pt x="2300560" y="1112896"/>
                </a:lnTo>
                <a:lnTo>
                  <a:pt x="0" y="1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2000" dirty="0"/>
              <a:t>  </a:t>
            </a:r>
            <a:r>
              <a:rPr lang="en-US" sz="2000" dirty="0">
                <a:highlight>
                  <a:srgbClr val="FFFF00"/>
                </a:highlight>
              </a:rPr>
              <a:t>8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5" name="Freeform 8">
            <a:hlinkClick r:id="rId7" action="ppaction://hlinksldjump"/>
          </p:cNvPr>
          <p:cNvSpPr/>
          <p:nvPr/>
        </p:nvSpPr>
        <p:spPr>
          <a:xfrm>
            <a:off x="426028" y="3874199"/>
            <a:ext cx="1315854" cy="553756"/>
          </a:xfrm>
          <a:custGeom>
            <a:avLst/>
            <a:gdLst/>
            <a:ahLst/>
            <a:cxnLst/>
            <a:rect l="l" t="t" r="r" b="b"/>
            <a:pathLst>
              <a:path w="3331577" h="1402039">
                <a:moveTo>
                  <a:pt x="0" y="0"/>
                </a:moveTo>
                <a:lnTo>
                  <a:pt x="3331576" y="0"/>
                </a:lnTo>
                <a:lnTo>
                  <a:pt x="3331576" y="1402039"/>
                </a:lnTo>
                <a:lnTo>
                  <a:pt x="0" y="1402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7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6" name="Freeform 9">
            <a:hlinkClick r:id="rId9" action="ppaction://hlinksldjump"/>
          </p:cNvPr>
          <p:cNvSpPr/>
          <p:nvPr/>
        </p:nvSpPr>
        <p:spPr>
          <a:xfrm>
            <a:off x="1905000" y="3486150"/>
            <a:ext cx="852382" cy="436846"/>
          </a:xfrm>
          <a:custGeom>
            <a:avLst/>
            <a:gdLst/>
            <a:ahLst/>
            <a:cxnLst/>
            <a:rect l="l" t="t" r="r" b="b"/>
            <a:pathLst>
              <a:path w="2168723" h="1111471">
                <a:moveTo>
                  <a:pt x="0" y="0"/>
                </a:moveTo>
                <a:lnTo>
                  <a:pt x="2168723" y="0"/>
                </a:lnTo>
                <a:lnTo>
                  <a:pt x="2168723" y="1111470"/>
                </a:lnTo>
                <a:lnTo>
                  <a:pt x="0" y="1111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5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7" name="Freeform 13">
            <a:hlinkClick r:id="rId12" action="ppaction://hlinksldjump"/>
          </p:cNvPr>
          <p:cNvSpPr/>
          <p:nvPr/>
        </p:nvSpPr>
        <p:spPr>
          <a:xfrm>
            <a:off x="1708511" y="4438856"/>
            <a:ext cx="646152" cy="579383"/>
          </a:xfrm>
          <a:custGeom>
            <a:avLst/>
            <a:gdLst/>
            <a:ahLst/>
            <a:cxnLst/>
            <a:rect l="l" t="t" r="r" b="b"/>
            <a:pathLst>
              <a:path w="1674719" h="1501665">
                <a:moveTo>
                  <a:pt x="0" y="0"/>
                </a:moveTo>
                <a:lnTo>
                  <a:pt x="1674719" y="0"/>
                </a:lnTo>
                <a:lnTo>
                  <a:pt x="1674719" y="1501665"/>
                </a:lnTo>
                <a:lnTo>
                  <a:pt x="0" y="1501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6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8" name="Freeform 14">
            <a:hlinkClick r:id="rId15" action="ppaction://hlinksldjump"/>
          </p:cNvPr>
          <p:cNvSpPr/>
          <p:nvPr/>
        </p:nvSpPr>
        <p:spPr>
          <a:xfrm>
            <a:off x="3026221" y="3783037"/>
            <a:ext cx="533401" cy="644917"/>
          </a:xfrm>
          <a:custGeom>
            <a:avLst/>
            <a:gdLst/>
            <a:ahLst/>
            <a:cxnLst/>
            <a:rect l="l" t="t" r="r" b="b"/>
            <a:pathLst>
              <a:path w="1222997" h="1478686">
                <a:moveTo>
                  <a:pt x="0" y="0"/>
                </a:moveTo>
                <a:lnTo>
                  <a:pt x="1222997" y="0"/>
                </a:lnTo>
                <a:lnTo>
                  <a:pt x="1222997" y="1478686"/>
                </a:lnTo>
                <a:lnTo>
                  <a:pt x="0" y="14786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/>
              <a:t>  </a:t>
            </a:r>
            <a:r>
              <a:rPr lang="en-US" sz="2000" dirty="0">
                <a:highlight>
                  <a:srgbClr val="FFFF00"/>
                </a:highlight>
              </a:rPr>
              <a:t>4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9" name="Freeform 15">
            <a:hlinkClick r:id="rId18" action="ppaction://hlinksldjump"/>
          </p:cNvPr>
          <p:cNvSpPr/>
          <p:nvPr/>
        </p:nvSpPr>
        <p:spPr>
          <a:xfrm>
            <a:off x="3801131" y="3064569"/>
            <a:ext cx="567527" cy="644917"/>
          </a:xfrm>
          <a:custGeom>
            <a:avLst/>
            <a:gdLst/>
            <a:ahLst/>
            <a:cxnLst/>
            <a:rect l="l" t="t" r="r" b="b"/>
            <a:pathLst>
              <a:path w="1810512" h="2057400">
                <a:moveTo>
                  <a:pt x="0" y="0"/>
                </a:moveTo>
                <a:lnTo>
                  <a:pt x="1810512" y="0"/>
                </a:lnTo>
                <a:lnTo>
                  <a:pt x="18105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/>
              <a:t>  </a:t>
            </a:r>
            <a:r>
              <a:rPr lang="en-US" sz="2000" dirty="0">
                <a:highlight>
                  <a:srgbClr val="FFFF00"/>
                </a:highlight>
              </a:rPr>
              <a:t>3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10" name="Freeform 12">
            <a:hlinkClick r:id="rId21" action="ppaction://hlinksldjump"/>
          </p:cNvPr>
          <p:cNvSpPr/>
          <p:nvPr/>
        </p:nvSpPr>
        <p:spPr>
          <a:xfrm rot="2044125">
            <a:off x="3602022" y="4199544"/>
            <a:ext cx="881504" cy="922237"/>
          </a:xfrm>
          <a:custGeom>
            <a:avLst/>
            <a:gdLst/>
            <a:ahLst/>
            <a:cxnLst/>
            <a:rect l="l" t="t" r="r" b="b"/>
            <a:pathLst>
              <a:path w="1913308" h="2001718">
                <a:moveTo>
                  <a:pt x="0" y="0"/>
                </a:moveTo>
                <a:lnTo>
                  <a:pt x="1913309" y="0"/>
                </a:lnTo>
                <a:lnTo>
                  <a:pt x="1913309" y="2001718"/>
                </a:lnTo>
                <a:lnTo>
                  <a:pt x="0" y="200171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2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11" name="Freeform 17">
            <a:hlinkClick r:id="rId23" action="ppaction://hlinksldjump"/>
          </p:cNvPr>
          <p:cNvSpPr/>
          <p:nvPr/>
        </p:nvSpPr>
        <p:spPr>
          <a:xfrm>
            <a:off x="5334000" y="3708344"/>
            <a:ext cx="644677" cy="730512"/>
          </a:xfrm>
          <a:custGeom>
            <a:avLst/>
            <a:gdLst/>
            <a:ahLst/>
            <a:cxnLst/>
            <a:rect l="l" t="t" r="r" b="b"/>
            <a:pathLst>
              <a:path w="2458316" h="2785628">
                <a:moveTo>
                  <a:pt x="0" y="0"/>
                </a:moveTo>
                <a:lnTo>
                  <a:pt x="2458316" y="0"/>
                </a:lnTo>
                <a:lnTo>
                  <a:pt x="2458316" y="2785628"/>
                </a:lnTo>
                <a:lnTo>
                  <a:pt x="0" y="278562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dirty="0">
                <a:highlight>
                  <a:srgbClr val="FFFF00"/>
                </a:highlight>
              </a:rPr>
              <a:t>1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" y="187269"/>
            <a:ext cx="2286000" cy="2286000"/>
          </a:xfrm>
          <a:prstGeom prst="rect">
            <a:avLst/>
          </a:prstGeom>
        </p:spPr>
      </p:pic>
      <p:pic>
        <p:nvPicPr>
          <p:cNvPr id="17" name="Picture 1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29955" y="100755"/>
            <a:ext cx="745382" cy="48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8 -0.01204 L -0.04218 -0.01142 C -0.04731 -0.00494 -0.05234 0.00108 -0.05737 0.00925 C -0.06093 0.01512 -0.06423 0.02993 -0.06779 0.03055 C -0.08237 0.03518 -0.09687 0.027 -0.11145 0.02515 C -0.11302 0.02345 -0.11458 0.02345 -0.11614 0.0199 C -0.12639 -0.00309 -0.12265 -0.00016 -0.13012 -0.02254 C -0.13142 -0.02608 -0.13281 -0.02917 -0.13411 -0.03318 C -0.13567 -0.03797 -0.13724 -0.04445 -0.13871 -0.04923 C -0.14253 -0.05865 -0.14487 -0.06096 -0.14869 -0.06513 L -0.1539 -0.06976 L -0.18411 -0.06513 C -0.18663 -0.06389 -0.1881 -0.05386 -0.19053 -0.04923 C -0.19305 -0.04321 -0.19974 -0.03967 -0.20156 -0.03858 C -0.20269 -0.03504 -0.2039 -0.03025 -0.20503 -0.02794 C -0.20824 -0.02084 -0.20911 -0.02254 -0.21198 -0.02254 L -0.21198 -0.02207 " pathEditMode="relative" rAng="0" ptsTypes="AAAAAAAAAAAAAAAAA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03504 L -0.21875 -0.03504 C -0.23073 -0.03426 -0.24618 -0.03334 -0.25781 -0.03102 C -0.25998 -0.03056 -0.26198 -0.02871 -0.26406 -0.02825 C -0.26692 -0.02732 -0.26979 -0.02732 -0.27274 -0.02686 C -0.27343 -0.02593 -0.27413 -0.02454 -0.275 -0.02408 C -0.27656 -0.02315 -0.27821 -0.02315 -0.27968 -0.02269 C -0.28394 -0.0213 -0.2881 -0.02007 -0.29218 -0.01852 C -0.31545 -0.00957 -0.31137 -0.01081 -0.33524 0.00231 C -0.33593 0.0037 -0.33663 0.0054 -0.3375 0.00648 C -0.33967 0.00956 -0.34678 0.01728 -0.3493 0.02314 C -0.35052 0.02623 -0.35121 0.02993 -0.35243 0.03287 C -0.35356 0.03595 -0.35503 0.03842 -0.35625 0.0412 C -0.3579 0.0449 -0.35911 0.04907 -0.36093 0.05231 C -0.36302 0.05601 -0.36449 0.06172 -0.36718 0.06342 C -0.37404 0.0679 -0.37534 0.06851 -0.38125 0.07314 C -0.38237 0.07407 -0.38342 0.075 -0.38437 0.07592 C -0.39609 0.0875 -0.39114 0.08703 -0.39687 0.08703 L -0.39765 0.08703 " pathEditMode="relative" ptsTypes="AAAAAAAAAAAAAAAAAAA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01 0.08209 L -0.39401 0.08209 C -0.39704 0.07932 -0.40043 0.07746 -0.40312 0.07392 C -0.40408 0.07283 -0.40408 0.07021 -0.40468 0.06851 C -0.40703 0.06188 -0.40729 0.06404 -0.4092 0.05648 C -0.41076 0.05046 -0.41076 0.04768 -0.41145 0.04166 C -0.41171 0.03981 -0.41198 0.03796 -0.41224 0.03626 C -0.41171 0.02006 -0.41137 0.00385 -0.41076 -0.0122 C -0.41059 -0.0159 -0.41041 -0.01945 -0.40998 -0.023 C -0.40963 -0.02624 -0.40894 -0.02933 -0.4085 -0.03241 C -0.40824 -0.03612 -0.40816 -0.03967 -0.40772 -0.04321 C -0.40737 -0.04553 -0.40642 -0.04754 -0.40616 -0.05 C -0.40573 -0.05448 -0.40564 -0.05896 -0.40546 -0.06343 C -0.40564 -0.07331 -0.40538 -0.08334 -0.40616 -0.09306 C -0.40642 -0.09568 -0.4079 -0.09738 -0.4085 -0.09985 C -0.40885 -0.10155 -0.40876 -0.10355 -0.4092 -0.10525 C -0.40981 -0.10726 -0.41076 -0.1088 -0.41145 -0.11065 C -0.41206 -0.11189 -0.41258 -0.11312 -0.41302 -0.11467 C -0.4131 -0.11497 -0.41302 -0.11559 -0.41302 -0.1159 L -0.41302 -0.1159 " pathEditMode="relative" ptsTypes="AAAAAAAAAAAAAAAAAAAA">
                                      <p:cBhvr>
                                        <p:cTn id="8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97 -0.12933 L -0.41597 -0.12933 C -0.42413 -0.12531 -0.43229 -0.12176 -0.44027 -0.11729 C -0.44201 -0.11636 -0.44357 -0.1125 -0.44479 -0.1105 C -0.446 -0.10865 -0.44731 -0.10695 -0.44861 -0.10525 C -0.45034 -0.09985 -0.45208 -0.09429 -0.4539 -0.08905 C -0.45512 -0.08534 -0.45659 -0.0821 -0.45772 -0.07825 C -0.45842 -0.07562 -0.45911 -0.07269 -0.45998 -0.07022 C -0.46059 -0.06821 -0.46154 -0.06667 -0.46224 -0.06482 C -0.4631 -0.0622 -0.46362 -0.05926 -0.46449 -0.05679 C -0.46467 -0.05633 -0.47135 -0.03581 -0.47439 -0.02979 C -0.48029 -0.01775 -0.47673 -0.02933 -0.4888 -0.01235 C -0.49001 -0.0105 -0.49123 -0.00865 -0.49253 -0.00695 C -0.49331 -0.00602 -0.49409 -0.00525 -0.49479 -0.00417 C -0.50503 0.01003 -0.49965 0.00478 -0.50616 0.01064 C -0.50668 0.01234 -0.50737 0.01404 -0.50772 0.01589 C -0.50859 0.02052 -0.50842 0.0216 -0.50842 0.02546 L -0.50842 0.02546 " pathEditMode="relative" ptsTypes="AAAAAAAAAAAAAAAA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89 0.08209 L -0.55989 0.08225 C -0.56137 0.07237 -0.56345 0.06435 -0.56415 0.05293 C -0.56762 -0.01235 -0.56284 0.01512 -0.56545 -0.02269 C -0.56597 -0.03087 -0.5664 -0.03982 -0.56753 -0.04646 C -0.56857 -0.05309 -0.57014 -0.05695 -0.5717 -0.06112 C -0.57317 -0.06497 -0.57474 -0.06868 -0.57639 -0.07038 C -0.57795 -0.07176 -0.57968 -0.07038 -0.58125 -0.07038 L -0.58125 -0.07022 " pathEditMode="relative" rAng="0" ptsTypes="AAAAAAAAA">
                                      <p:cBhvr>
                                        <p:cTn id="10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125 -0.07021 L -0.58125 -0.07021 C -0.58681 -0.06774 -0.59289 -0.0679 -0.59766 -0.06265 C -0.61467 -0.04475 -0.61684 -0.03441 -0.62292 -0.00663 C -0.62509 0.00309 -0.62526 0.01435 -0.62865 0.023 C -0.63134 0.02963 -0.6362 0.03272 -0.64019 0.03658 C -0.64106 0.0375 -0.64323 0.03735 -0.64323 0.0375 L -0.64323 0.03735 " pathEditMode="relative" rAng="0" ptsTypes="AAAAAAAA">
                                      <p:cBhvr>
                                        <p:cTn id="10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9" y="5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323 0.03734 L -0.64323 0.0375 C -0.64444 0.02962 -0.64574 0.02206 -0.64644 0.01435 C -0.64783 4.69136E-6 -0.64757 -0.01467 -0.64965 -0.02871 C -0.65156 -0.04229 -0.65564 -0.05463 -0.65816 -0.06775 C -0.65885 -0.07084 -0.66293 -0.10294 -0.66762 -0.10818 C -0.67222 -0.11343 -0.67803 -0.11451 -0.68324 -0.1176 C -0.69479 -0.11713 -0.70651 -0.12053 -0.71779 -0.11636 C -0.72395 -0.11405 -0.72899 -0.09707 -0.73107 -0.08797 C -0.73316 -0.07917 -0.73645 -0.06112 -0.73645 -0.06096 L -0.73645 -0.05973 " pathEditMode="relative" rAng="0" ptsTypes="AAAAAAAAAAA">
                                      <p:cBhvr>
                                        <p:cTn id="1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7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645 -0.04321 L -0.73645 -0.04321 L -0.71449 -0.04599 C -0.71328 -0.04615 -0.71206 -0.04738 -0.71076 -0.04723 C -0.7006 -0.04692 -0.69053 -0.04553 -0.68046 -0.0446 C -0.67864 -0.04321 -0.67691 -0.04198 -0.67508 -0.04059 C -0.67361 -0.03936 -0.67213 -0.03766 -0.67057 -0.03658 C -0.66614 -0.03349 -0.66389 -0.0338 -0.6592 -0.03118 C -0.65816 -0.03041 -0.65729 -0.02902 -0.65616 -0.0284 C -0.65399 -0.02717 -0.65165 -0.0267 -0.64939 -0.02578 C -0.63967 -0.02146 -0.64826 -0.02423 -0.63949 -0.02161 C -0.63854 -0.02084 -0.63758 -0.01929 -0.63645 -0.01899 C -0.62413 -0.01467 -0.62231 -0.01575 -0.61224 -0.01358 C -0.60842 -0.01281 -0.60468 -0.01173 -0.60086 -0.01081 C -0.59835 -0.01034 -0.59583 -0.01004 -0.59331 -0.00957 C -0.58793 -0.00849 -0.58185 -0.00679 -0.57665 -0.00541 L -0.44027 -0.00679 C -0.43767 -0.00695 -0.43515 -0.00757 -0.43264 -0.00818 C -0.43185 -0.00834 -0.43116 -0.00926 -0.43038 -0.00957 C -0.4289 -0.01019 -0.42734 -0.0105 -0.42586 -0.01081 C -0.42231 -0.01189 -0.41875 -0.01235 -0.41527 -0.01358 C -0.41397 -0.01405 -0.41276 -0.01482 -0.41145 -0.01497 C -0.40737 -0.01528 -0.40338 -0.01497 -0.3993 -0.01497 L -0.39852 -0.01497 " pathEditMode="relative" ptsTypes="AAAAAAAAAAAAAAAAAAAAAAAA">
                                      <p:cBhvr>
                                        <p:cTn id="1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44 -0.01513 L -0.39844 -0.01482 C -0.47205 -0.05834 -0.52778 -0.10247 -0.61146 -0.08519 C -0.68941 -0.06883 -0.69184 -0.01914 -0.74393 0.03611 C -0.75643 0.04907 -0.77066 0.05586 -0.78334 0.06851 C -0.78802 0.07314 -0.79132 0.08117 -0.79549 0.08734 C -0.79809 0.09105 -0.80382 0.09814 -0.80382 0.09845 L -0.80521 0.0966 " pathEditMode="relative" rAng="0" ptsTypes="AAAAAAAA">
                                      <p:cBhvr>
                                        <p:cTn id="1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47" y="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704538" y="325925"/>
            <a:ext cx="7335876" cy="248970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 ________ that learning a second language is very important.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334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thinks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912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is thinking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14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think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thinking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Left 9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28700" y="400050"/>
            <a:ext cx="6934200" cy="234315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soup ________ delicious!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7531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tastes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7700" y="3134751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 tasting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14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taste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is tasted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1" name="Google Shape;1391;p41"/>
          <p:cNvGrpSpPr/>
          <p:nvPr/>
        </p:nvGrpSpPr>
        <p:grpSpPr>
          <a:xfrm>
            <a:off x="7775692" y="4162449"/>
            <a:ext cx="1071526" cy="5511993"/>
            <a:chOff x="949742" y="3022499"/>
            <a:chExt cx="1071526" cy="5511993"/>
          </a:xfrm>
        </p:grpSpPr>
        <p:sp>
          <p:nvSpPr>
            <p:cNvPr id="1392" name="Google Shape;1392;p41"/>
            <p:cNvSpPr/>
            <p:nvPr/>
          </p:nvSpPr>
          <p:spPr>
            <a:xfrm flipH="1">
              <a:off x="949742" y="3022499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41"/>
            <p:cNvSpPr/>
            <p:nvPr/>
          </p:nvSpPr>
          <p:spPr>
            <a:xfrm flipH="1">
              <a:off x="1270484" y="3022500"/>
              <a:ext cx="750784" cy="5287889"/>
            </a:xfrm>
            <a:custGeom>
              <a:avLst/>
              <a:gdLst/>
              <a:ahLst/>
              <a:cxnLst/>
              <a:rect l="l" t="t" r="r" b="b"/>
              <a:pathLst>
                <a:path w="3553" h="23095" extrusionOk="0">
                  <a:moveTo>
                    <a:pt x="1" y="1"/>
                  </a:moveTo>
                  <a:lnTo>
                    <a:pt x="1" y="23095"/>
                  </a:lnTo>
                  <a:lnTo>
                    <a:pt x="3553" y="23095"/>
                  </a:lnTo>
                  <a:lnTo>
                    <a:pt x="35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41"/>
            <p:cNvSpPr/>
            <p:nvPr/>
          </p:nvSpPr>
          <p:spPr>
            <a:xfrm flipH="1">
              <a:off x="1270484" y="3050402"/>
              <a:ext cx="750767" cy="4585107"/>
            </a:xfrm>
            <a:custGeom>
              <a:avLst/>
              <a:gdLst/>
              <a:ahLst/>
              <a:cxnLst/>
              <a:rect l="l" t="t" r="r" b="b"/>
              <a:pathLst>
                <a:path w="3553" h="21699" extrusionOk="0">
                  <a:moveTo>
                    <a:pt x="3553" y="133"/>
                  </a:moveTo>
                  <a:lnTo>
                    <a:pt x="1" y="133"/>
                  </a:lnTo>
                  <a:lnTo>
                    <a:pt x="1" y="1"/>
                  </a:lnTo>
                  <a:lnTo>
                    <a:pt x="3553" y="1"/>
                  </a:lnTo>
                  <a:close/>
                  <a:moveTo>
                    <a:pt x="3553" y="265"/>
                  </a:moveTo>
                  <a:lnTo>
                    <a:pt x="1" y="265"/>
                  </a:lnTo>
                  <a:lnTo>
                    <a:pt x="1" y="397"/>
                  </a:lnTo>
                  <a:lnTo>
                    <a:pt x="3553" y="397"/>
                  </a:lnTo>
                  <a:close/>
                  <a:moveTo>
                    <a:pt x="3553" y="617"/>
                  </a:moveTo>
                  <a:lnTo>
                    <a:pt x="1" y="617"/>
                  </a:lnTo>
                  <a:lnTo>
                    <a:pt x="1" y="760"/>
                  </a:lnTo>
                  <a:lnTo>
                    <a:pt x="3553" y="760"/>
                  </a:lnTo>
                  <a:close/>
                  <a:moveTo>
                    <a:pt x="3553" y="892"/>
                  </a:moveTo>
                  <a:lnTo>
                    <a:pt x="1" y="892"/>
                  </a:lnTo>
                  <a:lnTo>
                    <a:pt x="1" y="1024"/>
                  </a:lnTo>
                  <a:lnTo>
                    <a:pt x="3553" y="1024"/>
                  </a:lnTo>
                  <a:close/>
                  <a:moveTo>
                    <a:pt x="3553" y="1244"/>
                  </a:moveTo>
                  <a:lnTo>
                    <a:pt x="1" y="1244"/>
                  </a:lnTo>
                  <a:lnTo>
                    <a:pt x="1" y="1387"/>
                  </a:lnTo>
                  <a:lnTo>
                    <a:pt x="3553" y="1387"/>
                  </a:lnTo>
                  <a:close/>
                  <a:moveTo>
                    <a:pt x="3553" y="1519"/>
                  </a:moveTo>
                  <a:lnTo>
                    <a:pt x="1" y="1519"/>
                  </a:lnTo>
                  <a:lnTo>
                    <a:pt x="1" y="1661"/>
                  </a:lnTo>
                  <a:lnTo>
                    <a:pt x="3553" y="1661"/>
                  </a:lnTo>
                  <a:close/>
                  <a:moveTo>
                    <a:pt x="3553" y="1881"/>
                  </a:moveTo>
                  <a:lnTo>
                    <a:pt x="1" y="1881"/>
                  </a:lnTo>
                  <a:lnTo>
                    <a:pt x="1" y="2013"/>
                  </a:lnTo>
                  <a:lnTo>
                    <a:pt x="3553" y="2013"/>
                  </a:lnTo>
                  <a:close/>
                  <a:moveTo>
                    <a:pt x="3553" y="2145"/>
                  </a:moveTo>
                  <a:lnTo>
                    <a:pt x="1" y="2145"/>
                  </a:lnTo>
                  <a:lnTo>
                    <a:pt x="1" y="2288"/>
                  </a:lnTo>
                  <a:lnTo>
                    <a:pt x="3553" y="2288"/>
                  </a:lnTo>
                  <a:close/>
                  <a:moveTo>
                    <a:pt x="3553" y="2508"/>
                  </a:moveTo>
                  <a:lnTo>
                    <a:pt x="1" y="2508"/>
                  </a:lnTo>
                  <a:lnTo>
                    <a:pt x="1" y="2640"/>
                  </a:lnTo>
                  <a:lnTo>
                    <a:pt x="3553" y="2640"/>
                  </a:lnTo>
                  <a:close/>
                  <a:moveTo>
                    <a:pt x="3553" y="2772"/>
                  </a:moveTo>
                  <a:lnTo>
                    <a:pt x="1" y="2772"/>
                  </a:lnTo>
                  <a:lnTo>
                    <a:pt x="1" y="2904"/>
                  </a:lnTo>
                  <a:lnTo>
                    <a:pt x="3553" y="2904"/>
                  </a:lnTo>
                  <a:close/>
                  <a:moveTo>
                    <a:pt x="3553" y="3135"/>
                  </a:moveTo>
                  <a:lnTo>
                    <a:pt x="1" y="3135"/>
                  </a:lnTo>
                  <a:lnTo>
                    <a:pt x="1" y="3267"/>
                  </a:lnTo>
                  <a:lnTo>
                    <a:pt x="3553" y="3267"/>
                  </a:lnTo>
                  <a:close/>
                  <a:moveTo>
                    <a:pt x="3553" y="3399"/>
                  </a:moveTo>
                  <a:lnTo>
                    <a:pt x="1" y="3399"/>
                  </a:lnTo>
                  <a:lnTo>
                    <a:pt x="1" y="3531"/>
                  </a:lnTo>
                  <a:lnTo>
                    <a:pt x="3553" y="3531"/>
                  </a:lnTo>
                  <a:close/>
                  <a:moveTo>
                    <a:pt x="3553" y="3751"/>
                  </a:moveTo>
                  <a:lnTo>
                    <a:pt x="1" y="3751"/>
                  </a:lnTo>
                  <a:lnTo>
                    <a:pt x="1" y="3894"/>
                  </a:lnTo>
                  <a:lnTo>
                    <a:pt x="3553" y="3894"/>
                  </a:lnTo>
                  <a:close/>
                  <a:moveTo>
                    <a:pt x="3553" y="4026"/>
                  </a:moveTo>
                  <a:lnTo>
                    <a:pt x="1" y="4026"/>
                  </a:lnTo>
                  <a:lnTo>
                    <a:pt x="1" y="4158"/>
                  </a:lnTo>
                  <a:lnTo>
                    <a:pt x="3553" y="4158"/>
                  </a:lnTo>
                  <a:close/>
                  <a:moveTo>
                    <a:pt x="3553" y="4378"/>
                  </a:moveTo>
                  <a:lnTo>
                    <a:pt x="1" y="4378"/>
                  </a:lnTo>
                  <a:lnTo>
                    <a:pt x="1" y="4521"/>
                  </a:lnTo>
                  <a:lnTo>
                    <a:pt x="3553" y="4521"/>
                  </a:lnTo>
                  <a:close/>
                  <a:moveTo>
                    <a:pt x="3553" y="4653"/>
                  </a:moveTo>
                  <a:lnTo>
                    <a:pt x="1" y="4653"/>
                  </a:lnTo>
                  <a:lnTo>
                    <a:pt x="1" y="4785"/>
                  </a:lnTo>
                  <a:lnTo>
                    <a:pt x="3553" y="4785"/>
                  </a:lnTo>
                  <a:close/>
                  <a:moveTo>
                    <a:pt x="3553" y="5005"/>
                  </a:moveTo>
                  <a:lnTo>
                    <a:pt x="1" y="5005"/>
                  </a:lnTo>
                  <a:lnTo>
                    <a:pt x="1" y="5148"/>
                  </a:lnTo>
                  <a:lnTo>
                    <a:pt x="3553" y="5148"/>
                  </a:lnTo>
                  <a:close/>
                  <a:moveTo>
                    <a:pt x="3553" y="5280"/>
                  </a:moveTo>
                  <a:lnTo>
                    <a:pt x="1" y="5280"/>
                  </a:lnTo>
                  <a:lnTo>
                    <a:pt x="1" y="5412"/>
                  </a:lnTo>
                  <a:lnTo>
                    <a:pt x="3553" y="5412"/>
                  </a:lnTo>
                  <a:close/>
                  <a:moveTo>
                    <a:pt x="3553" y="5631"/>
                  </a:moveTo>
                  <a:lnTo>
                    <a:pt x="1" y="5631"/>
                  </a:lnTo>
                  <a:lnTo>
                    <a:pt x="1" y="5774"/>
                  </a:lnTo>
                  <a:lnTo>
                    <a:pt x="3553" y="5774"/>
                  </a:lnTo>
                  <a:close/>
                  <a:moveTo>
                    <a:pt x="3553" y="5906"/>
                  </a:moveTo>
                  <a:lnTo>
                    <a:pt x="1" y="5906"/>
                  </a:lnTo>
                  <a:lnTo>
                    <a:pt x="1" y="6038"/>
                  </a:lnTo>
                  <a:lnTo>
                    <a:pt x="3553" y="6038"/>
                  </a:lnTo>
                  <a:close/>
                  <a:moveTo>
                    <a:pt x="3553" y="6258"/>
                  </a:moveTo>
                  <a:lnTo>
                    <a:pt x="1" y="6258"/>
                  </a:lnTo>
                  <a:lnTo>
                    <a:pt x="1" y="6401"/>
                  </a:lnTo>
                  <a:lnTo>
                    <a:pt x="3553" y="6401"/>
                  </a:lnTo>
                  <a:close/>
                  <a:moveTo>
                    <a:pt x="3553" y="6522"/>
                  </a:moveTo>
                  <a:lnTo>
                    <a:pt x="1" y="6522"/>
                  </a:lnTo>
                  <a:lnTo>
                    <a:pt x="1" y="6665"/>
                  </a:lnTo>
                  <a:lnTo>
                    <a:pt x="3553" y="6665"/>
                  </a:lnTo>
                  <a:close/>
                  <a:moveTo>
                    <a:pt x="3553" y="6885"/>
                  </a:moveTo>
                  <a:lnTo>
                    <a:pt x="1" y="6885"/>
                  </a:lnTo>
                  <a:lnTo>
                    <a:pt x="1" y="7028"/>
                  </a:lnTo>
                  <a:lnTo>
                    <a:pt x="3553" y="7028"/>
                  </a:lnTo>
                  <a:close/>
                  <a:moveTo>
                    <a:pt x="3553" y="7149"/>
                  </a:moveTo>
                  <a:lnTo>
                    <a:pt x="1" y="7149"/>
                  </a:lnTo>
                  <a:lnTo>
                    <a:pt x="1" y="7292"/>
                  </a:lnTo>
                  <a:lnTo>
                    <a:pt x="3553" y="7292"/>
                  </a:lnTo>
                  <a:close/>
                  <a:moveTo>
                    <a:pt x="3553" y="7512"/>
                  </a:moveTo>
                  <a:lnTo>
                    <a:pt x="1" y="7512"/>
                  </a:lnTo>
                  <a:lnTo>
                    <a:pt x="1" y="7644"/>
                  </a:lnTo>
                  <a:lnTo>
                    <a:pt x="3553" y="7644"/>
                  </a:lnTo>
                  <a:close/>
                  <a:moveTo>
                    <a:pt x="3553" y="7776"/>
                  </a:moveTo>
                  <a:lnTo>
                    <a:pt x="1" y="7776"/>
                  </a:lnTo>
                  <a:lnTo>
                    <a:pt x="1" y="7919"/>
                  </a:lnTo>
                  <a:lnTo>
                    <a:pt x="3553" y="7919"/>
                  </a:lnTo>
                  <a:close/>
                  <a:moveTo>
                    <a:pt x="3553" y="8139"/>
                  </a:moveTo>
                  <a:lnTo>
                    <a:pt x="1" y="8139"/>
                  </a:lnTo>
                  <a:lnTo>
                    <a:pt x="1" y="8271"/>
                  </a:lnTo>
                  <a:lnTo>
                    <a:pt x="3553" y="8271"/>
                  </a:lnTo>
                  <a:close/>
                  <a:moveTo>
                    <a:pt x="3553" y="8403"/>
                  </a:moveTo>
                  <a:lnTo>
                    <a:pt x="1" y="8403"/>
                  </a:lnTo>
                  <a:lnTo>
                    <a:pt x="1" y="8546"/>
                  </a:lnTo>
                  <a:lnTo>
                    <a:pt x="3553" y="8546"/>
                  </a:lnTo>
                  <a:close/>
                  <a:moveTo>
                    <a:pt x="3553" y="8766"/>
                  </a:moveTo>
                  <a:lnTo>
                    <a:pt x="1" y="8766"/>
                  </a:lnTo>
                  <a:lnTo>
                    <a:pt x="1" y="8898"/>
                  </a:lnTo>
                  <a:lnTo>
                    <a:pt x="3553" y="8898"/>
                  </a:lnTo>
                  <a:close/>
                  <a:moveTo>
                    <a:pt x="3553" y="9030"/>
                  </a:moveTo>
                  <a:lnTo>
                    <a:pt x="1" y="9030"/>
                  </a:lnTo>
                  <a:lnTo>
                    <a:pt x="1" y="9173"/>
                  </a:lnTo>
                  <a:lnTo>
                    <a:pt x="3553" y="9173"/>
                  </a:lnTo>
                  <a:close/>
                  <a:moveTo>
                    <a:pt x="3553" y="9392"/>
                  </a:moveTo>
                  <a:lnTo>
                    <a:pt x="1" y="9392"/>
                  </a:lnTo>
                  <a:lnTo>
                    <a:pt x="1" y="9524"/>
                  </a:lnTo>
                  <a:lnTo>
                    <a:pt x="3553" y="9524"/>
                  </a:lnTo>
                  <a:close/>
                  <a:moveTo>
                    <a:pt x="3553" y="9656"/>
                  </a:moveTo>
                  <a:lnTo>
                    <a:pt x="1" y="9656"/>
                  </a:lnTo>
                  <a:lnTo>
                    <a:pt x="1" y="9788"/>
                  </a:lnTo>
                  <a:lnTo>
                    <a:pt x="3553" y="9788"/>
                  </a:lnTo>
                  <a:close/>
                  <a:moveTo>
                    <a:pt x="3553" y="10019"/>
                  </a:moveTo>
                  <a:lnTo>
                    <a:pt x="1" y="10019"/>
                  </a:lnTo>
                  <a:lnTo>
                    <a:pt x="1" y="10151"/>
                  </a:lnTo>
                  <a:lnTo>
                    <a:pt x="3553" y="10151"/>
                  </a:lnTo>
                  <a:close/>
                  <a:moveTo>
                    <a:pt x="3553" y="10283"/>
                  </a:moveTo>
                  <a:lnTo>
                    <a:pt x="1" y="10283"/>
                  </a:lnTo>
                  <a:lnTo>
                    <a:pt x="1" y="10415"/>
                  </a:lnTo>
                  <a:lnTo>
                    <a:pt x="3553" y="10415"/>
                  </a:lnTo>
                  <a:close/>
                  <a:moveTo>
                    <a:pt x="3553" y="10646"/>
                  </a:moveTo>
                  <a:lnTo>
                    <a:pt x="1" y="10646"/>
                  </a:lnTo>
                  <a:lnTo>
                    <a:pt x="1" y="10778"/>
                  </a:lnTo>
                  <a:lnTo>
                    <a:pt x="3553" y="10778"/>
                  </a:lnTo>
                  <a:close/>
                  <a:moveTo>
                    <a:pt x="3553" y="10910"/>
                  </a:moveTo>
                  <a:lnTo>
                    <a:pt x="1" y="10910"/>
                  </a:lnTo>
                  <a:lnTo>
                    <a:pt x="1" y="11042"/>
                  </a:lnTo>
                  <a:lnTo>
                    <a:pt x="3553" y="11042"/>
                  </a:lnTo>
                  <a:close/>
                  <a:moveTo>
                    <a:pt x="3553" y="11262"/>
                  </a:moveTo>
                  <a:lnTo>
                    <a:pt x="1" y="11262"/>
                  </a:lnTo>
                  <a:lnTo>
                    <a:pt x="1" y="11405"/>
                  </a:lnTo>
                  <a:lnTo>
                    <a:pt x="3553" y="11405"/>
                  </a:lnTo>
                  <a:close/>
                  <a:moveTo>
                    <a:pt x="3553" y="11537"/>
                  </a:moveTo>
                  <a:lnTo>
                    <a:pt x="1" y="11537"/>
                  </a:lnTo>
                  <a:lnTo>
                    <a:pt x="1" y="11669"/>
                  </a:lnTo>
                  <a:lnTo>
                    <a:pt x="3553" y="11669"/>
                  </a:lnTo>
                  <a:close/>
                  <a:moveTo>
                    <a:pt x="3553" y="11889"/>
                  </a:moveTo>
                  <a:lnTo>
                    <a:pt x="1" y="11889"/>
                  </a:lnTo>
                  <a:lnTo>
                    <a:pt x="1" y="12032"/>
                  </a:lnTo>
                  <a:lnTo>
                    <a:pt x="3553" y="12032"/>
                  </a:lnTo>
                  <a:close/>
                  <a:moveTo>
                    <a:pt x="3553" y="12164"/>
                  </a:moveTo>
                  <a:lnTo>
                    <a:pt x="1" y="12164"/>
                  </a:lnTo>
                  <a:lnTo>
                    <a:pt x="1" y="12296"/>
                  </a:lnTo>
                  <a:lnTo>
                    <a:pt x="3553" y="12296"/>
                  </a:lnTo>
                  <a:close/>
                  <a:moveTo>
                    <a:pt x="3553" y="12516"/>
                  </a:moveTo>
                  <a:lnTo>
                    <a:pt x="1" y="12516"/>
                  </a:lnTo>
                  <a:lnTo>
                    <a:pt x="1" y="12659"/>
                  </a:lnTo>
                  <a:lnTo>
                    <a:pt x="3553" y="12659"/>
                  </a:lnTo>
                  <a:close/>
                  <a:moveTo>
                    <a:pt x="3553" y="12791"/>
                  </a:moveTo>
                  <a:lnTo>
                    <a:pt x="1" y="12791"/>
                  </a:lnTo>
                  <a:lnTo>
                    <a:pt x="1" y="12923"/>
                  </a:lnTo>
                  <a:lnTo>
                    <a:pt x="3553" y="12923"/>
                  </a:lnTo>
                  <a:close/>
                  <a:moveTo>
                    <a:pt x="3553" y="13142"/>
                  </a:moveTo>
                  <a:lnTo>
                    <a:pt x="1" y="13142"/>
                  </a:lnTo>
                  <a:lnTo>
                    <a:pt x="1" y="13285"/>
                  </a:lnTo>
                  <a:lnTo>
                    <a:pt x="3553" y="13285"/>
                  </a:lnTo>
                  <a:close/>
                  <a:moveTo>
                    <a:pt x="3553" y="13406"/>
                  </a:moveTo>
                  <a:lnTo>
                    <a:pt x="1" y="13406"/>
                  </a:lnTo>
                  <a:lnTo>
                    <a:pt x="1" y="13549"/>
                  </a:lnTo>
                  <a:lnTo>
                    <a:pt x="3553" y="13549"/>
                  </a:lnTo>
                  <a:close/>
                  <a:moveTo>
                    <a:pt x="3553" y="13769"/>
                  </a:moveTo>
                  <a:lnTo>
                    <a:pt x="1" y="13769"/>
                  </a:lnTo>
                  <a:lnTo>
                    <a:pt x="1" y="13912"/>
                  </a:lnTo>
                  <a:lnTo>
                    <a:pt x="3553" y="13912"/>
                  </a:lnTo>
                  <a:close/>
                  <a:moveTo>
                    <a:pt x="3553" y="14033"/>
                  </a:moveTo>
                  <a:lnTo>
                    <a:pt x="1" y="14033"/>
                  </a:lnTo>
                  <a:lnTo>
                    <a:pt x="1" y="14176"/>
                  </a:lnTo>
                  <a:lnTo>
                    <a:pt x="3553" y="14176"/>
                  </a:lnTo>
                  <a:close/>
                  <a:moveTo>
                    <a:pt x="3553" y="14396"/>
                  </a:moveTo>
                  <a:lnTo>
                    <a:pt x="1" y="14396"/>
                  </a:lnTo>
                  <a:lnTo>
                    <a:pt x="1" y="14528"/>
                  </a:lnTo>
                  <a:lnTo>
                    <a:pt x="3553" y="14528"/>
                  </a:lnTo>
                  <a:close/>
                  <a:moveTo>
                    <a:pt x="3553" y="14660"/>
                  </a:moveTo>
                  <a:lnTo>
                    <a:pt x="1" y="14660"/>
                  </a:lnTo>
                  <a:lnTo>
                    <a:pt x="1" y="14803"/>
                  </a:lnTo>
                  <a:lnTo>
                    <a:pt x="3553" y="14803"/>
                  </a:lnTo>
                  <a:close/>
                  <a:moveTo>
                    <a:pt x="3553" y="15023"/>
                  </a:moveTo>
                  <a:lnTo>
                    <a:pt x="1" y="15023"/>
                  </a:lnTo>
                  <a:lnTo>
                    <a:pt x="1" y="15155"/>
                  </a:lnTo>
                  <a:lnTo>
                    <a:pt x="3553" y="15155"/>
                  </a:lnTo>
                  <a:close/>
                  <a:moveTo>
                    <a:pt x="3553" y="15287"/>
                  </a:moveTo>
                  <a:lnTo>
                    <a:pt x="1" y="15287"/>
                  </a:lnTo>
                  <a:lnTo>
                    <a:pt x="1" y="15430"/>
                  </a:lnTo>
                  <a:lnTo>
                    <a:pt x="3553" y="15430"/>
                  </a:lnTo>
                  <a:close/>
                  <a:moveTo>
                    <a:pt x="3553" y="15650"/>
                  </a:moveTo>
                  <a:lnTo>
                    <a:pt x="1" y="15650"/>
                  </a:lnTo>
                  <a:lnTo>
                    <a:pt x="1" y="15782"/>
                  </a:lnTo>
                  <a:lnTo>
                    <a:pt x="3553" y="15782"/>
                  </a:lnTo>
                  <a:close/>
                  <a:moveTo>
                    <a:pt x="3553" y="15914"/>
                  </a:moveTo>
                  <a:lnTo>
                    <a:pt x="1" y="15914"/>
                  </a:lnTo>
                  <a:lnTo>
                    <a:pt x="1" y="16057"/>
                  </a:lnTo>
                  <a:lnTo>
                    <a:pt x="3553" y="16057"/>
                  </a:lnTo>
                  <a:close/>
                  <a:moveTo>
                    <a:pt x="3553" y="16277"/>
                  </a:moveTo>
                  <a:lnTo>
                    <a:pt x="1" y="16277"/>
                  </a:lnTo>
                  <a:lnTo>
                    <a:pt x="1" y="16409"/>
                  </a:lnTo>
                  <a:lnTo>
                    <a:pt x="3553" y="16409"/>
                  </a:lnTo>
                  <a:close/>
                  <a:moveTo>
                    <a:pt x="3553" y="16552"/>
                  </a:moveTo>
                  <a:lnTo>
                    <a:pt x="1" y="16552"/>
                  </a:lnTo>
                  <a:lnTo>
                    <a:pt x="1" y="16684"/>
                  </a:lnTo>
                  <a:lnTo>
                    <a:pt x="3553" y="16684"/>
                  </a:lnTo>
                  <a:close/>
                  <a:moveTo>
                    <a:pt x="3553" y="16903"/>
                  </a:moveTo>
                  <a:lnTo>
                    <a:pt x="1" y="16903"/>
                  </a:lnTo>
                  <a:lnTo>
                    <a:pt x="1" y="17046"/>
                  </a:lnTo>
                  <a:lnTo>
                    <a:pt x="3553" y="17046"/>
                  </a:lnTo>
                  <a:close/>
                  <a:moveTo>
                    <a:pt x="3553" y="17178"/>
                  </a:moveTo>
                  <a:lnTo>
                    <a:pt x="1" y="17178"/>
                  </a:lnTo>
                  <a:lnTo>
                    <a:pt x="1" y="17310"/>
                  </a:lnTo>
                  <a:lnTo>
                    <a:pt x="3553" y="17310"/>
                  </a:lnTo>
                  <a:close/>
                  <a:moveTo>
                    <a:pt x="3553" y="17530"/>
                  </a:moveTo>
                  <a:lnTo>
                    <a:pt x="1" y="17530"/>
                  </a:lnTo>
                  <a:lnTo>
                    <a:pt x="1" y="17673"/>
                  </a:lnTo>
                  <a:lnTo>
                    <a:pt x="3553" y="17673"/>
                  </a:lnTo>
                  <a:close/>
                  <a:moveTo>
                    <a:pt x="3553" y="17794"/>
                  </a:moveTo>
                  <a:lnTo>
                    <a:pt x="1" y="17794"/>
                  </a:lnTo>
                  <a:lnTo>
                    <a:pt x="1" y="17937"/>
                  </a:lnTo>
                  <a:lnTo>
                    <a:pt x="3553" y="17937"/>
                  </a:lnTo>
                  <a:close/>
                  <a:moveTo>
                    <a:pt x="3553" y="18157"/>
                  </a:moveTo>
                  <a:lnTo>
                    <a:pt x="1" y="18157"/>
                  </a:lnTo>
                  <a:lnTo>
                    <a:pt x="1" y="18300"/>
                  </a:lnTo>
                  <a:lnTo>
                    <a:pt x="3553" y="18300"/>
                  </a:lnTo>
                  <a:close/>
                  <a:moveTo>
                    <a:pt x="3553" y="18421"/>
                  </a:moveTo>
                  <a:lnTo>
                    <a:pt x="1" y="18421"/>
                  </a:lnTo>
                  <a:lnTo>
                    <a:pt x="1" y="18564"/>
                  </a:lnTo>
                  <a:lnTo>
                    <a:pt x="3553" y="18564"/>
                  </a:lnTo>
                  <a:close/>
                  <a:moveTo>
                    <a:pt x="3553" y="18784"/>
                  </a:moveTo>
                  <a:lnTo>
                    <a:pt x="1" y="18784"/>
                  </a:lnTo>
                  <a:lnTo>
                    <a:pt x="1" y="18916"/>
                  </a:lnTo>
                  <a:lnTo>
                    <a:pt x="3553" y="18916"/>
                  </a:lnTo>
                  <a:close/>
                  <a:moveTo>
                    <a:pt x="3553" y="19048"/>
                  </a:moveTo>
                  <a:lnTo>
                    <a:pt x="1" y="19048"/>
                  </a:lnTo>
                  <a:lnTo>
                    <a:pt x="1" y="19191"/>
                  </a:lnTo>
                  <a:lnTo>
                    <a:pt x="3553" y="19191"/>
                  </a:lnTo>
                  <a:close/>
                  <a:moveTo>
                    <a:pt x="3553" y="19411"/>
                  </a:moveTo>
                  <a:lnTo>
                    <a:pt x="1" y="19411"/>
                  </a:lnTo>
                  <a:lnTo>
                    <a:pt x="1" y="19543"/>
                  </a:lnTo>
                  <a:lnTo>
                    <a:pt x="3553" y="19543"/>
                  </a:lnTo>
                  <a:close/>
                  <a:moveTo>
                    <a:pt x="3553" y="19675"/>
                  </a:moveTo>
                  <a:lnTo>
                    <a:pt x="1" y="19675"/>
                  </a:lnTo>
                  <a:lnTo>
                    <a:pt x="1" y="19818"/>
                  </a:lnTo>
                  <a:lnTo>
                    <a:pt x="3553" y="19818"/>
                  </a:lnTo>
                  <a:close/>
                  <a:moveTo>
                    <a:pt x="3553" y="20038"/>
                  </a:moveTo>
                  <a:lnTo>
                    <a:pt x="1" y="20038"/>
                  </a:lnTo>
                  <a:lnTo>
                    <a:pt x="1" y="20170"/>
                  </a:lnTo>
                  <a:lnTo>
                    <a:pt x="3553" y="20170"/>
                  </a:lnTo>
                  <a:close/>
                  <a:moveTo>
                    <a:pt x="3553" y="20302"/>
                  </a:moveTo>
                  <a:lnTo>
                    <a:pt x="1" y="20302"/>
                  </a:lnTo>
                  <a:lnTo>
                    <a:pt x="1" y="20445"/>
                  </a:lnTo>
                  <a:lnTo>
                    <a:pt x="3553" y="20445"/>
                  </a:lnTo>
                  <a:close/>
                  <a:moveTo>
                    <a:pt x="3553" y="20664"/>
                  </a:moveTo>
                  <a:lnTo>
                    <a:pt x="1" y="20664"/>
                  </a:lnTo>
                  <a:lnTo>
                    <a:pt x="1" y="20796"/>
                  </a:lnTo>
                  <a:lnTo>
                    <a:pt x="3553" y="20796"/>
                  </a:lnTo>
                  <a:close/>
                  <a:moveTo>
                    <a:pt x="3553" y="20939"/>
                  </a:moveTo>
                  <a:lnTo>
                    <a:pt x="1" y="20939"/>
                  </a:lnTo>
                  <a:lnTo>
                    <a:pt x="1" y="21071"/>
                  </a:lnTo>
                  <a:lnTo>
                    <a:pt x="3553" y="21071"/>
                  </a:lnTo>
                  <a:close/>
                  <a:moveTo>
                    <a:pt x="3553" y="21291"/>
                  </a:moveTo>
                  <a:lnTo>
                    <a:pt x="1" y="21291"/>
                  </a:lnTo>
                  <a:lnTo>
                    <a:pt x="1" y="21434"/>
                  </a:lnTo>
                  <a:lnTo>
                    <a:pt x="3553" y="21434"/>
                  </a:lnTo>
                  <a:close/>
                  <a:moveTo>
                    <a:pt x="3553" y="21566"/>
                  </a:moveTo>
                  <a:lnTo>
                    <a:pt x="1" y="21566"/>
                  </a:lnTo>
                  <a:lnTo>
                    <a:pt x="1" y="21698"/>
                  </a:lnTo>
                  <a:lnTo>
                    <a:pt x="3553" y="21698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41"/>
            <p:cNvSpPr/>
            <p:nvPr/>
          </p:nvSpPr>
          <p:spPr>
            <a:xfrm flipH="1">
              <a:off x="949745" y="3048078"/>
              <a:ext cx="320972" cy="4815007"/>
            </a:xfrm>
            <a:custGeom>
              <a:avLst/>
              <a:gdLst/>
              <a:ahLst/>
              <a:cxnLst/>
              <a:rect l="l" t="t" r="r" b="b"/>
              <a:pathLst>
                <a:path w="1519" h="22787" extrusionOk="0">
                  <a:moveTo>
                    <a:pt x="1" y="276"/>
                  </a:moveTo>
                  <a:lnTo>
                    <a:pt x="1518" y="1409"/>
                  </a:lnTo>
                  <a:lnTo>
                    <a:pt x="1518" y="1530"/>
                  </a:lnTo>
                  <a:lnTo>
                    <a:pt x="1" y="419"/>
                  </a:lnTo>
                  <a:close/>
                  <a:moveTo>
                    <a:pt x="1" y="155"/>
                  </a:moveTo>
                  <a:lnTo>
                    <a:pt x="1518" y="1266"/>
                  </a:lnTo>
                  <a:lnTo>
                    <a:pt x="1518" y="1145"/>
                  </a:lnTo>
                  <a:lnTo>
                    <a:pt x="1" y="1"/>
                  </a:lnTo>
                  <a:close/>
                  <a:moveTo>
                    <a:pt x="1" y="1046"/>
                  </a:moveTo>
                  <a:lnTo>
                    <a:pt x="1518" y="2156"/>
                  </a:lnTo>
                  <a:lnTo>
                    <a:pt x="1518" y="2035"/>
                  </a:lnTo>
                  <a:lnTo>
                    <a:pt x="1" y="903"/>
                  </a:lnTo>
                  <a:close/>
                  <a:moveTo>
                    <a:pt x="1" y="782"/>
                  </a:moveTo>
                  <a:lnTo>
                    <a:pt x="1518" y="1881"/>
                  </a:lnTo>
                  <a:lnTo>
                    <a:pt x="1518" y="1771"/>
                  </a:lnTo>
                  <a:lnTo>
                    <a:pt x="1" y="639"/>
                  </a:lnTo>
                  <a:close/>
                  <a:moveTo>
                    <a:pt x="1" y="1672"/>
                  </a:moveTo>
                  <a:lnTo>
                    <a:pt x="1518" y="2783"/>
                  </a:lnTo>
                  <a:lnTo>
                    <a:pt x="1518" y="2662"/>
                  </a:lnTo>
                  <a:lnTo>
                    <a:pt x="1" y="1530"/>
                  </a:lnTo>
                  <a:close/>
                  <a:moveTo>
                    <a:pt x="1" y="1398"/>
                  </a:moveTo>
                  <a:lnTo>
                    <a:pt x="1518" y="2508"/>
                  </a:lnTo>
                  <a:lnTo>
                    <a:pt x="1518" y="2387"/>
                  </a:lnTo>
                  <a:lnTo>
                    <a:pt x="1" y="1255"/>
                  </a:lnTo>
                  <a:close/>
                  <a:moveTo>
                    <a:pt x="1" y="2288"/>
                  </a:moveTo>
                  <a:lnTo>
                    <a:pt x="1518" y="3399"/>
                  </a:lnTo>
                  <a:lnTo>
                    <a:pt x="1518" y="3289"/>
                  </a:lnTo>
                  <a:lnTo>
                    <a:pt x="1" y="2145"/>
                  </a:lnTo>
                  <a:close/>
                  <a:moveTo>
                    <a:pt x="1" y="2024"/>
                  </a:moveTo>
                  <a:lnTo>
                    <a:pt x="1518" y="3135"/>
                  </a:lnTo>
                  <a:lnTo>
                    <a:pt x="1518" y="3025"/>
                  </a:lnTo>
                  <a:lnTo>
                    <a:pt x="1" y="1892"/>
                  </a:lnTo>
                  <a:close/>
                  <a:moveTo>
                    <a:pt x="1" y="2915"/>
                  </a:moveTo>
                  <a:lnTo>
                    <a:pt x="1518" y="4026"/>
                  </a:lnTo>
                  <a:lnTo>
                    <a:pt x="1518" y="3905"/>
                  </a:lnTo>
                  <a:lnTo>
                    <a:pt x="1" y="2772"/>
                  </a:lnTo>
                  <a:close/>
                  <a:moveTo>
                    <a:pt x="1" y="2651"/>
                  </a:moveTo>
                  <a:lnTo>
                    <a:pt x="1518" y="3762"/>
                  </a:lnTo>
                  <a:lnTo>
                    <a:pt x="1518" y="3641"/>
                  </a:lnTo>
                  <a:lnTo>
                    <a:pt x="1" y="2508"/>
                  </a:lnTo>
                  <a:close/>
                  <a:moveTo>
                    <a:pt x="1" y="3542"/>
                  </a:moveTo>
                  <a:lnTo>
                    <a:pt x="1518" y="4653"/>
                  </a:lnTo>
                  <a:lnTo>
                    <a:pt x="1518" y="4543"/>
                  </a:lnTo>
                  <a:lnTo>
                    <a:pt x="1" y="3399"/>
                  </a:lnTo>
                  <a:close/>
                  <a:moveTo>
                    <a:pt x="1" y="3267"/>
                  </a:moveTo>
                  <a:lnTo>
                    <a:pt x="1518" y="4378"/>
                  </a:lnTo>
                  <a:lnTo>
                    <a:pt x="1518" y="4257"/>
                  </a:lnTo>
                  <a:lnTo>
                    <a:pt x="1" y="3124"/>
                  </a:lnTo>
                  <a:close/>
                  <a:moveTo>
                    <a:pt x="1" y="4158"/>
                  </a:moveTo>
                  <a:lnTo>
                    <a:pt x="1518" y="5269"/>
                  </a:lnTo>
                  <a:lnTo>
                    <a:pt x="1518" y="5159"/>
                  </a:lnTo>
                  <a:lnTo>
                    <a:pt x="1" y="4015"/>
                  </a:lnTo>
                  <a:close/>
                  <a:moveTo>
                    <a:pt x="1" y="3894"/>
                  </a:moveTo>
                  <a:lnTo>
                    <a:pt x="1518" y="5005"/>
                  </a:lnTo>
                  <a:lnTo>
                    <a:pt x="1518" y="4884"/>
                  </a:lnTo>
                  <a:lnTo>
                    <a:pt x="1" y="3751"/>
                  </a:lnTo>
                  <a:close/>
                  <a:moveTo>
                    <a:pt x="1" y="4785"/>
                  </a:moveTo>
                  <a:lnTo>
                    <a:pt x="1518" y="5895"/>
                  </a:lnTo>
                  <a:lnTo>
                    <a:pt x="1518" y="5785"/>
                  </a:lnTo>
                  <a:lnTo>
                    <a:pt x="1" y="4642"/>
                  </a:lnTo>
                  <a:close/>
                  <a:moveTo>
                    <a:pt x="1" y="4521"/>
                  </a:moveTo>
                  <a:lnTo>
                    <a:pt x="1518" y="5642"/>
                  </a:lnTo>
                  <a:lnTo>
                    <a:pt x="1518" y="5521"/>
                  </a:lnTo>
                  <a:lnTo>
                    <a:pt x="1" y="4389"/>
                  </a:lnTo>
                  <a:close/>
                  <a:moveTo>
                    <a:pt x="1" y="5412"/>
                  </a:moveTo>
                  <a:lnTo>
                    <a:pt x="1518" y="6522"/>
                  </a:lnTo>
                  <a:lnTo>
                    <a:pt x="1518" y="6401"/>
                  </a:lnTo>
                  <a:lnTo>
                    <a:pt x="1" y="5269"/>
                  </a:lnTo>
                  <a:close/>
                  <a:moveTo>
                    <a:pt x="1" y="5148"/>
                  </a:moveTo>
                  <a:lnTo>
                    <a:pt x="1518" y="6258"/>
                  </a:lnTo>
                  <a:lnTo>
                    <a:pt x="1518" y="6137"/>
                  </a:lnTo>
                  <a:lnTo>
                    <a:pt x="1" y="5005"/>
                  </a:lnTo>
                  <a:close/>
                  <a:moveTo>
                    <a:pt x="1" y="6038"/>
                  </a:moveTo>
                  <a:lnTo>
                    <a:pt x="1518" y="7149"/>
                  </a:lnTo>
                  <a:lnTo>
                    <a:pt x="1518" y="7028"/>
                  </a:lnTo>
                  <a:lnTo>
                    <a:pt x="1" y="5917"/>
                  </a:lnTo>
                  <a:close/>
                  <a:moveTo>
                    <a:pt x="1" y="5774"/>
                  </a:moveTo>
                  <a:lnTo>
                    <a:pt x="1518" y="6885"/>
                  </a:lnTo>
                  <a:lnTo>
                    <a:pt x="1518" y="6764"/>
                  </a:lnTo>
                  <a:lnTo>
                    <a:pt x="1" y="5642"/>
                  </a:lnTo>
                  <a:close/>
                  <a:moveTo>
                    <a:pt x="1" y="6665"/>
                  </a:moveTo>
                  <a:lnTo>
                    <a:pt x="1518" y="7776"/>
                  </a:lnTo>
                  <a:lnTo>
                    <a:pt x="1518" y="7655"/>
                  </a:lnTo>
                  <a:lnTo>
                    <a:pt x="1" y="6522"/>
                  </a:lnTo>
                  <a:close/>
                  <a:moveTo>
                    <a:pt x="1" y="6401"/>
                  </a:moveTo>
                  <a:lnTo>
                    <a:pt x="1518" y="7512"/>
                  </a:lnTo>
                  <a:lnTo>
                    <a:pt x="1518" y="7391"/>
                  </a:lnTo>
                  <a:lnTo>
                    <a:pt x="1" y="6258"/>
                  </a:lnTo>
                  <a:close/>
                  <a:moveTo>
                    <a:pt x="1" y="7292"/>
                  </a:moveTo>
                  <a:lnTo>
                    <a:pt x="1518" y="8403"/>
                  </a:lnTo>
                  <a:lnTo>
                    <a:pt x="1518" y="8282"/>
                  </a:lnTo>
                  <a:lnTo>
                    <a:pt x="1" y="7149"/>
                  </a:lnTo>
                  <a:close/>
                  <a:moveTo>
                    <a:pt x="1" y="7017"/>
                  </a:moveTo>
                  <a:lnTo>
                    <a:pt x="1518" y="8128"/>
                  </a:lnTo>
                  <a:lnTo>
                    <a:pt x="1518" y="8018"/>
                  </a:lnTo>
                  <a:lnTo>
                    <a:pt x="1" y="6885"/>
                  </a:lnTo>
                  <a:close/>
                  <a:moveTo>
                    <a:pt x="1" y="7919"/>
                  </a:moveTo>
                  <a:lnTo>
                    <a:pt x="1518" y="9030"/>
                  </a:lnTo>
                  <a:lnTo>
                    <a:pt x="1518" y="8909"/>
                  </a:lnTo>
                  <a:lnTo>
                    <a:pt x="1" y="7776"/>
                  </a:lnTo>
                  <a:close/>
                  <a:moveTo>
                    <a:pt x="1" y="7644"/>
                  </a:moveTo>
                  <a:lnTo>
                    <a:pt x="1518" y="8755"/>
                  </a:lnTo>
                  <a:lnTo>
                    <a:pt x="1518" y="8645"/>
                  </a:lnTo>
                  <a:lnTo>
                    <a:pt x="1" y="7501"/>
                  </a:lnTo>
                  <a:close/>
                  <a:moveTo>
                    <a:pt x="1" y="8546"/>
                  </a:moveTo>
                  <a:lnTo>
                    <a:pt x="1518" y="9645"/>
                  </a:lnTo>
                  <a:lnTo>
                    <a:pt x="1518" y="9535"/>
                  </a:lnTo>
                  <a:lnTo>
                    <a:pt x="1" y="8403"/>
                  </a:lnTo>
                  <a:close/>
                  <a:moveTo>
                    <a:pt x="1" y="8271"/>
                  </a:moveTo>
                  <a:lnTo>
                    <a:pt x="1518" y="9381"/>
                  </a:lnTo>
                  <a:lnTo>
                    <a:pt x="1518" y="9271"/>
                  </a:lnTo>
                  <a:lnTo>
                    <a:pt x="1" y="8128"/>
                  </a:lnTo>
                  <a:close/>
                  <a:moveTo>
                    <a:pt x="1" y="9162"/>
                  </a:moveTo>
                  <a:lnTo>
                    <a:pt x="1518" y="10272"/>
                  </a:lnTo>
                  <a:lnTo>
                    <a:pt x="1518" y="10173"/>
                  </a:lnTo>
                  <a:lnTo>
                    <a:pt x="1" y="9041"/>
                  </a:lnTo>
                  <a:close/>
                  <a:moveTo>
                    <a:pt x="1" y="8898"/>
                  </a:moveTo>
                  <a:lnTo>
                    <a:pt x="1518" y="10008"/>
                  </a:lnTo>
                  <a:lnTo>
                    <a:pt x="1518" y="9898"/>
                  </a:lnTo>
                  <a:lnTo>
                    <a:pt x="1" y="8766"/>
                  </a:lnTo>
                  <a:close/>
                  <a:moveTo>
                    <a:pt x="1" y="9788"/>
                  </a:moveTo>
                  <a:lnTo>
                    <a:pt x="1518" y="10899"/>
                  </a:lnTo>
                  <a:lnTo>
                    <a:pt x="1518" y="10789"/>
                  </a:lnTo>
                  <a:lnTo>
                    <a:pt x="1" y="9645"/>
                  </a:lnTo>
                  <a:close/>
                  <a:moveTo>
                    <a:pt x="1" y="9524"/>
                  </a:moveTo>
                  <a:lnTo>
                    <a:pt x="1518" y="10635"/>
                  </a:lnTo>
                  <a:lnTo>
                    <a:pt x="1518" y="10525"/>
                  </a:lnTo>
                  <a:lnTo>
                    <a:pt x="1" y="9381"/>
                  </a:lnTo>
                  <a:close/>
                  <a:moveTo>
                    <a:pt x="1" y="10415"/>
                  </a:moveTo>
                  <a:lnTo>
                    <a:pt x="1518" y="11526"/>
                  </a:lnTo>
                  <a:lnTo>
                    <a:pt x="1518" y="11416"/>
                  </a:lnTo>
                  <a:lnTo>
                    <a:pt x="1" y="10272"/>
                  </a:lnTo>
                  <a:close/>
                  <a:moveTo>
                    <a:pt x="1" y="10151"/>
                  </a:moveTo>
                  <a:lnTo>
                    <a:pt x="1518" y="11273"/>
                  </a:lnTo>
                  <a:lnTo>
                    <a:pt x="1518" y="11163"/>
                  </a:lnTo>
                  <a:lnTo>
                    <a:pt x="1" y="10019"/>
                  </a:lnTo>
                  <a:close/>
                  <a:moveTo>
                    <a:pt x="1" y="11042"/>
                  </a:moveTo>
                  <a:lnTo>
                    <a:pt x="1518" y="12153"/>
                  </a:lnTo>
                  <a:lnTo>
                    <a:pt x="1518" y="12043"/>
                  </a:lnTo>
                  <a:lnTo>
                    <a:pt x="1" y="10899"/>
                  </a:lnTo>
                  <a:close/>
                  <a:moveTo>
                    <a:pt x="1" y="10778"/>
                  </a:moveTo>
                  <a:lnTo>
                    <a:pt x="1518" y="11889"/>
                  </a:lnTo>
                  <a:lnTo>
                    <a:pt x="1518" y="11768"/>
                  </a:lnTo>
                  <a:lnTo>
                    <a:pt x="1" y="10635"/>
                  </a:lnTo>
                  <a:close/>
                  <a:moveTo>
                    <a:pt x="1" y="11669"/>
                  </a:moveTo>
                  <a:lnTo>
                    <a:pt x="1518" y="12791"/>
                  </a:lnTo>
                  <a:lnTo>
                    <a:pt x="1518" y="12670"/>
                  </a:lnTo>
                  <a:lnTo>
                    <a:pt x="1" y="11537"/>
                  </a:lnTo>
                  <a:close/>
                  <a:moveTo>
                    <a:pt x="1" y="11405"/>
                  </a:moveTo>
                  <a:lnTo>
                    <a:pt x="1518" y="12516"/>
                  </a:lnTo>
                  <a:lnTo>
                    <a:pt x="1518" y="12395"/>
                  </a:lnTo>
                  <a:lnTo>
                    <a:pt x="1" y="11273"/>
                  </a:lnTo>
                  <a:close/>
                  <a:moveTo>
                    <a:pt x="1" y="12296"/>
                  </a:moveTo>
                  <a:lnTo>
                    <a:pt x="1518" y="13406"/>
                  </a:lnTo>
                  <a:lnTo>
                    <a:pt x="1518" y="13285"/>
                  </a:lnTo>
                  <a:lnTo>
                    <a:pt x="1" y="12153"/>
                  </a:lnTo>
                  <a:close/>
                  <a:moveTo>
                    <a:pt x="1" y="12032"/>
                  </a:moveTo>
                  <a:lnTo>
                    <a:pt x="1518" y="13142"/>
                  </a:lnTo>
                  <a:lnTo>
                    <a:pt x="1518" y="13022"/>
                  </a:lnTo>
                  <a:lnTo>
                    <a:pt x="1" y="1188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48"/>
                  </a:lnTo>
                  <a:lnTo>
                    <a:pt x="1" y="12505"/>
                  </a:lnTo>
                  <a:close/>
                  <a:moveTo>
                    <a:pt x="1" y="13549"/>
                  </a:moveTo>
                  <a:lnTo>
                    <a:pt x="1518" y="14660"/>
                  </a:lnTo>
                  <a:lnTo>
                    <a:pt x="1518" y="14539"/>
                  </a:lnTo>
                  <a:lnTo>
                    <a:pt x="1" y="13406"/>
                  </a:lnTo>
                  <a:close/>
                  <a:moveTo>
                    <a:pt x="1" y="13285"/>
                  </a:moveTo>
                  <a:lnTo>
                    <a:pt x="1518" y="14385"/>
                  </a:lnTo>
                  <a:lnTo>
                    <a:pt x="1518" y="14275"/>
                  </a:lnTo>
                  <a:lnTo>
                    <a:pt x="1" y="13142"/>
                  </a:lnTo>
                  <a:close/>
                  <a:moveTo>
                    <a:pt x="1" y="14176"/>
                  </a:moveTo>
                  <a:lnTo>
                    <a:pt x="1518" y="15287"/>
                  </a:lnTo>
                  <a:lnTo>
                    <a:pt x="1518" y="15166"/>
                  </a:lnTo>
                  <a:lnTo>
                    <a:pt x="1" y="14033"/>
                  </a:lnTo>
                  <a:close/>
                  <a:moveTo>
                    <a:pt x="1" y="13901"/>
                  </a:moveTo>
                  <a:lnTo>
                    <a:pt x="1518" y="15012"/>
                  </a:lnTo>
                  <a:lnTo>
                    <a:pt x="1518" y="14902"/>
                  </a:lnTo>
                  <a:lnTo>
                    <a:pt x="1" y="13769"/>
                  </a:lnTo>
                  <a:close/>
                  <a:moveTo>
                    <a:pt x="1" y="14803"/>
                  </a:moveTo>
                  <a:lnTo>
                    <a:pt x="1518" y="15914"/>
                  </a:lnTo>
                  <a:lnTo>
                    <a:pt x="1518" y="15815"/>
                  </a:lnTo>
                  <a:lnTo>
                    <a:pt x="1" y="14671"/>
                  </a:lnTo>
                  <a:close/>
                  <a:moveTo>
                    <a:pt x="1" y="14528"/>
                  </a:moveTo>
                  <a:lnTo>
                    <a:pt x="1518" y="15639"/>
                  </a:lnTo>
                  <a:lnTo>
                    <a:pt x="1518" y="15540"/>
                  </a:lnTo>
                  <a:lnTo>
                    <a:pt x="1" y="14396"/>
                  </a:lnTo>
                  <a:close/>
                  <a:moveTo>
                    <a:pt x="1" y="15430"/>
                  </a:moveTo>
                  <a:lnTo>
                    <a:pt x="1518" y="16530"/>
                  </a:lnTo>
                  <a:lnTo>
                    <a:pt x="1518" y="16420"/>
                  </a:lnTo>
                  <a:lnTo>
                    <a:pt x="1" y="15287"/>
                  </a:lnTo>
                  <a:close/>
                  <a:moveTo>
                    <a:pt x="1" y="15155"/>
                  </a:moveTo>
                  <a:lnTo>
                    <a:pt x="1518" y="16266"/>
                  </a:lnTo>
                  <a:lnTo>
                    <a:pt x="1518" y="16156"/>
                  </a:lnTo>
                  <a:lnTo>
                    <a:pt x="1" y="15012"/>
                  </a:lnTo>
                  <a:close/>
                  <a:moveTo>
                    <a:pt x="1" y="16057"/>
                  </a:moveTo>
                  <a:lnTo>
                    <a:pt x="1518" y="17156"/>
                  </a:lnTo>
                  <a:lnTo>
                    <a:pt x="1518" y="17046"/>
                  </a:lnTo>
                  <a:lnTo>
                    <a:pt x="1" y="15914"/>
                  </a:lnTo>
                  <a:close/>
                  <a:moveTo>
                    <a:pt x="1" y="15782"/>
                  </a:moveTo>
                  <a:lnTo>
                    <a:pt x="1518" y="16914"/>
                  </a:lnTo>
                  <a:lnTo>
                    <a:pt x="1518" y="16794"/>
                  </a:lnTo>
                  <a:lnTo>
                    <a:pt x="1" y="15661"/>
                  </a:lnTo>
                  <a:close/>
                  <a:moveTo>
                    <a:pt x="1" y="16673"/>
                  </a:moveTo>
                  <a:lnTo>
                    <a:pt x="1518" y="17783"/>
                  </a:lnTo>
                  <a:lnTo>
                    <a:pt x="1518" y="17673"/>
                  </a:lnTo>
                  <a:lnTo>
                    <a:pt x="1" y="16541"/>
                  </a:lnTo>
                  <a:close/>
                  <a:moveTo>
                    <a:pt x="1" y="16409"/>
                  </a:moveTo>
                  <a:lnTo>
                    <a:pt x="1518" y="17519"/>
                  </a:lnTo>
                  <a:lnTo>
                    <a:pt x="1518" y="17409"/>
                  </a:lnTo>
                  <a:lnTo>
                    <a:pt x="1" y="16266"/>
                  </a:lnTo>
                  <a:close/>
                  <a:moveTo>
                    <a:pt x="1" y="17299"/>
                  </a:moveTo>
                  <a:lnTo>
                    <a:pt x="1518" y="18421"/>
                  </a:lnTo>
                  <a:lnTo>
                    <a:pt x="1518" y="18311"/>
                  </a:lnTo>
                  <a:lnTo>
                    <a:pt x="1" y="17167"/>
                  </a:lnTo>
                  <a:close/>
                  <a:moveTo>
                    <a:pt x="1" y="17035"/>
                  </a:moveTo>
                  <a:lnTo>
                    <a:pt x="1518" y="18146"/>
                  </a:lnTo>
                  <a:lnTo>
                    <a:pt x="1518" y="18025"/>
                  </a:lnTo>
                  <a:lnTo>
                    <a:pt x="1" y="16914"/>
                  </a:lnTo>
                  <a:close/>
                  <a:moveTo>
                    <a:pt x="1" y="17926"/>
                  </a:moveTo>
                  <a:lnTo>
                    <a:pt x="1518" y="19037"/>
                  </a:lnTo>
                  <a:lnTo>
                    <a:pt x="1518" y="18927"/>
                  </a:lnTo>
                  <a:lnTo>
                    <a:pt x="1" y="17783"/>
                  </a:lnTo>
                  <a:close/>
                  <a:moveTo>
                    <a:pt x="1" y="17662"/>
                  </a:moveTo>
                  <a:lnTo>
                    <a:pt x="1518" y="18773"/>
                  </a:lnTo>
                  <a:lnTo>
                    <a:pt x="1518" y="18652"/>
                  </a:lnTo>
                  <a:lnTo>
                    <a:pt x="1" y="17519"/>
                  </a:lnTo>
                  <a:close/>
                  <a:moveTo>
                    <a:pt x="1" y="18553"/>
                  </a:moveTo>
                  <a:lnTo>
                    <a:pt x="1518" y="19664"/>
                  </a:lnTo>
                  <a:lnTo>
                    <a:pt x="1518" y="19554"/>
                  </a:lnTo>
                  <a:lnTo>
                    <a:pt x="1" y="18421"/>
                  </a:lnTo>
                  <a:close/>
                  <a:moveTo>
                    <a:pt x="1" y="18278"/>
                  </a:moveTo>
                  <a:lnTo>
                    <a:pt x="1518" y="19389"/>
                  </a:lnTo>
                  <a:lnTo>
                    <a:pt x="1518" y="19279"/>
                  </a:lnTo>
                  <a:lnTo>
                    <a:pt x="1" y="18135"/>
                  </a:lnTo>
                  <a:close/>
                  <a:moveTo>
                    <a:pt x="1" y="19169"/>
                  </a:moveTo>
                  <a:lnTo>
                    <a:pt x="1518" y="20280"/>
                  </a:lnTo>
                  <a:lnTo>
                    <a:pt x="1518" y="20170"/>
                  </a:lnTo>
                  <a:lnTo>
                    <a:pt x="1" y="19037"/>
                  </a:lnTo>
                  <a:close/>
                  <a:moveTo>
                    <a:pt x="1" y="18905"/>
                  </a:moveTo>
                  <a:lnTo>
                    <a:pt x="1518" y="20016"/>
                  </a:lnTo>
                  <a:lnTo>
                    <a:pt x="1518" y="19906"/>
                  </a:lnTo>
                  <a:lnTo>
                    <a:pt x="1" y="18762"/>
                  </a:lnTo>
                  <a:close/>
                  <a:moveTo>
                    <a:pt x="1" y="19796"/>
                  </a:moveTo>
                  <a:lnTo>
                    <a:pt x="1518" y="20906"/>
                  </a:lnTo>
                  <a:lnTo>
                    <a:pt x="1518" y="20796"/>
                  </a:lnTo>
                  <a:lnTo>
                    <a:pt x="1" y="19653"/>
                  </a:lnTo>
                  <a:close/>
                  <a:moveTo>
                    <a:pt x="1" y="19532"/>
                  </a:moveTo>
                  <a:lnTo>
                    <a:pt x="1518" y="20642"/>
                  </a:lnTo>
                  <a:lnTo>
                    <a:pt x="1518" y="20522"/>
                  </a:lnTo>
                  <a:lnTo>
                    <a:pt x="1" y="19389"/>
                  </a:lnTo>
                  <a:close/>
                  <a:moveTo>
                    <a:pt x="1" y="20423"/>
                  </a:moveTo>
                  <a:lnTo>
                    <a:pt x="1518" y="21533"/>
                  </a:lnTo>
                  <a:lnTo>
                    <a:pt x="1518" y="21423"/>
                  </a:lnTo>
                  <a:lnTo>
                    <a:pt x="1" y="20280"/>
                  </a:lnTo>
                  <a:close/>
                  <a:moveTo>
                    <a:pt x="1" y="20159"/>
                  </a:moveTo>
                  <a:lnTo>
                    <a:pt x="1518" y="21269"/>
                  </a:lnTo>
                  <a:lnTo>
                    <a:pt x="1518" y="21170"/>
                  </a:lnTo>
                  <a:lnTo>
                    <a:pt x="1" y="20038"/>
                  </a:lnTo>
                  <a:close/>
                  <a:moveTo>
                    <a:pt x="1" y="21049"/>
                  </a:moveTo>
                  <a:lnTo>
                    <a:pt x="1518" y="22160"/>
                  </a:lnTo>
                  <a:lnTo>
                    <a:pt x="1518" y="22050"/>
                  </a:lnTo>
                  <a:lnTo>
                    <a:pt x="1" y="20906"/>
                  </a:lnTo>
                  <a:close/>
                  <a:moveTo>
                    <a:pt x="1" y="20785"/>
                  </a:moveTo>
                  <a:lnTo>
                    <a:pt x="1518" y="21896"/>
                  </a:lnTo>
                  <a:lnTo>
                    <a:pt x="1518" y="21775"/>
                  </a:lnTo>
                  <a:lnTo>
                    <a:pt x="1" y="20642"/>
                  </a:lnTo>
                  <a:close/>
                  <a:moveTo>
                    <a:pt x="1" y="21676"/>
                  </a:moveTo>
                  <a:lnTo>
                    <a:pt x="1518" y="22787"/>
                  </a:lnTo>
                  <a:lnTo>
                    <a:pt x="1518" y="22688"/>
                  </a:lnTo>
                  <a:lnTo>
                    <a:pt x="1" y="21544"/>
                  </a:lnTo>
                  <a:close/>
                  <a:moveTo>
                    <a:pt x="1" y="21412"/>
                  </a:moveTo>
                  <a:lnTo>
                    <a:pt x="1518" y="22523"/>
                  </a:lnTo>
                  <a:lnTo>
                    <a:pt x="1518" y="22402"/>
                  </a:lnTo>
                  <a:lnTo>
                    <a:pt x="1" y="21269"/>
                  </a:lnTo>
                  <a:close/>
                  <a:moveTo>
                    <a:pt x="1" y="12912"/>
                  </a:moveTo>
                  <a:lnTo>
                    <a:pt x="1518" y="14022"/>
                  </a:lnTo>
                  <a:lnTo>
                    <a:pt x="1518" y="13912"/>
                  </a:lnTo>
                  <a:lnTo>
                    <a:pt x="1" y="12791"/>
                  </a:lnTo>
                  <a:close/>
                  <a:moveTo>
                    <a:pt x="1" y="12648"/>
                  </a:moveTo>
                  <a:lnTo>
                    <a:pt x="1518" y="13758"/>
                  </a:lnTo>
                  <a:lnTo>
                    <a:pt x="1518" y="13637"/>
                  </a:lnTo>
                  <a:lnTo>
                    <a:pt x="1" y="12505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41"/>
            <p:cNvSpPr/>
            <p:nvPr/>
          </p:nvSpPr>
          <p:spPr>
            <a:xfrm flipH="1">
              <a:off x="949760" y="3022499"/>
              <a:ext cx="320957" cy="5511993"/>
            </a:xfrm>
            <a:custGeom>
              <a:avLst/>
              <a:gdLst/>
              <a:ahLst/>
              <a:cxnLst/>
              <a:rect l="l" t="t" r="r" b="b"/>
              <a:pathLst>
                <a:path w="1519" h="22688" extrusionOk="0">
                  <a:moveTo>
                    <a:pt x="1" y="1"/>
                  </a:moveTo>
                  <a:lnTo>
                    <a:pt x="1" y="22688"/>
                  </a:lnTo>
                  <a:lnTo>
                    <a:pt x="1518" y="22688"/>
                  </a:lnTo>
                  <a:lnTo>
                    <a:pt x="1518" y="1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64405" y="209320"/>
            <a:ext cx="8582796" cy="4715220"/>
          </a:xfrm>
          <a:custGeom>
            <a:avLst/>
            <a:gdLst>
              <a:gd name="connsiteX0" fmla="*/ 0 w 8582796"/>
              <a:gd name="connsiteY0" fmla="*/ 0 h 4715220"/>
              <a:gd name="connsiteX1" fmla="*/ 486358 w 8582796"/>
              <a:gd name="connsiteY1" fmla="*/ 0 h 4715220"/>
              <a:gd name="connsiteX2" fmla="*/ 1058545 w 8582796"/>
              <a:gd name="connsiteY2" fmla="*/ 0 h 4715220"/>
              <a:gd name="connsiteX3" fmla="*/ 1373247 w 8582796"/>
              <a:gd name="connsiteY3" fmla="*/ 0 h 4715220"/>
              <a:gd name="connsiteX4" fmla="*/ 1687950 w 8582796"/>
              <a:gd name="connsiteY4" fmla="*/ 0 h 4715220"/>
              <a:gd name="connsiteX5" fmla="*/ 2431792 w 8582796"/>
              <a:gd name="connsiteY5" fmla="*/ 0 h 4715220"/>
              <a:gd name="connsiteX6" fmla="*/ 3003979 w 8582796"/>
              <a:gd name="connsiteY6" fmla="*/ 0 h 4715220"/>
              <a:gd name="connsiteX7" fmla="*/ 3747821 w 8582796"/>
              <a:gd name="connsiteY7" fmla="*/ 0 h 4715220"/>
              <a:gd name="connsiteX8" fmla="*/ 4148351 w 8582796"/>
              <a:gd name="connsiteY8" fmla="*/ 0 h 4715220"/>
              <a:gd name="connsiteX9" fmla="*/ 4548882 w 8582796"/>
              <a:gd name="connsiteY9" fmla="*/ 0 h 4715220"/>
              <a:gd name="connsiteX10" fmla="*/ 5206896 w 8582796"/>
              <a:gd name="connsiteY10" fmla="*/ 0 h 4715220"/>
              <a:gd name="connsiteX11" fmla="*/ 5607427 w 8582796"/>
              <a:gd name="connsiteY11" fmla="*/ 0 h 4715220"/>
              <a:gd name="connsiteX12" fmla="*/ 6351269 w 8582796"/>
              <a:gd name="connsiteY12" fmla="*/ 0 h 4715220"/>
              <a:gd name="connsiteX13" fmla="*/ 7095111 w 8582796"/>
              <a:gd name="connsiteY13" fmla="*/ 0 h 4715220"/>
              <a:gd name="connsiteX14" fmla="*/ 7409814 w 8582796"/>
              <a:gd name="connsiteY14" fmla="*/ 0 h 4715220"/>
              <a:gd name="connsiteX15" fmla="*/ 8067828 w 8582796"/>
              <a:gd name="connsiteY15" fmla="*/ 0 h 4715220"/>
              <a:gd name="connsiteX16" fmla="*/ 8582796 w 8582796"/>
              <a:gd name="connsiteY16" fmla="*/ 0 h 4715220"/>
              <a:gd name="connsiteX17" fmla="*/ 8582796 w 8582796"/>
              <a:gd name="connsiteY17" fmla="*/ 683707 h 4715220"/>
              <a:gd name="connsiteX18" fmla="*/ 8582796 w 8582796"/>
              <a:gd name="connsiteY18" fmla="*/ 1225957 h 4715220"/>
              <a:gd name="connsiteX19" fmla="*/ 8582796 w 8582796"/>
              <a:gd name="connsiteY19" fmla="*/ 1862512 h 4715220"/>
              <a:gd name="connsiteX20" fmla="*/ 8582796 w 8582796"/>
              <a:gd name="connsiteY20" fmla="*/ 2499067 h 4715220"/>
              <a:gd name="connsiteX21" fmla="*/ 8582796 w 8582796"/>
              <a:gd name="connsiteY21" fmla="*/ 3182774 h 4715220"/>
              <a:gd name="connsiteX22" fmla="*/ 8582796 w 8582796"/>
              <a:gd name="connsiteY22" fmla="*/ 3677872 h 4715220"/>
              <a:gd name="connsiteX23" fmla="*/ 8582796 w 8582796"/>
              <a:gd name="connsiteY23" fmla="*/ 4715220 h 4715220"/>
              <a:gd name="connsiteX24" fmla="*/ 8268093 w 8582796"/>
              <a:gd name="connsiteY24" fmla="*/ 4715220 h 4715220"/>
              <a:gd name="connsiteX25" fmla="*/ 7867563 w 8582796"/>
              <a:gd name="connsiteY25" fmla="*/ 4715220 h 4715220"/>
              <a:gd name="connsiteX26" fmla="*/ 7123721 w 8582796"/>
              <a:gd name="connsiteY26" fmla="*/ 4715220 h 4715220"/>
              <a:gd name="connsiteX27" fmla="*/ 6465706 w 8582796"/>
              <a:gd name="connsiteY27" fmla="*/ 4715220 h 4715220"/>
              <a:gd name="connsiteX28" fmla="*/ 5893520 w 8582796"/>
              <a:gd name="connsiteY28" fmla="*/ 4715220 h 4715220"/>
              <a:gd name="connsiteX29" fmla="*/ 5407161 w 8582796"/>
              <a:gd name="connsiteY29" fmla="*/ 4715220 h 4715220"/>
              <a:gd name="connsiteX30" fmla="*/ 4834975 w 8582796"/>
              <a:gd name="connsiteY30" fmla="*/ 4715220 h 4715220"/>
              <a:gd name="connsiteX31" fmla="*/ 4262789 w 8582796"/>
              <a:gd name="connsiteY31" fmla="*/ 4715220 h 4715220"/>
              <a:gd name="connsiteX32" fmla="*/ 3948086 w 8582796"/>
              <a:gd name="connsiteY32" fmla="*/ 4715220 h 4715220"/>
              <a:gd name="connsiteX33" fmla="*/ 3633384 w 8582796"/>
              <a:gd name="connsiteY33" fmla="*/ 4715220 h 4715220"/>
              <a:gd name="connsiteX34" fmla="*/ 3232853 w 8582796"/>
              <a:gd name="connsiteY34" fmla="*/ 4715220 h 4715220"/>
              <a:gd name="connsiteX35" fmla="*/ 2918151 w 8582796"/>
              <a:gd name="connsiteY35" fmla="*/ 4715220 h 4715220"/>
              <a:gd name="connsiteX36" fmla="*/ 2345964 w 8582796"/>
              <a:gd name="connsiteY36" fmla="*/ 4715220 h 4715220"/>
              <a:gd name="connsiteX37" fmla="*/ 1773778 w 8582796"/>
              <a:gd name="connsiteY37" fmla="*/ 4715220 h 4715220"/>
              <a:gd name="connsiteX38" fmla="*/ 1287419 w 8582796"/>
              <a:gd name="connsiteY38" fmla="*/ 4715220 h 4715220"/>
              <a:gd name="connsiteX39" fmla="*/ 543577 w 8582796"/>
              <a:gd name="connsiteY39" fmla="*/ 4715220 h 4715220"/>
              <a:gd name="connsiteX40" fmla="*/ 0 w 8582796"/>
              <a:gd name="connsiteY40" fmla="*/ 4715220 h 4715220"/>
              <a:gd name="connsiteX41" fmla="*/ 0 w 8582796"/>
              <a:gd name="connsiteY41" fmla="*/ 4078665 h 4715220"/>
              <a:gd name="connsiteX42" fmla="*/ 0 w 8582796"/>
              <a:gd name="connsiteY42" fmla="*/ 3536415 h 4715220"/>
              <a:gd name="connsiteX43" fmla="*/ 0 w 8582796"/>
              <a:gd name="connsiteY43" fmla="*/ 3041317 h 4715220"/>
              <a:gd name="connsiteX44" fmla="*/ 0 w 8582796"/>
              <a:gd name="connsiteY44" fmla="*/ 2593371 h 4715220"/>
              <a:gd name="connsiteX45" fmla="*/ 0 w 8582796"/>
              <a:gd name="connsiteY45" fmla="*/ 1956816 h 4715220"/>
              <a:gd name="connsiteX46" fmla="*/ 0 w 8582796"/>
              <a:gd name="connsiteY46" fmla="*/ 1320262 h 4715220"/>
              <a:gd name="connsiteX47" fmla="*/ 0 w 8582796"/>
              <a:gd name="connsiteY47" fmla="*/ 778011 h 4715220"/>
              <a:gd name="connsiteX48" fmla="*/ 0 w 8582796"/>
              <a:gd name="connsiteY48" fmla="*/ 0 h 471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82796" h="4715220" fill="none" extrusionOk="0">
                <a:moveTo>
                  <a:pt x="0" y="0"/>
                </a:moveTo>
                <a:cubicBezTo>
                  <a:pt x="232822" y="-13922"/>
                  <a:pt x="368101" y="29259"/>
                  <a:pt x="486358" y="0"/>
                </a:cubicBezTo>
                <a:cubicBezTo>
                  <a:pt x="604615" y="-29259"/>
                  <a:pt x="936847" y="65145"/>
                  <a:pt x="1058545" y="0"/>
                </a:cubicBezTo>
                <a:cubicBezTo>
                  <a:pt x="1180243" y="-65145"/>
                  <a:pt x="1284966" y="35327"/>
                  <a:pt x="1373247" y="0"/>
                </a:cubicBezTo>
                <a:cubicBezTo>
                  <a:pt x="1461528" y="-35327"/>
                  <a:pt x="1571957" y="17837"/>
                  <a:pt x="1687950" y="0"/>
                </a:cubicBezTo>
                <a:cubicBezTo>
                  <a:pt x="1803943" y="-17837"/>
                  <a:pt x="2071798" y="83410"/>
                  <a:pt x="2431792" y="0"/>
                </a:cubicBezTo>
                <a:cubicBezTo>
                  <a:pt x="2791786" y="-83410"/>
                  <a:pt x="2884763" y="45793"/>
                  <a:pt x="3003979" y="0"/>
                </a:cubicBezTo>
                <a:cubicBezTo>
                  <a:pt x="3123195" y="-45793"/>
                  <a:pt x="3519724" y="85038"/>
                  <a:pt x="3747821" y="0"/>
                </a:cubicBezTo>
                <a:cubicBezTo>
                  <a:pt x="3975918" y="-85038"/>
                  <a:pt x="4059617" y="41325"/>
                  <a:pt x="4148351" y="0"/>
                </a:cubicBezTo>
                <a:cubicBezTo>
                  <a:pt x="4237085" y="-41325"/>
                  <a:pt x="4444001" y="1885"/>
                  <a:pt x="4548882" y="0"/>
                </a:cubicBezTo>
                <a:cubicBezTo>
                  <a:pt x="4653763" y="-1885"/>
                  <a:pt x="4941964" y="4854"/>
                  <a:pt x="5206896" y="0"/>
                </a:cubicBezTo>
                <a:cubicBezTo>
                  <a:pt x="5471828" y="-4854"/>
                  <a:pt x="5444392" y="19514"/>
                  <a:pt x="5607427" y="0"/>
                </a:cubicBezTo>
                <a:cubicBezTo>
                  <a:pt x="5770462" y="-19514"/>
                  <a:pt x="6201475" y="330"/>
                  <a:pt x="6351269" y="0"/>
                </a:cubicBezTo>
                <a:cubicBezTo>
                  <a:pt x="6501063" y="-330"/>
                  <a:pt x="6830743" y="36833"/>
                  <a:pt x="7095111" y="0"/>
                </a:cubicBezTo>
                <a:cubicBezTo>
                  <a:pt x="7359479" y="-36833"/>
                  <a:pt x="7275726" y="19586"/>
                  <a:pt x="7409814" y="0"/>
                </a:cubicBezTo>
                <a:cubicBezTo>
                  <a:pt x="7543902" y="-19586"/>
                  <a:pt x="7925326" y="45000"/>
                  <a:pt x="8067828" y="0"/>
                </a:cubicBezTo>
                <a:cubicBezTo>
                  <a:pt x="8210330" y="-45000"/>
                  <a:pt x="8425211" y="4437"/>
                  <a:pt x="8582796" y="0"/>
                </a:cubicBezTo>
                <a:cubicBezTo>
                  <a:pt x="8607443" y="225203"/>
                  <a:pt x="8509324" y="531281"/>
                  <a:pt x="8582796" y="683707"/>
                </a:cubicBezTo>
                <a:cubicBezTo>
                  <a:pt x="8656268" y="836133"/>
                  <a:pt x="8582698" y="1024653"/>
                  <a:pt x="8582796" y="1225957"/>
                </a:cubicBezTo>
                <a:cubicBezTo>
                  <a:pt x="8582894" y="1427261"/>
                  <a:pt x="8568147" y="1686685"/>
                  <a:pt x="8582796" y="1862512"/>
                </a:cubicBezTo>
                <a:cubicBezTo>
                  <a:pt x="8597445" y="2038339"/>
                  <a:pt x="8542037" y="2358779"/>
                  <a:pt x="8582796" y="2499067"/>
                </a:cubicBezTo>
                <a:cubicBezTo>
                  <a:pt x="8623555" y="2639356"/>
                  <a:pt x="8523693" y="2872316"/>
                  <a:pt x="8582796" y="3182774"/>
                </a:cubicBezTo>
                <a:cubicBezTo>
                  <a:pt x="8641899" y="3493232"/>
                  <a:pt x="8526417" y="3530594"/>
                  <a:pt x="8582796" y="3677872"/>
                </a:cubicBezTo>
                <a:cubicBezTo>
                  <a:pt x="8639175" y="3825150"/>
                  <a:pt x="8513352" y="4387126"/>
                  <a:pt x="8582796" y="4715220"/>
                </a:cubicBezTo>
                <a:cubicBezTo>
                  <a:pt x="8463493" y="4751579"/>
                  <a:pt x="8411698" y="4679440"/>
                  <a:pt x="8268093" y="4715220"/>
                </a:cubicBezTo>
                <a:cubicBezTo>
                  <a:pt x="8124488" y="4751000"/>
                  <a:pt x="7948785" y="4670069"/>
                  <a:pt x="7867563" y="4715220"/>
                </a:cubicBezTo>
                <a:cubicBezTo>
                  <a:pt x="7786341" y="4760371"/>
                  <a:pt x="7408876" y="4681741"/>
                  <a:pt x="7123721" y="4715220"/>
                </a:cubicBezTo>
                <a:cubicBezTo>
                  <a:pt x="6838566" y="4748699"/>
                  <a:pt x="6652228" y="4640902"/>
                  <a:pt x="6465706" y="4715220"/>
                </a:cubicBezTo>
                <a:cubicBezTo>
                  <a:pt x="6279184" y="4789538"/>
                  <a:pt x="6114171" y="4706425"/>
                  <a:pt x="5893520" y="4715220"/>
                </a:cubicBezTo>
                <a:cubicBezTo>
                  <a:pt x="5672869" y="4724015"/>
                  <a:pt x="5513376" y="4680632"/>
                  <a:pt x="5407161" y="4715220"/>
                </a:cubicBezTo>
                <a:cubicBezTo>
                  <a:pt x="5300946" y="4749808"/>
                  <a:pt x="4956050" y="4708535"/>
                  <a:pt x="4834975" y="4715220"/>
                </a:cubicBezTo>
                <a:cubicBezTo>
                  <a:pt x="4713900" y="4721905"/>
                  <a:pt x="4441670" y="4696191"/>
                  <a:pt x="4262789" y="4715220"/>
                </a:cubicBezTo>
                <a:cubicBezTo>
                  <a:pt x="4083908" y="4734249"/>
                  <a:pt x="4073494" y="4678949"/>
                  <a:pt x="3948086" y="4715220"/>
                </a:cubicBezTo>
                <a:cubicBezTo>
                  <a:pt x="3822678" y="4751491"/>
                  <a:pt x="3696560" y="4687061"/>
                  <a:pt x="3633384" y="4715220"/>
                </a:cubicBezTo>
                <a:cubicBezTo>
                  <a:pt x="3570208" y="4743379"/>
                  <a:pt x="3360851" y="4710360"/>
                  <a:pt x="3232853" y="4715220"/>
                </a:cubicBezTo>
                <a:cubicBezTo>
                  <a:pt x="3104855" y="4720080"/>
                  <a:pt x="3028193" y="4697490"/>
                  <a:pt x="2918151" y="4715220"/>
                </a:cubicBezTo>
                <a:cubicBezTo>
                  <a:pt x="2808109" y="4732950"/>
                  <a:pt x="2552477" y="4691340"/>
                  <a:pt x="2345964" y="4715220"/>
                </a:cubicBezTo>
                <a:cubicBezTo>
                  <a:pt x="2139451" y="4739100"/>
                  <a:pt x="1898056" y="4667092"/>
                  <a:pt x="1773778" y="4715220"/>
                </a:cubicBezTo>
                <a:cubicBezTo>
                  <a:pt x="1649500" y="4763348"/>
                  <a:pt x="1436115" y="4695012"/>
                  <a:pt x="1287419" y="4715220"/>
                </a:cubicBezTo>
                <a:cubicBezTo>
                  <a:pt x="1138723" y="4735428"/>
                  <a:pt x="707987" y="4687210"/>
                  <a:pt x="543577" y="4715220"/>
                </a:cubicBezTo>
                <a:cubicBezTo>
                  <a:pt x="379167" y="4743230"/>
                  <a:pt x="157019" y="4673632"/>
                  <a:pt x="0" y="4715220"/>
                </a:cubicBezTo>
                <a:cubicBezTo>
                  <a:pt x="-6232" y="4404554"/>
                  <a:pt x="33174" y="4391230"/>
                  <a:pt x="0" y="4078665"/>
                </a:cubicBezTo>
                <a:cubicBezTo>
                  <a:pt x="-33174" y="3766100"/>
                  <a:pt x="31985" y="3716915"/>
                  <a:pt x="0" y="3536415"/>
                </a:cubicBezTo>
                <a:cubicBezTo>
                  <a:pt x="-31985" y="3355915"/>
                  <a:pt x="6227" y="3231609"/>
                  <a:pt x="0" y="3041317"/>
                </a:cubicBezTo>
                <a:cubicBezTo>
                  <a:pt x="-6227" y="2851025"/>
                  <a:pt x="14106" y="2799701"/>
                  <a:pt x="0" y="2593371"/>
                </a:cubicBezTo>
                <a:cubicBezTo>
                  <a:pt x="-14106" y="2387041"/>
                  <a:pt x="14243" y="2263138"/>
                  <a:pt x="0" y="1956816"/>
                </a:cubicBezTo>
                <a:cubicBezTo>
                  <a:pt x="-14243" y="1650495"/>
                  <a:pt x="25571" y="1504279"/>
                  <a:pt x="0" y="1320262"/>
                </a:cubicBezTo>
                <a:cubicBezTo>
                  <a:pt x="-25571" y="1136245"/>
                  <a:pt x="33040" y="1038705"/>
                  <a:pt x="0" y="778011"/>
                </a:cubicBezTo>
                <a:cubicBezTo>
                  <a:pt x="-33040" y="517317"/>
                  <a:pt x="13134" y="342621"/>
                  <a:pt x="0" y="0"/>
                </a:cubicBezTo>
                <a:close/>
              </a:path>
              <a:path w="8582796" h="4715220" stroke="0" extrusionOk="0">
                <a:moveTo>
                  <a:pt x="0" y="0"/>
                </a:moveTo>
                <a:cubicBezTo>
                  <a:pt x="217886" y="-78158"/>
                  <a:pt x="445588" y="50731"/>
                  <a:pt x="743842" y="0"/>
                </a:cubicBezTo>
                <a:cubicBezTo>
                  <a:pt x="1042096" y="-50731"/>
                  <a:pt x="1127262" y="57412"/>
                  <a:pt x="1401857" y="0"/>
                </a:cubicBezTo>
                <a:cubicBezTo>
                  <a:pt x="1676452" y="-57412"/>
                  <a:pt x="1882138" y="88138"/>
                  <a:pt x="2145699" y="0"/>
                </a:cubicBezTo>
                <a:cubicBezTo>
                  <a:pt x="2409260" y="-88138"/>
                  <a:pt x="2595269" y="11267"/>
                  <a:pt x="2717885" y="0"/>
                </a:cubicBezTo>
                <a:cubicBezTo>
                  <a:pt x="2840501" y="-11267"/>
                  <a:pt x="3015727" y="3639"/>
                  <a:pt x="3118416" y="0"/>
                </a:cubicBezTo>
                <a:cubicBezTo>
                  <a:pt x="3221105" y="-3639"/>
                  <a:pt x="3618795" y="68489"/>
                  <a:pt x="3776430" y="0"/>
                </a:cubicBezTo>
                <a:cubicBezTo>
                  <a:pt x="3934065" y="-68489"/>
                  <a:pt x="3956473" y="23327"/>
                  <a:pt x="4091133" y="0"/>
                </a:cubicBezTo>
                <a:cubicBezTo>
                  <a:pt x="4225793" y="-23327"/>
                  <a:pt x="4326847" y="27363"/>
                  <a:pt x="4405835" y="0"/>
                </a:cubicBezTo>
                <a:cubicBezTo>
                  <a:pt x="4484823" y="-27363"/>
                  <a:pt x="4716675" y="16735"/>
                  <a:pt x="4978022" y="0"/>
                </a:cubicBezTo>
                <a:cubicBezTo>
                  <a:pt x="5239369" y="-16735"/>
                  <a:pt x="5208559" y="31299"/>
                  <a:pt x="5378552" y="0"/>
                </a:cubicBezTo>
                <a:cubicBezTo>
                  <a:pt x="5548545" y="-31299"/>
                  <a:pt x="5685833" y="34645"/>
                  <a:pt x="5779083" y="0"/>
                </a:cubicBezTo>
                <a:cubicBezTo>
                  <a:pt x="5872333" y="-34645"/>
                  <a:pt x="6199969" y="75158"/>
                  <a:pt x="6437097" y="0"/>
                </a:cubicBezTo>
                <a:cubicBezTo>
                  <a:pt x="6674225" y="-75158"/>
                  <a:pt x="6736833" y="15065"/>
                  <a:pt x="7009283" y="0"/>
                </a:cubicBezTo>
                <a:cubicBezTo>
                  <a:pt x="7281733" y="-15065"/>
                  <a:pt x="7447559" y="25530"/>
                  <a:pt x="7753126" y="0"/>
                </a:cubicBezTo>
                <a:cubicBezTo>
                  <a:pt x="8058693" y="-25530"/>
                  <a:pt x="8211962" y="65916"/>
                  <a:pt x="8582796" y="0"/>
                </a:cubicBezTo>
                <a:cubicBezTo>
                  <a:pt x="8629833" y="102703"/>
                  <a:pt x="8557641" y="311055"/>
                  <a:pt x="8582796" y="447946"/>
                </a:cubicBezTo>
                <a:cubicBezTo>
                  <a:pt x="8607951" y="584837"/>
                  <a:pt x="8570358" y="701562"/>
                  <a:pt x="8582796" y="895892"/>
                </a:cubicBezTo>
                <a:cubicBezTo>
                  <a:pt x="8595234" y="1090222"/>
                  <a:pt x="8521104" y="1273595"/>
                  <a:pt x="8582796" y="1438142"/>
                </a:cubicBezTo>
                <a:cubicBezTo>
                  <a:pt x="8644488" y="1602689"/>
                  <a:pt x="8512520" y="1746563"/>
                  <a:pt x="8582796" y="2027545"/>
                </a:cubicBezTo>
                <a:cubicBezTo>
                  <a:pt x="8653072" y="2308527"/>
                  <a:pt x="8548091" y="2535488"/>
                  <a:pt x="8582796" y="2711252"/>
                </a:cubicBezTo>
                <a:cubicBezTo>
                  <a:pt x="8617501" y="2887016"/>
                  <a:pt x="8564528" y="2940618"/>
                  <a:pt x="8582796" y="3159197"/>
                </a:cubicBezTo>
                <a:cubicBezTo>
                  <a:pt x="8601064" y="3377776"/>
                  <a:pt x="8551762" y="3479094"/>
                  <a:pt x="8582796" y="3795752"/>
                </a:cubicBezTo>
                <a:cubicBezTo>
                  <a:pt x="8613830" y="4112411"/>
                  <a:pt x="8508945" y="4463866"/>
                  <a:pt x="8582796" y="4715220"/>
                </a:cubicBezTo>
                <a:cubicBezTo>
                  <a:pt x="8377802" y="4723313"/>
                  <a:pt x="8154953" y="4679350"/>
                  <a:pt x="8010610" y="4715220"/>
                </a:cubicBezTo>
                <a:cubicBezTo>
                  <a:pt x="7866267" y="4751090"/>
                  <a:pt x="7716558" y="4669690"/>
                  <a:pt x="7610079" y="4715220"/>
                </a:cubicBezTo>
                <a:cubicBezTo>
                  <a:pt x="7503600" y="4760750"/>
                  <a:pt x="7391654" y="4697937"/>
                  <a:pt x="7209549" y="4715220"/>
                </a:cubicBezTo>
                <a:cubicBezTo>
                  <a:pt x="7027444" y="4732503"/>
                  <a:pt x="6908523" y="4673722"/>
                  <a:pt x="6723190" y="4715220"/>
                </a:cubicBezTo>
                <a:cubicBezTo>
                  <a:pt x="6537857" y="4756718"/>
                  <a:pt x="6452784" y="4677601"/>
                  <a:pt x="6322660" y="4715220"/>
                </a:cubicBezTo>
                <a:cubicBezTo>
                  <a:pt x="6192536" y="4752839"/>
                  <a:pt x="5960248" y="4703485"/>
                  <a:pt x="5664645" y="4715220"/>
                </a:cubicBezTo>
                <a:cubicBezTo>
                  <a:pt x="5369042" y="4726955"/>
                  <a:pt x="5265336" y="4680539"/>
                  <a:pt x="5092459" y="4715220"/>
                </a:cubicBezTo>
                <a:cubicBezTo>
                  <a:pt x="4919582" y="4749901"/>
                  <a:pt x="4828814" y="4708627"/>
                  <a:pt x="4691928" y="4715220"/>
                </a:cubicBezTo>
                <a:cubicBezTo>
                  <a:pt x="4555042" y="4721813"/>
                  <a:pt x="4347108" y="4696401"/>
                  <a:pt x="4119742" y="4715220"/>
                </a:cubicBezTo>
                <a:cubicBezTo>
                  <a:pt x="3892376" y="4734039"/>
                  <a:pt x="3800152" y="4713289"/>
                  <a:pt x="3719212" y="4715220"/>
                </a:cubicBezTo>
                <a:cubicBezTo>
                  <a:pt x="3638272" y="4717151"/>
                  <a:pt x="3433820" y="4700457"/>
                  <a:pt x="3318681" y="4715220"/>
                </a:cubicBezTo>
                <a:cubicBezTo>
                  <a:pt x="3203542" y="4729983"/>
                  <a:pt x="2757747" y="4678263"/>
                  <a:pt x="2574839" y="4715220"/>
                </a:cubicBezTo>
                <a:cubicBezTo>
                  <a:pt x="2391931" y="4752177"/>
                  <a:pt x="2148390" y="4693499"/>
                  <a:pt x="2002652" y="4715220"/>
                </a:cubicBezTo>
                <a:cubicBezTo>
                  <a:pt x="1856914" y="4736941"/>
                  <a:pt x="1683492" y="4673494"/>
                  <a:pt x="1602122" y="4715220"/>
                </a:cubicBezTo>
                <a:cubicBezTo>
                  <a:pt x="1520752" y="4756946"/>
                  <a:pt x="1029108" y="4664433"/>
                  <a:pt x="858280" y="4715220"/>
                </a:cubicBezTo>
                <a:cubicBezTo>
                  <a:pt x="687452" y="4766007"/>
                  <a:pt x="258283" y="4692732"/>
                  <a:pt x="0" y="4715220"/>
                </a:cubicBezTo>
                <a:cubicBezTo>
                  <a:pt x="-1318" y="4512005"/>
                  <a:pt x="3437" y="4209111"/>
                  <a:pt x="0" y="4078665"/>
                </a:cubicBezTo>
                <a:cubicBezTo>
                  <a:pt x="-3437" y="3948220"/>
                  <a:pt x="30486" y="3773266"/>
                  <a:pt x="0" y="3536415"/>
                </a:cubicBezTo>
                <a:cubicBezTo>
                  <a:pt x="-30486" y="3299564"/>
                  <a:pt x="38941" y="3231850"/>
                  <a:pt x="0" y="2947013"/>
                </a:cubicBezTo>
                <a:cubicBezTo>
                  <a:pt x="-38941" y="2662176"/>
                  <a:pt x="12784" y="2673627"/>
                  <a:pt x="0" y="2404762"/>
                </a:cubicBezTo>
                <a:cubicBezTo>
                  <a:pt x="-12784" y="2135897"/>
                  <a:pt x="55063" y="2079128"/>
                  <a:pt x="0" y="1862512"/>
                </a:cubicBezTo>
                <a:cubicBezTo>
                  <a:pt x="-55063" y="1645896"/>
                  <a:pt x="56401" y="1591159"/>
                  <a:pt x="0" y="1320262"/>
                </a:cubicBezTo>
                <a:cubicBezTo>
                  <a:pt x="-56401" y="1049365"/>
                  <a:pt x="58993" y="1048290"/>
                  <a:pt x="0" y="825164"/>
                </a:cubicBezTo>
                <a:cubicBezTo>
                  <a:pt x="-58993" y="602038"/>
                  <a:pt x="49354" y="177693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21"/>
          <p:cNvSpPr/>
          <p:nvPr/>
        </p:nvSpPr>
        <p:spPr>
          <a:xfrm>
            <a:off x="425101" y="1295518"/>
            <a:ext cx="2244137" cy="55937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18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" name="Rounded Rectangle 22"/>
          <p:cNvSpPr/>
          <p:nvPr/>
        </p:nvSpPr>
        <p:spPr>
          <a:xfrm>
            <a:off x="1529748" y="2086591"/>
            <a:ext cx="2462264" cy="55937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18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296799" y="2872570"/>
            <a:ext cx="2014637" cy="606150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18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8672" y="1107471"/>
            <a:ext cx="4367038" cy="6417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Cinderella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8672" y="1698016"/>
            <a:ext cx="4367038" cy="8328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repeat.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mark the linking sounds.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8654" y="2471060"/>
            <a:ext cx="4367038" cy="7045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Match the words with their meanings.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Complete the 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Curved Connector 27"/>
          <p:cNvCxnSpPr>
            <a:stCxn id="2" idx="3"/>
            <a:endCxn id="3" idx="0"/>
          </p:cNvCxnSpPr>
          <p:nvPr/>
        </p:nvCxnSpPr>
        <p:spPr>
          <a:xfrm>
            <a:off x="2669238" y="1575207"/>
            <a:ext cx="91642" cy="51138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urved Connector 28"/>
          <p:cNvCxnSpPr>
            <a:stCxn id="3" idx="1"/>
            <a:endCxn id="4" idx="0"/>
          </p:cNvCxnSpPr>
          <p:nvPr/>
        </p:nvCxnSpPr>
        <p:spPr>
          <a:xfrm rot="10800000" flipV="1">
            <a:off x="1304118" y="2366280"/>
            <a:ext cx="225630" cy="50629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30"/>
          <p:cNvSpPr/>
          <p:nvPr/>
        </p:nvSpPr>
        <p:spPr>
          <a:xfrm>
            <a:off x="2036389" y="3563998"/>
            <a:ext cx="1907231" cy="55937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18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8651" y="4162448"/>
            <a:ext cx="4342843" cy="6690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2" name="Curved Connector 32"/>
          <p:cNvCxnSpPr>
            <a:stCxn id="10" idx="1"/>
            <a:endCxn id="13" idx="0"/>
          </p:cNvCxnSpPr>
          <p:nvPr/>
        </p:nvCxnSpPr>
        <p:spPr>
          <a:xfrm rot="10800000" flipV="1">
            <a:off x="1521311" y="3843687"/>
            <a:ext cx="515079" cy="35700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ounded Rectangle 33"/>
          <p:cNvSpPr/>
          <p:nvPr/>
        </p:nvSpPr>
        <p:spPr>
          <a:xfrm>
            <a:off x="425101" y="4200687"/>
            <a:ext cx="2192418" cy="606150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18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14" name="Curved Connector 34"/>
          <p:cNvCxnSpPr>
            <a:stCxn id="4" idx="3"/>
            <a:endCxn id="10" idx="0"/>
          </p:cNvCxnSpPr>
          <p:nvPr/>
        </p:nvCxnSpPr>
        <p:spPr>
          <a:xfrm>
            <a:off x="2311436" y="3175645"/>
            <a:ext cx="678569" cy="38835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18668" y="3104721"/>
            <a:ext cx="4337024" cy="11286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Choose the correct forms.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2. Find and correct the mistakes.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3. Talk about future developments in your </a:t>
            </a:r>
            <a:r>
              <a:rPr lang="en-US" dirty="0" err="1">
                <a:solidFill>
                  <a:schemeClr val="tx1"/>
                </a:solidFill>
              </a:rPr>
              <a:t>neighbourhood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363946"/>
            <a:ext cx="3009261" cy="550641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Jumble" panose="02000503000000020004" pitchFamily="2" charset="0"/>
              </a:rPr>
              <a:t>LANGUAGE</a:t>
            </a:r>
            <a:endParaRPr lang="en-US" sz="3600" dirty="0">
              <a:latin typeface="Jumble" panose="02000503000000020004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71849" y="376267"/>
            <a:ext cx="2358433" cy="5593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26532"/>
                </a:solidFill>
                <a:latin typeface="Jumble" panose="02000503000000020004" pitchFamily="2" charset="0"/>
              </a:rPr>
              <a:t>LESSON 2</a:t>
            </a:r>
            <a:endParaRPr lang="en-US" sz="3200" dirty="0">
              <a:solidFill>
                <a:srgbClr val="F26532"/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28700" y="209550"/>
            <a:ext cx="6934200" cy="274320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 with you. That idea won’t work.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4400" y="4142509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agree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912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am agreeing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95300" y="3156239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agreed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have agreed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95300" y="209550"/>
            <a:ext cx="7620000" cy="274320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mistake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lnSpc>
                <a:spcPct val="150000"/>
              </a:lnSpc>
              <a:buClrTx/>
            </a:pP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very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night.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093658" y="4159828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noise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912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sounds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95300" y="3156239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The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285906" y="4159828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at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1826" y="2194998"/>
            <a:ext cx="14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noisy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Arrow: Left 2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841972" y="235528"/>
            <a:ext cx="7120928" cy="263442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________ a party this weekend. Do you want to come?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295900" y="4107873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am having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912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was having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95300" y="3156239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have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028700" y="4107873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has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28700" y="307818"/>
            <a:ext cx="6934200" cy="254402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________ the answer, but I can't explain it clearly.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334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know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912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knew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14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am knowing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was knowing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28700" y="298764"/>
            <a:ext cx="6934200" cy="249875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parents ________ a small hotel near the beach.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7531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own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7700" y="3134751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are owning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14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owned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are owned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29784" y="209550"/>
            <a:ext cx="7872959" cy="274320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mistake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buClrTx/>
            </a:pP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good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7531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recommend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7700" y="3134751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exercise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914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improving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vocabulary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1120165"/>
            <a:ext cx="363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recommendation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Arrow: Left 2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028700" y="209550"/>
            <a:ext cx="6934200" cy="265121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6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________ to buy a new laptop these days.</a:t>
            </a:r>
            <a:endParaRPr lang="en-US" sz="3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14400" y="4142509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is thinking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91200" y="31432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thought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95300" y="3156239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thinks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486400" y="4133850"/>
            <a:ext cx="2971800" cy="800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3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has thought 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8040414" y="57150"/>
            <a:ext cx="989286" cy="342900"/>
          </a:xfrm>
          <a:prstGeom prst="leftArrow">
            <a:avLst>
              <a:gd name="adj1" fmla="val 100000"/>
              <a:gd name="adj2" fmla="val 38811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1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6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6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6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6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Oh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 animBg="1" uiExpand="1" build="p"/>
      <p:bldP spid="8" grpId="0" animBg="1" uiExpand="1" build="p"/>
      <p:bldP spid="9" grpId="0" animBg="1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Terminator 27"/>
          <p:cNvSpPr/>
          <p:nvPr/>
        </p:nvSpPr>
        <p:spPr>
          <a:xfrm>
            <a:off x="220337" y="231354"/>
            <a:ext cx="8747393" cy="4680792"/>
          </a:xfrm>
          <a:custGeom>
            <a:avLst/>
            <a:gdLst>
              <a:gd name="connsiteX0" fmla="*/ 1407277 w 8747393"/>
              <a:gd name="connsiteY0" fmla="*/ 0 h 4680792"/>
              <a:gd name="connsiteX1" fmla="*/ 1941232 w 8747393"/>
              <a:gd name="connsiteY1" fmla="*/ 0 h 4680792"/>
              <a:gd name="connsiteX2" fmla="*/ 2653173 w 8747393"/>
              <a:gd name="connsiteY2" fmla="*/ 0 h 4680792"/>
              <a:gd name="connsiteX3" fmla="*/ 3246457 w 8747393"/>
              <a:gd name="connsiteY3" fmla="*/ 0 h 4680792"/>
              <a:gd name="connsiteX4" fmla="*/ 3839741 w 8747393"/>
              <a:gd name="connsiteY4" fmla="*/ 0 h 4680792"/>
              <a:gd name="connsiteX5" fmla="*/ 4373696 w 8747393"/>
              <a:gd name="connsiteY5" fmla="*/ 0 h 4680792"/>
              <a:gd name="connsiteX6" fmla="*/ 4848323 w 8747393"/>
              <a:gd name="connsiteY6" fmla="*/ 0 h 4680792"/>
              <a:gd name="connsiteX7" fmla="*/ 5382278 w 8747393"/>
              <a:gd name="connsiteY7" fmla="*/ 0 h 4680792"/>
              <a:gd name="connsiteX8" fmla="*/ 6094219 w 8747393"/>
              <a:gd name="connsiteY8" fmla="*/ 0 h 4680792"/>
              <a:gd name="connsiteX9" fmla="*/ 6568846 w 8747393"/>
              <a:gd name="connsiteY9" fmla="*/ 0 h 4680792"/>
              <a:gd name="connsiteX10" fmla="*/ 7340115 w 8747393"/>
              <a:gd name="connsiteY10" fmla="*/ 0 h 4680792"/>
              <a:gd name="connsiteX11" fmla="*/ 8747393 w 8747393"/>
              <a:gd name="connsiteY11" fmla="*/ 2340396 h 4680792"/>
              <a:gd name="connsiteX12" fmla="*/ 7340115 w 8747393"/>
              <a:gd name="connsiteY12" fmla="*/ 4680792 h 4680792"/>
              <a:gd name="connsiteX13" fmla="*/ 6806160 w 8747393"/>
              <a:gd name="connsiteY13" fmla="*/ 4680792 h 4680792"/>
              <a:gd name="connsiteX14" fmla="*/ 6331533 w 8747393"/>
              <a:gd name="connsiteY14" fmla="*/ 4680792 h 4680792"/>
              <a:gd name="connsiteX15" fmla="*/ 5619592 w 8747393"/>
              <a:gd name="connsiteY15" fmla="*/ 4680792 h 4680792"/>
              <a:gd name="connsiteX16" fmla="*/ 5085637 w 8747393"/>
              <a:gd name="connsiteY16" fmla="*/ 4680792 h 4680792"/>
              <a:gd name="connsiteX17" fmla="*/ 4492353 w 8747393"/>
              <a:gd name="connsiteY17" fmla="*/ 4680792 h 4680792"/>
              <a:gd name="connsiteX18" fmla="*/ 3899069 w 8747393"/>
              <a:gd name="connsiteY18" fmla="*/ 4680792 h 4680792"/>
              <a:gd name="connsiteX19" fmla="*/ 3187128 w 8747393"/>
              <a:gd name="connsiteY19" fmla="*/ 4680792 h 4680792"/>
              <a:gd name="connsiteX20" fmla="*/ 2712501 w 8747393"/>
              <a:gd name="connsiteY20" fmla="*/ 4680792 h 4680792"/>
              <a:gd name="connsiteX21" fmla="*/ 2059889 w 8747393"/>
              <a:gd name="connsiteY21" fmla="*/ 4680792 h 4680792"/>
              <a:gd name="connsiteX22" fmla="*/ 1407277 w 8747393"/>
              <a:gd name="connsiteY22" fmla="*/ 4680792 h 4680792"/>
              <a:gd name="connsiteX23" fmla="*/ 0 w 8747393"/>
              <a:gd name="connsiteY23" fmla="*/ 2340396 h 4680792"/>
              <a:gd name="connsiteX24" fmla="*/ 1407277 w 8747393"/>
              <a:gd name="connsiteY24" fmla="*/ 0 h 468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747393" h="4680792" fill="none" extrusionOk="0">
                <a:moveTo>
                  <a:pt x="1407277" y="0"/>
                </a:moveTo>
                <a:cubicBezTo>
                  <a:pt x="1578302" y="-15254"/>
                  <a:pt x="1783836" y="43274"/>
                  <a:pt x="1941232" y="0"/>
                </a:cubicBezTo>
                <a:cubicBezTo>
                  <a:pt x="2098628" y="-43274"/>
                  <a:pt x="2494736" y="58924"/>
                  <a:pt x="2653173" y="0"/>
                </a:cubicBezTo>
                <a:cubicBezTo>
                  <a:pt x="2811610" y="-58924"/>
                  <a:pt x="3054617" y="22569"/>
                  <a:pt x="3246457" y="0"/>
                </a:cubicBezTo>
                <a:cubicBezTo>
                  <a:pt x="3438297" y="-22569"/>
                  <a:pt x="3559518" y="64323"/>
                  <a:pt x="3839741" y="0"/>
                </a:cubicBezTo>
                <a:cubicBezTo>
                  <a:pt x="4119964" y="-64323"/>
                  <a:pt x="4247944" y="26394"/>
                  <a:pt x="4373696" y="0"/>
                </a:cubicBezTo>
                <a:cubicBezTo>
                  <a:pt x="4499448" y="-26394"/>
                  <a:pt x="4656143" y="18167"/>
                  <a:pt x="4848323" y="0"/>
                </a:cubicBezTo>
                <a:cubicBezTo>
                  <a:pt x="5040503" y="-18167"/>
                  <a:pt x="5262397" y="63383"/>
                  <a:pt x="5382278" y="0"/>
                </a:cubicBezTo>
                <a:cubicBezTo>
                  <a:pt x="5502159" y="-63383"/>
                  <a:pt x="5927456" y="14962"/>
                  <a:pt x="6094219" y="0"/>
                </a:cubicBezTo>
                <a:cubicBezTo>
                  <a:pt x="6260982" y="-14962"/>
                  <a:pt x="6449309" y="357"/>
                  <a:pt x="6568846" y="0"/>
                </a:cubicBezTo>
                <a:cubicBezTo>
                  <a:pt x="6688383" y="-357"/>
                  <a:pt x="7051814" y="687"/>
                  <a:pt x="7340115" y="0"/>
                </a:cubicBezTo>
                <a:cubicBezTo>
                  <a:pt x="7903461" y="-256168"/>
                  <a:pt x="8701302" y="1047372"/>
                  <a:pt x="8747393" y="2340396"/>
                </a:cubicBezTo>
                <a:cubicBezTo>
                  <a:pt x="8793190" y="3658679"/>
                  <a:pt x="8126887" y="4651145"/>
                  <a:pt x="7340115" y="4680792"/>
                </a:cubicBezTo>
                <a:cubicBezTo>
                  <a:pt x="7143058" y="4710281"/>
                  <a:pt x="7009781" y="4634407"/>
                  <a:pt x="6806160" y="4680792"/>
                </a:cubicBezTo>
                <a:cubicBezTo>
                  <a:pt x="6602540" y="4727177"/>
                  <a:pt x="6455675" y="4631521"/>
                  <a:pt x="6331533" y="4680792"/>
                </a:cubicBezTo>
                <a:cubicBezTo>
                  <a:pt x="6207391" y="4730063"/>
                  <a:pt x="5876396" y="4645314"/>
                  <a:pt x="5619592" y="4680792"/>
                </a:cubicBezTo>
                <a:cubicBezTo>
                  <a:pt x="5362788" y="4716270"/>
                  <a:pt x="5269826" y="4640921"/>
                  <a:pt x="5085637" y="4680792"/>
                </a:cubicBezTo>
                <a:cubicBezTo>
                  <a:pt x="4901449" y="4720663"/>
                  <a:pt x="4736590" y="4621410"/>
                  <a:pt x="4492353" y="4680792"/>
                </a:cubicBezTo>
                <a:cubicBezTo>
                  <a:pt x="4248116" y="4740174"/>
                  <a:pt x="4106175" y="4669506"/>
                  <a:pt x="3899069" y="4680792"/>
                </a:cubicBezTo>
                <a:cubicBezTo>
                  <a:pt x="3691963" y="4692078"/>
                  <a:pt x="3400936" y="4659545"/>
                  <a:pt x="3187128" y="4680792"/>
                </a:cubicBezTo>
                <a:cubicBezTo>
                  <a:pt x="2973320" y="4702039"/>
                  <a:pt x="2817543" y="4631600"/>
                  <a:pt x="2712501" y="4680792"/>
                </a:cubicBezTo>
                <a:cubicBezTo>
                  <a:pt x="2607459" y="4729984"/>
                  <a:pt x="2384416" y="4665731"/>
                  <a:pt x="2059889" y="4680792"/>
                </a:cubicBezTo>
                <a:cubicBezTo>
                  <a:pt x="1735362" y="4695853"/>
                  <a:pt x="1612661" y="4651266"/>
                  <a:pt x="1407277" y="4680792"/>
                </a:cubicBezTo>
                <a:cubicBezTo>
                  <a:pt x="656486" y="4378279"/>
                  <a:pt x="-151241" y="3627806"/>
                  <a:pt x="0" y="2340396"/>
                </a:cubicBezTo>
                <a:cubicBezTo>
                  <a:pt x="-50498" y="946927"/>
                  <a:pt x="630787" y="111617"/>
                  <a:pt x="1407277" y="0"/>
                </a:cubicBezTo>
                <a:close/>
              </a:path>
              <a:path w="8747393" h="4680792" stroke="0" extrusionOk="0">
                <a:moveTo>
                  <a:pt x="1407277" y="0"/>
                </a:moveTo>
                <a:cubicBezTo>
                  <a:pt x="1562695" y="-50725"/>
                  <a:pt x="1791971" y="6337"/>
                  <a:pt x="1941232" y="0"/>
                </a:cubicBezTo>
                <a:cubicBezTo>
                  <a:pt x="2090494" y="-6337"/>
                  <a:pt x="2328517" y="50547"/>
                  <a:pt x="2593845" y="0"/>
                </a:cubicBezTo>
                <a:cubicBezTo>
                  <a:pt x="2859173" y="-50547"/>
                  <a:pt x="2969141" y="67851"/>
                  <a:pt x="3187128" y="0"/>
                </a:cubicBezTo>
                <a:cubicBezTo>
                  <a:pt x="3405115" y="-67851"/>
                  <a:pt x="3537056" y="54729"/>
                  <a:pt x="3661755" y="0"/>
                </a:cubicBezTo>
                <a:cubicBezTo>
                  <a:pt x="3786454" y="-54729"/>
                  <a:pt x="4104948" y="21968"/>
                  <a:pt x="4314368" y="0"/>
                </a:cubicBezTo>
                <a:cubicBezTo>
                  <a:pt x="4523788" y="-21968"/>
                  <a:pt x="4642369" y="21177"/>
                  <a:pt x="4848323" y="0"/>
                </a:cubicBezTo>
                <a:cubicBezTo>
                  <a:pt x="5054278" y="-21177"/>
                  <a:pt x="5219439" y="52014"/>
                  <a:pt x="5322950" y="0"/>
                </a:cubicBezTo>
                <a:cubicBezTo>
                  <a:pt x="5426461" y="-52014"/>
                  <a:pt x="5731037" y="61991"/>
                  <a:pt x="6034891" y="0"/>
                </a:cubicBezTo>
                <a:cubicBezTo>
                  <a:pt x="6338745" y="-61991"/>
                  <a:pt x="6475890" y="76824"/>
                  <a:pt x="6746831" y="0"/>
                </a:cubicBezTo>
                <a:cubicBezTo>
                  <a:pt x="7017772" y="-76824"/>
                  <a:pt x="7100079" y="15233"/>
                  <a:pt x="7340115" y="0"/>
                </a:cubicBezTo>
                <a:cubicBezTo>
                  <a:pt x="8147506" y="-42976"/>
                  <a:pt x="9086742" y="1067332"/>
                  <a:pt x="8747393" y="2340396"/>
                </a:cubicBezTo>
                <a:cubicBezTo>
                  <a:pt x="8631953" y="3810122"/>
                  <a:pt x="8092630" y="4552035"/>
                  <a:pt x="7340115" y="4680792"/>
                </a:cubicBezTo>
                <a:cubicBezTo>
                  <a:pt x="7157113" y="4680895"/>
                  <a:pt x="7006605" y="4631073"/>
                  <a:pt x="6865488" y="4680792"/>
                </a:cubicBezTo>
                <a:cubicBezTo>
                  <a:pt x="6724371" y="4730511"/>
                  <a:pt x="6541925" y="4641951"/>
                  <a:pt x="6331533" y="4680792"/>
                </a:cubicBezTo>
                <a:cubicBezTo>
                  <a:pt x="6121141" y="4719633"/>
                  <a:pt x="5955936" y="4638349"/>
                  <a:pt x="5738249" y="4680792"/>
                </a:cubicBezTo>
                <a:cubicBezTo>
                  <a:pt x="5520562" y="4723235"/>
                  <a:pt x="5496773" y="4659161"/>
                  <a:pt x="5263622" y="4680792"/>
                </a:cubicBezTo>
                <a:cubicBezTo>
                  <a:pt x="5030471" y="4702423"/>
                  <a:pt x="5015130" y="4651636"/>
                  <a:pt x="4848323" y="4680792"/>
                </a:cubicBezTo>
                <a:cubicBezTo>
                  <a:pt x="4681516" y="4709948"/>
                  <a:pt x="4557222" y="4656386"/>
                  <a:pt x="4373696" y="4680792"/>
                </a:cubicBezTo>
                <a:cubicBezTo>
                  <a:pt x="4190170" y="4705198"/>
                  <a:pt x="3972591" y="4664528"/>
                  <a:pt x="3721084" y="4680792"/>
                </a:cubicBezTo>
                <a:cubicBezTo>
                  <a:pt x="3469577" y="4697056"/>
                  <a:pt x="3418858" y="4651119"/>
                  <a:pt x="3305785" y="4680792"/>
                </a:cubicBezTo>
                <a:cubicBezTo>
                  <a:pt x="3192712" y="4710465"/>
                  <a:pt x="3084445" y="4639877"/>
                  <a:pt x="2890487" y="4680792"/>
                </a:cubicBezTo>
                <a:cubicBezTo>
                  <a:pt x="2696529" y="4721707"/>
                  <a:pt x="2636407" y="4639376"/>
                  <a:pt x="2415859" y="4680792"/>
                </a:cubicBezTo>
                <a:cubicBezTo>
                  <a:pt x="2195311" y="4722208"/>
                  <a:pt x="1621794" y="4614664"/>
                  <a:pt x="1407277" y="4680792"/>
                </a:cubicBezTo>
                <a:cubicBezTo>
                  <a:pt x="586414" y="4681595"/>
                  <a:pt x="-160477" y="3693850"/>
                  <a:pt x="0" y="2340396"/>
                </a:cubicBezTo>
                <a:cubicBezTo>
                  <a:pt x="50132" y="1009865"/>
                  <a:pt x="518368" y="133669"/>
                  <a:pt x="1407277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8"/>
          <p:cNvSpPr/>
          <p:nvPr/>
        </p:nvSpPr>
        <p:spPr>
          <a:xfrm>
            <a:off x="873229" y="918761"/>
            <a:ext cx="498372" cy="46553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780" y="851408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0152" y="728295"/>
            <a:ext cx="7137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Work in pairs. Talk about future developments in your </a:t>
            </a:r>
            <a:r>
              <a:rPr lang="en-US" sz="2400" b="1" dirty="0" err="1"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cs typeface="Arial" panose="020B0604020202020204" pitchFamily="34" charset="0"/>
              </a:rPr>
              <a:t>. Use stative verbs in continuous form and linking verbs.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138" y="33398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GRAMMAR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96" y="2193775"/>
            <a:ext cx="3269673" cy="261573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Terminator 27"/>
          <p:cNvSpPr/>
          <p:nvPr/>
        </p:nvSpPr>
        <p:spPr>
          <a:xfrm>
            <a:off x="220337" y="231354"/>
            <a:ext cx="8747393" cy="4680792"/>
          </a:xfrm>
          <a:custGeom>
            <a:avLst/>
            <a:gdLst>
              <a:gd name="connsiteX0" fmla="*/ 1407277 w 8747393"/>
              <a:gd name="connsiteY0" fmla="*/ 0 h 4680792"/>
              <a:gd name="connsiteX1" fmla="*/ 1941232 w 8747393"/>
              <a:gd name="connsiteY1" fmla="*/ 0 h 4680792"/>
              <a:gd name="connsiteX2" fmla="*/ 2653173 w 8747393"/>
              <a:gd name="connsiteY2" fmla="*/ 0 h 4680792"/>
              <a:gd name="connsiteX3" fmla="*/ 3246457 w 8747393"/>
              <a:gd name="connsiteY3" fmla="*/ 0 h 4680792"/>
              <a:gd name="connsiteX4" fmla="*/ 3839741 w 8747393"/>
              <a:gd name="connsiteY4" fmla="*/ 0 h 4680792"/>
              <a:gd name="connsiteX5" fmla="*/ 4373696 w 8747393"/>
              <a:gd name="connsiteY5" fmla="*/ 0 h 4680792"/>
              <a:gd name="connsiteX6" fmla="*/ 4848323 w 8747393"/>
              <a:gd name="connsiteY6" fmla="*/ 0 h 4680792"/>
              <a:gd name="connsiteX7" fmla="*/ 5382278 w 8747393"/>
              <a:gd name="connsiteY7" fmla="*/ 0 h 4680792"/>
              <a:gd name="connsiteX8" fmla="*/ 6094219 w 8747393"/>
              <a:gd name="connsiteY8" fmla="*/ 0 h 4680792"/>
              <a:gd name="connsiteX9" fmla="*/ 6568846 w 8747393"/>
              <a:gd name="connsiteY9" fmla="*/ 0 h 4680792"/>
              <a:gd name="connsiteX10" fmla="*/ 7340115 w 8747393"/>
              <a:gd name="connsiteY10" fmla="*/ 0 h 4680792"/>
              <a:gd name="connsiteX11" fmla="*/ 8747393 w 8747393"/>
              <a:gd name="connsiteY11" fmla="*/ 2340396 h 4680792"/>
              <a:gd name="connsiteX12" fmla="*/ 7340115 w 8747393"/>
              <a:gd name="connsiteY12" fmla="*/ 4680792 h 4680792"/>
              <a:gd name="connsiteX13" fmla="*/ 6806160 w 8747393"/>
              <a:gd name="connsiteY13" fmla="*/ 4680792 h 4680792"/>
              <a:gd name="connsiteX14" fmla="*/ 6331533 w 8747393"/>
              <a:gd name="connsiteY14" fmla="*/ 4680792 h 4680792"/>
              <a:gd name="connsiteX15" fmla="*/ 5619592 w 8747393"/>
              <a:gd name="connsiteY15" fmla="*/ 4680792 h 4680792"/>
              <a:gd name="connsiteX16" fmla="*/ 5085637 w 8747393"/>
              <a:gd name="connsiteY16" fmla="*/ 4680792 h 4680792"/>
              <a:gd name="connsiteX17" fmla="*/ 4492353 w 8747393"/>
              <a:gd name="connsiteY17" fmla="*/ 4680792 h 4680792"/>
              <a:gd name="connsiteX18" fmla="*/ 3899069 w 8747393"/>
              <a:gd name="connsiteY18" fmla="*/ 4680792 h 4680792"/>
              <a:gd name="connsiteX19" fmla="*/ 3187128 w 8747393"/>
              <a:gd name="connsiteY19" fmla="*/ 4680792 h 4680792"/>
              <a:gd name="connsiteX20" fmla="*/ 2712501 w 8747393"/>
              <a:gd name="connsiteY20" fmla="*/ 4680792 h 4680792"/>
              <a:gd name="connsiteX21" fmla="*/ 2059889 w 8747393"/>
              <a:gd name="connsiteY21" fmla="*/ 4680792 h 4680792"/>
              <a:gd name="connsiteX22" fmla="*/ 1407277 w 8747393"/>
              <a:gd name="connsiteY22" fmla="*/ 4680792 h 4680792"/>
              <a:gd name="connsiteX23" fmla="*/ 0 w 8747393"/>
              <a:gd name="connsiteY23" fmla="*/ 2340396 h 4680792"/>
              <a:gd name="connsiteX24" fmla="*/ 1407277 w 8747393"/>
              <a:gd name="connsiteY24" fmla="*/ 0 h 468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747393" h="4680792" fill="none" extrusionOk="0">
                <a:moveTo>
                  <a:pt x="1407277" y="0"/>
                </a:moveTo>
                <a:cubicBezTo>
                  <a:pt x="1578302" y="-15254"/>
                  <a:pt x="1783836" y="43274"/>
                  <a:pt x="1941232" y="0"/>
                </a:cubicBezTo>
                <a:cubicBezTo>
                  <a:pt x="2098628" y="-43274"/>
                  <a:pt x="2494736" y="58924"/>
                  <a:pt x="2653173" y="0"/>
                </a:cubicBezTo>
                <a:cubicBezTo>
                  <a:pt x="2811610" y="-58924"/>
                  <a:pt x="3054617" y="22569"/>
                  <a:pt x="3246457" y="0"/>
                </a:cubicBezTo>
                <a:cubicBezTo>
                  <a:pt x="3438297" y="-22569"/>
                  <a:pt x="3559518" y="64323"/>
                  <a:pt x="3839741" y="0"/>
                </a:cubicBezTo>
                <a:cubicBezTo>
                  <a:pt x="4119964" y="-64323"/>
                  <a:pt x="4247944" y="26394"/>
                  <a:pt x="4373696" y="0"/>
                </a:cubicBezTo>
                <a:cubicBezTo>
                  <a:pt x="4499448" y="-26394"/>
                  <a:pt x="4656143" y="18167"/>
                  <a:pt x="4848323" y="0"/>
                </a:cubicBezTo>
                <a:cubicBezTo>
                  <a:pt x="5040503" y="-18167"/>
                  <a:pt x="5262397" y="63383"/>
                  <a:pt x="5382278" y="0"/>
                </a:cubicBezTo>
                <a:cubicBezTo>
                  <a:pt x="5502159" y="-63383"/>
                  <a:pt x="5927456" y="14962"/>
                  <a:pt x="6094219" y="0"/>
                </a:cubicBezTo>
                <a:cubicBezTo>
                  <a:pt x="6260982" y="-14962"/>
                  <a:pt x="6449309" y="357"/>
                  <a:pt x="6568846" y="0"/>
                </a:cubicBezTo>
                <a:cubicBezTo>
                  <a:pt x="6688383" y="-357"/>
                  <a:pt x="7051814" y="687"/>
                  <a:pt x="7340115" y="0"/>
                </a:cubicBezTo>
                <a:cubicBezTo>
                  <a:pt x="7903461" y="-256168"/>
                  <a:pt x="8701302" y="1047372"/>
                  <a:pt x="8747393" y="2340396"/>
                </a:cubicBezTo>
                <a:cubicBezTo>
                  <a:pt x="8793190" y="3658679"/>
                  <a:pt x="8126887" y="4651145"/>
                  <a:pt x="7340115" y="4680792"/>
                </a:cubicBezTo>
                <a:cubicBezTo>
                  <a:pt x="7143058" y="4710281"/>
                  <a:pt x="7009781" y="4634407"/>
                  <a:pt x="6806160" y="4680792"/>
                </a:cubicBezTo>
                <a:cubicBezTo>
                  <a:pt x="6602540" y="4727177"/>
                  <a:pt x="6455675" y="4631521"/>
                  <a:pt x="6331533" y="4680792"/>
                </a:cubicBezTo>
                <a:cubicBezTo>
                  <a:pt x="6207391" y="4730063"/>
                  <a:pt x="5876396" y="4645314"/>
                  <a:pt x="5619592" y="4680792"/>
                </a:cubicBezTo>
                <a:cubicBezTo>
                  <a:pt x="5362788" y="4716270"/>
                  <a:pt x="5269826" y="4640921"/>
                  <a:pt x="5085637" y="4680792"/>
                </a:cubicBezTo>
                <a:cubicBezTo>
                  <a:pt x="4901449" y="4720663"/>
                  <a:pt x="4736590" y="4621410"/>
                  <a:pt x="4492353" y="4680792"/>
                </a:cubicBezTo>
                <a:cubicBezTo>
                  <a:pt x="4248116" y="4740174"/>
                  <a:pt x="4106175" y="4669506"/>
                  <a:pt x="3899069" y="4680792"/>
                </a:cubicBezTo>
                <a:cubicBezTo>
                  <a:pt x="3691963" y="4692078"/>
                  <a:pt x="3400936" y="4659545"/>
                  <a:pt x="3187128" y="4680792"/>
                </a:cubicBezTo>
                <a:cubicBezTo>
                  <a:pt x="2973320" y="4702039"/>
                  <a:pt x="2817543" y="4631600"/>
                  <a:pt x="2712501" y="4680792"/>
                </a:cubicBezTo>
                <a:cubicBezTo>
                  <a:pt x="2607459" y="4729984"/>
                  <a:pt x="2384416" y="4665731"/>
                  <a:pt x="2059889" y="4680792"/>
                </a:cubicBezTo>
                <a:cubicBezTo>
                  <a:pt x="1735362" y="4695853"/>
                  <a:pt x="1612661" y="4651266"/>
                  <a:pt x="1407277" y="4680792"/>
                </a:cubicBezTo>
                <a:cubicBezTo>
                  <a:pt x="656486" y="4378279"/>
                  <a:pt x="-151241" y="3627806"/>
                  <a:pt x="0" y="2340396"/>
                </a:cubicBezTo>
                <a:cubicBezTo>
                  <a:pt x="-50498" y="946927"/>
                  <a:pt x="630787" y="111617"/>
                  <a:pt x="1407277" y="0"/>
                </a:cubicBezTo>
                <a:close/>
              </a:path>
              <a:path w="8747393" h="4680792" stroke="0" extrusionOk="0">
                <a:moveTo>
                  <a:pt x="1407277" y="0"/>
                </a:moveTo>
                <a:cubicBezTo>
                  <a:pt x="1562695" y="-50725"/>
                  <a:pt x="1791971" y="6337"/>
                  <a:pt x="1941232" y="0"/>
                </a:cubicBezTo>
                <a:cubicBezTo>
                  <a:pt x="2090494" y="-6337"/>
                  <a:pt x="2328517" y="50547"/>
                  <a:pt x="2593845" y="0"/>
                </a:cubicBezTo>
                <a:cubicBezTo>
                  <a:pt x="2859173" y="-50547"/>
                  <a:pt x="2969141" y="67851"/>
                  <a:pt x="3187128" y="0"/>
                </a:cubicBezTo>
                <a:cubicBezTo>
                  <a:pt x="3405115" y="-67851"/>
                  <a:pt x="3537056" y="54729"/>
                  <a:pt x="3661755" y="0"/>
                </a:cubicBezTo>
                <a:cubicBezTo>
                  <a:pt x="3786454" y="-54729"/>
                  <a:pt x="4104948" y="21968"/>
                  <a:pt x="4314368" y="0"/>
                </a:cubicBezTo>
                <a:cubicBezTo>
                  <a:pt x="4523788" y="-21968"/>
                  <a:pt x="4642369" y="21177"/>
                  <a:pt x="4848323" y="0"/>
                </a:cubicBezTo>
                <a:cubicBezTo>
                  <a:pt x="5054278" y="-21177"/>
                  <a:pt x="5219439" y="52014"/>
                  <a:pt x="5322950" y="0"/>
                </a:cubicBezTo>
                <a:cubicBezTo>
                  <a:pt x="5426461" y="-52014"/>
                  <a:pt x="5731037" y="61991"/>
                  <a:pt x="6034891" y="0"/>
                </a:cubicBezTo>
                <a:cubicBezTo>
                  <a:pt x="6338745" y="-61991"/>
                  <a:pt x="6475890" y="76824"/>
                  <a:pt x="6746831" y="0"/>
                </a:cubicBezTo>
                <a:cubicBezTo>
                  <a:pt x="7017772" y="-76824"/>
                  <a:pt x="7100079" y="15233"/>
                  <a:pt x="7340115" y="0"/>
                </a:cubicBezTo>
                <a:cubicBezTo>
                  <a:pt x="8147506" y="-42976"/>
                  <a:pt x="9086742" y="1067332"/>
                  <a:pt x="8747393" y="2340396"/>
                </a:cubicBezTo>
                <a:cubicBezTo>
                  <a:pt x="8631953" y="3810122"/>
                  <a:pt x="8092630" y="4552035"/>
                  <a:pt x="7340115" y="4680792"/>
                </a:cubicBezTo>
                <a:cubicBezTo>
                  <a:pt x="7157113" y="4680895"/>
                  <a:pt x="7006605" y="4631073"/>
                  <a:pt x="6865488" y="4680792"/>
                </a:cubicBezTo>
                <a:cubicBezTo>
                  <a:pt x="6724371" y="4730511"/>
                  <a:pt x="6541925" y="4641951"/>
                  <a:pt x="6331533" y="4680792"/>
                </a:cubicBezTo>
                <a:cubicBezTo>
                  <a:pt x="6121141" y="4719633"/>
                  <a:pt x="5955936" y="4638349"/>
                  <a:pt x="5738249" y="4680792"/>
                </a:cubicBezTo>
                <a:cubicBezTo>
                  <a:pt x="5520562" y="4723235"/>
                  <a:pt x="5496773" y="4659161"/>
                  <a:pt x="5263622" y="4680792"/>
                </a:cubicBezTo>
                <a:cubicBezTo>
                  <a:pt x="5030471" y="4702423"/>
                  <a:pt x="5015130" y="4651636"/>
                  <a:pt x="4848323" y="4680792"/>
                </a:cubicBezTo>
                <a:cubicBezTo>
                  <a:pt x="4681516" y="4709948"/>
                  <a:pt x="4557222" y="4656386"/>
                  <a:pt x="4373696" y="4680792"/>
                </a:cubicBezTo>
                <a:cubicBezTo>
                  <a:pt x="4190170" y="4705198"/>
                  <a:pt x="3972591" y="4664528"/>
                  <a:pt x="3721084" y="4680792"/>
                </a:cubicBezTo>
                <a:cubicBezTo>
                  <a:pt x="3469577" y="4697056"/>
                  <a:pt x="3418858" y="4651119"/>
                  <a:pt x="3305785" y="4680792"/>
                </a:cubicBezTo>
                <a:cubicBezTo>
                  <a:pt x="3192712" y="4710465"/>
                  <a:pt x="3084445" y="4639877"/>
                  <a:pt x="2890487" y="4680792"/>
                </a:cubicBezTo>
                <a:cubicBezTo>
                  <a:pt x="2696529" y="4721707"/>
                  <a:pt x="2636407" y="4639376"/>
                  <a:pt x="2415859" y="4680792"/>
                </a:cubicBezTo>
                <a:cubicBezTo>
                  <a:pt x="2195311" y="4722208"/>
                  <a:pt x="1621794" y="4614664"/>
                  <a:pt x="1407277" y="4680792"/>
                </a:cubicBezTo>
                <a:cubicBezTo>
                  <a:pt x="586414" y="4681595"/>
                  <a:pt x="-160477" y="3693850"/>
                  <a:pt x="0" y="2340396"/>
                </a:cubicBezTo>
                <a:cubicBezTo>
                  <a:pt x="50132" y="1009865"/>
                  <a:pt x="518368" y="133669"/>
                  <a:pt x="1407277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96" y="2193775"/>
            <a:ext cx="3269673" cy="2615739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9404" y="1398494"/>
            <a:ext cx="2454518" cy="1173256"/>
          </a:xfrm>
          <a:prstGeom prst="wedgeRoundRectCallout">
            <a:avLst>
              <a:gd name="adj1" fmla="val 54055"/>
              <a:gd name="adj2" fmla="val 705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 I heard they’re building a new shopping mall next to the park.</a:t>
            </a:r>
            <a:endParaRPr lang="en-US" sz="1800" dirty="0"/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6012783" y="1398494"/>
            <a:ext cx="2454518" cy="1173256"/>
          </a:xfrm>
          <a:prstGeom prst="wedgeRoundRectCallout">
            <a:avLst>
              <a:gd name="adj1" fmla="val -53141"/>
              <a:gd name="adj2" fmla="val 7237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Really? That sounds exciting, but I’m thinking about the traffic.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Terminator 27"/>
          <p:cNvSpPr/>
          <p:nvPr/>
        </p:nvSpPr>
        <p:spPr>
          <a:xfrm>
            <a:off x="220337" y="231354"/>
            <a:ext cx="8747393" cy="4680792"/>
          </a:xfrm>
          <a:custGeom>
            <a:avLst/>
            <a:gdLst>
              <a:gd name="connsiteX0" fmla="*/ 1407277 w 8747393"/>
              <a:gd name="connsiteY0" fmla="*/ 0 h 4680792"/>
              <a:gd name="connsiteX1" fmla="*/ 1941232 w 8747393"/>
              <a:gd name="connsiteY1" fmla="*/ 0 h 4680792"/>
              <a:gd name="connsiteX2" fmla="*/ 2653173 w 8747393"/>
              <a:gd name="connsiteY2" fmla="*/ 0 h 4680792"/>
              <a:gd name="connsiteX3" fmla="*/ 3246457 w 8747393"/>
              <a:gd name="connsiteY3" fmla="*/ 0 h 4680792"/>
              <a:gd name="connsiteX4" fmla="*/ 3839741 w 8747393"/>
              <a:gd name="connsiteY4" fmla="*/ 0 h 4680792"/>
              <a:gd name="connsiteX5" fmla="*/ 4373696 w 8747393"/>
              <a:gd name="connsiteY5" fmla="*/ 0 h 4680792"/>
              <a:gd name="connsiteX6" fmla="*/ 4848323 w 8747393"/>
              <a:gd name="connsiteY6" fmla="*/ 0 h 4680792"/>
              <a:gd name="connsiteX7" fmla="*/ 5382278 w 8747393"/>
              <a:gd name="connsiteY7" fmla="*/ 0 h 4680792"/>
              <a:gd name="connsiteX8" fmla="*/ 6094219 w 8747393"/>
              <a:gd name="connsiteY8" fmla="*/ 0 h 4680792"/>
              <a:gd name="connsiteX9" fmla="*/ 6568846 w 8747393"/>
              <a:gd name="connsiteY9" fmla="*/ 0 h 4680792"/>
              <a:gd name="connsiteX10" fmla="*/ 7340115 w 8747393"/>
              <a:gd name="connsiteY10" fmla="*/ 0 h 4680792"/>
              <a:gd name="connsiteX11" fmla="*/ 8747393 w 8747393"/>
              <a:gd name="connsiteY11" fmla="*/ 2340396 h 4680792"/>
              <a:gd name="connsiteX12" fmla="*/ 7340115 w 8747393"/>
              <a:gd name="connsiteY12" fmla="*/ 4680792 h 4680792"/>
              <a:gd name="connsiteX13" fmla="*/ 6806160 w 8747393"/>
              <a:gd name="connsiteY13" fmla="*/ 4680792 h 4680792"/>
              <a:gd name="connsiteX14" fmla="*/ 6331533 w 8747393"/>
              <a:gd name="connsiteY14" fmla="*/ 4680792 h 4680792"/>
              <a:gd name="connsiteX15" fmla="*/ 5619592 w 8747393"/>
              <a:gd name="connsiteY15" fmla="*/ 4680792 h 4680792"/>
              <a:gd name="connsiteX16" fmla="*/ 5085637 w 8747393"/>
              <a:gd name="connsiteY16" fmla="*/ 4680792 h 4680792"/>
              <a:gd name="connsiteX17" fmla="*/ 4492353 w 8747393"/>
              <a:gd name="connsiteY17" fmla="*/ 4680792 h 4680792"/>
              <a:gd name="connsiteX18" fmla="*/ 3899069 w 8747393"/>
              <a:gd name="connsiteY18" fmla="*/ 4680792 h 4680792"/>
              <a:gd name="connsiteX19" fmla="*/ 3187128 w 8747393"/>
              <a:gd name="connsiteY19" fmla="*/ 4680792 h 4680792"/>
              <a:gd name="connsiteX20" fmla="*/ 2712501 w 8747393"/>
              <a:gd name="connsiteY20" fmla="*/ 4680792 h 4680792"/>
              <a:gd name="connsiteX21" fmla="*/ 2059889 w 8747393"/>
              <a:gd name="connsiteY21" fmla="*/ 4680792 h 4680792"/>
              <a:gd name="connsiteX22" fmla="*/ 1407277 w 8747393"/>
              <a:gd name="connsiteY22" fmla="*/ 4680792 h 4680792"/>
              <a:gd name="connsiteX23" fmla="*/ 0 w 8747393"/>
              <a:gd name="connsiteY23" fmla="*/ 2340396 h 4680792"/>
              <a:gd name="connsiteX24" fmla="*/ 1407277 w 8747393"/>
              <a:gd name="connsiteY24" fmla="*/ 0 h 468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747393" h="4680792" fill="none" extrusionOk="0">
                <a:moveTo>
                  <a:pt x="1407277" y="0"/>
                </a:moveTo>
                <a:cubicBezTo>
                  <a:pt x="1578302" y="-15254"/>
                  <a:pt x="1783836" y="43274"/>
                  <a:pt x="1941232" y="0"/>
                </a:cubicBezTo>
                <a:cubicBezTo>
                  <a:pt x="2098628" y="-43274"/>
                  <a:pt x="2494736" y="58924"/>
                  <a:pt x="2653173" y="0"/>
                </a:cubicBezTo>
                <a:cubicBezTo>
                  <a:pt x="2811610" y="-58924"/>
                  <a:pt x="3054617" y="22569"/>
                  <a:pt x="3246457" y="0"/>
                </a:cubicBezTo>
                <a:cubicBezTo>
                  <a:pt x="3438297" y="-22569"/>
                  <a:pt x="3559518" y="64323"/>
                  <a:pt x="3839741" y="0"/>
                </a:cubicBezTo>
                <a:cubicBezTo>
                  <a:pt x="4119964" y="-64323"/>
                  <a:pt x="4247944" y="26394"/>
                  <a:pt x="4373696" y="0"/>
                </a:cubicBezTo>
                <a:cubicBezTo>
                  <a:pt x="4499448" y="-26394"/>
                  <a:pt x="4656143" y="18167"/>
                  <a:pt x="4848323" y="0"/>
                </a:cubicBezTo>
                <a:cubicBezTo>
                  <a:pt x="5040503" y="-18167"/>
                  <a:pt x="5262397" y="63383"/>
                  <a:pt x="5382278" y="0"/>
                </a:cubicBezTo>
                <a:cubicBezTo>
                  <a:pt x="5502159" y="-63383"/>
                  <a:pt x="5927456" y="14962"/>
                  <a:pt x="6094219" y="0"/>
                </a:cubicBezTo>
                <a:cubicBezTo>
                  <a:pt x="6260982" y="-14962"/>
                  <a:pt x="6449309" y="357"/>
                  <a:pt x="6568846" y="0"/>
                </a:cubicBezTo>
                <a:cubicBezTo>
                  <a:pt x="6688383" y="-357"/>
                  <a:pt x="7051814" y="687"/>
                  <a:pt x="7340115" y="0"/>
                </a:cubicBezTo>
                <a:cubicBezTo>
                  <a:pt x="7903461" y="-256168"/>
                  <a:pt x="8701302" y="1047372"/>
                  <a:pt x="8747393" y="2340396"/>
                </a:cubicBezTo>
                <a:cubicBezTo>
                  <a:pt x="8793190" y="3658679"/>
                  <a:pt x="8126887" y="4651145"/>
                  <a:pt x="7340115" y="4680792"/>
                </a:cubicBezTo>
                <a:cubicBezTo>
                  <a:pt x="7143058" y="4710281"/>
                  <a:pt x="7009781" y="4634407"/>
                  <a:pt x="6806160" y="4680792"/>
                </a:cubicBezTo>
                <a:cubicBezTo>
                  <a:pt x="6602540" y="4727177"/>
                  <a:pt x="6455675" y="4631521"/>
                  <a:pt x="6331533" y="4680792"/>
                </a:cubicBezTo>
                <a:cubicBezTo>
                  <a:pt x="6207391" y="4730063"/>
                  <a:pt x="5876396" y="4645314"/>
                  <a:pt x="5619592" y="4680792"/>
                </a:cubicBezTo>
                <a:cubicBezTo>
                  <a:pt x="5362788" y="4716270"/>
                  <a:pt x="5269826" y="4640921"/>
                  <a:pt x="5085637" y="4680792"/>
                </a:cubicBezTo>
                <a:cubicBezTo>
                  <a:pt x="4901449" y="4720663"/>
                  <a:pt x="4736590" y="4621410"/>
                  <a:pt x="4492353" y="4680792"/>
                </a:cubicBezTo>
                <a:cubicBezTo>
                  <a:pt x="4248116" y="4740174"/>
                  <a:pt x="4106175" y="4669506"/>
                  <a:pt x="3899069" y="4680792"/>
                </a:cubicBezTo>
                <a:cubicBezTo>
                  <a:pt x="3691963" y="4692078"/>
                  <a:pt x="3400936" y="4659545"/>
                  <a:pt x="3187128" y="4680792"/>
                </a:cubicBezTo>
                <a:cubicBezTo>
                  <a:pt x="2973320" y="4702039"/>
                  <a:pt x="2817543" y="4631600"/>
                  <a:pt x="2712501" y="4680792"/>
                </a:cubicBezTo>
                <a:cubicBezTo>
                  <a:pt x="2607459" y="4729984"/>
                  <a:pt x="2384416" y="4665731"/>
                  <a:pt x="2059889" y="4680792"/>
                </a:cubicBezTo>
                <a:cubicBezTo>
                  <a:pt x="1735362" y="4695853"/>
                  <a:pt x="1612661" y="4651266"/>
                  <a:pt x="1407277" y="4680792"/>
                </a:cubicBezTo>
                <a:cubicBezTo>
                  <a:pt x="656486" y="4378279"/>
                  <a:pt x="-151241" y="3627806"/>
                  <a:pt x="0" y="2340396"/>
                </a:cubicBezTo>
                <a:cubicBezTo>
                  <a:pt x="-50498" y="946927"/>
                  <a:pt x="630787" y="111617"/>
                  <a:pt x="1407277" y="0"/>
                </a:cubicBezTo>
                <a:close/>
              </a:path>
              <a:path w="8747393" h="4680792" stroke="0" extrusionOk="0">
                <a:moveTo>
                  <a:pt x="1407277" y="0"/>
                </a:moveTo>
                <a:cubicBezTo>
                  <a:pt x="1562695" y="-50725"/>
                  <a:pt x="1791971" y="6337"/>
                  <a:pt x="1941232" y="0"/>
                </a:cubicBezTo>
                <a:cubicBezTo>
                  <a:pt x="2090494" y="-6337"/>
                  <a:pt x="2328517" y="50547"/>
                  <a:pt x="2593845" y="0"/>
                </a:cubicBezTo>
                <a:cubicBezTo>
                  <a:pt x="2859173" y="-50547"/>
                  <a:pt x="2969141" y="67851"/>
                  <a:pt x="3187128" y="0"/>
                </a:cubicBezTo>
                <a:cubicBezTo>
                  <a:pt x="3405115" y="-67851"/>
                  <a:pt x="3537056" y="54729"/>
                  <a:pt x="3661755" y="0"/>
                </a:cubicBezTo>
                <a:cubicBezTo>
                  <a:pt x="3786454" y="-54729"/>
                  <a:pt x="4104948" y="21968"/>
                  <a:pt x="4314368" y="0"/>
                </a:cubicBezTo>
                <a:cubicBezTo>
                  <a:pt x="4523788" y="-21968"/>
                  <a:pt x="4642369" y="21177"/>
                  <a:pt x="4848323" y="0"/>
                </a:cubicBezTo>
                <a:cubicBezTo>
                  <a:pt x="5054278" y="-21177"/>
                  <a:pt x="5219439" y="52014"/>
                  <a:pt x="5322950" y="0"/>
                </a:cubicBezTo>
                <a:cubicBezTo>
                  <a:pt x="5426461" y="-52014"/>
                  <a:pt x="5731037" y="61991"/>
                  <a:pt x="6034891" y="0"/>
                </a:cubicBezTo>
                <a:cubicBezTo>
                  <a:pt x="6338745" y="-61991"/>
                  <a:pt x="6475890" y="76824"/>
                  <a:pt x="6746831" y="0"/>
                </a:cubicBezTo>
                <a:cubicBezTo>
                  <a:pt x="7017772" y="-76824"/>
                  <a:pt x="7100079" y="15233"/>
                  <a:pt x="7340115" y="0"/>
                </a:cubicBezTo>
                <a:cubicBezTo>
                  <a:pt x="8147506" y="-42976"/>
                  <a:pt x="9086742" y="1067332"/>
                  <a:pt x="8747393" y="2340396"/>
                </a:cubicBezTo>
                <a:cubicBezTo>
                  <a:pt x="8631953" y="3810122"/>
                  <a:pt x="8092630" y="4552035"/>
                  <a:pt x="7340115" y="4680792"/>
                </a:cubicBezTo>
                <a:cubicBezTo>
                  <a:pt x="7157113" y="4680895"/>
                  <a:pt x="7006605" y="4631073"/>
                  <a:pt x="6865488" y="4680792"/>
                </a:cubicBezTo>
                <a:cubicBezTo>
                  <a:pt x="6724371" y="4730511"/>
                  <a:pt x="6541925" y="4641951"/>
                  <a:pt x="6331533" y="4680792"/>
                </a:cubicBezTo>
                <a:cubicBezTo>
                  <a:pt x="6121141" y="4719633"/>
                  <a:pt x="5955936" y="4638349"/>
                  <a:pt x="5738249" y="4680792"/>
                </a:cubicBezTo>
                <a:cubicBezTo>
                  <a:pt x="5520562" y="4723235"/>
                  <a:pt x="5496773" y="4659161"/>
                  <a:pt x="5263622" y="4680792"/>
                </a:cubicBezTo>
                <a:cubicBezTo>
                  <a:pt x="5030471" y="4702423"/>
                  <a:pt x="5015130" y="4651636"/>
                  <a:pt x="4848323" y="4680792"/>
                </a:cubicBezTo>
                <a:cubicBezTo>
                  <a:pt x="4681516" y="4709948"/>
                  <a:pt x="4557222" y="4656386"/>
                  <a:pt x="4373696" y="4680792"/>
                </a:cubicBezTo>
                <a:cubicBezTo>
                  <a:pt x="4190170" y="4705198"/>
                  <a:pt x="3972591" y="4664528"/>
                  <a:pt x="3721084" y="4680792"/>
                </a:cubicBezTo>
                <a:cubicBezTo>
                  <a:pt x="3469577" y="4697056"/>
                  <a:pt x="3418858" y="4651119"/>
                  <a:pt x="3305785" y="4680792"/>
                </a:cubicBezTo>
                <a:cubicBezTo>
                  <a:pt x="3192712" y="4710465"/>
                  <a:pt x="3084445" y="4639877"/>
                  <a:pt x="2890487" y="4680792"/>
                </a:cubicBezTo>
                <a:cubicBezTo>
                  <a:pt x="2696529" y="4721707"/>
                  <a:pt x="2636407" y="4639376"/>
                  <a:pt x="2415859" y="4680792"/>
                </a:cubicBezTo>
                <a:cubicBezTo>
                  <a:pt x="2195311" y="4722208"/>
                  <a:pt x="1621794" y="4614664"/>
                  <a:pt x="1407277" y="4680792"/>
                </a:cubicBezTo>
                <a:cubicBezTo>
                  <a:pt x="586414" y="4681595"/>
                  <a:pt x="-160477" y="3693850"/>
                  <a:pt x="0" y="2340396"/>
                </a:cubicBezTo>
                <a:cubicBezTo>
                  <a:pt x="50132" y="1009865"/>
                  <a:pt x="518368" y="133669"/>
                  <a:pt x="1407277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96" y="2193775"/>
            <a:ext cx="3269673" cy="2615739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590639" y="1240971"/>
            <a:ext cx="2873517" cy="1330779"/>
          </a:xfrm>
          <a:prstGeom prst="wedgeRoundRectCallout">
            <a:avLst>
              <a:gd name="adj1" fmla="val 47236"/>
              <a:gd name="adj2" fmla="val 6465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Yeah, I’m worried too. The roads are crowded, and we need more space for cars.</a:t>
            </a:r>
            <a:endParaRPr lang="en-US" sz="1800" dirty="0"/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5832713" y="1371600"/>
            <a:ext cx="2678653" cy="1200150"/>
          </a:xfrm>
          <a:prstGeom prst="wedgeRoundRectCallout">
            <a:avLst>
              <a:gd name="adj1" fmla="val -48264"/>
              <a:gd name="adj2" fmla="val 6648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My parents are worried too. They think it’ll be too noisy.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" name="Google Shape;2870;p60"/>
          <p:cNvGrpSpPr/>
          <p:nvPr/>
        </p:nvGrpSpPr>
        <p:grpSpPr>
          <a:xfrm>
            <a:off x="4680493" y="2127372"/>
            <a:ext cx="6689921" cy="3776536"/>
            <a:chOff x="4997993" y="3905372"/>
            <a:chExt cx="6689921" cy="3776536"/>
          </a:xfrm>
        </p:grpSpPr>
        <p:sp>
          <p:nvSpPr>
            <p:cNvPr id="2871" name="Google Shape;2871;p60"/>
            <p:cNvSpPr/>
            <p:nvPr/>
          </p:nvSpPr>
          <p:spPr>
            <a:xfrm>
              <a:off x="4997993" y="3905372"/>
              <a:ext cx="6689921" cy="3776536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0"/>
            <p:cNvSpPr/>
            <p:nvPr/>
          </p:nvSpPr>
          <p:spPr>
            <a:xfrm>
              <a:off x="5008826" y="3907650"/>
              <a:ext cx="6679089" cy="3774258"/>
            </a:xfrm>
            <a:custGeom>
              <a:avLst/>
              <a:gdLst/>
              <a:ahLst/>
              <a:cxnLst/>
              <a:rect l="l" t="t" r="r" b="b"/>
              <a:pathLst>
                <a:path w="100767" h="56942" extrusionOk="0">
                  <a:moveTo>
                    <a:pt x="92632" y="579"/>
                  </a:moveTo>
                  <a:lnTo>
                    <a:pt x="92632" y="1831"/>
                  </a:lnTo>
                  <a:lnTo>
                    <a:pt x="91589" y="1831"/>
                  </a:lnTo>
                  <a:lnTo>
                    <a:pt x="91589" y="579"/>
                  </a:lnTo>
                  <a:close/>
                  <a:moveTo>
                    <a:pt x="94509" y="579"/>
                  </a:moveTo>
                  <a:lnTo>
                    <a:pt x="94509" y="1831"/>
                  </a:lnTo>
                  <a:lnTo>
                    <a:pt x="93489" y="1831"/>
                  </a:lnTo>
                  <a:lnTo>
                    <a:pt x="93489" y="579"/>
                  </a:lnTo>
                  <a:close/>
                  <a:moveTo>
                    <a:pt x="92632" y="4705"/>
                  </a:moveTo>
                  <a:lnTo>
                    <a:pt x="92632" y="5933"/>
                  </a:lnTo>
                  <a:lnTo>
                    <a:pt x="91589" y="5933"/>
                  </a:lnTo>
                  <a:lnTo>
                    <a:pt x="91589" y="4705"/>
                  </a:lnTo>
                  <a:close/>
                  <a:moveTo>
                    <a:pt x="94509" y="4705"/>
                  </a:moveTo>
                  <a:lnTo>
                    <a:pt x="94509" y="5933"/>
                  </a:lnTo>
                  <a:lnTo>
                    <a:pt x="93489" y="5933"/>
                  </a:lnTo>
                  <a:lnTo>
                    <a:pt x="93489" y="4705"/>
                  </a:lnTo>
                  <a:close/>
                  <a:moveTo>
                    <a:pt x="75667" y="6327"/>
                  </a:moveTo>
                  <a:lnTo>
                    <a:pt x="75667" y="7717"/>
                  </a:lnTo>
                  <a:lnTo>
                    <a:pt x="75042" y="7717"/>
                  </a:lnTo>
                  <a:lnTo>
                    <a:pt x="75042" y="6327"/>
                  </a:lnTo>
                  <a:close/>
                  <a:moveTo>
                    <a:pt x="76687" y="6327"/>
                  </a:moveTo>
                  <a:lnTo>
                    <a:pt x="76687" y="7717"/>
                  </a:lnTo>
                  <a:lnTo>
                    <a:pt x="76061" y="7717"/>
                  </a:lnTo>
                  <a:lnTo>
                    <a:pt x="76061" y="6327"/>
                  </a:lnTo>
                  <a:close/>
                  <a:moveTo>
                    <a:pt x="77684" y="6327"/>
                  </a:moveTo>
                  <a:lnTo>
                    <a:pt x="77684" y="7717"/>
                  </a:lnTo>
                  <a:lnTo>
                    <a:pt x="77058" y="7717"/>
                  </a:lnTo>
                  <a:lnTo>
                    <a:pt x="77058" y="6327"/>
                  </a:lnTo>
                  <a:close/>
                  <a:moveTo>
                    <a:pt x="78726" y="6327"/>
                  </a:moveTo>
                  <a:lnTo>
                    <a:pt x="78703" y="7717"/>
                  </a:lnTo>
                  <a:lnTo>
                    <a:pt x="78054" y="7717"/>
                  </a:lnTo>
                  <a:lnTo>
                    <a:pt x="78054" y="6327"/>
                  </a:lnTo>
                  <a:close/>
                  <a:moveTo>
                    <a:pt x="76687" y="9641"/>
                  </a:moveTo>
                  <a:lnTo>
                    <a:pt x="76687" y="10498"/>
                  </a:lnTo>
                  <a:lnTo>
                    <a:pt x="76061" y="10498"/>
                  </a:lnTo>
                  <a:lnTo>
                    <a:pt x="76061" y="9641"/>
                  </a:lnTo>
                  <a:close/>
                  <a:moveTo>
                    <a:pt x="77684" y="9641"/>
                  </a:moveTo>
                  <a:lnTo>
                    <a:pt x="77684" y="10498"/>
                  </a:lnTo>
                  <a:lnTo>
                    <a:pt x="77058" y="10498"/>
                  </a:lnTo>
                  <a:lnTo>
                    <a:pt x="77058" y="9641"/>
                  </a:lnTo>
                  <a:close/>
                  <a:moveTo>
                    <a:pt x="57521" y="10197"/>
                  </a:moveTo>
                  <a:lnTo>
                    <a:pt x="57521" y="11194"/>
                  </a:lnTo>
                  <a:lnTo>
                    <a:pt x="57104" y="11194"/>
                  </a:lnTo>
                  <a:lnTo>
                    <a:pt x="57104" y="10197"/>
                  </a:lnTo>
                  <a:close/>
                  <a:moveTo>
                    <a:pt x="58124" y="10197"/>
                  </a:moveTo>
                  <a:lnTo>
                    <a:pt x="58124" y="11194"/>
                  </a:lnTo>
                  <a:lnTo>
                    <a:pt x="57683" y="11194"/>
                  </a:lnTo>
                  <a:lnTo>
                    <a:pt x="57683" y="10197"/>
                  </a:lnTo>
                  <a:close/>
                  <a:moveTo>
                    <a:pt x="51866" y="9247"/>
                  </a:moveTo>
                  <a:lnTo>
                    <a:pt x="51866" y="11356"/>
                  </a:lnTo>
                  <a:lnTo>
                    <a:pt x="51078" y="11356"/>
                  </a:lnTo>
                  <a:lnTo>
                    <a:pt x="51078" y="9247"/>
                  </a:lnTo>
                  <a:close/>
                  <a:moveTo>
                    <a:pt x="55296" y="9247"/>
                  </a:moveTo>
                  <a:lnTo>
                    <a:pt x="55273" y="11356"/>
                  </a:lnTo>
                  <a:lnTo>
                    <a:pt x="54508" y="11356"/>
                  </a:lnTo>
                  <a:lnTo>
                    <a:pt x="54508" y="9247"/>
                  </a:lnTo>
                  <a:close/>
                  <a:moveTo>
                    <a:pt x="75667" y="12121"/>
                  </a:moveTo>
                  <a:lnTo>
                    <a:pt x="75667" y="12955"/>
                  </a:lnTo>
                  <a:lnTo>
                    <a:pt x="75042" y="12955"/>
                  </a:lnTo>
                  <a:lnTo>
                    <a:pt x="75042" y="12121"/>
                  </a:lnTo>
                  <a:close/>
                  <a:moveTo>
                    <a:pt x="76687" y="12097"/>
                  </a:moveTo>
                  <a:lnTo>
                    <a:pt x="76687" y="12955"/>
                  </a:lnTo>
                  <a:lnTo>
                    <a:pt x="76061" y="12955"/>
                  </a:lnTo>
                  <a:lnTo>
                    <a:pt x="76061" y="12097"/>
                  </a:lnTo>
                  <a:close/>
                  <a:moveTo>
                    <a:pt x="77684" y="12097"/>
                  </a:moveTo>
                  <a:lnTo>
                    <a:pt x="77684" y="12955"/>
                  </a:lnTo>
                  <a:lnTo>
                    <a:pt x="77058" y="12955"/>
                  </a:lnTo>
                  <a:lnTo>
                    <a:pt x="77058" y="12097"/>
                  </a:lnTo>
                  <a:close/>
                  <a:moveTo>
                    <a:pt x="51866" y="12097"/>
                  </a:moveTo>
                  <a:lnTo>
                    <a:pt x="51866" y="12978"/>
                  </a:lnTo>
                  <a:lnTo>
                    <a:pt x="51078" y="12978"/>
                  </a:lnTo>
                  <a:lnTo>
                    <a:pt x="51078" y="12097"/>
                  </a:lnTo>
                  <a:close/>
                  <a:moveTo>
                    <a:pt x="57521" y="12862"/>
                  </a:moveTo>
                  <a:lnTo>
                    <a:pt x="57521" y="13836"/>
                  </a:lnTo>
                  <a:lnTo>
                    <a:pt x="57104" y="13836"/>
                  </a:lnTo>
                  <a:lnTo>
                    <a:pt x="57104" y="12862"/>
                  </a:lnTo>
                  <a:close/>
                  <a:moveTo>
                    <a:pt x="58124" y="12862"/>
                  </a:moveTo>
                  <a:lnTo>
                    <a:pt x="58124" y="13836"/>
                  </a:lnTo>
                  <a:lnTo>
                    <a:pt x="57683" y="13836"/>
                  </a:lnTo>
                  <a:lnTo>
                    <a:pt x="57683" y="12862"/>
                  </a:lnTo>
                  <a:close/>
                  <a:moveTo>
                    <a:pt x="51866" y="13187"/>
                  </a:moveTo>
                  <a:lnTo>
                    <a:pt x="51866" y="14044"/>
                  </a:lnTo>
                  <a:lnTo>
                    <a:pt x="51078" y="14044"/>
                  </a:lnTo>
                  <a:lnTo>
                    <a:pt x="51078" y="13187"/>
                  </a:lnTo>
                  <a:close/>
                  <a:moveTo>
                    <a:pt x="58124" y="15180"/>
                  </a:moveTo>
                  <a:lnTo>
                    <a:pt x="58124" y="15666"/>
                  </a:lnTo>
                  <a:lnTo>
                    <a:pt x="57104" y="15666"/>
                  </a:lnTo>
                  <a:lnTo>
                    <a:pt x="57104" y="15180"/>
                  </a:lnTo>
                  <a:close/>
                  <a:moveTo>
                    <a:pt x="58124" y="16153"/>
                  </a:moveTo>
                  <a:lnTo>
                    <a:pt x="58124" y="16640"/>
                  </a:lnTo>
                  <a:lnTo>
                    <a:pt x="57104" y="16640"/>
                  </a:lnTo>
                  <a:lnTo>
                    <a:pt x="57104" y="16153"/>
                  </a:lnTo>
                  <a:close/>
                  <a:moveTo>
                    <a:pt x="58124" y="17103"/>
                  </a:moveTo>
                  <a:lnTo>
                    <a:pt x="58124" y="17590"/>
                  </a:lnTo>
                  <a:lnTo>
                    <a:pt x="57104" y="17590"/>
                  </a:lnTo>
                  <a:lnTo>
                    <a:pt x="57104" y="17103"/>
                  </a:lnTo>
                  <a:close/>
                  <a:moveTo>
                    <a:pt x="58124" y="18077"/>
                  </a:moveTo>
                  <a:lnTo>
                    <a:pt x="58124" y="18563"/>
                  </a:lnTo>
                  <a:lnTo>
                    <a:pt x="57104" y="18563"/>
                  </a:lnTo>
                  <a:lnTo>
                    <a:pt x="57104" y="18077"/>
                  </a:lnTo>
                  <a:close/>
                  <a:moveTo>
                    <a:pt x="40650" y="16478"/>
                  </a:moveTo>
                  <a:lnTo>
                    <a:pt x="40650" y="18586"/>
                  </a:lnTo>
                  <a:lnTo>
                    <a:pt x="39862" y="18586"/>
                  </a:lnTo>
                  <a:lnTo>
                    <a:pt x="39862" y="16478"/>
                  </a:lnTo>
                  <a:close/>
                  <a:moveTo>
                    <a:pt x="41808" y="16478"/>
                  </a:moveTo>
                  <a:lnTo>
                    <a:pt x="41808" y="18586"/>
                  </a:lnTo>
                  <a:lnTo>
                    <a:pt x="41020" y="18586"/>
                  </a:lnTo>
                  <a:lnTo>
                    <a:pt x="41020" y="16478"/>
                  </a:lnTo>
                  <a:close/>
                  <a:moveTo>
                    <a:pt x="52098" y="18308"/>
                  </a:moveTo>
                  <a:lnTo>
                    <a:pt x="52098" y="18772"/>
                  </a:lnTo>
                  <a:lnTo>
                    <a:pt x="51078" y="18772"/>
                  </a:lnTo>
                  <a:lnTo>
                    <a:pt x="51078" y="18308"/>
                  </a:lnTo>
                  <a:close/>
                  <a:moveTo>
                    <a:pt x="45169" y="19838"/>
                  </a:moveTo>
                  <a:lnTo>
                    <a:pt x="45169" y="20162"/>
                  </a:lnTo>
                  <a:lnTo>
                    <a:pt x="44520" y="20162"/>
                  </a:lnTo>
                  <a:lnTo>
                    <a:pt x="44520" y="19838"/>
                  </a:lnTo>
                  <a:close/>
                  <a:moveTo>
                    <a:pt x="46212" y="19838"/>
                  </a:moveTo>
                  <a:lnTo>
                    <a:pt x="46212" y="20162"/>
                  </a:lnTo>
                  <a:lnTo>
                    <a:pt x="45563" y="20162"/>
                  </a:lnTo>
                  <a:lnTo>
                    <a:pt x="45563" y="19838"/>
                  </a:lnTo>
                  <a:close/>
                  <a:moveTo>
                    <a:pt x="47255" y="19838"/>
                  </a:moveTo>
                  <a:lnTo>
                    <a:pt x="47255" y="20162"/>
                  </a:lnTo>
                  <a:lnTo>
                    <a:pt x="46606" y="20162"/>
                  </a:lnTo>
                  <a:lnTo>
                    <a:pt x="46606" y="19838"/>
                  </a:lnTo>
                  <a:close/>
                  <a:moveTo>
                    <a:pt x="48297" y="19838"/>
                  </a:moveTo>
                  <a:lnTo>
                    <a:pt x="48297" y="20162"/>
                  </a:lnTo>
                  <a:lnTo>
                    <a:pt x="47649" y="20162"/>
                  </a:lnTo>
                  <a:lnTo>
                    <a:pt x="47625" y="19838"/>
                  </a:lnTo>
                  <a:close/>
                  <a:moveTo>
                    <a:pt x="49340" y="19838"/>
                  </a:moveTo>
                  <a:lnTo>
                    <a:pt x="49340" y="20162"/>
                  </a:lnTo>
                  <a:lnTo>
                    <a:pt x="48691" y="20162"/>
                  </a:lnTo>
                  <a:lnTo>
                    <a:pt x="48691" y="19838"/>
                  </a:lnTo>
                  <a:close/>
                  <a:moveTo>
                    <a:pt x="50383" y="19838"/>
                  </a:moveTo>
                  <a:lnTo>
                    <a:pt x="50383" y="20162"/>
                  </a:lnTo>
                  <a:lnTo>
                    <a:pt x="49734" y="20162"/>
                  </a:lnTo>
                  <a:lnTo>
                    <a:pt x="49734" y="19838"/>
                  </a:lnTo>
                  <a:close/>
                  <a:moveTo>
                    <a:pt x="63153" y="19374"/>
                  </a:moveTo>
                  <a:lnTo>
                    <a:pt x="63130" y="20232"/>
                  </a:lnTo>
                  <a:lnTo>
                    <a:pt x="60766" y="20232"/>
                  </a:lnTo>
                  <a:lnTo>
                    <a:pt x="60766" y="19374"/>
                  </a:lnTo>
                  <a:close/>
                  <a:moveTo>
                    <a:pt x="63153" y="21530"/>
                  </a:moveTo>
                  <a:lnTo>
                    <a:pt x="63130" y="22712"/>
                  </a:lnTo>
                  <a:lnTo>
                    <a:pt x="60766" y="22712"/>
                  </a:lnTo>
                  <a:lnTo>
                    <a:pt x="60766" y="21530"/>
                  </a:lnTo>
                  <a:close/>
                  <a:moveTo>
                    <a:pt x="50522" y="20371"/>
                  </a:moveTo>
                  <a:lnTo>
                    <a:pt x="50499" y="22735"/>
                  </a:lnTo>
                  <a:lnTo>
                    <a:pt x="44474" y="22735"/>
                  </a:lnTo>
                  <a:lnTo>
                    <a:pt x="44474" y="20371"/>
                  </a:lnTo>
                  <a:close/>
                  <a:moveTo>
                    <a:pt x="91241" y="0"/>
                  </a:moveTo>
                  <a:lnTo>
                    <a:pt x="91241" y="23337"/>
                  </a:lnTo>
                  <a:lnTo>
                    <a:pt x="88483" y="23337"/>
                  </a:lnTo>
                  <a:lnTo>
                    <a:pt x="88483" y="13048"/>
                  </a:lnTo>
                  <a:lnTo>
                    <a:pt x="83199" y="13048"/>
                  </a:lnTo>
                  <a:lnTo>
                    <a:pt x="83199" y="19861"/>
                  </a:lnTo>
                  <a:lnTo>
                    <a:pt x="81392" y="19861"/>
                  </a:lnTo>
                  <a:lnTo>
                    <a:pt x="81392" y="5029"/>
                  </a:lnTo>
                  <a:lnTo>
                    <a:pt x="74346" y="5029"/>
                  </a:lnTo>
                  <a:lnTo>
                    <a:pt x="74346" y="22874"/>
                  </a:lnTo>
                  <a:lnTo>
                    <a:pt x="71403" y="22874"/>
                  </a:lnTo>
                  <a:lnTo>
                    <a:pt x="71403" y="19166"/>
                  </a:lnTo>
                  <a:lnTo>
                    <a:pt x="69503" y="19166"/>
                  </a:lnTo>
                  <a:lnTo>
                    <a:pt x="69503" y="22758"/>
                  </a:lnTo>
                  <a:lnTo>
                    <a:pt x="67973" y="22758"/>
                  </a:lnTo>
                  <a:lnTo>
                    <a:pt x="67973" y="14693"/>
                  </a:lnTo>
                  <a:lnTo>
                    <a:pt x="66490" y="14693"/>
                  </a:lnTo>
                  <a:lnTo>
                    <a:pt x="66490" y="13303"/>
                  </a:lnTo>
                  <a:lnTo>
                    <a:pt x="65146" y="13303"/>
                  </a:lnTo>
                  <a:lnTo>
                    <a:pt x="65146" y="14693"/>
                  </a:lnTo>
                  <a:lnTo>
                    <a:pt x="63153" y="14693"/>
                  </a:lnTo>
                  <a:lnTo>
                    <a:pt x="63153" y="18656"/>
                  </a:lnTo>
                  <a:lnTo>
                    <a:pt x="60766" y="18656"/>
                  </a:lnTo>
                  <a:lnTo>
                    <a:pt x="60766" y="9687"/>
                  </a:lnTo>
                  <a:cubicBezTo>
                    <a:pt x="60766" y="7439"/>
                    <a:pt x="58935" y="5632"/>
                    <a:pt x="56710" y="5632"/>
                  </a:cubicBezTo>
                  <a:lnTo>
                    <a:pt x="56710" y="22804"/>
                  </a:lnTo>
                  <a:lnTo>
                    <a:pt x="56084" y="22804"/>
                  </a:lnTo>
                  <a:lnTo>
                    <a:pt x="56084" y="2039"/>
                  </a:lnTo>
                  <a:lnTo>
                    <a:pt x="53697" y="3129"/>
                  </a:lnTo>
                  <a:lnTo>
                    <a:pt x="53697" y="7416"/>
                  </a:lnTo>
                  <a:lnTo>
                    <a:pt x="52701" y="7416"/>
                  </a:lnTo>
                  <a:lnTo>
                    <a:pt x="52701" y="4705"/>
                  </a:lnTo>
                  <a:lnTo>
                    <a:pt x="50522" y="6026"/>
                  </a:lnTo>
                  <a:lnTo>
                    <a:pt x="50522" y="19120"/>
                  </a:lnTo>
                  <a:lnTo>
                    <a:pt x="44474" y="19120"/>
                  </a:lnTo>
                  <a:lnTo>
                    <a:pt x="44474" y="15759"/>
                  </a:lnTo>
                  <a:lnTo>
                    <a:pt x="39329" y="15759"/>
                  </a:lnTo>
                  <a:lnTo>
                    <a:pt x="39329" y="23430"/>
                  </a:lnTo>
                  <a:lnTo>
                    <a:pt x="38842" y="23430"/>
                  </a:lnTo>
                  <a:lnTo>
                    <a:pt x="38842" y="6466"/>
                  </a:lnTo>
                  <a:cubicBezTo>
                    <a:pt x="36409" y="6466"/>
                    <a:pt x="34439" y="8413"/>
                    <a:pt x="34439" y="10846"/>
                  </a:cubicBezTo>
                  <a:lnTo>
                    <a:pt x="34601" y="23778"/>
                  </a:lnTo>
                  <a:lnTo>
                    <a:pt x="31009" y="23778"/>
                  </a:lnTo>
                  <a:lnTo>
                    <a:pt x="31009" y="14531"/>
                  </a:lnTo>
                  <a:lnTo>
                    <a:pt x="21182" y="14531"/>
                  </a:lnTo>
                  <a:lnTo>
                    <a:pt x="21182" y="23778"/>
                  </a:lnTo>
                  <a:lnTo>
                    <a:pt x="16153" y="23778"/>
                  </a:lnTo>
                  <a:lnTo>
                    <a:pt x="16153" y="5863"/>
                  </a:lnTo>
                  <a:lnTo>
                    <a:pt x="9641" y="10637"/>
                  </a:lnTo>
                  <a:lnTo>
                    <a:pt x="9641" y="31124"/>
                  </a:lnTo>
                  <a:lnTo>
                    <a:pt x="6026" y="31124"/>
                  </a:lnTo>
                  <a:lnTo>
                    <a:pt x="6026" y="16570"/>
                  </a:lnTo>
                  <a:lnTo>
                    <a:pt x="0" y="16570"/>
                  </a:lnTo>
                  <a:lnTo>
                    <a:pt x="0" y="56941"/>
                  </a:lnTo>
                  <a:lnTo>
                    <a:pt x="100766" y="56941"/>
                  </a:lnTo>
                  <a:lnTo>
                    <a:pt x="100766" y="23685"/>
                  </a:lnTo>
                  <a:lnTo>
                    <a:pt x="99283" y="23685"/>
                  </a:lnTo>
                  <a:lnTo>
                    <a:pt x="99283" y="209"/>
                  </a:lnTo>
                  <a:lnTo>
                    <a:pt x="96015" y="209"/>
                  </a:lnTo>
                  <a:lnTo>
                    <a:pt x="96015" y="3314"/>
                  </a:lnTo>
                  <a:lnTo>
                    <a:pt x="95088" y="3314"/>
                  </a:lnTo>
                  <a:lnTo>
                    <a:pt x="95088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98935" y="980440"/>
            <a:ext cx="6507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WARM UP</a:t>
            </a:r>
            <a:endParaRPr lang="en-US" sz="8800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Terminator 27"/>
          <p:cNvSpPr/>
          <p:nvPr/>
        </p:nvSpPr>
        <p:spPr>
          <a:xfrm>
            <a:off x="220337" y="231354"/>
            <a:ext cx="8747393" cy="4680792"/>
          </a:xfrm>
          <a:custGeom>
            <a:avLst/>
            <a:gdLst>
              <a:gd name="connsiteX0" fmla="*/ 1407277 w 8747393"/>
              <a:gd name="connsiteY0" fmla="*/ 0 h 4680792"/>
              <a:gd name="connsiteX1" fmla="*/ 1941232 w 8747393"/>
              <a:gd name="connsiteY1" fmla="*/ 0 h 4680792"/>
              <a:gd name="connsiteX2" fmla="*/ 2653173 w 8747393"/>
              <a:gd name="connsiteY2" fmla="*/ 0 h 4680792"/>
              <a:gd name="connsiteX3" fmla="*/ 3246457 w 8747393"/>
              <a:gd name="connsiteY3" fmla="*/ 0 h 4680792"/>
              <a:gd name="connsiteX4" fmla="*/ 3839741 w 8747393"/>
              <a:gd name="connsiteY4" fmla="*/ 0 h 4680792"/>
              <a:gd name="connsiteX5" fmla="*/ 4373696 w 8747393"/>
              <a:gd name="connsiteY5" fmla="*/ 0 h 4680792"/>
              <a:gd name="connsiteX6" fmla="*/ 4848323 w 8747393"/>
              <a:gd name="connsiteY6" fmla="*/ 0 h 4680792"/>
              <a:gd name="connsiteX7" fmla="*/ 5382278 w 8747393"/>
              <a:gd name="connsiteY7" fmla="*/ 0 h 4680792"/>
              <a:gd name="connsiteX8" fmla="*/ 6094219 w 8747393"/>
              <a:gd name="connsiteY8" fmla="*/ 0 h 4680792"/>
              <a:gd name="connsiteX9" fmla="*/ 6568846 w 8747393"/>
              <a:gd name="connsiteY9" fmla="*/ 0 h 4680792"/>
              <a:gd name="connsiteX10" fmla="*/ 7340115 w 8747393"/>
              <a:gd name="connsiteY10" fmla="*/ 0 h 4680792"/>
              <a:gd name="connsiteX11" fmla="*/ 8747393 w 8747393"/>
              <a:gd name="connsiteY11" fmla="*/ 2340396 h 4680792"/>
              <a:gd name="connsiteX12" fmla="*/ 7340115 w 8747393"/>
              <a:gd name="connsiteY12" fmla="*/ 4680792 h 4680792"/>
              <a:gd name="connsiteX13" fmla="*/ 6806160 w 8747393"/>
              <a:gd name="connsiteY13" fmla="*/ 4680792 h 4680792"/>
              <a:gd name="connsiteX14" fmla="*/ 6331533 w 8747393"/>
              <a:gd name="connsiteY14" fmla="*/ 4680792 h 4680792"/>
              <a:gd name="connsiteX15" fmla="*/ 5619592 w 8747393"/>
              <a:gd name="connsiteY15" fmla="*/ 4680792 h 4680792"/>
              <a:gd name="connsiteX16" fmla="*/ 5085637 w 8747393"/>
              <a:gd name="connsiteY16" fmla="*/ 4680792 h 4680792"/>
              <a:gd name="connsiteX17" fmla="*/ 4492353 w 8747393"/>
              <a:gd name="connsiteY17" fmla="*/ 4680792 h 4680792"/>
              <a:gd name="connsiteX18" fmla="*/ 3899069 w 8747393"/>
              <a:gd name="connsiteY18" fmla="*/ 4680792 h 4680792"/>
              <a:gd name="connsiteX19" fmla="*/ 3187128 w 8747393"/>
              <a:gd name="connsiteY19" fmla="*/ 4680792 h 4680792"/>
              <a:gd name="connsiteX20" fmla="*/ 2712501 w 8747393"/>
              <a:gd name="connsiteY20" fmla="*/ 4680792 h 4680792"/>
              <a:gd name="connsiteX21" fmla="*/ 2059889 w 8747393"/>
              <a:gd name="connsiteY21" fmla="*/ 4680792 h 4680792"/>
              <a:gd name="connsiteX22" fmla="*/ 1407277 w 8747393"/>
              <a:gd name="connsiteY22" fmla="*/ 4680792 h 4680792"/>
              <a:gd name="connsiteX23" fmla="*/ 0 w 8747393"/>
              <a:gd name="connsiteY23" fmla="*/ 2340396 h 4680792"/>
              <a:gd name="connsiteX24" fmla="*/ 1407277 w 8747393"/>
              <a:gd name="connsiteY24" fmla="*/ 0 h 468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747393" h="4680792" fill="none" extrusionOk="0">
                <a:moveTo>
                  <a:pt x="1407277" y="0"/>
                </a:moveTo>
                <a:cubicBezTo>
                  <a:pt x="1578302" y="-15254"/>
                  <a:pt x="1783836" y="43274"/>
                  <a:pt x="1941232" y="0"/>
                </a:cubicBezTo>
                <a:cubicBezTo>
                  <a:pt x="2098628" y="-43274"/>
                  <a:pt x="2494736" y="58924"/>
                  <a:pt x="2653173" y="0"/>
                </a:cubicBezTo>
                <a:cubicBezTo>
                  <a:pt x="2811610" y="-58924"/>
                  <a:pt x="3054617" y="22569"/>
                  <a:pt x="3246457" y="0"/>
                </a:cubicBezTo>
                <a:cubicBezTo>
                  <a:pt x="3438297" y="-22569"/>
                  <a:pt x="3559518" y="64323"/>
                  <a:pt x="3839741" y="0"/>
                </a:cubicBezTo>
                <a:cubicBezTo>
                  <a:pt x="4119964" y="-64323"/>
                  <a:pt x="4247944" y="26394"/>
                  <a:pt x="4373696" y="0"/>
                </a:cubicBezTo>
                <a:cubicBezTo>
                  <a:pt x="4499448" y="-26394"/>
                  <a:pt x="4656143" y="18167"/>
                  <a:pt x="4848323" y="0"/>
                </a:cubicBezTo>
                <a:cubicBezTo>
                  <a:pt x="5040503" y="-18167"/>
                  <a:pt x="5262397" y="63383"/>
                  <a:pt x="5382278" y="0"/>
                </a:cubicBezTo>
                <a:cubicBezTo>
                  <a:pt x="5502159" y="-63383"/>
                  <a:pt x="5927456" y="14962"/>
                  <a:pt x="6094219" y="0"/>
                </a:cubicBezTo>
                <a:cubicBezTo>
                  <a:pt x="6260982" y="-14962"/>
                  <a:pt x="6449309" y="357"/>
                  <a:pt x="6568846" y="0"/>
                </a:cubicBezTo>
                <a:cubicBezTo>
                  <a:pt x="6688383" y="-357"/>
                  <a:pt x="7051814" y="687"/>
                  <a:pt x="7340115" y="0"/>
                </a:cubicBezTo>
                <a:cubicBezTo>
                  <a:pt x="7903461" y="-256168"/>
                  <a:pt x="8701302" y="1047372"/>
                  <a:pt x="8747393" y="2340396"/>
                </a:cubicBezTo>
                <a:cubicBezTo>
                  <a:pt x="8793190" y="3658679"/>
                  <a:pt x="8126887" y="4651145"/>
                  <a:pt x="7340115" y="4680792"/>
                </a:cubicBezTo>
                <a:cubicBezTo>
                  <a:pt x="7143058" y="4710281"/>
                  <a:pt x="7009781" y="4634407"/>
                  <a:pt x="6806160" y="4680792"/>
                </a:cubicBezTo>
                <a:cubicBezTo>
                  <a:pt x="6602540" y="4727177"/>
                  <a:pt x="6455675" y="4631521"/>
                  <a:pt x="6331533" y="4680792"/>
                </a:cubicBezTo>
                <a:cubicBezTo>
                  <a:pt x="6207391" y="4730063"/>
                  <a:pt x="5876396" y="4645314"/>
                  <a:pt x="5619592" y="4680792"/>
                </a:cubicBezTo>
                <a:cubicBezTo>
                  <a:pt x="5362788" y="4716270"/>
                  <a:pt x="5269826" y="4640921"/>
                  <a:pt x="5085637" y="4680792"/>
                </a:cubicBezTo>
                <a:cubicBezTo>
                  <a:pt x="4901449" y="4720663"/>
                  <a:pt x="4736590" y="4621410"/>
                  <a:pt x="4492353" y="4680792"/>
                </a:cubicBezTo>
                <a:cubicBezTo>
                  <a:pt x="4248116" y="4740174"/>
                  <a:pt x="4106175" y="4669506"/>
                  <a:pt x="3899069" y="4680792"/>
                </a:cubicBezTo>
                <a:cubicBezTo>
                  <a:pt x="3691963" y="4692078"/>
                  <a:pt x="3400936" y="4659545"/>
                  <a:pt x="3187128" y="4680792"/>
                </a:cubicBezTo>
                <a:cubicBezTo>
                  <a:pt x="2973320" y="4702039"/>
                  <a:pt x="2817543" y="4631600"/>
                  <a:pt x="2712501" y="4680792"/>
                </a:cubicBezTo>
                <a:cubicBezTo>
                  <a:pt x="2607459" y="4729984"/>
                  <a:pt x="2384416" y="4665731"/>
                  <a:pt x="2059889" y="4680792"/>
                </a:cubicBezTo>
                <a:cubicBezTo>
                  <a:pt x="1735362" y="4695853"/>
                  <a:pt x="1612661" y="4651266"/>
                  <a:pt x="1407277" y="4680792"/>
                </a:cubicBezTo>
                <a:cubicBezTo>
                  <a:pt x="656486" y="4378279"/>
                  <a:pt x="-151241" y="3627806"/>
                  <a:pt x="0" y="2340396"/>
                </a:cubicBezTo>
                <a:cubicBezTo>
                  <a:pt x="-50498" y="946927"/>
                  <a:pt x="630787" y="111617"/>
                  <a:pt x="1407277" y="0"/>
                </a:cubicBezTo>
                <a:close/>
              </a:path>
              <a:path w="8747393" h="4680792" stroke="0" extrusionOk="0">
                <a:moveTo>
                  <a:pt x="1407277" y="0"/>
                </a:moveTo>
                <a:cubicBezTo>
                  <a:pt x="1562695" y="-50725"/>
                  <a:pt x="1791971" y="6337"/>
                  <a:pt x="1941232" y="0"/>
                </a:cubicBezTo>
                <a:cubicBezTo>
                  <a:pt x="2090494" y="-6337"/>
                  <a:pt x="2328517" y="50547"/>
                  <a:pt x="2593845" y="0"/>
                </a:cubicBezTo>
                <a:cubicBezTo>
                  <a:pt x="2859173" y="-50547"/>
                  <a:pt x="2969141" y="67851"/>
                  <a:pt x="3187128" y="0"/>
                </a:cubicBezTo>
                <a:cubicBezTo>
                  <a:pt x="3405115" y="-67851"/>
                  <a:pt x="3537056" y="54729"/>
                  <a:pt x="3661755" y="0"/>
                </a:cubicBezTo>
                <a:cubicBezTo>
                  <a:pt x="3786454" y="-54729"/>
                  <a:pt x="4104948" y="21968"/>
                  <a:pt x="4314368" y="0"/>
                </a:cubicBezTo>
                <a:cubicBezTo>
                  <a:pt x="4523788" y="-21968"/>
                  <a:pt x="4642369" y="21177"/>
                  <a:pt x="4848323" y="0"/>
                </a:cubicBezTo>
                <a:cubicBezTo>
                  <a:pt x="5054278" y="-21177"/>
                  <a:pt x="5219439" y="52014"/>
                  <a:pt x="5322950" y="0"/>
                </a:cubicBezTo>
                <a:cubicBezTo>
                  <a:pt x="5426461" y="-52014"/>
                  <a:pt x="5731037" y="61991"/>
                  <a:pt x="6034891" y="0"/>
                </a:cubicBezTo>
                <a:cubicBezTo>
                  <a:pt x="6338745" y="-61991"/>
                  <a:pt x="6475890" y="76824"/>
                  <a:pt x="6746831" y="0"/>
                </a:cubicBezTo>
                <a:cubicBezTo>
                  <a:pt x="7017772" y="-76824"/>
                  <a:pt x="7100079" y="15233"/>
                  <a:pt x="7340115" y="0"/>
                </a:cubicBezTo>
                <a:cubicBezTo>
                  <a:pt x="8147506" y="-42976"/>
                  <a:pt x="9086742" y="1067332"/>
                  <a:pt x="8747393" y="2340396"/>
                </a:cubicBezTo>
                <a:cubicBezTo>
                  <a:pt x="8631953" y="3810122"/>
                  <a:pt x="8092630" y="4552035"/>
                  <a:pt x="7340115" y="4680792"/>
                </a:cubicBezTo>
                <a:cubicBezTo>
                  <a:pt x="7157113" y="4680895"/>
                  <a:pt x="7006605" y="4631073"/>
                  <a:pt x="6865488" y="4680792"/>
                </a:cubicBezTo>
                <a:cubicBezTo>
                  <a:pt x="6724371" y="4730511"/>
                  <a:pt x="6541925" y="4641951"/>
                  <a:pt x="6331533" y="4680792"/>
                </a:cubicBezTo>
                <a:cubicBezTo>
                  <a:pt x="6121141" y="4719633"/>
                  <a:pt x="5955936" y="4638349"/>
                  <a:pt x="5738249" y="4680792"/>
                </a:cubicBezTo>
                <a:cubicBezTo>
                  <a:pt x="5520562" y="4723235"/>
                  <a:pt x="5496773" y="4659161"/>
                  <a:pt x="5263622" y="4680792"/>
                </a:cubicBezTo>
                <a:cubicBezTo>
                  <a:pt x="5030471" y="4702423"/>
                  <a:pt x="5015130" y="4651636"/>
                  <a:pt x="4848323" y="4680792"/>
                </a:cubicBezTo>
                <a:cubicBezTo>
                  <a:pt x="4681516" y="4709948"/>
                  <a:pt x="4557222" y="4656386"/>
                  <a:pt x="4373696" y="4680792"/>
                </a:cubicBezTo>
                <a:cubicBezTo>
                  <a:pt x="4190170" y="4705198"/>
                  <a:pt x="3972591" y="4664528"/>
                  <a:pt x="3721084" y="4680792"/>
                </a:cubicBezTo>
                <a:cubicBezTo>
                  <a:pt x="3469577" y="4697056"/>
                  <a:pt x="3418858" y="4651119"/>
                  <a:pt x="3305785" y="4680792"/>
                </a:cubicBezTo>
                <a:cubicBezTo>
                  <a:pt x="3192712" y="4710465"/>
                  <a:pt x="3084445" y="4639877"/>
                  <a:pt x="2890487" y="4680792"/>
                </a:cubicBezTo>
                <a:cubicBezTo>
                  <a:pt x="2696529" y="4721707"/>
                  <a:pt x="2636407" y="4639376"/>
                  <a:pt x="2415859" y="4680792"/>
                </a:cubicBezTo>
                <a:cubicBezTo>
                  <a:pt x="2195311" y="4722208"/>
                  <a:pt x="1621794" y="4614664"/>
                  <a:pt x="1407277" y="4680792"/>
                </a:cubicBezTo>
                <a:cubicBezTo>
                  <a:pt x="586414" y="4681595"/>
                  <a:pt x="-160477" y="3693850"/>
                  <a:pt x="0" y="2340396"/>
                </a:cubicBezTo>
                <a:cubicBezTo>
                  <a:pt x="50132" y="1009865"/>
                  <a:pt x="518368" y="133669"/>
                  <a:pt x="1407277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96" y="2193775"/>
            <a:ext cx="3269673" cy="2615739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546575" y="1201783"/>
            <a:ext cx="2836706" cy="1369967"/>
          </a:xfrm>
          <a:prstGeom prst="wedgeRoundRectCallout">
            <a:avLst>
              <a:gd name="adj1" fmla="val 49092"/>
              <a:gd name="adj2" fmla="val 6577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Still, the area is looking better. More places to hang out might actually improve the community!</a:t>
            </a:r>
            <a:endParaRPr lang="en-US" sz="1800" dirty="0"/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5875244" y="1398494"/>
            <a:ext cx="2615613" cy="1173256"/>
          </a:xfrm>
          <a:prstGeom prst="wedgeRoundRectCallout">
            <a:avLst>
              <a:gd name="adj1" fmla="val -50215"/>
              <a:gd name="adj2" fmla="val 6903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I agree! It might help local businesses too.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52"/>
          <p:cNvGrpSpPr/>
          <p:nvPr/>
        </p:nvGrpSpPr>
        <p:grpSpPr>
          <a:xfrm>
            <a:off x="-247213" y="416149"/>
            <a:ext cx="2626563" cy="5289224"/>
            <a:chOff x="-247213" y="416149"/>
            <a:chExt cx="2626563" cy="5289224"/>
          </a:xfrm>
        </p:grpSpPr>
        <p:grpSp>
          <p:nvGrpSpPr>
            <p:cNvPr id="2322" name="Google Shape;2322;p52"/>
            <p:cNvGrpSpPr/>
            <p:nvPr/>
          </p:nvGrpSpPr>
          <p:grpSpPr>
            <a:xfrm>
              <a:off x="214075" y="416149"/>
              <a:ext cx="1213460" cy="5289224"/>
              <a:chOff x="214075" y="416149"/>
              <a:chExt cx="1213460" cy="5289224"/>
            </a:xfrm>
          </p:grpSpPr>
          <p:sp>
            <p:nvSpPr>
              <p:cNvPr id="2323" name="Google Shape;2323;p52"/>
              <p:cNvSpPr/>
              <p:nvPr/>
            </p:nvSpPr>
            <p:spPr>
              <a:xfrm>
                <a:off x="588287" y="1878000"/>
                <a:ext cx="467835" cy="3827372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24034" extrusionOk="0">
                    <a:moveTo>
                      <a:pt x="4056" y="24033"/>
                    </a:moveTo>
                    <a:lnTo>
                      <a:pt x="0" y="24033"/>
                    </a:lnTo>
                    <a:lnTo>
                      <a:pt x="696" y="1"/>
                    </a:lnTo>
                    <a:lnTo>
                      <a:pt x="3338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4" name="Google Shape;2324;p52"/>
              <p:cNvSpPr/>
              <p:nvPr/>
            </p:nvSpPr>
            <p:spPr>
              <a:xfrm>
                <a:off x="697830" y="1979611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5" name="Google Shape;2325;p52"/>
              <p:cNvSpPr/>
              <p:nvPr/>
            </p:nvSpPr>
            <p:spPr>
              <a:xfrm>
                <a:off x="753990" y="1979611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6" name="Google Shape;2326;p52"/>
              <p:cNvSpPr/>
              <p:nvPr/>
            </p:nvSpPr>
            <p:spPr>
              <a:xfrm>
                <a:off x="812802" y="1979611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7" name="Google Shape;2327;p52"/>
              <p:cNvSpPr/>
              <p:nvPr/>
            </p:nvSpPr>
            <p:spPr>
              <a:xfrm>
                <a:off x="871498" y="1979611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8" name="Google Shape;2328;p52"/>
              <p:cNvSpPr/>
              <p:nvPr/>
            </p:nvSpPr>
            <p:spPr>
              <a:xfrm>
                <a:off x="930310" y="1979611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9" name="Google Shape;2329;p52"/>
              <p:cNvSpPr/>
              <p:nvPr/>
            </p:nvSpPr>
            <p:spPr>
              <a:xfrm>
                <a:off x="345075" y="416149"/>
                <a:ext cx="951468" cy="1184059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10268" extrusionOk="0">
                    <a:moveTo>
                      <a:pt x="4126" y="1"/>
                    </a:moveTo>
                    <a:cubicBezTo>
                      <a:pt x="3917" y="1"/>
                      <a:pt x="3755" y="3523"/>
                      <a:pt x="3500" y="5377"/>
                    </a:cubicBezTo>
                    <a:cubicBezTo>
                      <a:pt x="3454" y="5609"/>
                      <a:pt x="3361" y="5841"/>
                      <a:pt x="3199" y="6026"/>
                    </a:cubicBezTo>
                    <a:cubicBezTo>
                      <a:pt x="2341" y="7046"/>
                      <a:pt x="0" y="9248"/>
                      <a:pt x="0" y="9248"/>
                    </a:cubicBezTo>
                    <a:lnTo>
                      <a:pt x="4102" y="10267"/>
                    </a:lnTo>
                    <a:lnTo>
                      <a:pt x="8251" y="9248"/>
                    </a:lnTo>
                    <a:cubicBezTo>
                      <a:pt x="8251" y="9248"/>
                      <a:pt x="5933" y="7046"/>
                      <a:pt x="5029" y="6026"/>
                    </a:cubicBezTo>
                    <a:cubicBezTo>
                      <a:pt x="4890" y="5841"/>
                      <a:pt x="4798" y="5609"/>
                      <a:pt x="4751" y="5377"/>
                    </a:cubicBezTo>
                    <a:cubicBezTo>
                      <a:pt x="4496" y="3523"/>
                      <a:pt x="4334" y="1"/>
                      <a:pt x="41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0" name="Google Shape;2330;p52"/>
              <p:cNvSpPr/>
              <p:nvPr/>
            </p:nvSpPr>
            <p:spPr>
              <a:xfrm>
                <a:off x="278307" y="1506582"/>
                <a:ext cx="1085114" cy="416979"/>
              </a:xfrm>
              <a:custGeom>
                <a:avLst/>
                <a:gdLst/>
                <a:ahLst/>
                <a:cxnLst/>
                <a:rect l="l" t="t" r="r" b="b"/>
                <a:pathLst>
                  <a:path w="9410" h="3616" extrusionOk="0">
                    <a:moveTo>
                      <a:pt x="4705" y="0"/>
                    </a:moveTo>
                    <a:lnTo>
                      <a:pt x="0" y="0"/>
                    </a:lnTo>
                    <a:cubicBezTo>
                      <a:pt x="2735" y="1646"/>
                      <a:pt x="3384" y="3476"/>
                      <a:pt x="3384" y="3476"/>
                    </a:cubicBezTo>
                    <a:lnTo>
                      <a:pt x="3384" y="3476"/>
                    </a:lnTo>
                    <a:cubicBezTo>
                      <a:pt x="3384" y="3546"/>
                      <a:pt x="3963" y="3616"/>
                      <a:pt x="4705" y="3616"/>
                    </a:cubicBezTo>
                    <a:cubicBezTo>
                      <a:pt x="5446" y="3616"/>
                      <a:pt x="6049" y="3546"/>
                      <a:pt x="6049" y="3476"/>
                    </a:cubicBezTo>
                    <a:cubicBezTo>
                      <a:pt x="6049" y="3476"/>
                      <a:pt x="6675" y="1646"/>
                      <a:pt x="94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1" name="Google Shape;2331;p52"/>
              <p:cNvSpPr/>
              <p:nvPr/>
            </p:nvSpPr>
            <p:spPr>
              <a:xfrm>
                <a:off x="214075" y="1437046"/>
                <a:ext cx="1213460" cy="128461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1114" extrusionOk="0">
                    <a:moveTo>
                      <a:pt x="10522" y="557"/>
                    </a:moveTo>
                    <a:cubicBezTo>
                      <a:pt x="10522" y="858"/>
                      <a:pt x="8159" y="1113"/>
                      <a:pt x="5262" y="1113"/>
                    </a:cubicBezTo>
                    <a:cubicBezTo>
                      <a:pt x="2365" y="1113"/>
                      <a:pt x="1" y="858"/>
                      <a:pt x="1" y="557"/>
                    </a:cubicBezTo>
                    <a:cubicBezTo>
                      <a:pt x="1" y="279"/>
                      <a:pt x="2365" y="1"/>
                      <a:pt x="5262" y="1"/>
                    </a:cubicBezTo>
                    <a:cubicBezTo>
                      <a:pt x="8159" y="1"/>
                      <a:pt x="10522" y="279"/>
                      <a:pt x="10522" y="55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2" name="Google Shape;2332;p52"/>
              <p:cNvSpPr/>
              <p:nvPr/>
            </p:nvSpPr>
            <p:spPr>
              <a:xfrm>
                <a:off x="697830" y="2171959"/>
                <a:ext cx="21449" cy="5627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3" name="Google Shape;2333;p52"/>
              <p:cNvSpPr/>
              <p:nvPr/>
            </p:nvSpPr>
            <p:spPr>
              <a:xfrm>
                <a:off x="753990" y="2171959"/>
                <a:ext cx="21449" cy="5627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4" name="Google Shape;2334;p52"/>
              <p:cNvSpPr/>
              <p:nvPr/>
            </p:nvSpPr>
            <p:spPr>
              <a:xfrm>
                <a:off x="812802" y="2171959"/>
                <a:ext cx="21449" cy="56274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5" name="Google Shape;2335;p52"/>
              <p:cNvSpPr/>
              <p:nvPr/>
            </p:nvSpPr>
            <p:spPr>
              <a:xfrm>
                <a:off x="871498" y="2171959"/>
                <a:ext cx="21564" cy="562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6" name="Google Shape;2336;p52"/>
              <p:cNvSpPr/>
              <p:nvPr/>
            </p:nvSpPr>
            <p:spPr>
              <a:xfrm>
                <a:off x="930310" y="2171959"/>
                <a:ext cx="21564" cy="562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7" name="Google Shape;2337;p52"/>
              <p:cNvSpPr/>
              <p:nvPr/>
            </p:nvSpPr>
            <p:spPr>
              <a:xfrm>
                <a:off x="697830" y="2361770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8" name="Google Shape;2338;p52"/>
              <p:cNvSpPr/>
              <p:nvPr/>
            </p:nvSpPr>
            <p:spPr>
              <a:xfrm>
                <a:off x="753990" y="2361770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9" name="Google Shape;2339;p52"/>
              <p:cNvSpPr/>
              <p:nvPr/>
            </p:nvSpPr>
            <p:spPr>
              <a:xfrm>
                <a:off x="812802" y="2361770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0" name="Google Shape;2340;p52"/>
              <p:cNvSpPr/>
              <p:nvPr/>
            </p:nvSpPr>
            <p:spPr>
              <a:xfrm>
                <a:off x="871498" y="2361770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1" name="Google Shape;2341;p52"/>
              <p:cNvSpPr/>
              <p:nvPr/>
            </p:nvSpPr>
            <p:spPr>
              <a:xfrm>
                <a:off x="930310" y="2361770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2" name="Google Shape;2342;p52"/>
              <p:cNvSpPr/>
              <p:nvPr/>
            </p:nvSpPr>
            <p:spPr>
              <a:xfrm>
                <a:off x="697830" y="2551466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3" name="Google Shape;2343;p52"/>
              <p:cNvSpPr/>
              <p:nvPr/>
            </p:nvSpPr>
            <p:spPr>
              <a:xfrm>
                <a:off x="753990" y="2551466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4" name="Google Shape;2344;p52"/>
              <p:cNvSpPr/>
              <p:nvPr/>
            </p:nvSpPr>
            <p:spPr>
              <a:xfrm>
                <a:off x="812802" y="2551466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5" name="Google Shape;2345;p52"/>
              <p:cNvSpPr/>
              <p:nvPr/>
            </p:nvSpPr>
            <p:spPr>
              <a:xfrm>
                <a:off x="871498" y="2551466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6" name="Google Shape;2346;p52"/>
              <p:cNvSpPr/>
              <p:nvPr/>
            </p:nvSpPr>
            <p:spPr>
              <a:xfrm>
                <a:off x="930310" y="2551466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7" name="Google Shape;2347;p52"/>
              <p:cNvSpPr/>
              <p:nvPr/>
            </p:nvSpPr>
            <p:spPr>
              <a:xfrm>
                <a:off x="697830" y="2743929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8" name="Google Shape;2348;p52"/>
              <p:cNvSpPr/>
              <p:nvPr/>
            </p:nvSpPr>
            <p:spPr>
              <a:xfrm>
                <a:off x="753990" y="2743929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9" name="Google Shape;2349;p52"/>
              <p:cNvSpPr/>
              <p:nvPr/>
            </p:nvSpPr>
            <p:spPr>
              <a:xfrm>
                <a:off x="812802" y="2743929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0" name="Google Shape;2350;p52"/>
              <p:cNvSpPr/>
              <p:nvPr/>
            </p:nvSpPr>
            <p:spPr>
              <a:xfrm>
                <a:off x="871498" y="2743929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1" name="Google Shape;2351;p52"/>
              <p:cNvSpPr/>
              <p:nvPr/>
            </p:nvSpPr>
            <p:spPr>
              <a:xfrm>
                <a:off x="930310" y="2743929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2" name="Google Shape;2352;p52"/>
              <p:cNvSpPr/>
              <p:nvPr/>
            </p:nvSpPr>
            <p:spPr>
              <a:xfrm>
                <a:off x="697830" y="2933625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3" name="Google Shape;2353;p52"/>
              <p:cNvSpPr/>
              <p:nvPr/>
            </p:nvSpPr>
            <p:spPr>
              <a:xfrm>
                <a:off x="753990" y="2933625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4" name="Google Shape;2354;p52"/>
              <p:cNvSpPr/>
              <p:nvPr/>
            </p:nvSpPr>
            <p:spPr>
              <a:xfrm>
                <a:off x="812802" y="2933625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5" name="Google Shape;2355;p52"/>
              <p:cNvSpPr/>
              <p:nvPr/>
            </p:nvSpPr>
            <p:spPr>
              <a:xfrm>
                <a:off x="871498" y="2933625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6" name="Google Shape;2356;p52"/>
              <p:cNvSpPr/>
              <p:nvPr/>
            </p:nvSpPr>
            <p:spPr>
              <a:xfrm>
                <a:off x="930310" y="2933625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7" name="Google Shape;2357;p52"/>
              <p:cNvSpPr/>
              <p:nvPr/>
            </p:nvSpPr>
            <p:spPr>
              <a:xfrm>
                <a:off x="697830" y="3126088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8" name="Google Shape;2358;p52"/>
              <p:cNvSpPr/>
              <p:nvPr/>
            </p:nvSpPr>
            <p:spPr>
              <a:xfrm>
                <a:off x="753990" y="3126088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9" name="Google Shape;2359;p52"/>
              <p:cNvSpPr/>
              <p:nvPr/>
            </p:nvSpPr>
            <p:spPr>
              <a:xfrm>
                <a:off x="812802" y="3126088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0" name="Google Shape;2360;p52"/>
              <p:cNvSpPr/>
              <p:nvPr/>
            </p:nvSpPr>
            <p:spPr>
              <a:xfrm>
                <a:off x="871498" y="3126088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1" name="Google Shape;2361;p52"/>
              <p:cNvSpPr/>
              <p:nvPr/>
            </p:nvSpPr>
            <p:spPr>
              <a:xfrm>
                <a:off x="930310" y="3126088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2" name="Google Shape;2362;p52"/>
              <p:cNvSpPr/>
              <p:nvPr/>
            </p:nvSpPr>
            <p:spPr>
              <a:xfrm>
                <a:off x="697830" y="3315784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3" name="Google Shape;2363;p52"/>
              <p:cNvSpPr/>
              <p:nvPr/>
            </p:nvSpPr>
            <p:spPr>
              <a:xfrm>
                <a:off x="753990" y="3315784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4" name="Google Shape;2364;p52"/>
              <p:cNvSpPr/>
              <p:nvPr/>
            </p:nvSpPr>
            <p:spPr>
              <a:xfrm>
                <a:off x="812802" y="3315784"/>
                <a:ext cx="21449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5" name="Google Shape;2365;p52"/>
              <p:cNvSpPr/>
              <p:nvPr/>
            </p:nvSpPr>
            <p:spPr>
              <a:xfrm>
                <a:off x="871498" y="3315784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6" name="Google Shape;2366;p52"/>
              <p:cNvSpPr/>
              <p:nvPr/>
            </p:nvSpPr>
            <p:spPr>
              <a:xfrm>
                <a:off x="930310" y="3315784"/>
                <a:ext cx="21564" cy="58926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367" name="Google Shape;2367;p52"/>
            <p:cNvGrpSpPr/>
            <p:nvPr/>
          </p:nvGrpSpPr>
          <p:grpSpPr>
            <a:xfrm>
              <a:off x="-247213" y="3447411"/>
              <a:ext cx="2626563" cy="1773805"/>
              <a:chOff x="-247213" y="3447411"/>
              <a:chExt cx="2626563" cy="1773805"/>
            </a:xfrm>
          </p:grpSpPr>
          <p:sp>
            <p:nvSpPr>
              <p:cNvPr id="2368" name="Google Shape;2368;p52"/>
              <p:cNvSpPr/>
              <p:nvPr/>
            </p:nvSpPr>
            <p:spPr>
              <a:xfrm>
                <a:off x="-247213" y="3447411"/>
                <a:ext cx="2626563" cy="1773805"/>
              </a:xfrm>
              <a:custGeom>
                <a:avLst/>
                <a:gdLst/>
                <a:ahLst/>
                <a:cxnLst/>
                <a:rect l="l" t="t" r="r" b="b"/>
                <a:pathLst>
                  <a:path w="26769" h="18078" extrusionOk="0">
                    <a:moveTo>
                      <a:pt x="1" y="1"/>
                    </a:moveTo>
                    <a:lnTo>
                      <a:pt x="1" y="18031"/>
                    </a:lnTo>
                    <a:lnTo>
                      <a:pt x="13049" y="18031"/>
                    </a:lnTo>
                    <a:lnTo>
                      <a:pt x="13049" y="18078"/>
                    </a:lnTo>
                    <a:lnTo>
                      <a:pt x="26003" y="18078"/>
                    </a:lnTo>
                    <a:cubicBezTo>
                      <a:pt x="26003" y="18078"/>
                      <a:pt x="26768" y="11867"/>
                      <a:pt x="22435" y="7973"/>
                    </a:cubicBezTo>
                    <a:cubicBezTo>
                      <a:pt x="19538" y="5354"/>
                      <a:pt x="13049" y="1"/>
                      <a:pt x="130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9" name="Google Shape;2369;p52"/>
              <p:cNvSpPr/>
              <p:nvPr/>
            </p:nvSpPr>
            <p:spPr>
              <a:xfrm>
                <a:off x="-247213" y="3447411"/>
                <a:ext cx="1348555" cy="1773805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8078" extrusionOk="0">
                    <a:moveTo>
                      <a:pt x="1" y="18078"/>
                    </a:moveTo>
                    <a:lnTo>
                      <a:pt x="1" y="1"/>
                    </a:lnTo>
                    <a:cubicBezTo>
                      <a:pt x="1" y="1"/>
                      <a:pt x="6490" y="5354"/>
                      <a:pt x="9410" y="7973"/>
                    </a:cubicBezTo>
                    <a:cubicBezTo>
                      <a:pt x="13744" y="11867"/>
                      <a:pt x="12956" y="18078"/>
                      <a:pt x="12956" y="18078"/>
                    </a:cubicBez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0" name="Google Shape;2370;p52"/>
              <p:cNvSpPr/>
              <p:nvPr/>
            </p:nvSpPr>
            <p:spPr>
              <a:xfrm>
                <a:off x="-247213" y="4679899"/>
                <a:ext cx="2501460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5494" h="395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25494" y="395"/>
                    </a:lnTo>
                    <a:cubicBezTo>
                      <a:pt x="25470" y="279"/>
                      <a:pt x="25424" y="140"/>
                      <a:pt x="253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1" name="Google Shape;2371;p52"/>
              <p:cNvSpPr/>
              <p:nvPr/>
            </p:nvSpPr>
            <p:spPr>
              <a:xfrm>
                <a:off x="-247213" y="4825509"/>
                <a:ext cx="2535606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5842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5841" y="394"/>
                    </a:lnTo>
                    <a:cubicBezTo>
                      <a:pt x="25818" y="255"/>
                      <a:pt x="25795" y="139"/>
                      <a:pt x="25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2" name="Google Shape;2372;p52"/>
              <p:cNvSpPr/>
              <p:nvPr/>
            </p:nvSpPr>
            <p:spPr>
              <a:xfrm>
                <a:off x="-247213" y="4971022"/>
                <a:ext cx="2551501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6004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6003" y="394"/>
                    </a:lnTo>
                    <a:cubicBezTo>
                      <a:pt x="26003" y="278"/>
                      <a:pt x="26003" y="139"/>
                      <a:pt x="25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3" name="Google Shape;2373;p52"/>
              <p:cNvSpPr/>
              <p:nvPr/>
            </p:nvSpPr>
            <p:spPr>
              <a:xfrm>
                <a:off x="-247213" y="5114277"/>
                <a:ext cx="2556015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6050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6050" y="394"/>
                    </a:lnTo>
                    <a:lnTo>
                      <a:pt x="260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4" name="Google Shape;2374;p52"/>
              <p:cNvSpPr/>
              <p:nvPr/>
            </p:nvSpPr>
            <p:spPr>
              <a:xfrm>
                <a:off x="-247213" y="4245619"/>
                <a:ext cx="2258124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3014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3014" y="394"/>
                    </a:lnTo>
                    <a:cubicBezTo>
                      <a:pt x="22875" y="255"/>
                      <a:pt x="22736" y="140"/>
                      <a:pt x="22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5" name="Google Shape;2375;p52"/>
              <p:cNvSpPr/>
              <p:nvPr/>
            </p:nvSpPr>
            <p:spPr>
              <a:xfrm>
                <a:off x="-247213" y="3956851"/>
                <a:ext cx="1932955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19700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19700" y="394"/>
                    </a:lnTo>
                    <a:lnTo>
                      <a:pt x="192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6" name="Google Shape;2376;p52"/>
              <p:cNvSpPr/>
              <p:nvPr/>
            </p:nvSpPr>
            <p:spPr>
              <a:xfrm>
                <a:off x="-247213" y="3665729"/>
                <a:ext cx="1589635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16201" h="395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16200" y="395"/>
                    </a:lnTo>
                    <a:lnTo>
                      <a:pt x="1573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7" name="Google Shape;2377;p52"/>
              <p:cNvSpPr/>
              <p:nvPr/>
            </p:nvSpPr>
            <p:spPr>
              <a:xfrm>
                <a:off x="-247213" y="3811339"/>
                <a:ext cx="1762424" cy="38659"/>
              </a:xfrm>
              <a:custGeom>
                <a:avLst/>
                <a:gdLst/>
                <a:ahLst/>
                <a:cxnLst/>
                <a:rect l="l" t="t" r="r" b="b"/>
                <a:pathLst>
                  <a:path w="17962" h="394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17962" y="394"/>
                    </a:lnTo>
                    <a:lnTo>
                      <a:pt x="174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8" name="Google Shape;2378;p52"/>
              <p:cNvSpPr/>
              <p:nvPr/>
            </p:nvSpPr>
            <p:spPr>
              <a:xfrm>
                <a:off x="-247213" y="4534387"/>
                <a:ext cx="2449162" cy="41014"/>
              </a:xfrm>
              <a:custGeom>
                <a:avLst/>
                <a:gdLst/>
                <a:ahLst/>
                <a:cxnLst/>
                <a:rect l="l" t="t" r="r" b="b"/>
                <a:pathLst>
                  <a:path w="24961" h="418" extrusionOk="0">
                    <a:moveTo>
                      <a:pt x="1" y="1"/>
                    </a:moveTo>
                    <a:lnTo>
                      <a:pt x="1" y="418"/>
                    </a:lnTo>
                    <a:lnTo>
                      <a:pt x="24961" y="418"/>
                    </a:lnTo>
                    <a:cubicBezTo>
                      <a:pt x="24891" y="279"/>
                      <a:pt x="24845" y="140"/>
                      <a:pt x="24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9" name="Google Shape;2379;p52"/>
              <p:cNvSpPr/>
              <p:nvPr/>
            </p:nvSpPr>
            <p:spPr>
              <a:xfrm>
                <a:off x="-247213" y="4391131"/>
                <a:ext cx="2371844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4173" h="395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24173" y="395"/>
                    </a:lnTo>
                    <a:cubicBezTo>
                      <a:pt x="24080" y="256"/>
                      <a:pt x="23987" y="117"/>
                      <a:pt x="23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0" name="Google Shape;2380;p52"/>
              <p:cNvSpPr/>
              <p:nvPr/>
            </p:nvSpPr>
            <p:spPr>
              <a:xfrm>
                <a:off x="-247213" y="4100107"/>
                <a:ext cx="2098974" cy="38757"/>
              </a:xfrm>
              <a:custGeom>
                <a:avLst/>
                <a:gdLst/>
                <a:ahLst/>
                <a:cxnLst/>
                <a:rect l="l" t="t" r="r" b="b"/>
                <a:pathLst>
                  <a:path w="21392" h="395" extrusionOk="0">
                    <a:moveTo>
                      <a:pt x="1" y="0"/>
                    </a:moveTo>
                    <a:lnTo>
                      <a:pt x="1" y="394"/>
                    </a:lnTo>
                    <a:lnTo>
                      <a:pt x="21392" y="394"/>
                    </a:lnTo>
                    <a:lnTo>
                      <a:pt x="20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399" name="Google Shape;2399;p52"/>
          <p:cNvGrpSpPr/>
          <p:nvPr/>
        </p:nvGrpSpPr>
        <p:grpSpPr>
          <a:xfrm>
            <a:off x="7910978" y="2244172"/>
            <a:ext cx="1233010" cy="3858699"/>
            <a:chOff x="8129181" y="1527935"/>
            <a:chExt cx="1233010" cy="3858699"/>
          </a:xfrm>
        </p:grpSpPr>
        <p:sp>
          <p:nvSpPr>
            <p:cNvPr id="2400" name="Google Shape;2400;p52"/>
            <p:cNvSpPr/>
            <p:nvPr/>
          </p:nvSpPr>
          <p:spPr>
            <a:xfrm flipH="1">
              <a:off x="8714016" y="1527935"/>
              <a:ext cx="648175" cy="3858699"/>
            </a:xfrm>
            <a:custGeom>
              <a:avLst/>
              <a:gdLst/>
              <a:ahLst/>
              <a:cxnLst/>
              <a:rect l="l" t="t" r="r" b="b"/>
              <a:pathLst>
                <a:path w="7603" h="45262" extrusionOk="0">
                  <a:moveTo>
                    <a:pt x="1" y="1"/>
                  </a:moveTo>
                  <a:lnTo>
                    <a:pt x="1" y="45262"/>
                  </a:lnTo>
                  <a:lnTo>
                    <a:pt x="760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52"/>
            <p:cNvSpPr/>
            <p:nvPr/>
          </p:nvSpPr>
          <p:spPr>
            <a:xfrm flipH="1">
              <a:off x="8129184" y="1527935"/>
              <a:ext cx="1233007" cy="3858699"/>
            </a:xfrm>
            <a:custGeom>
              <a:avLst/>
              <a:gdLst/>
              <a:ahLst/>
              <a:cxnLst/>
              <a:rect l="l" t="t" r="r" b="b"/>
              <a:pathLst>
                <a:path w="14463" h="45262" extrusionOk="0">
                  <a:moveTo>
                    <a:pt x="1" y="1"/>
                  </a:moveTo>
                  <a:lnTo>
                    <a:pt x="6884" y="45262"/>
                  </a:lnTo>
                  <a:lnTo>
                    <a:pt x="14462" y="45262"/>
                  </a:lnTo>
                  <a:lnTo>
                    <a:pt x="760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02" name="Google Shape;2402;p52"/>
            <p:cNvGrpSpPr/>
            <p:nvPr/>
          </p:nvGrpSpPr>
          <p:grpSpPr>
            <a:xfrm flipH="1">
              <a:off x="8129181" y="1527935"/>
              <a:ext cx="1233007" cy="3858699"/>
              <a:chOff x="1229268" y="1267272"/>
              <a:chExt cx="1233007" cy="3858699"/>
            </a:xfrm>
          </p:grpSpPr>
          <p:sp>
            <p:nvSpPr>
              <p:cNvPr id="2403" name="Google Shape;2403;p52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4" name="Google Shape;2404;p52"/>
              <p:cNvSpPr/>
              <p:nvPr/>
            </p:nvSpPr>
            <p:spPr>
              <a:xfrm>
                <a:off x="1229268" y="1267272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405" name="Google Shape;2405;p52"/>
            <p:cNvGrpSpPr/>
            <p:nvPr/>
          </p:nvGrpSpPr>
          <p:grpSpPr>
            <a:xfrm flipH="1">
              <a:off x="8261581" y="1703811"/>
              <a:ext cx="1100610" cy="2803618"/>
              <a:chOff x="1076156" y="1443149"/>
              <a:chExt cx="1100610" cy="2803618"/>
            </a:xfrm>
          </p:grpSpPr>
          <p:sp>
            <p:nvSpPr>
              <p:cNvPr id="2406" name="Google Shape;2406;p52"/>
              <p:cNvSpPr/>
              <p:nvPr/>
            </p:nvSpPr>
            <p:spPr>
              <a:xfrm>
                <a:off x="1076156" y="4215053"/>
                <a:ext cx="11006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910" y="372"/>
                    </a:lnTo>
                    <a:lnTo>
                      <a:pt x="12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7" name="Google Shape;2407;p52"/>
              <p:cNvSpPr/>
              <p:nvPr/>
            </p:nvSpPr>
            <p:spPr>
              <a:xfrm>
                <a:off x="1076156" y="3290403"/>
                <a:ext cx="96036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1264" y="372"/>
                    </a:lnTo>
                    <a:lnTo>
                      <a:pt x="111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8" name="Google Shape;2408;p52"/>
              <p:cNvSpPr/>
              <p:nvPr/>
            </p:nvSpPr>
            <p:spPr>
              <a:xfrm>
                <a:off x="1076156" y="4061001"/>
                <a:ext cx="10769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632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2631" y="371"/>
                    </a:lnTo>
                    <a:lnTo>
                      <a:pt x="125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9" name="Google Shape;2409;p52"/>
              <p:cNvSpPr/>
              <p:nvPr/>
            </p:nvSpPr>
            <p:spPr>
              <a:xfrm>
                <a:off x="1076156" y="3906865"/>
                <a:ext cx="10532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2353" y="371"/>
                    </a:lnTo>
                    <a:lnTo>
                      <a:pt x="123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0" name="Google Shape;2410;p52"/>
              <p:cNvSpPr/>
              <p:nvPr/>
            </p:nvSpPr>
            <p:spPr>
              <a:xfrm>
                <a:off x="1076156" y="3598676"/>
                <a:ext cx="10077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82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1820" y="371"/>
                    </a:lnTo>
                    <a:lnTo>
                      <a:pt x="117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1" name="Google Shape;2411;p52"/>
              <p:cNvSpPr/>
              <p:nvPr/>
            </p:nvSpPr>
            <p:spPr>
              <a:xfrm>
                <a:off x="1076156" y="3444540"/>
                <a:ext cx="98407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1543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1542" y="371"/>
                    </a:lnTo>
                    <a:lnTo>
                      <a:pt x="1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2" name="Google Shape;2412;p52"/>
              <p:cNvSpPr/>
              <p:nvPr/>
            </p:nvSpPr>
            <p:spPr>
              <a:xfrm>
                <a:off x="1076156" y="3752728"/>
                <a:ext cx="1029509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2075" y="372"/>
                    </a:lnTo>
                    <a:lnTo>
                      <a:pt x="120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3" name="Google Shape;2413;p52"/>
              <p:cNvSpPr/>
              <p:nvPr/>
            </p:nvSpPr>
            <p:spPr>
              <a:xfrm>
                <a:off x="1076156" y="1597200"/>
                <a:ext cx="7035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8251" y="372"/>
                    </a:lnTo>
                    <a:lnTo>
                      <a:pt x="81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4" name="Google Shape;2414;p52"/>
              <p:cNvSpPr/>
              <p:nvPr/>
            </p:nvSpPr>
            <p:spPr>
              <a:xfrm>
                <a:off x="1076156" y="2059525"/>
                <a:ext cx="772643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062" y="372"/>
                    </a:lnTo>
                    <a:lnTo>
                      <a:pt x="90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5" name="Google Shape;2415;p52"/>
              <p:cNvSpPr/>
              <p:nvPr/>
            </p:nvSpPr>
            <p:spPr>
              <a:xfrm>
                <a:off x="1076156" y="1905474"/>
                <a:ext cx="74894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784" y="371"/>
                    </a:lnTo>
                    <a:lnTo>
                      <a:pt x="87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6" name="Google Shape;2416;p52"/>
              <p:cNvSpPr/>
              <p:nvPr/>
            </p:nvSpPr>
            <p:spPr>
              <a:xfrm>
                <a:off x="1076156" y="3136351"/>
                <a:ext cx="9365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986" y="371"/>
                    </a:lnTo>
                    <a:lnTo>
                      <a:pt x="109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7" name="Google Shape;2417;p52"/>
              <p:cNvSpPr/>
              <p:nvPr/>
            </p:nvSpPr>
            <p:spPr>
              <a:xfrm>
                <a:off x="1076156" y="1751337"/>
                <a:ext cx="72720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8529" y="371"/>
                    </a:lnTo>
                    <a:lnTo>
                      <a:pt x="84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8" name="Google Shape;2418;p52"/>
              <p:cNvSpPr/>
              <p:nvPr/>
            </p:nvSpPr>
            <p:spPr>
              <a:xfrm>
                <a:off x="1076156" y="1443149"/>
                <a:ext cx="679803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7973" y="371"/>
                    </a:lnTo>
                    <a:lnTo>
                      <a:pt x="79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9" name="Google Shape;2419;p52"/>
              <p:cNvSpPr/>
              <p:nvPr/>
            </p:nvSpPr>
            <p:spPr>
              <a:xfrm>
                <a:off x="1076156" y="2213662"/>
                <a:ext cx="7963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341" y="371"/>
                    </a:lnTo>
                    <a:lnTo>
                      <a:pt x="92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0" name="Google Shape;2420;p52"/>
              <p:cNvSpPr/>
              <p:nvPr/>
            </p:nvSpPr>
            <p:spPr>
              <a:xfrm>
                <a:off x="1076156" y="2984175"/>
                <a:ext cx="91288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708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0708" y="372"/>
                    </a:lnTo>
                    <a:lnTo>
                      <a:pt x="106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1" name="Google Shape;2421;p52"/>
              <p:cNvSpPr/>
              <p:nvPr/>
            </p:nvSpPr>
            <p:spPr>
              <a:xfrm>
                <a:off x="1076156" y="2830124"/>
                <a:ext cx="88918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430" y="371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2" name="Google Shape;2422;p52"/>
              <p:cNvSpPr/>
              <p:nvPr/>
            </p:nvSpPr>
            <p:spPr>
              <a:xfrm>
                <a:off x="1076156" y="2675987"/>
                <a:ext cx="8674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0175" y="371"/>
                    </a:lnTo>
                    <a:lnTo>
                      <a:pt x="101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3" name="Google Shape;2423;p52"/>
              <p:cNvSpPr/>
              <p:nvPr/>
            </p:nvSpPr>
            <p:spPr>
              <a:xfrm>
                <a:off x="1076156" y="2521850"/>
                <a:ext cx="843744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9897" y="372"/>
                    </a:lnTo>
                    <a:lnTo>
                      <a:pt x="98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4" name="Google Shape;2424;p52"/>
              <p:cNvSpPr/>
              <p:nvPr/>
            </p:nvSpPr>
            <p:spPr>
              <a:xfrm>
                <a:off x="1076156" y="2367799"/>
                <a:ext cx="820044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9619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9619" y="371"/>
                    </a:lnTo>
                    <a:lnTo>
                      <a:pt x="9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25" name="Google Shape;2425;p52"/>
            <p:cNvSpPr/>
            <p:nvPr/>
          </p:nvSpPr>
          <p:spPr>
            <a:xfrm flipH="1">
              <a:off x="8237881" y="4629852"/>
              <a:ext cx="1124310" cy="31714"/>
            </a:xfrm>
            <a:custGeom>
              <a:avLst/>
              <a:gdLst/>
              <a:ahLst/>
              <a:cxnLst/>
              <a:rect l="l" t="t" r="r" b="b"/>
              <a:pathLst>
                <a:path w="13188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188" y="371"/>
                  </a:lnTo>
                  <a:lnTo>
                    <a:pt x="13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6" name="Google Shape;2426;p52"/>
            <p:cNvSpPr/>
            <p:nvPr/>
          </p:nvSpPr>
          <p:spPr>
            <a:xfrm flipH="1">
              <a:off x="8145041" y="5246314"/>
              <a:ext cx="1217150" cy="31629"/>
            </a:xfrm>
            <a:custGeom>
              <a:avLst/>
              <a:gdLst/>
              <a:ahLst/>
              <a:cxnLst/>
              <a:rect l="l" t="t" r="r" b="b"/>
              <a:pathLst>
                <a:path w="14277" h="371" extrusionOk="0">
                  <a:moveTo>
                    <a:pt x="1" y="0"/>
                  </a:moveTo>
                  <a:lnTo>
                    <a:pt x="1" y="371"/>
                  </a:lnTo>
                  <a:lnTo>
                    <a:pt x="14277" y="371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7" name="Google Shape;2427;p52"/>
            <p:cNvSpPr/>
            <p:nvPr/>
          </p:nvSpPr>
          <p:spPr>
            <a:xfrm flipH="1">
              <a:off x="8168741" y="5092177"/>
              <a:ext cx="1193450" cy="31714"/>
            </a:xfrm>
            <a:custGeom>
              <a:avLst/>
              <a:gdLst/>
              <a:ahLst/>
              <a:cxnLst/>
              <a:rect l="l" t="t" r="r" b="b"/>
              <a:pathLst>
                <a:path w="13999" h="372" extrusionOk="0">
                  <a:moveTo>
                    <a:pt x="1" y="1"/>
                  </a:moveTo>
                  <a:lnTo>
                    <a:pt x="1" y="371"/>
                  </a:lnTo>
                  <a:lnTo>
                    <a:pt x="13999" y="371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8" name="Google Shape;2428;p52"/>
            <p:cNvSpPr/>
            <p:nvPr/>
          </p:nvSpPr>
          <p:spPr>
            <a:xfrm flipH="1">
              <a:off x="8192441" y="4938041"/>
              <a:ext cx="1169750" cy="31714"/>
            </a:xfrm>
            <a:custGeom>
              <a:avLst/>
              <a:gdLst/>
              <a:ahLst/>
              <a:cxnLst/>
              <a:rect l="l" t="t" r="r" b="b"/>
              <a:pathLst>
                <a:path w="13721" h="372" extrusionOk="0">
                  <a:moveTo>
                    <a:pt x="1" y="1"/>
                  </a:moveTo>
                  <a:lnTo>
                    <a:pt x="1" y="372"/>
                  </a:lnTo>
                  <a:lnTo>
                    <a:pt x="13721" y="372"/>
                  </a:lnTo>
                  <a:lnTo>
                    <a:pt x="13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9" name="Google Shape;2429;p52"/>
            <p:cNvSpPr/>
            <p:nvPr/>
          </p:nvSpPr>
          <p:spPr>
            <a:xfrm flipH="1">
              <a:off x="8214180" y="4783989"/>
              <a:ext cx="1148010" cy="31714"/>
            </a:xfrm>
            <a:custGeom>
              <a:avLst/>
              <a:gdLst/>
              <a:ahLst/>
              <a:cxnLst/>
              <a:rect l="l" t="t" r="r" b="b"/>
              <a:pathLst>
                <a:path w="13466" h="372" extrusionOk="0">
                  <a:moveTo>
                    <a:pt x="1" y="0"/>
                  </a:moveTo>
                  <a:lnTo>
                    <a:pt x="1" y="371"/>
                  </a:lnTo>
                  <a:lnTo>
                    <a:pt x="13466" y="371"/>
                  </a:lnTo>
                  <a:lnTo>
                    <a:pt x="133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" name="Speech Bubble: Rectangle with Corners Rounded 3"/>
          <p:cNvSpPr/>
          <p:nvPr/>
        </p:nvSpPr>
        <p:spPr>
          <a:xfrm>
            <a:off x="214075" y="291280"/>
            <a:ext cx="8606472" cy="4524302"/>
          </a:xfrm>
          <a:custGeom>
            <a:avLst/>
            <a:gdLst>
              <a:gd name="connsiteX0" fmla="*/ 0 w 8606472"/>
              <a:gd name="connsiteY0" fmla="*/ 754065 h 4524302"/>
              <a:gd name="connsiteX1" fmla="*/ 754065 w 8606472"/>
              <a:gd name="connsiteY1" fmla="*/ 0 h 4524302"/>
              <a:gd name="connsiteX2" fmla="*/ 1107845 w 8606472"/>
              <a:gd name="connsiteY2" fmla="*/ 0 h 4524302"/>
              <a:gd name="connsiteX3" fmla="*/ 1434412 w 8606472"/>
              <a:gd name="connsiteY3" fmla="*/ 0 h 4524302"/>
              <a:gd name="connsiteX4" fmla="*/ 1434412 w 8606472"/>
              <a:gd name="connsiteY4" fmla="*/ 0 h 4524302"/>
              <a:gd name="connsiteX5" fmla="*/ 1993833 w 8606472"/>
              <a:gd name="connsiteY5" fmla="*/ 0 h 4524302"/>
              <a:gd name="connsiteX6" fmla="*/ 2553253 w 8606472"/>
              <a:gd name="connsiteY6" fmla="*/ 0 h 4524302"/>
              <a:gd name="connsiteX7" fmla="*/ 3112674 w 8606472"/>
              <a:gd name="connsiteY7" fmla="*/ 0 h 4524302"/>
              <a:gd name="connsiteX8" fmla="*/ 3586030 w 8606472"/>
              <a:gd name="connsiteY8" fmla="*/ 0 h 4524302"/>
              <a:gd name="connsiteX9" fmla="*/ 4161991 w 8606472"/>
              <a:gd name="connsiteY9" fmla="*/ 0 h 4524302"/>
              <a:gd name="connsiteX10" fmla="*/ 4652624 w 8606472"/>
              <a:gd name="connsiteY10" fmla="*/ 0 h 4524302"/>
              <a:gd name="connsiteX11" fmla="*/ 5143258 w 8606472"/>
              <a:gd name="connsiteY11" fmla="*/ 0 h 4524302"/>
              <a:gd name="connsiteX12" fmla="*/ 5633891 w 8606472"/>
              <a:gd name="connsiteY12" fmla="*/ 0 h 4524302"/>
              <a:gd name="connsiteX13" fmla="*/ 6252516 w 8606472"/>
              <a:gd name="connsiteY13" fmla="*/ 0 h 4524302"/>
              <a:gd name="connsiteX14" fmla="*/ 6828477 w 8606472"/>
              <a:gd name="connsiteY14" fmla="*/ 0 h 4524302"/>
              <a:gd name="connsiteX15" fmla="*/ 7852407 w 8606472"/>
              <a:gd name="connsiteY15" fmla="*/ 0 h 4524302"/>
              <a:gd name="connsiteX16" fmla="*/ 8606472 w 8606472"/>
              <a:gd name="connsiteY16" fmla="*/ 754065 h 4524302"/>
              <a:gd name="connsiteX17" fmla="*/ 8606472 w 8606472"/>
              <a:gd name="connsiteY17" fmla="*/ 1225343 h 4524302"/>
              <a:gd name="connsiteX18" fmla="*/ 8606472 w 8606472"/>
              <a:gd name="connsiteY18" fmla="*/ 1696621 h 4524302"/>
              <a:gd name="connsiteX19" fmla="*/ 8606472 w 8606472"/>
              <a:gd name="connsiteY19" fmla="*/ 2111345 h 4524302"/>
              <a:gd name="connsiteX20" fmla="*/ 8606472 w 8606472"/>
              <a:gd name="connsiteY20" fmla="*/ 2639176 h 4524302"/>
              <a:gd name="connsiteX21" fmla="*/ 8606472 w 8606472"/>
              <a:gd name="connsiteY21" fmla="*/ 2639176 h 4524302"/>
              <a:gd name="connsiteX22" fmla="*/ 8606472 w 8606472"/>
              <a:gd name="connsiteY22" fmla="*/ 3170782 h 4524302"/>
              <a:gd name="connsiteX23" fmla="*/ 8606472 w 8606472"/>
              <a:gd name="connsiteY23" fmla="*/ 3770252 h 4524302"/>
              <a:gd name="connsiteX24" fmla="*/ 8606472 w 8606472"/>
              <a:gd name="connsiteY24" fmla="*/ 3770237 h 4524302"/>
              <a:gd name="connsiteX25" fmla="*/ 7852407 w 8606472"/>
              <a:gd name="connsiteY25" fmla="*/ 4524302 h 4524302"/>
              <a:gd name="connsiteX26" fmla="*/ 7404437 w 8606472"/>
              <a:gd name="connsiteY26" fmla="*/ 4524302 h 4524302"/>
              <a:gd name="connsiteX27" fmla="*/ 6913804 w 8606472"/>
              <a:gd name="connsiteY27" fmla="*/ 4524302 h 4524302"/>
              <a:gd name="connsiteX28" fmla="*/ 6337843 w 8606472"/>
              <a:gd name="connsiteY28" fmla="*/ 4524302 h 4524302"/>
              <a:gd name="connsiteX29" fmla="*/ 5804546 w 8606472"/>
              <a:gd name="connsiteY29" fmla="*/ 4524302 h 4524302"/>
              <a:gd name="connsiteX30" fmla="*/ 5271249 w 8606472"/>
              <a:gd name="connsiteY30" fmla="*/ 4524302 h 4524302"/>
              <a:gd name="connsiteX31" fmla="*/ 4823279 w 8606472"/>
              <a:gd name="connsiteY31" fmla="*/ 4524302 h 4524302"/>
              <a:gd name="connsiteX32" fmla="*/ 4247318 w 8606472"/>
              <a:gd name="connsiteY32" fmla="*/ 4524302 h 4524302"/>
              <a:gd name="connsiteX33" fmla="*/ 3586030 w 8606472"/>
              <a:gd name="connsiteY33" fmla="*/ 4524302 h 4524302"/>
              <a:gd name="connsiteX34" fmla="*/ 3238194 w 8606472"/>
              <a:gd name="connsiteY34" fmla="*/ 4707159 h 4524302"/>
              <a:gd name="connsiteX35" fmla="*/ 2879601 w 8606472"/>
              <a:gd name="connsiteY35" fmla="*/ 4895672 h 4524302"/>
              <a:gd name="connsiteX36" fmla="*/ 2510250 w 8606472"/>
              <a:gd name="connsiteY36" fmla="*/ 5089840 h 4524302"/>
              <a:gd name="connsiteX37" fmla="*/ 2183912 w 8606472"/>
              <a:gd name="connsiteY37" fmla="*/ 4918293 h 4524302"/>
              <a:gd name="connsiteX38" fmla="*/ 1836058 w 8606472"/>
              <a:gd name="connsiteY38" fmla="*/ 4735436 h 4524302"/>
              <a:gd name="connsiteX39" fmla="*/ 1434412 w 8606472"/>
              <a:gd name="connsiteY39" fmla="*/ 4524302 h 4524302"/>
              <a:gd name="connsiteX40" fmla="*/ 1080632 w 8606472"/>
              <a:gd name="connsiteY40" fmla="*/ 4524302 h 4524302"/>
              <a:gd name="connsiteX41" fmla="*/ 754065 w 8606472"/>
              <a:gd name="connsiteY41" fmla="*/ 4524302 h 4524302"/>
              <a:gd name="connsiteX42" fmla="*/ 0 w 8606472"/>
              <a:gd name="connsiteY42" fmla="*/ 3770237 h 4524302"/>
              <a:gd name="connsiteX43" fmla="*/ 0 w 8606472"/>
              <a:gd name="connsiteY43" fmla="*/ 3770252 h 4524302"/>
              <a:gd name="connsiteX44" fmla="*/ 0 w 8606472"/>
              <a:gd name="connsiteY44" fmla="*/ 3182092 h 4524302"/>
              <a:gd name="connsiteX45" fmla="*/ 0 w 8606472"/>
              <a:gd name="connsiteY45" fmla="*/ 2639176 h 4524302"/>
              <a:gd name="connsiteX46" fmla="*/ 0 w 8606472"/>
              <a:gd name="connsiteY46" fmla="*/ 2639176 h 4524302"/>
              <a:gd name="connsiteX47" fmla="*/ 0 w 8606472"/>
              <a:gd name="connsiteY47" fmla="*/ 2130196 h 4524302"/>
              <a:gd name="connsiteX48" fmla="*/ 0 w 8606472"/>
              <a:gd name="connsiteY48" fmla="*/ 1696621 h 4524302"/>
              <a:gd name="connsiteX49" fmla="*/ 0 w 8606472"/>
              <a:gd name="connsiteY49" fmla="*/ 1225343 h 4524302"/>
              <a:gd name="connsiteX50" fmla="*/ 0 w 8606472"/>
              <a:gd name="connsiteY50" fmla="*/ 754065 h 452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606472" h="4524302" fill="none" extrusionOk="0">
                <a:moveTo>
                  <a:pt x="0" y="754065"/>
                </a:moveTo>
                <a:cubicBezTo>
                  <a:pt x="-47694" y="290214"/>
                  <a:pt x="294764" y="-100534"/>
                  <a:pt x="754065" y="0"/>
                </a:cubicBezTo>
                <a:cubicBezTo>
                  <a:pt x="889128" y="-29873"/>
                  <a:pt x="1018618" y="3179"/>
                  <a:pt x="1107845" y="0"/>
                </a:cubicBezTo>
                <a:cubicBezTo>
                  <a:pt x="1197072" y="-3179"/>
                  <a:pt x="1272207" y="23045"/>
                  <a:pt x="1434412" y="0"/>
                </a:cubicBezTo>
                <a:lnTo>
                  <a:pt x="1434412" y="0"/>
                </a:lnTo>
                <a:cubicBezTo>
                  <a:pt x="1557059" y="-58288"/>
                  <a:pt x="1867094" y="46309"/>
                  <a:pt x="1993833" y="0"/>
                </a:cubicBezTo>
                <a:cubicBezTo>
                  <a:pt x="2120572" y="-46309"/>
                  <a:pt x="2329617" y="62049"/>
                  <a:pt x="2553253" y="0"/>
                </a:cubicBezTo>
                <a:cubicBezTo>
                  <a:pt x="2776889" y="-62049"/>
                  <a:pt x="2908298" y="66235"/>
                  <a:pt x="3112674" y="0"/>
                </a:cubicBezTo>
                <a:cubicBezTo>
                  <a:pt x="3317050" y="-66235"/>
                  <a:pt x="3415384" y="16039"/>
                  <a:pt x="3586030" y="0"/>
                </a:cubicBezTo>
                <a:cubicBezTo>
                  <a:pt x="3724687" y="-66847"/>
                  <a:pt x="3921565" y="15293"/>
                  <a:pt x="4161991" y="0"/>
                </a:cubicBezTo>
                <a:cubicBezTo>
                  <a:pt x="4402417" y="-15293"/>
                  <a:pt x="4504429" y="35856"/>
                  <a:pt x="4652624" y="0"/>
                </a:cubicBezTo>
                <a:cubicBezTo>
                  <a:pt x="4800819" y="-35856"/>
                  <a:pt x="4987626" y="17470"/>
                  <a:pt x="5143258" y="0"/>
                </a:cubicBezTo>
                <a:cubicBezTo>
                  <a:pt x="5298890" y="-17470"/>
                  <a:pt x="5480041" y="12625"/>
                  <a:pt x="5633891" y="0"/>
                </a:cubicBezTo>
                <a:cubicBezTo>
                  <a:pt x="5787741" y="-12625"/>
                  <a:pt x="6007255" y="54915"/>
                  <a:pt x="6252516" y="0"/>
                </a:cubicBezTo>
                <a:cubicBezTo>
                  <a:pt x="6497777" y="-54915"/>
                  <a:pt x="6575553" y="50699"/>
                  <a:pt x="6828477" y="0"/>
                </a:cubicBezTo>
                <a:cubicBezTo>
                  <a:pt x="7081401" y="-50699"/>
                  <a:pt x="7588704" y="47031"/>
                  <a:pt x="7852407" y="0"/>
                </a:cubicBezTo>
                <a:cubicBezTo>
                  <a:pt x="8279393" y="66723"/>
                  <a:pt x="8665496" y="431219"/>
                  <a:pt x="8606472" y="754065"/>
                </a:cubicBezTo>
                <a:cubicBezTo>
                  <a:pt x="8631899" y="962281"/>
                  <a:pt x="8552569" y="1122688"/>
                  <a:pt x="8606472" y="1225343"/>
                </a:cubicBezTo>
                <a:cubicBezTo>
                  <a:pt x="8660375" y="1327998"/>
                  <a:pt x="8558465" y="1566435"/>
                  <a:pt x="8606472" y="1696621"/>
                </a:cubicBezTo>
                <a:cubicBezTo>
                  <a:pt x="8654479" y="1826807"/>
                  <a:pt x="8587040" y="1967004"/>
                  <a:pt x="8606472" y="2111345"/>
                </a:cubicBezTo>
                <a:cubicBezTo>
                  <a:pt x="8625904" y="2255686"/>
                  <a:pt x="8546094" y="2419044"/>
                  <a:pt x="8606472" y="2639176"/>
                </a:cubicBezTo>
                <a:lnTo>
                  <a:pt x="8606472" y="2639176"/>
                </a:lnTo>
                <a:cubicBezTo>
                  <a:pt x="8637715" y="2834128"/>
                  <a:pt x="8580192" y="2927867"/>
                  <a:pt x="8606472" y="3170782"/>
                </a:cubicBezTo>
                <a:cubicBezTo>
                  <a:pt x="8632752" y="3413697"/>
                  <a:pt x="8538366" y="3615551"/>
                  <a:pt x="8606472" y="3770252"/>
                </a:cubicBezTo>
                <a:cubicBezTo>
                  <a:pt x="8606471" y="3770246"/>
                  <a:pt x="8606473" y="3770240"/>
                  <a:pt x="8606472" y="3770237"/>
                </a:cubicBezTo>
                <a:cubicBezTo>
                  <a:pt x="8622722" y="4110064"/>
                  <a:pt x="8187512" y="4461962"/>
                  <a:pt x="7852407" y="4524302"/>
                </a:cubicBezTo>
                <a:cubicBezTo>
                  <a:pt x="7654935" y="4556419"/>
                  <a:pt x="7544362" y="4475453"/>
                  <a:pt x="7404437" y="4524302"/>
                </a:cubicBezTo>
                <a:cubicBezTo>
                  <a:pt x="7264512" y="4573151"/>
                  <a:pt x="7137856" y="4499604"/>
                  <a:pt x="6913804" y="4524302"/>
                </a:cubicBezTo>
                <a:cubicBezTo>
                  <a:pt x="6689752" y="4549000"/>
                  <a:pt x="6549356" y="4473093"/>
                  <a:pt x="6337843" y="4524302"/>
                </a:cubicBezTo>
                <a:cubicBezTo>
                  <a:pt x="6126330" y="4575511"/>
                  <a:pt x="6012580" y="4512768"/>
                  <a:pt x="5804546" y="4524302"/>
                </a:cubicBezTo>
                <a:cubicBezTo>
                  <a:pt x="5596512" y="4535836"/>
                  <a:pt x="5473575" y="4476066"/>
                  <a:pt x="5271249" y="4524302"/>
                </a:cubicBezTo>
                <a:cubicBezTo>
                  <a:pt x="5068923" y="4572538"/>
                  <a:pt x="4928034" y="4486140"/>
                  <a:pt x="4823279" y="4524302"/>
                </a:cubicBezTo>
                <a:cubicBezTo>
                  <a:pt x="4718524" y="4562464"/>
                  <a:pt x="4458946" y="4508969"/>
                  <a:pt x="4247318" y="4524302"/>
                </a:cubicBezTo>
                <a:cubicBezTo>
                  <a:pt x="4035690" y="4539635"/>
                  <a:pt x="3910822" y="4500607"/>
                  <a:pt x="3586030" y="4524302"/>
                </a:cubicBezTo>
                <a:cubicBezTo>
                  <a:pt x="3458598" y="4616703"/>
                  <a:pt x="3356478" y="4618639"/>
                  <a:pt x="3238194" y="4707159"/>
                </a:cubicBezTo>
                <a:cubicBezTo>
                  <a:pt x="3119910" y="4795679"/>
                  <a:pt x="2939932" y="4814301"/>
                  <a:pt x="2879601" y="4895672"/>
                </a:cubicBezTo>
                <a:cubicBezTo>
                  <a:pt x="2819270" y="4977043"/>
                  <a:pt x="2649543" y="4981443"/>
                  <a:pt x="2510250" y="5089840"/>
                </a:cubicBezTo>
                <a:cubicBezTo>
                  <a:pt x="2407662" y="5038007"/>
                  <a:pt x="2342607" y="5001400"/>
                  <a:pt x="2183912" y="4918293"/>
                </a:cubicBezTo>
                <a:cubicBezTo>
                  <a:pt x="2025217" y="4835186"/>
                  <a:pt x="1975343" y="4769667"/>
                  <a:pt x="1836058" y="4735436"/>
                </a:cubicBezTo>
                <a:cubicBezTo>
                  <a:pt x="1696773" y="4701205"/>
                  <a:pt x="1538231" y="4550791"/>
                  <a:pt x="1434412" y="4524302"/>
                </a:cubicBezTo>
                <a:cubicBezTo>
                  <a:pt x="1282970" y="4534448"/>
                  <a:pt x="1217489" y="4514184"/>
                  <a:pt x="1080632" y="4524302"/>
                </a:cubicBezTo>
                <a:cubicBezTo>
                  <a:pt x="943775" y="4534420"/>
                  <a:pt x="824014" y="4499528"/>
                  <a:pt x="754065" y="4524302"/>
                </a:cubicBezTo>
                <a:cubicBezTo>
                  <a:pt x="296146" y="4529648"/>
                  <a:pt x="-74066" y="4188875"/>
                  <a:pt x="0" y="3770237"/>
                </a:cubicBezTo>
                <a:cubicBezTo>
                  <a:pt x="1" y="3770243"/>
                  <a:pt x="-2" y="3770248"/>
                  <a:pt x="0" y="3770252"/>
                </a:cubicBezTo>
                <a:cubicBezTo>
                  <a:pt x="-50560" y="3611034"/>
                  <a:pt x="36148" y="3329168"/>
                  <a:pt x="0" y="3182092"/>
                </a:cubicBezTo>
                <a:cubicBezTo>
                  <a:pt x="-36148" y="3035016"/>
                  <a:pt x="46399" y="2784861"/>
                  <a:pt x="0" y="2639176"/>
                </a:cubicBezTo>
                <a:lnTo>
                  <a:pt x="0" y="2639176"/>
                </a:lnTo>
                <a:cubicBezTo>
                  <a:pt x="-18247" y="2435462"/>
                  <a:pt x="28871" y="2355896"/>
                  <a:pt x="0" y="2130196"/>
                </a:cubicBezTo>
                <a:cubicBezTo>
                  <a:pt x="-28871" y="1904496"/>
                  <a:pt x="49086" y="1835173"/>
                  <a:pt x="0" y="1696621"/>
                </a:cubicBezTo>
                <a:cubicBezTo>
                  <a:pt x="-49086" y="1558069"/>
                  <a:pt x="52016" y="1417392"/>
                  <a:pt x="0" y="1225343"/>
                </a:cubicBezTo>
                <a:cubicBezTo>
                  <a:pt x="-52016" y="1033294"/>
                  <a:pt x="25169" y="961669"/>
                  <a:pt x="0" y="754065"/>
                </a:cubicBezTo>
                <a:close/>
              </a:path>
              <a:path w="8606472" h="4524302" stroke="0" extrusionOk="0">
                <a:moveTo>
                  <a:pt x="0" y="754065"/>
                </a:moveTo>
                <a:cubicBezTo>
                  <a:pt x="-62394" y="318394"/>
                  <a:pt x="376496" y="14209"/>
                  <a:pt x="754065" y="0"/>
                </a:cubicBezTo>
                <a:cubicBezTo>
                  <a:pt x="879123" y="-35270"/>
                  <a:pt x="918993" y="1686"/>
                  <a:pt x="1080632" y="0"/>
                </a:cubicBezTo>
                <a:cubicBezTo>
                  <a:pt x="1242271" y="-1686"/>
                  <a:pt x="1326329" y="17787"/>
                  <a:pt x="1434412" y="0"/>
                </a:cubicBezTo>
                <a:lnTo>
                  <a:pt x="1434412" y="0"/>
                </a:lnTo>
                <a:cubicBezTo>
                  <a:pt x="1542219" y="-37491"/>
                  <a:pt x="1768942" y="39076"/>
                  <a:pt x="1907768" y="0"/>
                </a:cubicBezTo>
                <a:cubicBezTo>
                  <a:pt x="2046594" y="-39076"/>
                  <a:pt x="2287753" y="9053"/>
                  <a:pt x="2467189" y="0"/>
                </a:cubicBezTo>
                <a:cubicBezTo>
                  <a:pt x="2646625" y="-9053"/>
                  <a:pt x="2842998" y="6558"/>
                  <a:pt x="2962061" y="0"/>
                </a:cubicBezTo>
                <a:cubicBezTo>
                  <a:pt x="3081124" y="-6558"/>
                  <a:pt x="3331651" y="2690"/>
                  <a:pt x="3586030" y="0"/>
                </a:cubicBezTo>
                <a:cubicBezTo>
                  <a:pt x="3857626" y="-61105"/>
                  <a:pt x="3914572" y="42901"/>
                  <a:pt x="4161991" y="0"/>
                </a:cubicBezTo>
                <a:cubicBezTo>
                  <a:pt x="4409410" y="-42901"/>
                  <a:pt x="4541755" y="9023"/>
                  <a:pt x="4695288" y="0"/>
                </a:cubicBezTo>
                <a:cubicBezTo>
                  <a:pt x="4848821" y="-9023"/>
                  <a:pt x="5105348" y="30836"/>
                  <a:pt x="5228585" y="0"/>
                </a:cubicBezTo>
                <a:cubicBezTo>
                  <a:pt x="5351822" y="-30836"/>
                  <a:pt x="5500521" y="10637"/>
                  <a:pt x="5719219" y="0"/>
                </a:cubicBezTo>
                <a:cubicBezTo>
                  <a:pt x="5937917" y="-10637"/>
                  <a:pt x="6043265" y="10261"/>
                  <a:pt x="6252516" y="0"/>
                </a:cubicBezTo>
                <a:cubicBezTo>
                  <a:pt x="6461767" y="-10261"/>
                  <a:pt x="6545977" y="43306"/>
                  <a:pt x="6700485" y="0"/>
                </a:cubicBezTo>
                <a:cubicBezTo>
                  <a:pt x="6854993" y="-43306"/>
                  <a:pt x="7001703" y="39344"/>
                  <a:pt x="7276446" y="0"/>
                </a:cubicBezTo>
                <a:cubicBezTo>
                  <a:pt x="7551189" y="-39344"/>
                  <a:pt x="7669055" y="53384"/>
                  <a:pt x="7852407" y="0"/>
                </a:cubicBezTo>
                <a:cubicBezTo>
                  <a:pt x="8307236" y="104584"/>
                  <a:pt x="8592033" y="342833"/>
                  <a:pt x="8606472" y="754065"/>
                </a:cubicBezTo>
                <a:cubicBezTo>
                  <a:pt x="8645571" y="921049"/>
                  <a:pt x="8598681" y="984041"/>
                  <a:pt x="8606472" y="1206492"/>
                </a:cubicBezTo>
                <a:cubicBezTo>
                  <a:pt x="8614263" y="1428943"/>
                  <a:pt x="8604899" y="1468656"/>
                  <a:pt x="8606472" y="1696621"/>
                </a:cubicBezTo>
                <a:cubicBezTo>
                  <a:pt x="8608045" y="1924586"/>
                  <a:pt x="8594277" y="2009231"/>
                  <a:pt x="8606472" y="2167898"/>
                </a:cubicBezTo>
                <a:cubicBezTo>
                  <a:pt x="8618667" y="2326565"/>
                  <a:pt x="8593110" y="2464010"/>
                  <a:pt x="8606472" y="2639176"/>
                </a:cubicBezTo>
                <a:lnTo>
                  <a:pt x="8606472" y="2639176"/>
                </a:lnTo>
                <a:cubicBezTo>
                  <a:pt x="8666113" y="2907927"/>
                  <a:pt x="8579709" y="2941423"/>
                  <a:pt x="8606472" y="3227336"/>
                </a:cubicBezTo>
                <a:cubicBezTo>
                  <a:pt x="8633235" y="3513249"/>
                  <a:pt x="8583296" y="3542363"/>
                  <a:pt x="8606472" y="3770252"/>
                </a:cubicBezTo>
                <a:cubicBezTo>
                  <a:pt x="8606472" y="3770249"/>
                  <a:pt x="8606473" y="3770242"/>
                  <a:pt x="8606472" y="3770237"/>
                </a:cubicBezTo>
                <a:cubicBezTo>
                  <a:pt x="8586467" y="4077743"/>
                  <a:pt x="8166885" y="4523161"/>
                  <a:pt x="7852407" y="4524302"/>
                </a:cubicBezTo>
                <a:cubicBezTo>
                  <a:pt x="7741780" y="4567795"/>
                  <a:pt x="7506859" y="4498999"/>
                  <a:pt x="7361774" y="4524302"/>
                </a:cubicBezTo>
                <a:cubicBezTo>
                  <a:pt x="7216689" y="4549605"/>
                  <a:pt x="7022931" y="4469001"/>
                  <a:pt x="6785813" y="4524302"/>
                </a:cubicBezTo>
                <a:cubicBezTo>
                  <a:pt x="6548695" y="4579603"/>
                  <a:pt x="6356370" y="4460876"/>
                  <a:pt x="6209852" y="4524302"/>
                </a:cubicBezTo>
                <a:cubicBezTo>
                  <a:pt x="6063334" y="4587728"/>
                  <a:pt x="5853347" y="4523552"/>
                  <a:pt x="5719219" y="4524302"/>
                </a:cubicBezTo>
                <a:cubicBezTo>
                  <a:pt x="5585091" y="4525052"/>
                  <a:pt x="5294949" y="4464982"/>
                  <a:pt x="5185921" y="4524302"/>
                </a:cubicBezTo>
                <a:cubicBezTo>
                  <a:pt x="5076893" y="4583622"/>
                  <a:pt x="4823299" y="4479707"/>
                  <a:pt x="4695288" y="4524302"/>
                </a:cubicBezTo>
                <a:cubicBezTo>
                  <a:pt x="4567277" y="4568897"/>
                  <a:pt x="4421715" y="4523390"/>
                  <a:pt x="4204655" y="4524302"/>
                </a:cubicBezTo>
                <a:cubicBezTo>
                  <a:pt x="3987595" y="4525214"/>
                  <a:pt x="3796215" y="4517759"/>
                  <a:pt x="3586030" y="4524302"/>
                </a:cubicBezTo>
                <a:cubicBezTo>
                  <a:pt x="3495461" y="4620845"/>
                  <a:pt x="3319001" y="4643971"/>
                  <a:pt x="3205921" y="4724125"/>
                </a:cubicBezTo>
                <a:cubicBezTo>
                  <a:pt x="3092841" y="4804280"/>
                  <a:pt x="2924111" y="4833172"/>
                  <a:pt x="2847328" y="4912638"/>
                </a:cubicBezTo>
                <a:cubicBezTo>
                  <a:pt x="2770545" y="4992104"/>
                  <a:pt x="2602106" y="5023354"/>
                  <a:pt x="2510250" y="5089840"/>
                </a:cubicBezTo>
                <a:cubicBezTo>
                  <a:pt x="2379226" y="5071761"/>
                  <a:pt x="2331174" y="4993737"/>
                  <a:pt x="2173154" y="4912638"/>
                </a:cubicBezTo>
                <a:cubicBezTo>
                  <a:pt x="2015134" y="4831539"/>
                  <a:pt x="1970051" y="4788772"/>
                  <a:pt x="1803783" y="4718470"/>
                </a:cubicBezTo>
                <a:cubicBezTo>
                  <a:pt x="1637515" y="4648168"/>
                  <a:pt x="1552714" y="4563057"/>
                  <a:pt x="1434412" y="4524302"/>
                </a:cubicBezTo>
                <a:cubicBezTo>
                  <a:pt x="1349481" y="4528713"/>
                  <a:pt x="1193806" y="4502724"/>
                  <a:pt x="1114649" y="4524302"/>
                </a:cubicBezTo>
                <a:cubicBezTo>
                  <a:pt x="1035492" y="4545880"/>
                  <a:pt x="862166" y="4503971"/>
                  <a:pt x="754065" y="4524302"/>
                </a:cubicBezTo>
                <a:cubicBezTo>
                  <a:pt x="265512" y="4423377"/>
                  <a:pt x="-18020" y="4175324"/>
                  <a:pt x="0" y="3770237"/>
                </a:cubicBezTo>
                <a:cubicBezTo>
                  <a:pt x="0" y="3770245"/>
                  <a:pt x="0" y="3770249"/>
                  <a:pt x="0" y="3770252"/>
                </a:cubicBezTo>
                <a:cubicBezTo>
                  <a:pt x="-67488" y="3563088"/>
                  <a:pt x="37529" y="3451428"/>
                  <a:pt x="0" y="3204714"/>
                </a:cubicBezTo>
                <a:cubicBezTo>
                  <a:pt x="-37529" y="2958000"/>
                  <a:pt x="6900" y="2887031"/>
                  <a:pt x="0" y="2639176"/>
                </a:cubicBezTo>
                <a:lnTo>
                  <a:pt x="0" y="2639176"/>
                </a:lnTo>
                <a:cubicBezTo>
                  <a:pt x="-48446" y="2528066"/>
                  <a:pt x="51291" y="2407746"/>
                  <a:pt x="0" y="2205600"/>
                </a:cubicBezTo>
                <a:cubicBezTo>
                  <a:pt x="-51291" y="2003454"/>
                  <a:pt x="11352" y="1886090"/>
                  <a:pt x="0" y="1772025"/>
                </a:cubicBezTo>
                <a:cubicBezTo>
                  <a:pt x="-11352" y="1657961"/>
                  <a:pt x="43552" y="1511938"/>
                  <a:pt x="0" y="1338449"/>
                </a:cubicBezTo>
                <a:cubicBezTo>
                  <a:pt x="-43552" y="1164960"/>
                  <a:pt x="14693" y="953393"/>
                  <a:pt x="0" y="754065"/>
                </a:cubicBezTo>
                <a:close/>
              </a:path>
            </a:pathLst>
          </a:cu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/>
          <p:cNvSpPr/>
          <p:nvPr/>
        </p:nvSpPr>
        <p:spPr>
          <a:xfrm>
            <a:off x="496752" y="1007991"/>
            <a:ext cx="423603" cy="412827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48DA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591" y="905884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8251" y="92201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010" y="1653470"/>
            <a:ext cx="1012404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cities and smart living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Linking final consonants to initial vowels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Stative verbs in the continuous form and Linking verbs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69" y="39066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CONSOLIDATION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56"/>
          <p:cNvSpPr/>
          <p:nvPr/>
        </p:nvSpPr>
        <p:spPr>
          <a:xfrm>
            <a:off x="511744" y="5098270"/>
            <a:ext cx="13896" cy="59336"/>
          </a:xfrm>
          <a:custGeom>
            <a:avLst/>
            <a:gdLst/>
            <a:ahLst/>
            <a:cxnLst/>
            <a:rect l="l" t="t" r="r" b="b"/>
            <a:pathLst>
              <a:path w="163" h="696" extrusionOk="0">
                <a:moveTo>
                  <a:pt x="162" y="47"/>
                </a:moveTo>
                <a:lnTo>
                  <a:pt x="0" y="0"/>
                </a:lnTo>
                <a:lnTo>
                  <a:pt x="0" y="695"/>
                </a:lnTo>
                <a:lnTo>
                  <a:pt x="162" y="672"/>
                </a:lnTo>
                <a:close/>
              </a:path>
            </a:pathLst>
          </a:custGeom>
          <a:solidFill>
            <a:srgbClr val="0913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613" name="Google Shape;2613;p56"/>
          <p:cNvGrpSpPr/>
          <p:nvPr/>
        </p:nvGrpSpPr>
        <p:grpSpPr>
          <a:xfrm>
            <a:off x="-526582" y="1111167"/>
            <a:ext cx="5185104" cy="4502823"/>
            <a:chOff x="-526582" y="1111167"/>
            <a:chExt cx="5185104" cy="4502823"/>
          </a:xfrm>
        </p:grpSpPr>
        <p:sp>
          <p:nvSpPr>
            <p:cNvPr id="2614" name="Google Shape;2614;p56"/>
            <p:cNvSpPr/>
            <p:nvPr/>
          </p:nvSpPr>
          <p:spPr>
            <a:xfrm>
              <a:off x="495887" y="5086420"/>
              <a:ext cx="45525" cy="45525"/>
            </a:xfrm>
            <a:custGeom>
              <a:avLst/>
              <a:gdLst/>
              <a:ahLst/>
              <a:cxnLst/>
              <a:rect l="l" t="t" r="r" b="b"/>
              <a:pathLst>
                <a:path w="534" h="534" extrusionOk="0">
                  <a:moveTo>
                    <a:pt x="534" y="255"/>
                  </a:moveTo>
                  <a:cubicBezTo>
                    <a:pt x="534" y="417"/>
                    <a:pt x="418" y="533"/>
                    <a:pt x="256" y="533"/>
                  </a:cubicBezTo>
                  <a:cubicBezTo>
                    <a:pt x="117" y="533"/>
                    <a:pt x="1" y="417"/>
                    <a:pt x="1" y="255"/>
                  </a:cubicBezTo>
                  <a:cubicBezTo>
                    <a:pt x="1" y="116"/>
                    <a:pt x="117" y="0"/>
                    <a:pt x="256" y="0"/>
                  </a:cubicBezTo>
                  <a:cubicBezTo>
                    <a:pt x="418" y="0"/>
                    <a:pt x="534" y="116"/>
                    <a:pt x="534" y="25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5" name="Google Shape;2615;p56"/>
            <p:cNvSpPr/>
            <p:nvPr/>
          </p:nvSpPr>
          <p:spPr>
            <a:xfrm>
              <a:off x="495887" y="5086420"/>
              <a:ext cx="45525" cy="45525"/>
            </a:xfrm>
            <a:custGeom>
              <a:avLst/>
              <a:gdLst/>
              <a:ahLst/>
              <a:cxnLst/>
              <a:rect l="l" t="t" r="r" b="b"/>
              <a:pathLst>
                <a:path w="534" h="534" extrusionOk="0">
                  <a:moveTo>
                    <a:pt x="534" y="255"/>
                  </a:moveTo>
                  <a:cubicBezTo>
                    <a:pt x="534" y="417"/>
                    <a:pt x="418" y="533"/>
                    <a:pt x="256" y="533"/>
                  </a:cubicBezTo>
                  <a:cubicBezTo>
                    <a:pt x="117" y="533"/>
                    <a:pt x="1" y="417"/>
                    <a:pt x="1" y="255"/>
                  </a:cubicBezTo>
                  <a:cubicBezTo>
                    <a:pt x="1" y="116"/>
                    <a:pt x="117" y="0"/>
                    <a:pt x="256" y="0"/>
                  </a:cubicBezTo>
                  <a:cubicBezTo>
                    <a:pt x="418" y="0"/>
                    <a:pt x="534" y="116"/>
                    <a:pt x="534" y="25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16" name="Google Shape;2616;p56"/>
            <p:cNvGrpSpPr/>
            <p:nvPr/>
          </p:nvGrpSpPr>
          <p:grpSpPr>
            <a:xfrm>
              <a:off x="2415181" y="1111167"/>
              <a:ext cx="897059" cy="3898952"/>
              <a:chOff x="2415181" y="1111167"/>
              <a:chExt cx="897059" cy="3898952"/>
            </a:xfrm>
          </p:grpSpPr>
          <p:sp>
            <p:nvSpPr>
              <p:cNvPr id="2617" name="Google Shape;2617;p56"/>
              <p:cNvSpPr/>
              <p:nvPr/>
            </p:nvSpPr>
            <p:spPr>
              <a:xfrm>
                <a:off x="2691819" y="2188771"/>
                <a:ext cx="345849" cy="2821348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24034" extrusionOk="0">
                    <a:moveTo>
                      <a:pt x="4056" y="24033"/>
                    </a:moveTo>
                    <a:lnTo>
                      <a:pt x="0" y="24033"/>
                    </a:lnTo>
                    <a:lnTo>
                      <a:pt x="696" y="1"/>
                    </a:lnTo>
                    <a:lnTo>
                      <a:pt x="3338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8" name="Google Shape;2618;p56"/>
              <p:cNvSpPr/>
              <p:nvPr/>
            </p:nvSpPr>
            <p:spPr>
              <a:xfrm>
                <a:off x="2772799" y="2263673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9" name="Google Shape;2619;p56"/>
              <p:cNvSpPr/>
              <p:nvPr/>
            </p:nvSpPr>
            <p:spPr>
              <a:xfrm>
                <a:off x="2814315" y="2263673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0" name="Google Shape;2620;p56"/>
              <p:cNvSpPr/>
              <p:nvPr/>
            </p:nvSpPr>
            <p:spPr>
              <a:xfrm>
                <a:off x="2857792" y="2263673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1" name="Google Shape;2621;p56"/>
              <p:cNvSpPr/>
              <p:nvPr/>
            </p:nvSpPr>
            <p:spPr>
              <a:xfrm>
                <a:off x="2901183" y="2263673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2" name="Google Shape;2622;p56"/>
              <p:cNvSpPr/>
              <p:nvPr/>
            </p:nvSpPr>
            <p:spPr>
              <a:xfrm>
                <a:off x="2944660" y="2263673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3" name="Google Shape;2623;p56"/>
              <p:cNvSpPr/>
              <p:nvPr/>
            </p:nvSpPr>
            <p:spPr>
              <a:xfrm>
                <a:off x="2512024" y="1111167"/>
                <a:ext cx="703376" cy="872829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10268" extrusionOk="0">
                    <a:moveTo>
                      <a:pt x="4126" y="1"/>
                    </a:moveTo>
                    <a:cubicBezTo>
                      <a:pt x="3917" y="1"/>
                      <a:pt x="3755" y="3523"/>
                      <a:pt x="3500" y="5377"/>
                    </a:cubicBezTo>
                    <a:cubicBezTo>
                      <a:pt x="3454" y="5609"/>
                      <a:pt x="3361" y="5841"/>
                      <a:pt x="3199" y="6026"/>
                    </a:cubicBezTo>
                    <a:cubicBezTo>
                      <a:pt x="2341" y="7046"/>
                      <a:pt x="0" y="9248"/>
                      <a:pt x="0" y="9248"/>
                    </a:cubicBezTo>
                    <a:lnTo>
                      <a:pt x="4102" y="10267"/>
                    </a:lnTo>
                    <a:lnTo>
                      <a:pt x="8251" y="9248"/>
                    </a:lnTo>
                    <a:cubicBezTo>
                      <a:pt x="8251" y="9248"/>
                      <a:pt x="5933" y="7046"/>
                      <a:pt x="5029" y="6026"/>
                    </a:cubicBezTo>
                    <a:cubicBezTo>
                      <a:pt x="4890" y="5841"/>
                      <a:pt x="4798" y="5609"/>
                      <a:pt x="4751" y="5377"/>
                    </a:cubicBezTo>
                    <a:cubicBezTo>
                      <a:pt x="4496" y="3523"/>
                      <a:pt x="4334" y="1"/>
                      <a:pt x="41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4" name="Google Shape;2624;p56"/>
              <p:cNvSpPr/>
              <p:nvPr/>
            </p:nvSpPr>
            <p:spPr>
              <a:xfrm>
                <a:off x="2462665" y="1914980"/>
                <a:ext cx="802179" cy="307378"/>
              </a:xfrm>
              <a:custGeom>
                <a:avLst/>
                <a:gdLst/>
                <a:ahLst/>
                <a:cxnLst/>
                <a:rect l="l" t="t" r="r" b="b"/>
                <a:pathLst>
                  <a:path w="9410" h="3616" extrusionOk="0">
                    <a:moveTo>
                      <a:pt x="4705" y="0"/>
                    </a:moveTo>
                    <a:lnTo>
                      <a:pt x="0" y="0"/>
                    </a:lnTo>
                    <a:cubicBezTo>
                      <a:pt x="2735" y="1646"/>
                      <a:pt x="3384" y="3476"/>
                      <a:pt x="3384" y="3476"/>
                    </a:cubicBezTo>
                    <a:lnTo>
                      <a:pt x="3384" y="3476"/>
                    </a:lnTo>
                    <a:cubicBezTo>
                      <a:pt x="3384" y="3546"/>
                      <a:pt x="3963" y="3616"/>
                      <a:pt x="4705" y="3616"/>
                    </a:cubicBezTo>
                    <a:cubicBezTo>
                      <a:pt x="5446" y="3616"/>
                      <a:pt x="6049" y="3546"/>
                      <a:pt x="6049" y="3476"/>
                    </a:cubicBezTo>
                    <a:cubicBezTo>
                      <a:pt x="6049" y="3476"/>
                      <a:pt x="6675" y="1646"/>
                      <a:pt x="94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5" name="Google Shape;2625;p56"/>
              <p:cNvSpPr/>
              <p:nvPr/>
            </p:nvSpPr>
            <p:spPr>
              <a:xfrm>
                <a:off x="2415181" y="1863722"/>
                <a:ext cx="897059" cy="94696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1114" extrusionOk="0">
                    <a:moveTo>
                      <a:pt x="10522" y="557"/>
                    </a:moveTo>
                    <a:cubicBezTo>
                      <a:pt x="10522" y="858"/>
                      <a:pt x="8159" y="1113"/>
                      <a:pt x="5262" y="1113"/>
                    </a:cubicBezTo>
                    <a:cubicBezTo>
                      <a:pt x="2365" y="1113"/>
                      <a:pt x="1" y="858"/>
                      <a:pt x="1" y="557"/>
                    </a:cubicBezTo>
                    <a:cubicBezTo>
                      <a:pt x="1" y="279"/>
                      <a:pt x="2365" y="1"/>
                      <a:pt x="5262" y="1"/>
                    </a:cubicBezTo>
                    <a:cubicBezTo>
                      <a:pt x="8159" y="1"/>
                      <a:pt x="10522" y="279"/>
                      <a:pt x="10522" y="55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6" name="Google Shape;2626;p56"/>
              <p:cNvSpPr/>
              <p:nvPr/>
            </p:nvSpPr>
            <p:spPr>
              <a:xfrm>
                <a:off x="2772799" y="2405463"/>
                <a:ext cx="15856" cy="4148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7" name="Google Shape;2627;p56"/>
              <p:cNvSpPr/>
              <p:nvPr/>
            </p:nvSpPr>
            <p:spPr>
              <a:xfrm>
                <a:off x="2814315" y="2405463"/>
                <a:ext cx="15856" cy="4148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8" name="Google Shape;2628;p56"/>
              <p:cNvSpPr/>
              <p:nvPr/>
            </p:nvSpPr>
            <p:spPr>
              <a:xfrm>
                <a:off x="2857792" y="2405463"/>
                <a:ext cx="15856" cy="4148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9" name="Google Shape;2629;p56"/>
              <p:cNvSpPr/>
              <p:nvPr/>
            </p:nvSpPr>
            <p:spPr>
              <a:xfrm>
                <a:off x="2901183" y="2405463"/>
                <a:ext cx="15941" cy="41482"/>
              </a:xfrm>
              <a:custGeom>
                <a:avLst/>
                <a:gdLst/>
                <a:ahLst/>
                <a:cxnLst/>
                <a:rect l="l" t="t" r="r" b="b"/>
                <a:pathLst>
                  <a:path w="187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0" name="Google Shape;2630;p56"/>
              <p:cNvSpPr/>
              <p:nvPr/>
            </p:nvSpPr>
            <p:spPr>
              <a:xfrm>
                <a:off x="2944660" y="2405463"/>
                <a:ext cx="15941" cy="41482"/>
              </a:xfrm>
              <a:custGeom>
                <a:avLst/>
                <a:gdLst/>
                <a:ahLst/>
                <a:cxnLst/>
                <a:rect l="l" t="t" r="r" b="b"/>
                <a:pathLst>
                  <a:path w="187" h="488" extrusionOk="0">
                    <a:moveTo>
                      <a:pt x="1" y="1"/>
                    </a:moveTo>
                    <a:lnTo>
                      <a:pt x="1" y="487"/>
                    </a:lnTo>
                    <a:lnTo>
                      <a:pt x="186" y="487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1" name="Google Shape;2631;p56"/>
              <p:cNvSpPr/>
              <p:nvPr/>
            </p:nvSpPr>
            <p:spPr>
              <a:xfrm>
                <a:off x="2772799" y="2545382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2" name="Google Shape;2632;p56"/>
              <p:cNvSpPr/>
              <p:nvPr/>
            </p:nvSpPr>
            <p:spPr>
              <a:xfrm>
                <a:off x="2814315" y="2545382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3" name="Google Shape;2633;p56"/>
              <p:cNvSpPr/>
              <p:nvPr/>
            </p:nvSpPr>
            <p:spPr>
              <a:xfrm>
                <a:off x="2857792" y="2545382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4" name="Google Shape;2634;p56"/>
              <p:cNvSpPr/>
              <p:nvPr/>
            </p:nvSpPr>
            <p:spPr>
              <a:xfrm>
                <a:off x="2901183" y="2545382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5" name="Google Shape;2635;p56"/>
              <p:cNvSpPr/>
              <p:nvPr/>
            </p:nvSpPr>
            <p:spPr>
              <a:xfrm>
                <a:off x="2944660" y="2545382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6" name="Google Shape;2636;p56"/>
              <p:cNvSpPr/>
              <p:nvPr/>
            </p:nvSpPr>
            <p:spPr>
              <a:xfrm>
                <a:off x="2772799" y="2685216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7" name="Google Shape;2637;p56"/>
              <p:cNvSpPr/>
              <p:nvPr/>
            </p:nvSpPr>
            <p:spPr>
              <a:xfrm>
                <a:off x="2814315" y="2685216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8" name="Google Shape;2638;p56"/>
              <p:cNvSpPr/>
              <p:nvPr/>
            </p:nvSpPr>
            <p:spPr>
              <a:xfrm>
                <a:off x="2857792" y="2685216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9" name="Google Shape;2639;p56"/>
              <p:cNvSpPr/>
              <p:nvPr/>
            </p:nvSpPr>
            <p:spPr>
              <a:xfrm>
                <a:off x="2901183" y="2685216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0" name="Google Shape;2640;p56"/>
              <p:cNvSpPr/>
              <p:nvPr/>
            </p:nvSpPr>
            <p:spPr>
              <a:xfrm>
                <a:off x="2944660" y="2685216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1" name="Google Shape;2641;p56"/>
              <p:cNvSpPr/>
              <p:nvPr/>
            </p:nvSpPr>
            <p:spPr>
              <a:xfrm>
                <a:off x="2772799" y="2827091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2" name="Google Shape;2642;p56"/>
              <p:cNvSpPr/>
              <p:nvPr/>
            </p:nvSpPr>
            <p:spPr>
              <a:xfrm>
                <a:off x="2814315" y="2827091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3" name="Google Shape;2643;p56"/>
              <p:cNvSpPr/>
              <p:nvPr/>
            </p:nvSpPr>
            <p:spPr>
              <a:xfrm>
                <a:off x="2857792" y="2827091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4" name="Google Shape;2644;p56"/>
              <p:cNvSpPr/>
              <p:nvPr/>
            </p:nvSpPr>
            <p:spPr>
              <a:xfrm>
                <a:off x="2901183" y="2827091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5" name="Google Shape;2645;p56"/>
              <p:cNvSpPr/>
              <p:nvPr/>
            </p:nvSpPr>
            <p:spPr>
              <a:xfrm>
                <a:off x="2944660" y="2827091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6" name="Google Shape;2646;p56"/>
              <p:cNvSpPr/>
              <p:nvPr/>
            </p:nvSpPr>
            <p:spPr>
              <a:xfrm>
                <a:off x="2772799" y="2966925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7" name="Google Shape;2647;p56"/>
              <p:cNvSpPr/>
              <p:nvPr/>
            </p:nvSpPr>
            <p:spPr>
              <a:xfrm>
                <a:off x="2814315" y="2966925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8" name="Google Shape;2648;p56"/>
              <p:cNvSpPr/>
              <p:nvPr/>
            </p:nvSpPr>
            <p:spPr>
              <a:xfrm>
                <a:off x="2857792" y="2966925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9" name="Google Shape;2649;p56"/>
              <p:cNvSpPr/>
              <p:nvPr/>
            </p:nvSpPr>
            <p:spPr>
              <a:xfrm>
                <a:off x="2901183" y="2966925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0" name="Google Shape;2650;p56"/>
              <p:cNvSpPr/>
              <p:nvPr/>
            </p:nvSpPr>
            <p:spPr>
              <a:xfrm>
                <a:off x="2944660" y="2966925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1" name="Google Shape;2651;p56"/>
              <p:cNvSpPr/>
              <p:nvPr/>
            </p:nvSpPr>
            <p:spPr>
              <a:xfrm>
                <a:off x="2772799" y="3108799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2" name="Google Shape;2652;p56"/>
              <p:cNvSpPr/>
              <p:nvPr/>
            </p:nvSpPr>
            <p:spPr>
              <a:xfrm>
                <a:off x="2814315" y="3108799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3" name="Google Shape;2653;p56"/>
              <p:cNvSpPr/>
              <p:nvPr/>
            </p:nvSpPr>
            <p:spPr>
              <a:xfrm>
                <a:off x="2857792" y="3108799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0"/>
                    </a:moveTo>
                    <a:lnTo>
                      <a:pt x="0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4" name="Google Shape;2654;p56"/>
              <p:cNvSpPr/>
              <p:nvPr/>
            </p:nvSpPr>
            <p:spPr>
              <a:xfrm>
                <a:off x="2901183" y="3108799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5" name="Google Shape;2655;p56"/>
              <p:cNvSpPr/>
              <p:nvPr/>
            </p:nvSpPr>
            <p:spPr>
              <a:xfrm>
                <a:off x="2944660" y="3108799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0"/>
                    </a:moveTo>
                    <a:lnTo>
                      <a:pt x="1" y="510"/>
                    </a:lnTo>
                    <a:lnTo>
                      <a:pt x="186" y="51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6" name="Google Shape;2656;p56"/>
              <p:cNvSpPr/>
              <p:nvPr/>
            </p:nvSpPr>
            <p:spPr>
              <a:xfrm>
                <a:off x="2772799" y="3248634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7" name="Google Shape;2657;p56"/>
              <p:cNvSpPr/>
              <p:nvPr/>
            </p:nvSpPr>
            <p:spPr>
              <a:xfrm>
                <a:off x="2814315" y="3248634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8" name="Google Shape;2658;p56"/>
              <p:cNvSpPr/>
              <p:nvPr/>
            </p:nvSpPr>
            <p:spPr>
              <a:xfrm>
                <a:off x="2857792" y="3248634"/>
                <a:ext cx="15856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11" extrusionOk="0">
                    <a:moveTo>
                      <a:pt x="0" y="1"/>
                    </a:moveTo>
                    <a:lnTo>
                      <a:pt x="0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9" name="Google Shape;2659;p56"/>
              <p:cNvSpPr/>
              <p:nvPr/>
            </p:nvSpPr>
            <p:spPr>
              <a:xfrm>
                <a:off x="2901183" y="3248634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0" name="Google Shape;2660;p56"/>
              <p:cNvSpPr/>
              <p:nvPr/>
            </p:nvSpPr>
            <p:spPr>
              <a:xfrm>
                <a:off x="2944660" y="3248634"/>
                <a:ext cx="15941" cy="4343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11" extrusionOk="0">
                    <a:moveTo>
                      <a:pt x="1" y="1"/>
                    </a:moveTo>
                    <a:lnTo>
                      <a:pt x="1" y="511"/>
                    </a:lnTo>
                    <a:lnTo>
                      <a:pt x="186" y="511"/>
                    </a:lnTo>
                    <a:lnTo>
                      <a:pt x="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661" name="Google Shape;2661;p56"/>
            <p:cNvSpPr/>
            <p:nvPr/>
          </p:nvSpPr>
          <p:spPr>
            <a:xfrm>
              <a:off x="1775225" y="1977627"/>
              <a:ext cx="974209" cy="3636344"/>
            </a:xfrm>
            <a:custGeom>
              <a:avLst/>
              <a:gdLst/>
              <a:ahLst/>
              <a:cxnLst/>
              <a:rect l="l" t="t" r="r" b="b"/>
              <a:pathLst>
                <a:path w="11427" h="25401" extrusionOk="0">
                  <a:moveTo>
                    <a:pt x="1" y="0"/>
                  </a:moveTo>
                  <a:lnTo>
                    <a:pt x="1" y="20696"/>
                  </a:lnTo>
                  <a:lnTo>
                    <a:pt x="11426" y="25400"/>
                  </a:lnTo>
                  <a:lnTo>
                    <a:pt x="11426" y="11935"/>
                  </a:lnTo>
                  <a:cubicBezTo>
                    <a:pt x="7023" y="10893"/>
                    <a:pt x="6397" y="4172"/>
                    <a:pt x="6397" y="4172"/>
                  </a:cubicBezTo>
                  <a:lnTo>
                    <a:pt x="2898" y="4172"/>
                  </a:lnTo>
                  <a:lnTo>
                    <a:pt x="28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2" name="Google Shape;2662;p56"/>
            <p:cNvSpPr/>
            <p:nvPr/>
          </p:nvSpPr>
          <p:spPr>
            <a:xfrm>
              <a:off x="-2462" y="2541675"/>
              <a:ext cx="974180" cy="3072314"/>
            </a:xfrm>
            <a:custGeom>
              <a:avLst/>
              <a:gdLst/>
              <a:ahLst/>
              <a:cxnLst/>
              <a:rect l="l" t="t" r="r" b="b"/>
              <a:pathLst>
                <a:path w="11427" h="25401" extrusionOk="0">
                  <a:moveTo>
                    <a:pt x="8529" y="1"/>
                  </a:moveTo>
                  <a:lnTo>
                    <a:pt x="8529" y="4172"/>
                  </a:lnTo>
                  <a:lnTo>
                    <a:pt x="5053" y="4172"/>
                  </a:lnTo>
                  <a:cubicBezTo>
                    <a:pt x="5053" y="4172"/>
                    <a:pt x="4427" y="10893"/>
                    <a:pt x="1" y="11936"/>
                  </a:cubicBezTo>
                  <a:lnTo>
                    <a:pt x="1" y="25401"/>
                  </a:lnTo>
                  <a:lnTo>
                    <a:pt x="11426" y="20696"/>
                  </a:lnTo>
                  <a:lnTo>
                    <a:pt x="11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63" name="Google Shape;2663;p56"/>
            <p:cNvGrpSpPr/>
            <p:nvPr/>
          </p:nvGrpSpPr>
          <p:grpSpPr>
            <a:xfrm flipH="1">
              <a:off x="-526582" y="1798234"/>
              <a:ext cx="1069019" cy="3345106"/>
              <a:chOff x="-3336419" y="1284797"/>
              <a:chExt cx="1233010" cy="3858699"/>
            </a:xfrm>
          </p:grpSpPr>
          <p:sp>
            <p:nvSpPr>
              <p:cNvPr id="2664" name="Google Shape;2664;p56"/>
              <p:cNvSpPr/>
              <p:nvPr/>
            </p:nvSpPr>
            <p:spPr>
              <a:xfrm>
                <a:off x="-3336419" y="1284797"/>
                <a:ext cx="648175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7603" h="45262" extrusionOk="0">
                    <a:moveTo>
                      <a:pt x="1" y="1"/>
                    </a:moveTo>
                    <a:lnTo>
                      <a:pt x="1" y="45262"/>
                    </a:lnTo>
                    <a:lnTo>
                      <a:pt x="760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5" name="Google Shape;2665;p56"/>
              <p:cNvSpPr/>
              <p:nvPr/>
            </p:nvSpPr>
            <p:spPr>
              <a:xfrm>
                <a:off x="-3336419" y="1284797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66" name="Google Shape;2666;p56"/>
              <p:cNvGrpSpPr/>
              <p:nvPr/>
            </p:nvGrpSpPr>
            <p:grpSpPr>
              <a:xfrm>
                <a:off x="-3336416" y="1284797"/>
                <a:ext cx="1233007" cy="3858699"/>
                <a:chOff x="1229268" y="1267272"/>
                <a:chExt cx="1233007" cy="3858699"/>
              </a:xfrm>
            </p:grpSpPr>
            <p:sp>
              <p:nvSpPr>
                <p:cNvPr id="2667" name="Google Shape;2667;p56"/>
                <p:cNvSpPr/>
                <p:nvPr/>
              </p:nvSpPr>
              <p:spPr>
                <a:xfrm>
                  <a:off x="1229268" y="1267272"/>
                  <a:ext cx="1233007" cy="385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3" h="45262" extrusionOk="0">
                      <a:moveTo>
                        <a:pt x="1" y="1"/>
                      </a:moveTo>
                      <a:lnTo>
                        <a:pt x="6884" y="45262"/>
                      </a:lnTo>
                      <a:lnTo>
                        <a:pt x="14462" y="45262"/>
                      </a:lnTo>
                      <a:lnTo>
                        <a:pt x="7602" y="1"/>
                      </a:lnTo>
                      <a:close/>
                    </a:path>
                  </a:pathLst>
                </a:custGeom>
                <a:solidFill>
                  <a:srgbClr val="FFFFFF">
                    <a:alpha val="113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8" name="Google Shape;2668;p56"/>
                <p:cNvSpPr/>
                <p:nvPr/>
              </p:nvSpPr>
              <p:spPr>
                <a:xfrm>
                  <a:off x="1229268" y="1267272"/>
                  <a:ext cx="1233007" cy="385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3" h="45262" extrusionOk="0">
                      <a:moveTo>
                        <a:pt x="1" y="1"/>
                      </a:moveTo>
                      <a:lnTo>
                        <a:pt x="6884" y="45262"/>
                      </a:lnTo>
                      <a:lnTo>
                        <a:pt x="14462" y="45262"/>
                      </a:lnTo>
                      <a:lnTo>
                        <a:pt x="7602" y="1"/>
                      </a:lnTo>
                      <a:close/>
                    </a:path>
                  </a:pathLst>
                </a:custGeom>
                <a:solidFill>
                  <a:srgbClr val="000000">
                    <a:alpha val="3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2669" name="Google Shape;2669;p56"/>
              <p:cNvGrpSpPr/>
              <p:nvPr/>
            </p:nvGrpSpPr>
            <p:grpSpPr>
              <a:xfrm>
                <a:off x="-3336419" y="1460674"/>
                <a:ext cx="1100610" cy="2803618"/>
                <a:chOff x="1076156" y="1443149"/>
                <a:chExt cx="1100610" cy="2803618"/>
              </a:xfrm>
            </p:grpSpPr>
            <p:sp>
              <p:nvSpPr>
                <p:cNvPr id="2670" name="Google Shape;2670;p56"/>
                <p:cNvSpPr/>
                <p:nvPr/>
              </p:nvSpPr>
              <p:spPr>
                <a:xfrm>
                  <a:off x="1076156" y="4215053"/>
                  <a:ext cx="110061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2910" y="372"/>
                      </a:lnTo>
                      <a:lnTo>
                        <a:pt x="128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1" name="Google Shape;2671;p56"/>
                <p:cNvSpPr/>
                <p:nvPr/>
              </p:nvSpPr>
              <p:spPr>
                <a:xfrm>
                  <a:off x="1076156" y="3290403"/>
                  <a:ext cx="96036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5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1264" y="372"/>
                      </a:lnTo>
                      <a:lnTo>
                        <a:pt x="1119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2" name="Google Shape;2672;p56"/>
                <p:cNvSpPr/>
                <p:nvPr/>
              </p:nvSpPr>
              <p:spPr>
                <a:xfrm>
                  <a:off x="1076156" y="4061001"/>
                  <a:ext cx="107691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2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2631" y="371"/>
                      </a:lnTo>
                      <a:lnTo>
                        <a:pt x="1258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3" name="Google Shape;2673;p56"/>
                <p:cNvSpPr/>
                <p:nvPr/>
              </p:nvSpPr>
              <p:spPr>
                <a:xfrm>
                  <a:off x="1076156" y="3906865"/>
                  <a:ext cx="105320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4" h="372" extrusionOk="0">
                      <a:moveTo>
                        <a:pt x="1" y="1"/>
                      </a:moveTo>
                      <a:lnTo>
                        <a:pt x="1" y="371"/>
                      </a:lnTo>
                      <a:lnTo>
                        <a:pt x="12353" y="371"/>
                      </a:lnTo>
                      <a:lnTo>
                        <a:pt x="1230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4" name="Google Shape;2674;p56"/>
                <p:cNvSpPr/>
                <p:nvPr/>
              </p:nvSpPr>
              <p:spPr>
                <a:xfrm>
                  <a:off x="1076156" y="3598676"/>
                  <a:ext cx="100777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1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1820" y="371"/>
                      </a:lnTo>
                      <a:lnTo>
                        <a:pt x="1175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5" name="Google Shape;2675;p56"/>
                <p:cNvSpPr/>
                <p:nvPr/>
              </p:nvSpPr>
              <p:spPr>
                <a:xfrm>
                  <a:off x="1076156" y="3444540"/>
                  <a:ext cx="98407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3" h="372" extrusionOk="0">
                      <a:moveTo>
                        <a:pt x="1" y="1"/>
                      </a:moveTo>
                      <a:lnTo>
                        <a:pt x="1" y="371"/>
                      </a:lnTo>
                      <a:lnTo>
                        <a:pt x="11542" y="371"/>
                      </a:lnTo>
                      <a:lnTo>
                        <a:pt x="114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6" name="Google Shape;2676;p56"/>
                <p:cNvSpPr/>
                <p:nvPr/>
              </p:nvSpPr>
              <p:spPr>
                <a:xfrm>
                  <a:off x="1076156" y="3752728"/>
                  <a:ext cx="102950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2075" y="372"/>
                      </a:lnTo>
                      <a:lnTo>
                        <a:pt x="120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7" name="Google Shape;2677;p56"/>
                <p:cNvSpPr/>
                <p:nvPr/>
              </p:nvSpPr>
              <p:spPr>
                <a:xfrm>
                  <a:off x="1076156" y="1597200"/>
                  <a:ext cx="70350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2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8251" y="372"/>
                      </a:lnTo>
                      <a:lnTo>
                        <a:pt x="818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8" name="Google Shape;2678;p56"/>
                <p:cNvSpPr/>
                <p:nvPr/>
              </p:nvSpPr>
              <p:spPr>
                <a:xfrm>
                  <a:off x="1076156" y="2059525"/>
                  <a:ext cx="772643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9062" y="372"/>
                      </a:lnTo>
                      <a:lnTo>
                        <a:pt x="90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9" name="Google Shape;2679;p56"/>
                <p:cNvSpPr/>
                <p:nvPr/>
              </p:nvSpPr>
              <p:spPr>
                <a:xfrm>
                  <a:off x="1076156" y="1905474"/>
                  <a:ext cx="748943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5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8784" y="371"/>
                      </a:lnTo>
                      <a:lnTo>
                        <a:pt x="87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0" name="Google Shape;2680;p56"/>
                <p:cNvSpPr/>
                <p:nvPr/>
              </p:nvSpPr>
              <p:spPr>
                <a:xfrm>
                  <a:off x="1076156" y="3136351"/>
                  <a:ext cx="93658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6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986" y="371"/>
                      </a:lnTo>
                      <a:lnTo>
                        <a:pt x="109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1" name="Google Shape;2681;p56"/>
                <p:cNvSpPr/>
                <p:nvPr/>
              </p:nvSpPr>
              <p:spPr>
                <a:xfrm>
                  <a:off x="1076156" y="1751337"/>
                  <a:ext cx="72720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8529" y="371"/>
                      </a:lnTo>
                      <a:lnTo>
                        <a:pt x="84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2" name="Google Shape;2682;p56"/>
                <p:cNvSpPr/>
                <p:nvPr/>
              </p:nvSpPr>
              <p:spPr>
                <a:xfrm>
                  <a:off x="1076156" y="1443149"/>
                  <a:ext cx="679803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4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7973" y="371"/>
                      </a:lnTo>
                      <a:lnTo>
                        <a:pt x="79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3" name="Google Shape;2683;p56"/>
                <p:cNvSpPr/>
                <p:nvPr/>
              </p:nvSpPr>
              <p:spPr>
                <a:xfrm>
                  <a:off x="1076156" y="2213662"/>
                  <a:ext cx="7963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1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9341" y="371"/>
                      </a:lnTo>
                      <a:lnTo>
                        <a:pt x="92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4" name="Google Shape;2684;p56"/>
                <p:cNvSpPr/>
                <p:nvPr/>
              </p:nvSpPr>
              <p:spPr>
                <a:xfrm>
                  <a:off x="1076156" y="2984175"/>
                  <a:ext cx="91288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8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0708" y="372"/>
                      </a:lnTo>
                      <a:lnTo>
                        <a:pt x="106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5" name="Google Shape;2685;p56"/>
                <p:cNvSpPr/>
                <p:nvPr/>
              </p:nvSpPr>
              <p:spPr>
                <a:xfrm>
                  <a:off x="1076156" y="2830124"/>
                  <a:ext cx="889184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0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430" y="371"/>
                      </a:lnTo>
                      <a:lnTo>
                        <a:pt x="1038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6" name="Google Shape;2686;p56"/>
                <p:cNvSpPr/>
                <p:nvPr/>
              </p:nvSpPr>
              <p:spPr>
                <a:xfrm>
                  <a:off x="1076156" y="2675987"/>
                  <a:ext cx="8674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5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175" y="371"/>
                      </a:lnTo>
                      <a:lnTo>
                        <a:pt x="10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7" name="Google Shape;2687;p56"/>
                <p:cNvSpPr/>
                <p:nvPr/>
              </p:nvSpPr>
              <p:spPr>
                <a:xfrm>
                  <a:off x="1076156" y="2521850"/>
                  <a:ext cx="8437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7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9897" y="372"/>
                      </a:lnTo>
                      <a:lnTo>
                        <a:pt x="98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8" name="Google Shape;2688;p56"/>
                <p:cNvSpPr/>
                <p:nvPr/>
              </p:nvSpPr>
              <p:spPr>
                <a:xfrm>
                  <a:off x="1076156" y="2367799"/>
                  <a:ext cx="820044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9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9619" y="371"/>
                      </a:ln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689" name="Google Shape;2689;p56"/>
              <p:cNvSpPr/>
              <p:nvPr/>
            </p:nvSpPr>
            <p:spPr>
              <a:xfrm>
                <a:off x="-3336419" y="4386715"/>
                <a:ext cx="11243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188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3188" y="371"/>
                    </a:lnTo>
                    <a:lnTo>
                      <a:pt x="131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0" name="Google Shape;2690;p56"/>
              <p:cNvSpPr/>
              <p:nvPr/>
            </p:nvSpPr>
            <p:spPr>
              <a:xfrm>
                <a:off x="-3336419" y="5003177"/>
                <a:ext cx="1217150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4277" y="371"/>
                    </a:lnTo>
                    <a:lnTo>
                      <a:pt x="142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1" name="Google Shape;2691;p56"/>
              <p:cNvSpPr/>
              <p:nvPr/>
            </p:nvSpPr>
            <p:spPr>
              <a:xfrm>
                <a:off x="-3336419" y="4849040"/>
                <a:ext cx="119345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999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3999" y="371"/>
                    </a:lnTo>
                    <a:lnTo>
                      <a:pt x="139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2" name="Google Shape;2692;p56"/>
              <p:cNvSpPr/>
              <p:nvPr/>
            </p:nvSpPr>
            <p:spPr>
              <a:xfrm>
                <a:off x="-3336419" y="4694903"/>
                <a:ext cx="116975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3721" y="372"/>
                    </a:lnTo>
                    <a:lnTo>
                      <a:pt x="136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3" name="Google Shape;2693;p56"/>
              <p:cNvSpPr/>
              <p:nvPr/>
            </p:nvSpPr>
            <p:spPr>
              <a:xfrm>
                <a:off x="-3336419" y="4540852"/>
                <a:ext cx="11480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46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3466" y="371"/>
                    </a:lnTo>
                    <a:lnTo>
                      <a:pt x="133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694" name="Google Shape;2694;p56"/>
            <p:cNvGrpSpPr/>
            <p:nvPr/>
          </p:nvGrpSpPr>
          <p:grpSpPr>
            <a:xfrm flipH="1">
              <a:off x="847553" y="1284647"/>
              <a:ext cx="1233010" cy="3858699"/>
              <a:chOff x="8129181" y="1527935"/>
              <a:chExt cx="1233010" cy="3858699"/>
            </a:xfrm>
          </p:grpSpPr>
          <p:sp>
            <p:nvSpPr>
              <p:cNvPr id="2695" name="Google Shape;2695;p56"/>
              <p:cNvSpPr/>
              <p:nvPr/>
            </p:nvSpPr>
            <p:spPr>
              <a:xfrm flipH="1">
                <a:off x="8714016" y="1527935"/>
                <a:ext cx="648175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7603" h="45262" extrusionOk="0">
                    <a:moveTo>
                      <a:pt x="1" y="1"/>
                    </a:moveTo>
                    <a:lnTo>
                      <a:pt x="1" y="45262"/>
                    </a:lnTo>
                    <a:lnTo>
                      <a:pt x="760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6" name="Google Shape;2696;p56"/>
              <p:cNvSpPr/>
              <p:nvPr/>
            </p:nvSpPr>
            <p:spPr>
              <a:xfrm flipH="1">
                <a:off x="8129184" y="1527935"/>
                <a:ext cx="1233007" cy="3858699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45262" extrusionOk="0">
                    <a:moveTo>
                      <a:pt x="1" y="1"/>
                    </a:moveTo>
                    <a:lnTo>
                      <a:pt x="6884" y="45262"/>
                    </a:lnTo>
                    <a:lnTo>
                      <a:pt x="14462" y="45262"/>
                    </a:lnTo>
                    <a:lnTo>
                      <a:pt x="76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97" name="Google Shape;2697;p56"/>
              <p:cNvGrpSpPr/>
              <p:nvPr/>
            </p:nvGrpSpPr>
            <p:grpSpPr>
              <a:xfrm flipH="1">
                <a:off x="8129181" y="1527935"/>
                <a:ext cx="1233007" cy="3858699"/>
                <a:chOff x="1229268" y="1267272"/>
                <a:chExt cx="1233007" cy="3858699"/>
              </a:xfrm>
            </p:grpSpPr>
            <p:sp>
              <p:nvSpPr>
                <p:cNvPr id="2698" name="Google Shape;2698;p56"/>
                <p:cNvSpPr/>
                <p:nvPr/>
              </p:nvSpPr>
              <p:spPr>
                <a:xfrm>
                  <a:off x="1229268" y="1267272"/>
                  <a:ext cx="1233007" cy="385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3" h="45262" extrusionOk="0">
                      <a:moveTo>
                        <a:pt x="1" y="1"/>
                      </a:moveTo>
                      <a:lnTo>
                        <a:pt x="6884" y="45262"/>
                      </a:lnTo>
                      <a:lnTo>
                        <a:pt x="14462" y="45262"/>
                      </a:lnTo>
                      <a:lnTo>
                        <a:pt x="7602" y="1"/>
                      </a:lnTo>
                      <a:close/>
                    </a:path>
                  </a:pathLst>
                </a:custGeom>
                <a:solidFill>
                  <a:srgbClr val="FFFFFF">
                    <a:alpha val="190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9" name="Google Shape;2699;p56"/>
                <p:cNvSpPr/>
                <p:nvPr/>
              </p:nvSpPr>
              <p:spPr>
                <a:xfrm>
                  <a:off x="1229268" y="1267272"/>
                  <a:ext cx="1233007" cy="385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3" h="45262" extrusionOk="0">
                      <a:moveTo>
                        <a:pt x="1" y="1"/>
                      </a:moveTo>
                      <a:lnTo>
                        <a:pt x="6884" y="45262"/>
                      </a:lnTo>
                      <a:lnTo>
                        <a:pt x="14462" y="45262"/>
                      </a:lnTo>
                      <a:lnTo>
                        <a:pt x="7602" y="1"/>
                      </a:lnTo>
                      <a:close/>
                    </a:path>
                  </a:pathLst>
                </a:custGeom>
                <a:solidFill>
                  <a:srgbClr val="FFFFFF">
                    <a:alpha val="190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2700" name="Google Shape;2700;p56"/>
              <p:cNvGrpSpPr/>
              <p:nvPr/>
            </p:nvGrpSpPr>
            <p:grpSpPr>
              <a:xfrm flipH="1">
                <a:off x="8261581" y="1703811"/>
                <a:ext cx="1100610" cy="2803618"/>
                <a:chOff x="1076156" y="1443149"/>
                <a:chExt cx="1100610" cy="2803618"/>
              </a:xfrm>
            </p:grpSpPr>
            <p:sp>
              <p:nvSpPr>
                <p:cNvPr id="2701" name="Google Shape;2701;p56"/>
                <p:cNvSpPr/>
                <p:nvPr/>
              </p:nvSpPr>
              <p:spPr>
                <a:xfrm>
                  <a:off x="1076156" y="4215053"/>
                  <a:ext cx="110061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2910" y="372"/>
                      </a:lnTo>
                      <a:lnTo>
                        <a:pt x="1284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2" name="Google Shape;2702;p56"/>
                <p:cNvSpPr/>
                <p:nvPr/>
              </p:nvSpPr>
              <p:spPr>
                <a:xfrm>
                  <a:off x="1076156" y="3290403"/>
                  <a:ext cx="96036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5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1264" y="372"/>
                      </a:lnTo>
                      <a:lnTo>
                        <a:pt x="1119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3" name="Google Shape;2703;p56"/>
                <p:cNvSpPr/>
                <p:nvPr/>
              </p:nvSpPr>
              <p:spPr>
                <a:xfrm>
                  <a:off x="1076156" y="4061001"/>
                  <a:ext cx="107691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2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2631" y="371"/>
                      </a:lnTo>
                      <a:lnTo>
                        <a:pt x="1258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4" name="Google Shape;2704;p56"/>
                <p:cNvSpPr/>
                <p:nvPr/>
              </p:nvSpPr>
              <p:spPr>
                <a:xfrm>
                  <a:off x="1076156" y="3906865"/>
                  <a:ext cx="105320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4" h="372" extrusionOk="0">
                      <a:moveTo>
                        <a:pt x="1" y="1"/>
                      </a:moveTo>
                      <a:lnTo>
                        <a:pt x="1" y="371"/>
                      </a:lnTo>
                      <a:lnTo>
                        <a:pt x="12353" y="371"/>
                      </a:lnTo>
                      <a:lnTo>
                        <a:pt x="1230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5" name="Google Shape;2705;p56"/>
                <p:cNvSpPr/>
                <p:nvPr/>
              </p:nvSpPr>
              <p:spPr>
                <a:xfrm>
                  <a:off x="1076156" y="3598676"/>
                  <a:ext cx="100777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1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1820" y="371"/>
                      </a:lnTo>
                      <a:lnTo>
                        <a:pt x="1175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6" name="Google Shape;2706;p56"/>
                <p:cNvSpPr/>
                <p:nvPr/>
              </p:nvSpPr>
              <p:spPr>
                <a:xfrm>
                  <a:off x="1076156" y="3444540"/>
                  <a:ext cx="984070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3" h="372" extrusionOk="0">
                      <a:moveTo>
                        <a:pt x="1" y="1"/>
                      </a:moveTo>
                      <a:lnTo>
                        <a:pt x="1" y="371"/>
                      </a:lnTo>
                      <a:lnTo>
                        <a:pt x="11542" y="371"/>
                      </a:lnTo>
                      <a:lnTo>
                        <a:pt x="1147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7" name="Google Shape;2707;p56"/>
                <p:cNvSpPr/>
                <p:nvPr/>
              </p:nvSpPr>
              <p:spPr>
                <a:xfrm>
                  <a:off x="1076156" y="3752728"/>
                  <a:ext cx="1029509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2075" y="372"/>
                      </a:lnTo>
                      <a:lnTo>
                        <a:pt x="120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8" name="Google Shape;2708;p56"/>
                <p:cNvSpPr/>
                <p:nvPr/>
              </p:nvSpPr>
              <p:spPr>
                <a:xfrm>
                  <a:off x="1076156" y="1597200"/>
                  <a:ext cx="70350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2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8251" y="372"/>
                      </a:lnTo>
                      <a:lnTo>
                        <a:pt x="818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9" name="Google Shape;2709;p56"/>
                <p:cNvSpPr/>
                <p:nvPr/>
              </p:nvSpPr>
              <p:spPr>
                <a:xfrm>
                  <a:off x="1076156" y="2059525"/>
                  <a:ext cx="772643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9062" y="372"/>
                      </a:lnTo>
                      <a:lnTo>
                        <a:pt x="90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0" name="Google Shape;2710;p56"/>
                <p:cNvSpPr/>
                <p:nvPr/>
              </p:nvSpPr>
              <p:spPr>
                <a:xfrm>
                  <a:off x="1076156" y="1905474"/>
                  <a:ext cx="748943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5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8784" y="371"/>
                      </a:lnTo>
                      <a:lnTo>
                        <a:pt x="87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1" name="Google Shape;2711;p56"/>
                <p:cNvSpPr/>
                <p:nvPr/>
              </p:nvSpPr>
              <p:spPr>
                <a:xfrm>
                  <a:off x="1076156" y="3136351"/>
                  <a:ext cx="93658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6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986" y="371"/>
                      </a:lnTo>
                      <a:lnTo>
                        <a:pt x="1094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2" name="Google Shape;2712;p56"/>
                <p:cNvSpPr/>
                <p:nvPr/>
              </p:nvSpPr>
              <p:spPr>
                <a:xfrm>
                  <a:off x="1076156" y="1751337"/>
                  <a:ext cx="72720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8529" y="371"/>
                      </a:lnTo>
                      <a:lnTo>
                        <a:pt x="84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3" name="Google Shape;2713;p56"/>
                <p:cNvSpPr/>
                <p:nvPr/>
              </p:nvSpPr>
              <p:spPr>
                <a:xfrm>
                  <a:off x="1076156" y="1443149"/>
                  <a:ext cx="679803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4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7973" y="371"/>
                      </a:lnTo>
                      <a:lnTo>
                        <a:pt x="792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4" name="Google Shape;2714;p56"/>
                <p:cNvSpPr/>
                <p:nvPr/>
              </p:nvSpPr>
              <p:spPr>
                <a:xfrm>
                  <a:off x="1076156" y="2213662"/>
                  <a:ext cx="7963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1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9341" y="371"/>
                      </a:lnTo>
                      <a:lnTo>
                        <a:pt x="92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5" name="Google Shape;2715;p56"/>
                <p:cNvSpPr/>
                <p:nvPr/>
              </p:nvSpPr>
              <p:spPr>
                <a:xfrm>
                  <a:off x="1076156" y="2984175"/>
                  <a:ext cx="91288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8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10708" y="372"/>
                      </a:lnTo>
                      <a:lnTo>
                        <a:pt x="106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6" name="Google Shape;2716;p56"/>
                <p:cNvSpPr/>
                <p:nvPr/>
              </p:nvSpPr>
              <p:spPr>
                <a:xfrm>
                  <a:off x="1076156" y="2830124"/>
                  <a:ext cx="889184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0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430" y="371"/>
                      </a:lnTo>
                      <a:lnTo>
                        <a:pt x="1038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7" name="Google Shape;2717;p56"/>
                <p:cNvSpPr/>
                <p:nvPr/>
              </p:nvSpPr>
              <p:spPr>
                <a:xfrm>
                  <a:off x="1076156" y="2675987"/>
                  <a:ext cx="8674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5" h="372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10175" y="371"/>
                      </a:lnTo>
                      <a:lnTo>
                        <a:pt x="1010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8" name="Google Shape;2718;p56"/>
                <p:cNvSpPr/>
                <p:nvPr/>
              </p:nvSpPr>
              <p:spPr>
                <a:xfrm>
                  <a:off x="1076156" y="2521850"/>
                  <a:ext cx="843744" cy="31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7" h="372" extrusionOk="0">
                      <a:moveTo>
                        <a:pt x="1" y="1"/>
                      </a:moveTo>
                      <a:lnTo>
                        <a:pt x="1" y="372"/>
                      </a:lnTo>
                      <a:lnTo>
                        <a:pt x="9897" y="372"/>
                      </a:lnTo>
                      <a:lnTo>
                        <a:pt x="98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9" name="Google Shape;2719;p56"/>
                <p:cNvSpPr/>
                <p:nvPr/>
              </p:nvSpPr>
              <p:spPr>
                <a:xfrm>
                  <a:off x="1076156" y="2367799"/>
                  <a:ext cx="820044" cy="3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9" h="371" extrusionOk="0">
                      <a:moveTo>
                        <a:pt x="1" y="0"/>
                      </a:moveTo>
                      <a:lnTo>
                        <a:pt x="1" y="371"/>
                      </a:lnTo>
                      <a:lnTo>
                        <a:pt x="9619" y="371"/>
                      </a:ln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720" name="Google Shape;2720;p56"/>
              <p:cNvSpPr/>
              <p:nvPr/>
            </p:nvSpPr>
            <p:spPr>
              <a:xfrm flipH="1">
                <a:off x="8237881" y="4629852"/>
                <a:ext cx="11243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188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3188" y="371"/>
                    </a:lnTo>
                    <a:lnTo>
                      <a:pt x="131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1" name="Google Shape;2721;p56"/>
              <p:cNvSpPr/>
              <p:nvPr/>
            </p:nvSpPr>
            <p:spPr>
              <a:xfrm flipH="1">
                <a:off x="8145041" y="5246314"/>
                <a:ext cx="1217150" cy="31629"/>
              </a:xfrm>
              <a:custGeom>
                <a:avLst/>
                <a:gdLst/>
                <a:ahLst/>
                <a:cxnLst/>
                <a:rect l="l" t="t" r="r" b="b"/>
                <a:pathLst>
                  <a:path w="14277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4277" y="371"/>
                    </a:lnTo>
                    <a:lnTo>
                      <a:pt x="142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2" name="Google Shape;2722;p56"/>
              <p:cNvSpPr/>
              <p:nvPr/>
            </p:nvSpPr>
            <p:spPr>
              <a:xfrm flipH="1">
                <a:off x="8168741" y="5092177"/>
                <a:ext cx="119345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999" h="372" extrusionOk="0">
                    <a:moveTo>
                      <a:pt x="1" y="1"/>
                    </a:moveTo>
                    <a:lnTo>
                      <a:pt x="1" y="371"/>
                    </a:lnTo>
                    <a:lnTo>
                      <a:pt x="13999" y="371"/>
                    </a:lnTo>
                    <a:lnTo>
                      <a:pt x="139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3" name="Google Shape;2723;p56"/>
              <p:cNvSpPr/>
              <p:nvPr/>
            </p:nvSpPr>
            <p:spPr>
              <a:xfrm flipH="1">
                <a:off x="8192441" y="4938041"/>
                <a:ext cx="116975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72" extrusionOk="0">
                    <a:moveTo>
                      <a:pt x="1" y="1"/>
                    </a:moveTo>
                    <a:lnTo>
                      <a:pt x="1" y="372"/>
                    </a:lnTo>
                    <a:lnTo>
                      <a:pt x="13721" y="372"/>
                    </a:lnTo>
                    <a:lnTo>
                      <a:pt x="136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4" name="Google Shape;2724;p56"/>
              <p:cNvSpPr/>
              <p:nvPr/>
            </p:nvSpPr>
            <p:spPr>
              <a:xfrm flipH="1">
                <a:off x="8214180" y="4783989"/>
                <a:ext cx="1148010" cy="31714"/>
              </a:xfrm>
              <a:custGeom>
                <a:avLst/>
                <a:gdLst/>
                <a:ahLst/>
                <a:cxnLst/>
                <a:rect l="l" t="t" r="r" b="b"/>
                <a:pathLst>
                  <a:path w="13466" h="372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13466" y="371"/>
                    </a:lnTo>
                    <a:lnTo>
                      <a:pt x="133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lt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25" name="Google Shape;2725;p56"/>
            <p:cNvGrpSpPr/>
            <p:nvPr/>
          </p:nvGrpSpPr>
          <p:grpSpPr>
            <a:xfrm>
              <a:off x="2376399" y="3618370"/>
              <a:ext cx="2282124" cy="1541195"/>
              <a:chOff x="-207786" y="3618370"/>
              <a:chExt cx="2282124" cy="1541195"/>
            </a:xfrm>
          </p:grpSpPr>
          <p:sp>
            <p:nvSpPr>
              <p:cNvPr id="2726" name="Google Shape;2726;p56"/>
              <p:cNvSpPr/>
              <p:nvPr/>
            </p:nvSpPr>
            <p:spPr>
              <a:xfrm>
                <a:off x="-207786" y="3618370"/>
                <a:ext cx="2282124" cy="1541195"/>
              </a:xfrm>
              <a:custGeom>
                <a:avLst/>
                <a:gdLst/>
                <a:ahLst/>
                <a:cxnLst/>
                <a:rect l="l" t="t" r="r" b="b"/>
                <a:pathLst>
                  <a:path w="26769" h="18078" extrusionOk="0">
                    <a:moveTo>
                      <a:pt x="1" y="1"/>
                    </a:moveTo>
                    <a:lnTo>
                      <a:pt x="1" y="18031"/>
                    </a:lnTo>
                    <a:lnTo>
                      <a:pt x="13049" y="18031"/>
                    </a:lnTo>
                    <a:lnTo>
                      <a:pt x="13049" y="18078"/>
                    </a:lnTo>
                    <a:lnTo>
                      <a:pt x="26003" y="18078"/>
                    </a:lnTo>
                    <a:cubicBezTo>
                      <a:pt x="26003" y="18078"/>
                      <a:pt x="26768" y="11867"/>
                      <a:pt x="22435" y="7973"/>
                    </a:cubicBezTo>
                    <a:cubicBezTo>
                      <a:pt x="19538" y="5354"/>
                      <a:pt x="13049" y="1"/>
                      <a:pt x="1304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7" name="Google Shape;2727;p56"/>
              <p:cNvSpPr/>
              <p:nvPr/>
            </p:nvSpPr>
            <p:spPr>
              <a:xfrm>
                <a:off x="-207786" y="3618370"/>
                <a:ext cx="1171710" cy="1541195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8078" extrusionOk="0">
                    <a:moveTo>
                      <a:pt x="1" y="18078"/>
                    </a:moveTo>
                    <a:lnTo>
                      <a:pt x="1" y="1"/>
                    </a:lnTo>
                    <a:cubicBezTo>
                      <a:pt x="1" y="1"/>
                      <a:pt x="6490" y="5354"/>
                      <a:pt x="9410" y="7973"/>
                    </a:cubicBezTo>
                    <a:cubicBezTo>
                      <a:pt x="13744" y="11867"/>
                      <a:pt x="12956" y="18078"/>
                      <a:pt x="12956" y="18078"/>
                    </a:cubicBezTo>
                    <a:close/>
                  </a:path>
                </a:pathLst>
              </a:custGeom>
              <a:solidFill>
                <a:srgbClr val="FFFFFF">
                  <a:alpha val="19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728" name="Google Shape;2728;p56"/>
              <p:cNvGrpSpPr/>
              <p:nvPr/>
            </p:nvGrpSpPr>
            <p:grpSpPr>
              <a:xfrm>
                <a:off x="-207786" y="3808057"/>
                <a:ext cx="2220828" cy="1292260"/>
                <a:chOff x="-207786" y="3808057"/>
                <a:chExt cx="2220828" cy="1292260"/>
              </a:xfrm>
            </p:grpSpPr>
            <p:sp>
              <p:nvSpPr>
                <p:cNvPr id="2729" name="Google Shape;2729;p56"/>
                <p:cNvSpPr/>
                <p:nvPr/>
              </p:nvSpPr>
              <p:spPr>
                <a:xfrm>
                  <a:off x="-207786" y="4689228"/>
                  <a:ext cx="2173427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4" h="395" extrusionOk="0">
                      <a:moveTo>
                        <a:pt x="1" y="1"/>
                      </a:moveTo>
                      <a:lnTo>
                        <a:pt x="1" y="395"/>
                      </a:lnTo>
                      <a:lnTo>
                        <a:pt x="25494" y="395"/>
                      </a:lnTo>
                      <a:cubicBezTo>
                        <a:pt x="25470" y="279"/>
                        <a:pt x="25424" y="140"/>
                        <a:pt x="253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0" name="Google Shape;2730;p56"/>
                <p:cNvSpPr/>
                <p:nvPr/>
              </p:nvSpPr>
              <p:spPr>
                <a:xfrm>
                  <a:off x="-207786" y="4815743"/>
                  <a:ext cx="2203095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2" h="395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25841" y="394"/>
                      </a:lnTo>
                      <a:cubicBezTo>
                        <a:pt x="25818" y="255"/>
                        <a:pt x="25795" y="139"/>
                        <a:pt x="257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1" name="Google Shape;2731;p56"/>
                <p:cNvSpPr/>
                <p:nvPr/>
              </p:nvSpPr>
              <p:spPr>
                <a:xfrm>
                  <a:off x="-207786" y="4942173"/>
                  <a:ext cx="2216906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04" h="395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26003" y="394"/>
                      </a:lnTo>
                      <a:cubicBezTo>
                        <a:pt x="26003" y="278"/>
                        <a:pt x="26003" y="139"/>
                        <a:pt x="259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2" name="Google Shape;2732;p56"/>
                <p:cNvSpPr/>
                <p:nvPr/>
              </p:nvSpPr>
              <p:spPr>
                <a:xfrm>
                  <a:off x="-207786" y="5066642"/>
                  <a:ext cx="2220828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50" h="395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26050" y="394"/>
                      </a:lnTo>
                      <a:lnTo>
                        <a:pt x="2605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3" name="Google Shape;2733;p56"/>
                <p:cNvSpPr/>
                <p:nvPr/>
              </p:nvSpPr>
              <p:spPr>
                <a:xfrm>
                  <a:off x="-207786" y="4311900"/>
                  <a:ext cx="1962001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4" h="395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23014" y="394"/>
                      </a:lnTo>
                      <a:cubicBezTo>
                        <a:pt x="22875" y="255"/>
                        <a:pt x="22736" y="140"/>
                        <a:pt x="225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4" name="Google Shape;2734;p56"/>
                <p:cNvSpPr/>
                <p:nvPr/>
              </p:nvSpPr>
              <p:spPr>
                <a:xfrm>
                  <a:off x="-207786" y="4061001"/>
                  <a:ext cx="1679474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0" h="395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19700" y="394"/>
                      </a:lnTo>
                      <a:lnTo>
                        <a:pt x="1923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5" name="Google Shape;2735;p56"/>
                <p:cNvSpPr/>
                <p:nvPr/>
              </p:nvSpPr>
              <p:spPr>
                <a:xfrm>
                  <a:off x="-207786" y="3808057"/>
                  <a:ext cx="1381176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01" h="395" extrusionOk="0">
                      <a:moveTo>
                        <a:pt x="1" y="1"/>
                      </a:moveTo>
                      <a:lnTo>
                        <a:pt x="1" y="395"/>
                      </a:lnTo>
                      <a:lnTo>
                        <a:pt x="16200" y="395"/>
                      </a:lnTo>
                      <a:lnTo>
                        <a:pt x="1573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6" name="Google Shape;2736;p56"/>
                <p:cNvSpPr/>
                <p:nvPr/>
              </p:nvSpPr>
              <p:spPr>
                <a:xfrm>
                  <a:off x="-207786" y="3934572"/>
                  <a:ext cx="1531305" cy="33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2" h="394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17962" y="394"/>
                      </a:lnTo>
                      <a:lnTo>
                        <a:pt x="1749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7" name="Google Shape;2737;p56"/>
                <p:cNvSpPr/>
                <p:nvPr/>
              </p:nvSpPr>
              <p:spPr>
                <a:xfrm>
                  <a:off x="-207786" y="4562799"/>
                  <a:ext cx="2127988" cy="35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1" h="418" extrusionOk="0">
                      <a:moveTo>
                        <a:pt x="1" y="1"/>
                      </a:moveTo>
                      <a:lnTo>
                        <a:pt x="1" y="418"/>
                      </a:lnTo>
                      <a:lnTo>
                        <a:pt x="24961" y="418"/>
                      </a:lnTo>
                      <a:cubicBezTo>
                        <a:pt x="24891" y="279"/>
                        <a:pt x="24845" y="140"/>
                        <a:pt x="247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8" name="Google Shape;2738;p56"/>
                <p:cNvSpPr/>
                <p:nvPr/>
              </p:nvSpPr>
              <p:spPr>
                <a:xfrm>
                  <a:off x="-207786" y="4438330"/>
                  <a:ext cx="2060809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3" h="395" extrusionOk="0">
                      <a:moveTo>
                        <a:pt x="1" y="1"/>
                      </a:moveTo>
                      <a:lnTo>
                        <a:pt x="1" y="395"/>
                      </a:lnTo>
                      <a:lnTo>
                        <a:pt x="24173" y="395"/>
                      </a:lnTo>
                      <a:cubicBezTo>
                        <a:pt x="24080" y="256"/>
                        <a:pt x="23987" y="117"/>
                        <a:pt x="238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9" name="Google Shape;2739;p56"/>
                <p:cNvSpPr/>
                <p:nvPr/>
              </p:nvSpPr>
              <p:spPr>
                <a:xfrm>
                  <a:off x="-207786" y="4185470"/>
                  <a:ext cx="1823721" cy="3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92" h="395" extrusionOk="0">
                      <a:moveTo>
                        <a:pt x="1" y="0"/>
                      </a:moveTo>
                      <a:lnTo>
                        <a:pt x="1" y="394"/>
                      </a:lnTo>
                      <a:lnTo>
                        <a:pt x="21392" y="394"/>
                      </a:lnTo>
                      <a:lnTo>
                        <a:pt x="2095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lt2">
                      <a:alpha val="42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8" name="Rectangle 7"/>
          <p:cNvSpPr/>
          <p:nvPr/>
        </p:nvSpPr>
        <p:spPr>
          <a:xfrm>
            <a:off x="286439" y="262898"/>
            <a:ext cx="8582139" cy="4652672"/>
          </a:xfrm>
          <a:custGeom>
            <a:avLst/>
            <a:gdLst>
              <a:gd name="connsiteX0" fmla="*/ 0 w 8582139"/>
              <a:gd name="connsiteY0" fmla="*/ 0 h 4652672"/>
              <a:gd name="connsiteX1" fmla="*/ 486321 w 8582139"/>
              <a:gd name="connsiteY1" fmla="*/ 0 h 4652672"/>
              <a:gd name="connsiteX2" fmla="*/ 886821 w 8582139"/>
              <a:gd name="connsiteY2" fmla="*/ 0 h 4652672"/>
              <a:gd name="connsiteX3" fmla="*/ 1287321 w 8582139"/>
              <a:gd name="connsiteY3" fmla="*/ 0 h 4652672"/>
              <a:gd name="connsiteX4" fmla="*/ 1687821 w 8582139"/>
              <a:gd name="connsiteY4" fmla="*/ 0 h 4652672"/>
              <a:gd name="connsiteX5" fmla="*/ 2088320 w 8582139"/>
              <a:gd name="connsiteY5" fmla="*/ 0 h 4652672"/>
              <a:gd name="connsiteX6" fmla="*/ 2574642 w 8582139"/>
              <a:gd name="connsiteY6" fmla="*/ 0 h 4652672"/>
              <a:gd name="connsiteX7" fmla="*/ 2889320 w 8582139"/>
              <a:gd name="connsiteY7" fmla="*/ 0 h 4652672"/>
              <a:gd name="connsiteX8" fmla="*/ 3375641 w 8582139"/>
              <a:gd name="connsiteY8" fmla="*/ 0 h 4652672"/>
              <a:gd name="connsiteX9" fmla="*/ 3776141 w 8582139"/>
              <a:gd name="connsiteY9" fmla="*/ 0 h 4652672"/>
              <a:gd name="connsiteX10" fmla="*/ 4348284 w 8582139"/>
              <a:gd name="connsiteY10" fmla="*/ 0 h 4652672"/>
              <a:gd name="connsiteX11" fmla="*/ 4834605 w 8582139"/>
              <a:gd name="connsiteY11" fmla="*/ 0 h 4652672"/>
              <a:gd name="connsiteX12" fmla="*/ 5578390 w 8582139"/>
              <a:gd name="connsiteY12" fmla="*/ 0 h 4652672"/>
              <a:gd name="connsiteX13" fmla="*/ 5978890 w 8582139"/>
              <a:gd name="connsiteY13" fmla="*/ 0 h 4652672"/>
              <a:gd name="connsiteX14" fmla="*/ 6722676 w 8582139"/>
              <a:gd name="connsiteY14" fmla="*/ 0 h 4652672"/>
              <a:gd name="connsiteX15" fmla="*/ 7380640 w 8582139"/>
              <a:gd name="connsiteY15" fmla="*/ 0 h 4652672"/>
              <a:gd name="connsiteX16" fmla="*/ 8582139 w 8582139"/>
              <a:gd name="connsiteY16" fmla="*/ 0 h 4652672"/>
              <a:gd name="connsiteX17" fmla="*/ 8582139 w 8582139"/>
              <a:gd name="connsiteY17" fmla="*/ 581584 h 4652672"/>
              <a:gd name="connsiteX18" fmla="*/ 8582139 w 8582139"/>
              <a:gd name="connsiteY18" fmla="*/ 1209695 h 4652672"/>
              <a:gd name="connsiteX19" fmla="*/ 8582139 w 8582139"/>
              <a:gd name="connsiteY19" fmla="*/ 1651699 h 4652672"/>
              <a:gd name="connsiteX20" fmla="*/ 8582139 w 8582139"/>
              <a:gd name="connsiteY20" fmla="*/ 2279809 h 4652672"/>
              <a:gd name="connsiteX21" fmla="*/ 8582139 w 8582139"/>
              <a:gd name="connsiteY21" fmla="*/ 2721813 h 4652672"/>
              <a:gd name="connsiteX22" fmla="*/ 8582139 w 8582139"/>
              <a:gd name="connsiteY22" fmla="*/ 3303397 h 4652672"/>
              <a:gd name="connsiteX23" fmla="*/ 8582139 w 8582139"/>
              <a:gd name="connsiteY23" fmla="*/ 3838454 h 4652672"/>
              <a:gd name="connsiteX24" fmla="*/ 8582139 w 8582139"/>
              <a:gd name="connsiteY24" fmla="*/ 4652672 h 4652672"/>
              <a:gd name="connsiteX25" fmla="*/ 7924175 w 8582139"/>
              <a:gd name="connsiteY25" fmla="*/ 4652672 h 4652672"/>
              <a:gd name="connsiteX26" fmla="*/ 7437854 w 8582139"/>
              <a:gd name="connsiteY26" fmla="*/ 4652672 h 4652672"/>
              <a:gd name="connsiteX27" fmla="*/ 6779890 w 8582139"/>
              <a:gd name="connsiteY27" fmla="*/ 4652672 h 4652672"/>
              <a:gd name="connsiteX28" fmla="*/ 6036104 w 8582139"/>
              <a:gd name="connsiteY28" fmla="*/ 4652672 h 4652672"/>
              <a:gd name="connsiteX29" fmla="*/ 5549783 w 8582139"/>
              <a:gd name="connsiteY29" fmla="*/ 4652672 h 4652672"/>
              <a:gd name="connsiteX30" fmla="*/ 4805998 w 8582139"/>
              <a:gd name="connsiteY30" fmla="*/ 4652672 h 4652672"/>
              <a:gd name="connsiteX31" fmla="*/ 4233855 w 8582139"/>
              <a:gd name="connsiteY31" fmla="*/ 4652672 h 4652672"/>
              <a:gd name="connsiteX32" fmla="*/ 3661713 w 8582139"/>
              <a:gd name="connsiteY32" fmla="*/ 4652672 h 4652672"/>
              <a:gd name="connsiteX33" fmla="*/ 3175391 w 8582139"/>
              <a:gd name="connsiteY33" fmla="*/ 4652672 h 4652672"/>
              <a:gd name="connsiteX34" fmla="*/ 2689070 w 8582139"/>
              <a:gd name="connsiteY34" fmla="*/ 4652672 h 4652672"/>
              <a:gd name="connsiteX35" fmla="*/ 2116928 w 8582139"/>
              <a:gd name="connsiteY35" fmla="*/ 4652672 h 4652672"/>
              <a:gd name="connsiteX36" fmla="*/ 1716428 w 8582139"/>
              <a:gd name="connsiteY36" fmla="*/ 4652672 h 4652672"/>
              <a:gd name="connsiteX37" fmla="*/ 1315928 w 8582139"/>
              <a:gd name="connsiteY37" fmla="*/ 4652672 h 4652672"/>
              <a:gd name="connsiteX38" fmla="*/ 829607 w 8582139"/>
              <a:gd name="connsiteY38" fmla="*/ 4652672 h 4652672"/>
              <a:gd name="connsiteX39" fmla="*/ 0 w 8582139"/>
              <a:gd name="connsiteY39" fmla="*/ 4652672 h 4652672"/>
              <a:gd name="connsiteX40" fmla="*/ 0 w 8582139"/>
              <a:gd name="connsiteY40" fmla="*/ 4071088 h 4652672"/>
              <a:gd name="connsiteX41" fmla="*/ 0 w 8582139"/>
              <a:gd name="connsiteY41" fmla="*/ 3396451 h 4652672"/>
              <a:gd name="connsiteX42" fmla="*/ 0 w 8582139"/>
              <a:gd name="connsiteY42" fmla="*/ 2907920 h 4652672"/>
              <a:gd name="connsiteX43" fmla="*/ 0 w 8582139"/>
              <a:gd name="connsiteY43" fmla="*/ 2233283 h 4652672"/>
              <a:gd name="connsiteX44" fmla="*/ 0 w 8582139"/>
              <a:gd name="connsiteY44" fmla="*/ 1651699 h 4652672"/>
              <a:gd name="connsiteX45" fmla="*/ 0 w 8582139"/>
              <a:gd name="connsiteY45" fmla="*/ 1070115 h 4652672"/>
              <a:gd name="connsiteX46" fmla="*/ 0 w 8582139"/>
              <a:gd name="connsiteY46" fmla="*/ 0 h 46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582139" h="4652672" fill="none" extrusionOk="0">
                <a:moveTo>
                  <a:pt x="0" y="0"/>
                </a:moveTo>
                <a:cubicBezTo>
                  <a:pt x="206767" y="-13407"/>
                  <a:pt x="259527" y="10977"/>
                  <a:pt x="486321" y="0"/>
                </a:cubicBezTo>
                <a:cubicBezTo>
                  <a:pt x="713115" y="-10977"/>
                  <a:pt x="731467" y="6847"/>
                  <a:pt x="886821" y="0"/>
                </a:cubicBezTo>
                <a:cubicBezTo>
                  <a:pt x="1042175" y="-6847"/>
                  <a:pt x="1187553" y="11997"/>
                  <a:pt x="1287321" y="0"/>
                </a:cubicBezTo>
                <a:cubicBezTo>
                  <a:pt x="1387089" y="-11997"/>
                  <a:pt x="1601754" y="42004"/>
                  <a:pt x="1687821" y="0"/>
                </a:cubicBezTo>
                <a:cubicBezTo>
                  <a:pt x="1773888" y="-42004"/>
                  <a:pt x="1920960" y="47038"/>
                  <a:pt x="2088320" y="0"/>
                </a:cubicBezTo>
                <a:cubicBezTo>
                  <a:pt x="2255680" y="-47038"/>
                  <a:pt x="2442958" y="40318"/>
                  <a:pt x="2574642" y="0"/>
                </a:cubicBezTo>
                <a:cubicBezTo>
                  <a:pt x="2706326" y="-40318"/>
                  <a:pt x="2820596" y="31196"/>
                  <a:pt x="2889320" y="0"/>
                </a:cubicBezTo>
                <a:cubicBezTo>
                  <a:pt x="2958044" y="-31196"/>
                  <a:pt x="3214760" y="39262"/>
                  <a:pt x="3375641" y="0"/>
                </a:cubicBezTo>
                <a:cubicBezTo>
                  <a:pt x="3536522" y="-39262"/>
                  <a:pt x="3677204" y="32671"/>
                  <a:pt x="3776141" y="0"/>
                </a:cubicBezTo>
                <a:cubicBezTo>
                  <a:pt x="3875078" y="-32671"/>
                  <a:pt x="4221081" y="7077"/>
                  <a:pt x="4348284" y="0"/>
                </a:cubicBezTo>
                <a:cubicBezTo>
                  <a:pt x="4475487" y="-7077"/>
                  <a:pt x="4662920" y="42707"/>
                  <a:pt x="4834605" y="0"/>
                </a:cubicBezTo>
                <a:cubicBezTo>
                  <a:pt x="5006290" y="-42707"/>
                  <a:pt x="5278501" y="73849"/>
                  <a:pt x="5578390" y="0"/>
                </a:cubicBezTo>
                <a:cubicBezTo>
                  <a:pt x="5878280" y="-73849"/>
                  <a:pt x="5839912" y="47057"/>
                  <a:pt x="5978890" y="0"/>
                </a:cubicBezTo>
                <a:cubicBezTo>
                  <a:pt x="6117868" y="-47057"/>
                  <a:pt x="6518530" y="20566"/>
                  <a:pt x="6722676" y="0"/>
                </a:cubicBezTo>
                <a:cubicBezTo>
                  <a:pt x="6926822" y="-20566"/>
                  <a:pt x="7184495" y="76023"/>
                  <a:pt x="7380640" y="0"/>
                </a:cubicBezTo>
                <a:cubicBezTo>
                  <a:pt x="7576785" y="-76023"/>
                  <a:pt x="8332790" y="82535"/>
                  <a:pt x="8582139" y="0"/>
                </a:cubicBezTo>
                <a:cubicBezTo>
                  <a:pt x="8643930" y="281300"/>
                  <a:pt x="8556440" y="444105"/>
                  <a:pt x="8582139" y="581584"/>
                </a:cubicBezTo>
                <a:cubicBezTo>
                  <a:pt x="8607838" y="719063"/>
                  <a:pt x="8568279" y="914397"/>
                  <a:pt x="8582139" y="1209695"/>
                </a:cubicBezTo>
                <a:cubicBezTo>
                  <a:pt x="8595999" y="1504993"/>
                  <a:pt x="8549049" y="1532085"/>
                  <a:pt x="8582139" y="1651699"/>
                </a:cubicBezTo>
                <a:cubicBezTo>
                  <a:pt x="8615229" y="1771313"/>
                  <a:pt x="8556506" y="2085900"/>
                  <a:pt x="8582139" y="2279809"/>
                </a:cubicBezTo>
                <a:cubicBezTo>
                  <a:pt x="8607772" y="2473718"/>
                  <a:pt x="8557709" y="2579277"/>
                  <a:pt x="8582139" y="2721813"/>
                </a:cubicBezTo>
                <a:cubicBezTo>
                  <a:pt x="8606569" y="2864349"/>
                  <a:pt x="8556605" y="3172932"/>
                  <a:pt x="8582139" y="3303397"/>
                </a:cubicBezTo>
                <a:cubicBezTo>
                  <a:pt x="8607673" y="3433862"/>
                  <a:pt x="8555440" y="3676346"/>
                  <a:pt x="8582139" y="3838454"/>
                </a:cubicBezTo>
                <a:cubicBezTo>
                  <a:pt x="8608838" y="4000562"/>
                  <a:pt x="8535825" y="4463253"/>
                  <a:pt x="8582139" y="4652672"/>
                </a:cubicBezTo>
                <a:cubicBezTo>
                  <a:pt x="8448176" y="4657374"/>
                  <a:pt x="8191045" y="4647428"/>
                  <a:pt x="7924175" y="4652672"/>
                </a:cubicBezTo>
                <a:cubicBezTo>
                  <a:pt x="7657305" y="4657916"/>
                  <a:pt x="7653481" y="4609111"/>
                  <a:pt x="7437854" y="4652672"/>
                </a:cubicBezTo>
                <a:cubicBezTo>
                  <a:pt x="7222227" y="4696233"/>
                  <a:pt x="7067642" y="4631650"/>
                  <a:pt x="6779890" y="4652672"/>
                </a:cubicBezTo>
                <a:cubicBezTo>
                  <a:pt x="6492138" y="4673694"/>
                  <a:pt x="6346962" y="4611858"/>
                  <a:pt x="6036104" y="4652672"/>
                </a:cubicBezTo>
                <a:cubicBezTo>
                  <a:pt x="5725246" y="4693486"/>
                  <a:pt x="5651681" y="4638317"/>
                  <a:pt x="5549783" y="4652672"/>
                </a:cubicBezTo>
                <a:cubicBezTo>
                  <a:pt x="5447885" y="4667027"/>
                  <a:pt x="5080922" y="4642248"/>
                  <a:pt x="4805998" y="4652672"/>
                </a:cubicBezTo>
                <a:cubicBezTo>
                  <a:pt x="4531075" y="4663096"/>
                  <a:pt x="4407323" y="4634284"/>
                  <a:pt x="4233855" y="4652672"/>
                </a:cubicBezTo>
                <a:cubicBezTo>
                  <a:pt x="4060387" y="4671060"/>
                  <a:pt x="3850661" y="4596509"/>
                  <a:pt x="3661713" y="4652672"/>
                </a:cubicBezTo>
                <a:cubicBezTo>
                  <a:pt x="3472765" y="4708835"/>
                  <a:pt x="3410448" y="4626796"/>
                  <a:pt x="3175391" y="4652672"/>
                </a:cubicBezTo>
                <a:cubicBezTo>
                  <a:pt x="2940334" y="4678548"/>
                  <a:pt x="2841445" y="4601549"/>
                  <a:pt x="2689070" y="4652672"/>
                </a:cubicBezTo>
                <a:cubicBezTo>
                  <a:pt x="2536695" y="4703795"/>
                  <a:pt x="2362757" y="4597554"/>
                  <a:pt x="2116928" y="4652672"/>
                </a:cubicBezTo>
                <a:cubicBezTo>
                  <a:pt x="1871099" y="4707790"/>
                  <a:pt x="1839902" y="4645201"/>
                  <a:pt x="1716428" y="4652672"/>
                </a:cubicBezTo>
                <a:cubicBezTo>
                  <a:pt x="1592954" y="4660143"/>
                  <a:pt x="1411298" y="4619941"/>
                  <a:pt x="1315928" y="4652672"/>
                </a:cubicBezTo>
                <a:cubicBezTo>
                  <a:pt x="1220558" y="4685403"/>
                  <a:pt x="989306" y="4616541"/>
                  <a:pt x="829607" y="4652672"/>
                </a:cubicBezTo>
                <a:cubicBezTo>
                  <a:pt x="669908" y="4688803"/>
                  <a:pt x="385939" y="4593930"/>
                  <a:pt x="0" y="4652672"/>
                </a:cubicBezTo>
                <a:cubicBezTo>
                  <a:pt x="-6985" y="4367644"/>
                  <a:pt x="51715" y="4191389"/>
                  <a:pt x="0" y="4071088"/>
                </a:cubicBezTo>
                <a:cubicBezTo>
                  <a:pt x="-51715" y="3950787"/>
                  <a:pt x="58453" y="3692674"/>
                  <a:pt x="0" y="3396451"/>
                </a:cubicBezTo>
                <a:cubicBezTo>
                  <a:pt x="-58453" y="3100228"/>
                  <a:pt x="4575" y="3074016"/>
                  <a:pt x="0" y="2907920"/>
                </a:cubicBezTo>
                <a:cubicBezTo>
                  <a:pt x="-4575" y="2741824"/>
                  <a:pt x="24373" y="2516609"/>
                  <a:pt x="0" y="2233283"/>
                </a:cubicBezTo>
                <a:cubicBezTo>
                  <a:pt x="-24373" y="1949957"/>
                  <a:pt x="56417" y="1811487"/>
                  <a:pt x="0" y="1651699"/>
                </a:cubicBezTo>
                <a:cubicBezTo>
                  <a:pt x="-56417" y="1491911"/>
                  <a:pt x="47687" y="1204913"/>
                  <a:pt x="0" y="1070115"/>
                </a:cubicBezTo>
                <a:cubicBezTo>
                  <a:pt x="-47687" y="935317"/>
                  <a:pt x="36682" y="491674"/>
                  <a:pt x="0" y="0"/>
                </a:cubicBezTo>
                <a:close/>
              </a:path>
              <a:path w="8582139" h="4652672" stroke="0" extrusionOk="0">
                <a:moveTo>
                  <a:pt x="0" y="0"/>
                </a:moveTo>
                <a:cubicBezTo>
                  <a:pt x="124937" y="-3839"/>
                  <a:pt x="297398" y="23960"/>
                  <a:pt x="572143" y="0"/>
                </a:cubicBezTo>
                <a:cubicBezTo>
                  <a:pt x="846888" y="-23960"/>
                  <a:pt x="951481" y="56601"/>
                  <a:pt x="1144285" y="0"/>
                </a:cubicBezTo>
                <a:cubicBezTo>
                  <a:pt x="1337089" y="-56601"/>
                  <a:pt x="1561169" y="43004"/>
                  <a:pt x="1888071" y="0"/>
                </a:cubicBezTo>
                <a:cubicBezTo>
                  <a:pt x="2214973" y="-43004"/>
                  <a:pt x="2381050" y="36386"/>
                  <a:pt x="2546035" y="0"/>
                </a:cubicBezTo>
                <a:cubicBezTo>
                  <a:pt x="2711020" y="-36386"/>
                  <a:pt x="2947363" y="60375"/>
                  <a:pt x="3289820" y="0"/>
                </a:cubicBezTo>
                <a:cubicBezTo>
                  <a:pt x="3632277" y="-60375"/>
                  <a:pt x="3596863" y="25862"/>
                  <a:pt x="3861963" y="0"/>
                </a:cubicBezTo>
                <a:cubicBezTo>
                  <a:pt x="4127063" y="-25862"/>
                  <a:pt x="4097730" y="28122"/>
                  <a:pt x="4176641" y="0"/>
                </a:cubicBezTo>
                <a:cubicBezTo>
                  <a:pt x="4255552" y="-28122"/>
                  <a:pt x="4431327" y="44445"/>
                  <a:pt x="4577141" y="0"/>
                </a:cubicBezTo>
                <a:cubicBezTo>
                  <a:pt x="4722955" y="-44445"/>
                  <a:pt x="4955386" y="14697"/>
                  <a:pt x="5320926" y="0"/>
                </a:cubicBezTo>
                <a:cubicBezTo>
                  <a:pt x="5686467" y="-14697"/>
                  <a:pt x="5507537" y="1734"/>
                  <a:pt x="5635605" y="0"/>
                </a:cubicBezTo>
                <a:cubicBezTo>
                  <a:pt x="5763673" y="-1734"/>
                  <a:pt x="6228835" y="41009"/>
                  <a:pt x="6379390" y="0"/>
                </a:cubicBezTo>
                <a:cubicBezTo>
                  <a:pt x="6529945" y="-41009"/>
                  <a:pt x="6713329" y="41546"/>
                  <a:pt x="6865711" y="0"/>
                </a:cubicBezTo>
                <a:cubicBezTo>
                  <a:pt x="7018093" y="-41546"/>
                  <a:pt x="7356466" y="43318"/>
                  <a:pt x="7609497" y="0"/>
                </a:cubicBezTo>
                <a:cubicBezTo>
                  <a:pt x="7862528" y="-43318"/>
                  <a:pt x="8288104" y="108119"/>
                  <a:pt x="8582139" y="0"/>
                </a:cubicBezTo>
                <a:cubicBezTo>
                  <a:pt x="8617180" y="228319"/>
                  <a:pt x="8554603" y="338364"/>
                  <a:pt x="8582139" y="535057"/>
                </a:cubicBezTo>
                <a:cubicBezTo>
                  <a:pt x="8609675" y="731750"/>
                  <a:pt x="8550676" y="1039045"/>
                  <a:pt x="8582139" y="1209695"/>
                </a:cubicBezTo>
                <a:cubicBezTo>
                  <a:pt x="8613602" y="1380345"/>
                  <a:pt x="8565071" y="1526605"/>
                  <a:pt x="8582139" y="1837805"/>
                </a:cubicBezTo>
                <a:cubicBezTo>
                  <a:pt x="8599207" y="2149005"/>
                  <a:pt x="8536250" y="2170621"/>
                  <a:pt x="8582139" y="2372863"/>
                </a:cubicBezTo>
                <a:cubicBezTo>
                  <a:pt x="8628028" y="2575105"/>
                  <a:pt x="8576530" y="2808185"/>
                  <a:pt x="8582139" y="2954447"/>
                </a:cubicBezTo>
                <a:cubicBezTo>
                  <a:pt x="8587748" y="3100709"/>
                  <a:pt x="8552334" y="3246606"/>
                  <a:pt x="8582139" y="3442977"/>
                </a:cubicBezTo>
                <a:cubicBezTo>
                  <a:pt x="8611944" y="3639348"/>
                  <a:pt x="8518829" y="3827396"/>
                  <a:pt x="8582139" y="3978035"/>
                </a:cubicBezTo>
                <a:cubicBezTo>
                  <a:pt x="8645449" y="4128674"/>
                  <a:pt x="8503091" y="4382711"/>
                  <a:pt x="8582139" y="4652672"/>
                </a:cubicBezTo>
                <a:cubicBezTo>
                  <a:pt x="8232226" y="4723261"/>
                  <a:pt x="8010847" y="4610297"/>
                  <a:pt x="7838354" y="4652672"/>
                </a:cubicBezTo>
                <a:cubicBezTo>
                  <a:pt x="7665861" y="4695047"/>
                  <a:pt x="7443881" y="4620781"/>
                  <a:pt x="7266211" y="4652672"/>
                </a:cubicBezTo>
                <a:cubicBezTo>
                  <a:pt x="7088541" y="4684563"/>
                  <a:pt x="6924343" y="4585437"/>
                  <a:pt x="6694068" y="4652672"/>
                </a:cubicBezTo>
                <a:cubicBezTo>
                  <a:pt x="6463793" y="4719907"/>
                  <a:pt x="6342039" y="4621447"/>
                  <a:pt x="6207747" y="4652672"/>
                </a:cubicBezTo>
                <a:cubicBezTo>
                  <a:pt x="6073455" y="4683897"/>
                  <a:pt x="5835789" y="4621282"/>
                  <a:pt x="5721426" y="4652672"/>
                </a:cubicBezTo>
                <a:cubicBezTo>
                  <a:pt x="5607063" y="4684062"/>
                  <a:pt x="5145637" y="4650887"/>
                  <a:pt x="4977641" y="4652672"/>
                </a:cubicBezTo>
                <a:cubicBezTo>
                  <a:pt x="4809646" y="4654457"/>
                  <a:pt x="4561016" y="4638127"/>
                  <a:pt x="4405498" y="4652672"/>
                </a:cubicBezTo>
                <a:cubicBezTo>
                  <a:pt x="4249980" y="4667217"/>
                  <a:pt x="3883423" y="4589490"/>
                  <a:pt x="3661713" y="4652672"/>
                </a:cubicBezTo>
                <a:cubicBezTo>
                  <a:pt x="3440003" y="4715854"/>
                  <a:pt x="3422214" y="4625790"/>
                  <a:pt x="3347034" y="4652672"/>
                </a:cubicBezTo>
                <a:cubicBezTo>
                  <a:pt x="3271854" y="4679554"/>
                  <a:pt x="2902918" y="4603598"/>
                  <a:pt x="2689070" y="4652672"/>
                </a:cubicBezTo>
                <a:cubicBezTo>
                  <a:pt x="2475222" y="4701746"/>
                  <a:pt x="2479658" y="4608911"/>
                  <a:pt x="2288570" y="4652672"/>
                </a:cubicBezTo>
                <a:cubicBezTo>
                  <a:pt x="2097482" y="4696433"/>
                  <a:pt x="1786672" y="4565304"/>
                  <a:pt x="1544785" y="4652672"/>
                </a:cubicBezTo>
                <a:cubicBezTo>
                  <a:pt x="1302899" y="4740040"/>
                  <a:pt x="1329924" y="4627700"/>
                  <a:pt x="1144285" y="4652672"/>
                </a:cubicBezTo>
                <a:cubicBezTo>
                  <a:pt x="958646" y="4677644"/>
                  <a:pt x="864944" y="4598868"/>
                  <a:pt x="657964" y="4652672"/>
                </a:cubicBezTo>
                <a:cubicBezTo>
                  <a:pt x="450984" y="4706476"/>
                  <a:pt x="304787" y="4628398"/>
                  <a:pt x="0" y="4652672"/>
                </a:cubicBezTo>
                <a:cubicBezTo>
                  <a:pt x="-2854" y="4506641"/>
                  <a:pt x="74721" y="4210110"/>
                  <a:pt x="0" y="3978035"/>
                </a:cubicBezTo>
                <a:cubicBezTo>
                  <a:pt x="-74721" y="3745960"/>
                  <a:pt x="1605" y="3657292"/>
                  <a:pt x="0" y="3396451"/>
                </a:cubicBezTo>
                <a:cubicBezTo>
                  <a:pt x="-1605" y="3135610"/>
                  <a:pt x="33639" y="3000094"/>
                  <a:pt x="0" y="2861393"/>
                </a:cubicBezTo>
                <a:cubicBezTo>
                  <a:pt x="-33639" y="2722692"/>
                  <a:pt x="50128" y="2558166"/>
                  <a:pt x="0" y="2326336"/>
                </a:cubicBezTo>
                <a:cubicBezTo>
                  <a:pt x="-50128" y="2094506"/>
                  <a:pt x="46593" y="2079956"/>
                  <a:pt x="0" y="1884332"/>
                </a:cubicBezTo>
                <a:cubicBezTo>
                  <a:pt x="-46593" y="1688708"/>
                  <a:pt x="52110" y="1575034"/>
                  <a:pt x="0" y="1442328"/>
                </a:cubicBezTo>
                <a:cubicBezTo>
                  <a:pt x="-52110" y="1309622"/>
                  <a:pt x="44362" y="1140207"/>
                  <a:pt x="0" y="860744"/>
                </a:cubicBezTo>
                <a:cubicBezTo>
                  <a:pt x="-44362" y="581281"/>
                  <a:pt x="80822" y="185420"/>
                  <a:pt x="0" y="0"/>
                </a:cubicBezTo>
                <a:close/>
              </a:path>
            </a:pathLst>
          </a:custGeom>
          <a:ln w="38100">
            <a:solidFill>
              <a:schemeClr val="accent3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>
            <a:spLocks noGrp="1"/>
          </p:cNvSpPr>
          <p:nvPr>
            <p:ph type="subTitle" idx="1"/>
          </p:nvPr>
        </p:nvSpPr>
        <p:spPr>
          <a:xfrm>
            <a:off x="1596496" y="1687495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5"/>
          <p:cNvSpPr/>
          <p:nvPr/>
        </p:nvSpPr>
        <p:spPr>
          <a:xfrm>
            <a:off x="501447" y="866017"/>
            <a:ext cx="453749" cy="457414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48DA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189" y="79641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240" y="85147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340" y="32718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Jumble" panose="02000503000000020004" pitchFamily="2" charset="0"/>
                <a:cs typeface="Arial" panose="020B0604020202020204" pitchFamily="34" charset="0"/>
              </a:rPr>
              <a:t>CONSOLIDATION</a:t>
            </a:r>
            <a:endParaRPr lang="en-US" sz="3200" b="1" dirty="0">
              <a:solidFill>
                <a:srgbClr val="C00000"/>
              </a:solidFill>
              <a:latin typeface="Jumbl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1295401"/>
            <a:ext cx="7569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9900"/>
                </a:solidFill>
                <a:latin typeface="Jumble" panose="02000503000000020004" pitchFamily="2" charset="0"/>
              </a:rPr>
              <a:t>GOODBYE</a:t>
            </a:r>
            <a:endParaRPr lang="en-US" sz="11500" dirty="0">
              <a:solidFill>
                <a:srgbClr val="FF9900"/>
              </a:solidFill>
              <a:latin typeface="Jumble" panose="0200050300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38100" y="368877"/>
            <a:ext cx="3581400" cy="4762501"/>
          </a:xfrm>
          <a:custGeom>
            <a:avLst/>
            <a:gdLst/>
            <a:ahLst/>
            <a:cxnLst/>
            <a:rect l="l" t="t" r="r" b="b"/>
            <a:pathLst>
              <a:path w="4376500" h="5819814">
                <a:moveTo>
                  <a:pt x="0" y="0"/>
                </a:moveTo>
                <a:lnTo>
                  <a:pt x="4376500" y="0"/>
                </a:lnTo>
                <a:lnTo>
                  <a:pt x="4376500" y="5819814"/>
                </a:lnTo>
                <a:lnTo>
                  <a:pt x="0" y="581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1700" y="514350"/>
            <a:ext cx="457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4400" b="1" kern="1200" dirty="0">
                <a:ln w="22225">
                  <a:gradFill>
                    <a:gsLst>
                      <a:gs pos="46000">
                        <a:srgbClr val="00B0F0"/>
                      </a:gs>
                      <a:gs pos="100000">
                        <a:srgbClr val="BDE3FF"/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GAME   CINDERELLA</a:t>
            </a:r>
            <a:endParaRPr lang="en-US" sz="4400" b="1" kern="1200" dirty="0">
              <a:ln w="22225">
                <a:gradFill>
                  <a:gsLst>
                    <a:gs pos="46000">
                      <a:srgbClr val="00B0F0"/>
                    </a:gs>
                    <a:gs pos="100000">
                      <a:srgbClr val="BDE3FF"/>
                    </a:gs>
                  </a:gsLst>
                  <a:lin ang="5400000" scaled="1"/>
                </a:gradFill>
                <a:prstDash val="solid"/>
              </a:ln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">
            <a:hlinkClick r:id="" action="ppaction://hlinkshowjump?jump=nextslide"/>
          </p:cNvPr>
          <p:cNvSpPr/>
          <p:nvPr/>
        </p:nvSpPr>
        <p:spPr>
          <a:xfrm>
            <a:off x="8158106" y="256416"/>
            <a:ext cx="719194" cy="719194"/>
          </a:xfrm>
          <a:custGeom>
            <a:avLst/>
            <a:gdLst/>
            <a:ahLst/>
            <a:cxnLst/>
            <a:rect l="l" t="t" r="r" b="b"/>
            <a:pathLst>
              <a:path w="1019288" h="1019288">
                <a:moveTo>
                  <a:pt x="0" y="0"/>
                </a:moveTo>
                <a:lnTo>
                  <a:pt x="1019288" y="0"/>
                </a:lnTo>
                <a:lnTo>
                  <a:pt x="1019288" y="1019288"/>
                </a:lnTo>
                <a:lnTo>
                  <a:pt x="0" y="1019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/>
          <p:cNvSpPr/>
          <p:nvPr/>
        </p:nvSpPr>
        <p:spPr>
          <a:xfrm>
            <a:off x="3926575" y="2280438"/>
            <a:ext cx="5217425" cy="2863062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/>
          <p:cNvGrpSpPr/>
          <p:nvPr/>
        </p:nvGrpSpPr>
        <p:grpSpPr>
          <a:xfrm>
            <a:off x="6819245" y="3181168"/>
            <a:ext cx="1312939" cy="1019982"/>
            <a:chOff x="0" y="0"/>
            <a:chExt cx="3501169" cy="2719952"/>
          </a:xfrm>
        </p:grpSpPr>
        <p:sp>
          <p:nvSpPr>
            <p:cNvPr id="38" name="Freeform 3"/>
            <p:cNvSpPr/>
            <p:nvPr/>
          </p:nvSpPr>
          <p:spPr>
            <a:xfrm>
              <a:off x="0" y="0"/>
              <a:ext cx="1859650" cy="2162384"/>
            </a:xfrm>
            <a:custGeom>
              <a:avLst/>
              <a:gdLst/>
              <a:ahLst/>
              <a:cxnLst/>
              <a:rect l="l" t="t" r="r" b="b"/>
              <a:pathLst>
                <a:path w="1859650" h="2162384">
                  <a:moveTo>
                    <a:pt x="0" y="0"/>
                  </a:moveTo>
                  <a:lnTo>
                    <a:pt x="1859650" y="0"/>
                  </a:lnTo>
                  <a:lnTo>
                    <a:pt x="1859650" y="2162384"/>
                  </a:lnTo>
                  <a:lnTo>
                    <a:pt x="0" y="216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4"/>
            <p:cNvSpPr/>
            <p:nvPr/>
          </p:nvSpPr>
          <p:spPr>
            <a:xfrm>
              <a:off x="1641519" y="557568"/>
              <a:ext cx="1859650" cy="2162384"/>
            </a:xfrm>
            <a:custGeom>
              <a:avLst/>
              <a:gdLst/>
              <a:ahLst/>
              <a:cxnLst/>
              <a:rect l="l" t="t" r="r" b="b"/>
              <a:pathLst>
                <a:path w="1859650" h="2162384">
                  <a:moveTo>
                    <a:pt x="0" y="0"/>
                  </a:moveTo>
                  <a:lnTo>
                    <a:pt x="1859650" y="0"/>
                  </a:lnTo>
                  <a:lnTo>
                    <a:pt x="1859650" y="2162384"/>
                  </a:lnTo>
                  <a:lnTo>
                    <a:pt x="0" y="2162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Freeform 8"/>
          <p:cNvSpPr/>
          <p:nvPr/>
        </p:nvSpPr>
        <p:spPr>
          <a:xfrm>
            <a:off x="4075482" y="3562350"/>
            <a:ext cx="1129207" cy="447577"/>
          </a:xfrm>
          <a:custGeom>
            <a:avLst/>
            <a:gdLst/>
            <a:ahLst/>
            <a:cxnLst/>
            <a:rect l="l" t="t" r="r" b="b"/>
            <a:pathLst>
              <a:path w="2258413" h="895153">
                <a:moveTo>
                  <a:pt x="0" y="0"/>
                </a:moveTo>
                <a:lnTo>
                  <a:pt x="2258413" y="0"/>
                </a:lnTo>
                <a:lnTo>
                  <a:pt x="2258413" y="895153"/>
                </a:lnTo>
                <a:lnTo>
                  <a:pt x="0" y="895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9"/>
          <p:cNvSpPr/>
          <p:nvPr/>
        </p:nvSpPr>
        <p:spPr>
          <a:xfrm>
            <a:off x="1012722" y="3257550"/>
            <a:ext cx="1253484" cy="1282655"/>
          </a:xfrm>
          <a:custGeom>
            <a:avLst/>
            <a:gdLst/>
            <a:ahLst/>
            <a:cxnLst/>
            <a:rect l="l" t="t" r="r" b="b"/>
            <a:pathLst>
              <a:path w="4707949" h="4817512">
                <a:moveTo>
                  <a:pt x="0" y="0"/>
                </a:moveTo>
                <a:lnTo>
                  <a:pt x="4707949" y="0"/>
                </a:lnTo>
                <a:lnTo>
                  <a:pt x="4707949" y="4817512"/>
                </a:lnTo>
                <a:lnTo>
                  <a:pt x="0" y="4817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36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6992057" y="1098517"/>
            <a:ext cx="967316" cy="730324"/>
          </a:xfrm>
          <a:custGeom>
            <a:avLst/>
            <a:gdLst/>
            <a:ahLst/>
            <a:cxnLst/>
            <a:rect l="l" t="t" r="r" b="b"/>
            <a:pathLst>
              <a:path w="1934631" h="1460647">
                <a:moveTo>
                  <a:pt x="0" y="0"/>
                </a:moveTo>
                <a:lnTo>
                  <a:pt x="1934632" y="0"/>
                </a:lnTo>
                <a:lnTo>
                  <a:pt x="1934632" y="1460647"/>
                </a:lnTo>
                <a:lnTo>
                  <a:pt x="0" y="146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6"/>
          <p:cNvSpPr/>
          <p:nvPr/>
        </p:nvSpPr>
        <p:spPr>
          <a:xfrm>
            <a:off x="3892500" y="895573"/>
            <a:ext cx="1456444" cy="1350852"/>
          </a:xfrm>
          <a:custGeom>
            <a:avLst/>
            <a:gdLst/>
            <a:ahLst/>
            <a:cxnLst/>
            <a:rect l="l" t="t" r="r" b="b"/>
            <a:pathLst>
              <a:path w="2912887" h="2701703">
                <a:moveTo>
                  <a:pt x="0" y="0"/>
                </a:moveTo>
                <a:lnTo>
                  <a:pt x="2912888" y="0"/>
                </a:lnTo>
                <a:lnTo>
                  <a:pt x="2912888" y="2701703"/>
                </a:lnTo>
                <a:lnTo>
                  <a:pt x="0" y="27017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"/>
          <p:cNvSpPr/>
          <p:nvPr/>
        </p:nvSpPr>
        <p:spPr>
          <a:xfrm>
            <a:off x="571500" y="374696"/>
            <a:ext cx="2209177" cy="2209177"/>
          </a:xfrm>
          <a:custGeom>
            <a:avLst/>
            <a:gdLst/>
            <a:ahLst/>
            <a:cxnLst/>
            <a:rect l="l" t="t" r="r" b="b"/>
            <a:pathLst>
              <a:path w="4418354" h="4418354">
                <a:moveTo>
                  <a:pt x="0" y="0"/>
                </a:moveTo>
                <a:lnTo>
                  <a:pt x="4418354" y="0"/>
                </a:lnTo>
                <a:lnTo>
                  <a:pt x="4418354" y="4418354"/>
                </a:lnTo>
                <a:lnTo>
                  <a:pt x="0" y="44183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04850"/>
            <a:ext cx="1409700" cy="1541575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80933"/>
            <a:ext cx="1431571" cy="1565492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28" y="689830"/>
            <a:ext cx="1431571" cy="1565492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6" y="2914027"/>
            <a:ext cx="1410837" cy="1541575"/>
          </a:xfrm>
          <a:prstGeom prst="rect">
            <a:avLst/>
          </a:prstGeom>
        </p:spPr>
      </p:pic>
      <p:pic>
        <p:nvPicPr>
          <p:cNvPr id="33" name="Picture 3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67" y="2931873"/>
            <a:ext cx="1410837" cy="1542818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29" y="2919750"/>
            <a:ext cx="1410837" cy="1542818"/>
          </a:xfrm>
          <a:prstGeom prst="rect">
            <a:avLst/>
          </a:prstGeom>
        </p:spPr>
      </p:pic>
      <p:sp>
        <p:nvSpPr>
          <p:cNvPr id="40" name="Freeform 15">
            <a:hlinkClick r:id="rId22" action="ppaction://hlinksldjump"/>
          </p:cNvPr>
          <p:cNvSpPr/>
          <p:nvPr/>
        </p:nvSpPr>
        <p:spPr>
          <a:xfrm>
            <a:off x="0" y="0"/>
            <a:ext cx="1044527" cy="1877801"/>
          </a:xfrm>
          <a:custGeom>
            <a:avLst/>
            <a:gdLst/>
            <a:ahLst/>
            <a:cxnLst/>
            <a:rect l="l" t="t" r="r" b="b"/>
            <a:pathLst>
              <a:path w="2089054" h="3755602">
                <a:moveTo>
                  <a:pt x="0" y="0"/>
                </a:moveTo>
                <a:lnTo>
                  <a:pt x="2089054" y="0"/>
                </a:lnTo>
                <a:lnTo>
                  <a:pt x="2089054" y="3755602"/>
                </a:lnTo>
                <a:lnTo>
                  <a:pt x="0" y="375560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/>
          <p:cNvSpPr/>
          <p:nvPr/>
        </p:nvSpPr>
        <p:spPr>
          <a:xfrm>
            <a:off x="971550" y="171450"/>
            <a:ext cx="7200900" cy="2552700"/>
          </a:xfrm>
          <a:custGeom>
            <a:avLst/>
            <a:gdLst>
              <a:gd name="connsiteX0" fmla="*/ 425459 w 7200900"/>
              <a:gd name="connsiteY0" fmla="*/ 0 h 2552700"/>
              <a:gd name="connsiteX1" fmla="*/ 1187457 w 7200900"/>
              <a:gd name="connsiteY1" fmla="*/ 0 h 2552700"/>
              <a:gd name="connsiteX2" fmla="*/ 1822455 w 7200900"/>
              <a:gd name="connsiteY2" fmla="*/ 0 h 2552700"/>
              <a:gd name="connsiteX3" fmla="*/ 2457453 w 7200900"/>
              <a:gd name="connsiteY3" fmla="*/ 0 h 2552700"/>
              <a:gd name="connsiteX4" fmla="*/ 2901952 w 7200900"/>
              <a:gd name="connsiteY4" fmla="*/ 0 h 2552700"/>
              <a:gd name="connsiteX5" fmla="*/ 3409951 w 7200900"/>
              <a:gd name="connsiteY5" fmla="*/ 0 h 2552700"/>
              <a:gd name="connsiteX6" fmla="*/ 4171948 w 7200900"/>
              <a:gd name="connsiteY6" fmla="*/ 0 h 2552700"/>
              <a:gd name="connsiteX7" fmla="*/ 4870446 w 7200900"/>
              <a:gd name="connsiteY7" fmla="*/ 0 h 2552700"/>
              <a:gd name="connsiteX8" fmla="*/ 5505445 w 7200900"/>
              <a:gd name="connsiteY8" fmla="*/ 0 h 2552700"/>
              <a:gd name="connsiteX9" fmla="*/ 6076943 w 7200900"/>
              <a:gd name="connsiteY9" fmla="*/ 0 h 2552700"/>
              <a:gd name="connsiteX10" fmla="*/ 6775441 w 7200900"/>
              <a:gd name="connsiteY10" fmla="*/ 0 h 2552700"/>
              <a:gd name="connsiteX11" fmla="*/ 7200900 w 7200900"/>
              <a:gd name="connsiteY11" fmla="*/ 425459 h 2552700"/>
              <a:gd name="connsiteX12" fmla="*/ 7200900 w 7200900"/>
              <a:gd name="connsiteY12" fmla="*/ 979829 h 2552700"/>
              <a:gd name="connsiteX13" fmla="*/ 7200900 w 7200900"/>
              <a:gd name="connsiteY13" fmla="*/ 1500936 h 2552700"/>
              <a:gd name="connsiteX14" fmla="*/ 7200900 w 7200900"/>
              <a:gd name="connsiteY14" fmla="*/ 2088568 h 2552700"/>
              <a:gd name="connsiteX15" fmla="*/ 6736768 w 7200900"/>
              <a:gd name="connsiteY15" fmla="*/ 2552700 h 2552700"/>
              <a:gd name="connsiteX16" fmla="*/ 5914356 w 7200900"/>
              <a:gd name="connsiteY16" fmla="*/ 2552700 h 2552700"/>
              <a:gd name="connsiteX17" fmla="*/ 5217396 w 7200900"/>
              <a:gd name="connsiteY17" fmla="*/ 2552700 h 2552700"/>
              <a:gd name="connsiteX18" fmla="*/ 4520437 w 7200900"/>
              <a:gd name="connsiteY18" fmla="*/ 2552700 h 2552700"/>
              <a:gd name="connsiteX19" fmla="*/ 3886203 w 7200900"/>
              <a:gd name="connsiteY19" fmla="*/ 2552700 h 2552700"/>
              <a:gd name="connsiteX20" fmla="*/ 3377423 w 7200900"/>
              <a:gd name="connsiteY20" fmla="*/ 2552700 h 2552700"/>
              <a:gd name="connsiteX21" fmla="*/ 2555011 w 7200900"/>
              <a:gd name="connsiteY21" fmla="*/ 2552700 h 2552700"/>
              <a:gd name="connsiteX22" fmla="*/ 1858051 w 7200900"/>
              <a:gd name="connsiteY22" fmla="*/ 2552700 h 2552700"/>
              <a:gd name="connsiteX23" fmla="*/ 1286544 w 7200900"/>
              <a:gd name="connsiteY23" fmla="*/ 2552700 h 2552700"/>
              <a:gd name="connsiteX24" fmla="*/ 464132 w 7200900"/>
              <a:gd name="connsiteY24" fmla="*/ 2552700 h 2552700"/>
              <a:gd name="connsiteX25" fmla="*/ 0 w 7200900"/>
              <a:gd name="connsiteY25" fmla="*/ 2088568 h 2552700"/>
              <a:gd name="connsiteX26" fmla="*/ 0 w 7200900"/>
              <a:gd name="connsiteY26" fmla="*/ 1567461 h 2552700"/>
              <a:gd name="connsiteX27" fmla="*/ 0 w 7200900"/>
              <a:gd name="connsiteY27" fmla="*/ 1062984 h 2552700"/>
              <a:gd name="connsiteX28" fmla="*/ 0 w 7200900"/>
              <a:gd name="connsiteY28" fmla="*/ 425459 h 2552700"/>
              <a:gd name="connsiteX29" fmla="*/ 425459 w 7200900"/>
              <a:gd name="connsiteY29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0900" h="2552700" fill="none" extrusionOk="0">
                <a:moveTo>
                  <a:pt x="425459" y="0"/>
                </a:moveTo>
                <a:cubicBezTo>
                  <a:pt x="670078" y="37372"/>
                  <a:pt x="999796" y="22739"/>
                  <a:pt x="1187457" y="0"/>
                </a:cubicBezTo>
                <a:cubicBezTo>
                  <a:pt x="1375118" y="-22739"/>
                  <a:pt x="1551341" y="-27148"/>
                  <a:pt x="1822455" y="0"/>
                </a:cubicBezTo>
                <a:cubicBezTo>
                  <a:pt x="2093569" y="27148"/>
                  <a:pt x="2203697" y="21876"/>
                  <a:pt x="2457453" y="0"/>
                </a:cubicBezTo>
                <a:cubicBezTo>
                  <a:pt x="2711209" y="-21876"/>
                  <a:pt x="2772674" y="-7038"/>
                  <a:pt x="2901952" y="0"/>
                </a:cubicBezTo>
                <a:cubicBezTo>
                  <a:pt x="3031230" y="7038"/>
                  <a:pt x="3216008" y="-22789"/>
                  <a:pt x="3409951" y="0"/>
                </a:cubicBezTo>
                <a:cubicBezTo>
                  <a:pt x="3603894" y="22789"/>
                  <a:pt x="3905285" y="-33490"/>
                  <a:pt x="4171948" y="0"/>
                </a:cubicBezTo>
                <a:cubicBezTo>
                  <a:pt x="4438611" y="33490"/>
                  <a:pt x="4639051" y="-23842"/>
                  <a:pt x="4870446" y="0"/>
                </a:cubicBezTo>
                <a:cubicBezTo>
                  <a:pt x="5101841" y="23842"/>
                  <a:pt x="5369518" y="-9921"/>
                  <a:pt x="5505445" y="0"/>
                </a:cubicBezTo>
                <a:cubicBezTo>
                  <a:pt x="5641372" y="9921"/>
                  <a:pt x="5853360" y="-2798"/>
                  <a:pt x="6076943" y="0"/>
                </a:cubicBezTo>
                <a:cubicBezTo>
                  <a:pt x="6300526" y="2798"/>
                  <a:pt x="6565619" y="-9944"/>
                  <a:pt x="6775441" y="0"/>
                </a:cubicBezTo>
                <a:cubicBezTo>
                  <a:pt x="6978847" y="221020"/>
                  <a:pt x="7042882" y="296024"/>
                  <a:pt x="7200900" y="425459"/>
                </a:cubicBezTo>
                <a:cubicBezTo>
                  <a:pt x="7177927" y="597346"/>
                  <a:pt x="7186879" y="738554"/>
                  <a:pt x="7200900" y="979829"/>
                </a:cubicBezTo>
                <a:cubicBezTo>
                  <a:pt x="7214922" y="1221104"/>
                  <a:pt x="7190634" y="1281113"/>
                  <a:pt x="7200900" y="1500936"/>
                </a:cubicBezTo>
                <a:cubicBezTo>
                  <a:pt x="7211166" y="1720759"/>
                  <a:pt x="7184887" y="1873546"/>
                  <a:pt x="7200900" y="2088568"/>
                </a:cubicBezTo>
                <a:cubicBezTo>
                  <a:pt x="7041452" y="2211637"/>
                  <a:pt x="6862307" y="2405026"/>
                  <a:pt x="6736768" y="2552700"/>
                </a:cubicBezTo>
                <a:cubicBezTo>
                  <a:pt x="6550417" y="2585250"/>
                  <a:pt x="6188297" y="2583575"/>
                  <a:pt x="5914356" y="2552700"/>
                </a:cubicBezTo>
                <a:cubicBezTo>
                  <a:pt x="5640415" y="2521825"/>
                  <a:pt x="5373126" y="2560819"/>
                  <a:pt x="5217396" y="2552700"/>
                </a:cubicBezTo>
                <a:cubicBezTo>
                  <a:pt x="5061666" y="2544581"/>
                  <a:pt x="4713509" y="2523462"/>
                  <a:pt x="4520437" y="2552700"/>
                </a:cubicBezTo>
                <a:cubicBezTo>
                  <a:pt x="4327365" y="2581938"/>
                  <a:pt x="4093679" y="2579165"/>
                  <a:pt x="3886203" y="2552700"/>
                </a:cubicBezTo>
                <a:cubicBezTo>
                  <a:pt x="3678727" y="2526235"/>
                  <a:pt x="3540745" y="2574919"/>
                  <a:pt x="3377423" y="2552700"/>
                </a:cubicBezTo>
                <a:cubicBezTo>
                  <a:pt x="3214101" y="2530481"/>
                  <a:pt x="2815373" y="2542330"/>
                  <a:pt x="2555011" y="2552700"/>
                </a:cubicBezTo>
                <a:cubicBezTo>
                  <a:pt x="2294649" y="2563070"/>
                  <a:pt x="2193816" y="2587504"/>
                  <a:pt x="1858051" y="2552700"/>
                </a:cubicBezTo>
                <a:cubicBezTo>
                  <a:pt x="1522286" y="2517896"/>
                  <a:pt x="1418650" y="2578414"/>
                  <a:pt x="1286544" y="2552700"/>
                </a:cubicBezTo>
                <a:cubicBezTo>
                  <a:pt x="1154438" y="2526986"/>
                  <a:pt x="873625" y="2580028"/>
                  <a:pt x="464132" y="2552700"/>
                </a:cubicBezTo>
                <a:cubicBezTo>
                  <a:pt x="364156" y="2446264"/>
                  <a:pt x="162207" y="2218136"/>
                  <a:pt x="0" y="2088568"/>
                </a:cubicBezTo>
                <a:cubicBezTo>
                  <a:pt x="-9461" y="1956396"/>
                  <a:pt x="11955" y="1690017"/>
                  <a:pt x="0" y="1567461"/>
                </a:cubicBezTo>
                <a:cubicBezTo>
                  <a:pt x="-11955" y="1444905"/>
                  <a:pt x="-7213" y="1262734"/>
                  <a:pt x="0" y="1062984"/>
                </a:cubicBezTo>
                <a:cubicBezTo>
                  <a:pt x="7213" y="863234"/>
                  <a:pt x="29681" y="653988"/>
                  <a:pt x="0" y="425459"/>
                </a:cubicBezTo>
                <a:cubicBezTo>
                  <a:pt x="102777" y="307665"/>
                  <a:pt x="247011" y="185865"/>
                  <a:pt x="425459" y="0"/>
                </a:cubicBezTo>
                <a:close/>
              </a:path>
              <a:path w="7200900" h="2552700" stroke="0" extrusionOk="0">
                <a:moveTo>
                  <a:pt x="425459" y="0"/>
                </a:moveTo>
                <a:cubicBezTo>
                  <a:pt x="593563" y="-3941"/>
                  <a:pt x="773735" y="6512"/>
                  <a:pt x="996957" y="0"/>
                </a:cubicBezTo>
                <a:cubicBezTo>
                  <a:pt x="1220179" y="-6512"/>
                  <a:pt x="1330646" y="-14325"/>
                  <a:pt x="1441456" y="0"/>
                </a:cubicBezTo>
                <a:cubicBezTo>
                  <a:pt x="1552266" y="14325"/>
                  <a:pt x="1757953" y="-21265"/>
                  <a:pt x="1885955" y="0"/>
                </a:cubicBezTo>
                <a:cubicBezTo>
                  <a:pt x="2013957" y="21265"/>
                  <a:pt x="2464228" y="-31136"/>
                  <a:pt x="2647953" y="0"/>
                </a:cubicBezTo>
                <a:cubicBezTo>
                  <a:pt x="2831678" y="31136"/>
                  <a:pt x="2997374" y="32927"/>
                  <a:pt x="3346451" y="0"/>
                </a:cubicBezTo>
                <a:cubicBezTo>
                  <a:pt x="3695528" y="-32927"/>
                  <a:pt x="3827230" y="12620"/>
                  <a:pt x="4108449" y="0"/>
                </a:cubicBezTo>
                <a:cubicBezTo>
                  <a:pt x="4389668" y="-12620"/>
                  <a:pt x="4471193" y="7100"/>
                  <a:pt x="4806947" y="0"/>
                </a:cubicBezTo>
                <a:cubicBezTo>
                  <a:pt x="5142701" y="-7100"/>
                  <a:pt x="5192484" y="-10789"/>
                  <a:pt x="5441945" y="0"/>
                </a:cubicBezTo>
                <a:cubicBezTo>
                  <a:pt x="5691406" y="10789"/>
                  <a:pt x="5920953" y="-3899"/>
                  <a:pt x="6076943" y="0"/>
                </a:cubicBezTo>
                <a:cubicBezTo>
                  <a:pt x="6232933" y="3899"/>
                  <a:pt x="6555680" y="-2800"/>
                  <a:pt x="6775441" y="0"/>
                </a:cubicBezTo>
                <a:cubicBezTo>
                  <a:pt x="6852622" y="99000"/>
                  <a:pt x="7023508" y="231049"/>
                  <a:pt x="7200900" y="425459"/>
                </a:cubicBezTo>
                <a:cubicBezTo>
                  <a:pt x="7188954" y="659783"/>
                  <a:pt x="7222813" y="693009"/>
                  <a:pt x="7200900" y="946566"/>
                </a:cubicBezTo>
                <a:cubicBezTo>
                  <a:pt x="7178987" y="1200123"/>
                  <a:pt x="7182272" y="1229434"/>
                  <a:pt x="7200900" y="1467674"/>
                </a:cubicBezTo>
                <a:cubicBezTo>
                  <a:pt x="7219528" y="1705914"/>
                  <a:pt x="7192616" y="1806644"/>
                  <a:pt x="7200900" y="2088568"/>
                </a:cubicBezTo>
                <a:cubicBezTo>
                  <a:pt x="6973321" y="2313226"/>
                  <a:pt x="6865692" y="2457170"/>
                  <a:pt x="6736768" y="2552700"/>
                </a:cubicBezTo>
                <a:cubicBezTo>
                  <a:pt x="6457234" y="2573012"/>
                  <a:pt x="6327315" y="2577264"/>
                  <a:pt x="6039808" y="2552700"/>
                </a:cubicBezTo>
                <a:cubicBezTo>
                  <a:pt x="5752301" y="2528136"/>
                  <a:pt x="5602810" y="2579560"/>
                  <a:pt x="5342849" y="2552700"/>
                </a:cubicBezTo>
                <a:cubicBezTo>
                  <a:pt x="5082888" y="2525840"/>
                  <a:pt x="5014548" y="2530863"/>
                  <a:pt x="4771342" y="2552700"/>
                </a:cubicBezTo>
                <a:cubicBezTo>
                  <a:pt x="4528136" y="2574537"/>
                  <a:pt x="4413322" y="2540361"/>
                  <a:pt x="4074382" y="2552700"/>
                </a:cubicBezTo>
                <a:cubicBezTo>
                  <a:pt x="3735442" y="2565039"/>
                  <a:pt x="3778534" y="2568777"/>
                  <a:pt x="3565602" y="2552700"/>
                </a:cubicBezTo>
                <a:cubicBezTo>
                  <a:pt x="3352670" y="2536623"/>
                  <a:pt x="3195449" y="2562240"/>
                  <a:pt x="3056822" y="2552700"/>
                </a:cubicBezTo>
                <a:cubicBezTo>
                  <a:pt x="2918195" y="2543160"/>
                  <a:pt x="2618485" y="2527383"/>
                  <a:pt x="2359862" y="2552700"/>
                </a:cubicBezTo>
                <a:cubicBezTo>
                  <a:pt x="2101239" y="2578017"/>
                  <a:pt x="1956454" y="2562129"/>
                  <a:pt x="1851082" y="2552700"/>
                </a:cubicBezTo>
                <a:cubicBezTo>
                  <a:pt x="1745710" y="2543271"/>
                  <a:pt x="1456050" y="2568676"/>
                  <a:pt x="1216848" y="2552700"/>
                </a:cubicBezTo>
                <a:cubicBezTo>
                  <a:pt x="977646" y="2536724"/>
                  <a:pt x="709892" y="2527607"/>
                  <a:pt x="464132" y="2552700"/>
                </a:cubicBezTo>
                <a:cubicBezTo>
                  <a:pt x="310776" y="2361918"/>
                  <a:pt x="115693" y="2164527"/>
                  <a:pt x="0" y="2088568"/>
                </a:cubicBezTo>
                <a:cubicBezTo>
                  <a:pt x="15660" y="1920771"/>
                  <a:pt x="22882" y="1735728"/>
                  <a:pt x="0" y="1550829"/>
                </a:cubicBezTo>
                <a:cubicBezTo>
                  <a:pt x="-22882" y="1365930"/>
                  <a:pt x="14372" y="1178609"/>
                  <a:pt x="0" y="1046353"/>
                </a:cubicBezTo>
                <a:cubicBezTo>
                  <a:pt x="-14372" y="914097"/>
                  <a:pt x="6558" y="671780"/>
                  <a:pt x="0" y="425459"/>
                </a:cubicBezTo>
                <a:cubicBezTo>
                  <a:pt x="98062" y="349088"/>
                  <a:pt x="316539" y="145069"/>
                  <a:pt x="42545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can have a big ________ on young people’s behavior.</a:t>
            </a:r>
            <a:endParaRPr lang="en-US" sz="4000" kern="1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0647" y="3023088"/>
            <a:ext cx="3412122" cy="762000"/>
            <a:chOff x="1295400" y="6210300"/>
            <a:chExt cx="5753100" cy="1524000"/>
          </a:xfrm>
        </p:grpSpPr>
        <p:sp>
          <p:nvSpPr>
            <p:cNvPr id="5" name="Freeform 13"/>
            <p:cNvSpPr/>
            <p:nvPr/>
          </p:nvSpPr>
          <p:spPr>
            <a:xfrm>
              <a:off x="1295400" y="6210300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60284" y="6473004"/>
              <a:ext cx="2823329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7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impact </a:t>
              </a:r>
              <a:endParaRPr lang="en-US" sz="27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43197" y="3011967"/>
            <a:ext cx="3412122" cy="762000"/>
            <a:chOff x="10363200" y="6210300"/>
            <a:chExt cx="5753099" cy="1524000"/>
          </a:xfrm>
        </p:grpSpPr>
        <p:sp>
          <p:nvSpPr>
            <p:cNvPr id="8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40647" y="6518994"/>
              <a:ext cx="3874931" cy="923330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7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B. traffic jam   </a:t>
              </a:r>
              <a:endParaRPr lang="en-US" sz="27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48408" y="4061784"/>
            <a:ext cx="3647183" cy="883227"/>
            <a:chOff x="10165032" y="6210300"/>
            <a:chExt cx="6149430" cy="1524000"/>
          </a:xfrm>
        </p:grpSpPr>
        <p:sp>
          <p:nvSpPr>
            <p:cNvPr id="12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65032" y="6560723"/>
              <a:ext cx="6149430" cy="823152"/>
            </a:xfrm>
            <a:prstGeom prst="rect">
              <a:avLst/>
            </a:prstGeom>
            <a:noFill/>
          </p:spPr>
          <p:txBody>
            <a:bodyPr wrap="squar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C. public transport  </a:t>
              </a:r>
              <a:endParaRPr lang="en-US" sz="27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hlinkClick r:id="rId3" action="ppaction://hlinksldjump"/>
          </p:cNvPr>
          <p:cNvSpPr/>
          <p:nvPr/>
        </p:nvSpPr>
        <p:spPr>
          <a:xfrm>
            <a:off x="10391" y="12123"/>
            <a:ext cx="1001486" cy="876300"/>
          </a:xfrm>
          <a:custGeom>
            <a:avLst/>
            <a:gdLst/>
            <a:ahLst/>
            <a:cxnLst/>
            <a:rect l="l" t="t" r="r" b="b"/>
            <a:pathLst>
              <a:path w="3228068" h="2824559">
                <a:moveTo>
                  <a:pt x="0" y="0"/>
                </a:moveTo>
                <a:lnTo>
                  <a:pt x="3228068" y="0"/>
                </a:lnTo>
                <a:lnTo>
                  <a:pt x="3228068" y="2824559"/>
                </a:lnTo>
                <a:lnTo>
                  <a:pt x="0" y="2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/>
          <p:cNvSpPr/>
          <p:nvPr/>
        </p:nvSpPr>
        <p:spPr>
          <a:xfrm>
            <a:off x="971550" y="171450"/>
            <a:ext cx="7200900" cy="2552700"/>
          </a:xfrm>
          <a:custGeom>
            <a:avLst/>
            <a:gdLst>
              <a:gd name="connsiteX0" fmla="*/ 425459 w 7200900"/>
              <a:gd name="connsiteY0" fmla="*/ 0 h 2552700"/>
              <a:gd name="connsiteX1" fmla="*/ 1187457 w 7200900"/>
              <a:gd name="connsiteY1" fmla="*/ 0 h 2552700"/>
              <a:gd name="connsiteX2" fmla="*/ 1822455 w 7200900"/>
              <a:gd name="connsiteY2" fmla="*/ 0 h 2552700"/>
              <a:gd name="connsiteX3" fmla="*/ 2457453 w 7200900"/>
              <a:gd name="connsiteY3" fmla="*/ 0 h 2552700"/>
              <a:gd name="connsiteX4" fmla="*/ 2901952 w 7200900"/>
              <a:gd name="connsiteY4" fmla="*/ 0 h 2552700"/>
              <a:gd name="connsiteX5" fmla="*/ 3409951 w 7200900"/>
              <a:gd name="connsiteY5" fmla="*/ 0 h 2552700"/>
              <a:gd name="connsiteX6" fmla="*/ 4171948 w 7200900"/>
              <a:gd name="connsiteY6" fmla="*/ 0 h 2552700"/>
              <a:gd name="connsiteX7" fmla="*/ 4870446 w 7200900"/>
              <a:gd name="connsiteY7" fmla="*/ 0 h 2552700"/>
              <a:gd name="connsiteX8" fmla="*/ 5505445 w 7200900"/>
              <a:gd name="connsiteY8" fmla="*/ 0 h 2552700"/>
              <a:gd name="connsiteX9" fmla="*/ 6076943 w 7200900"/>
              <a:gd name="connsiteY9" fmla="*/ 0 h 2552700"/>
              <a:gd name="connsiteX10" fmla="*/ 6775441 w 7200900"/>
              <a:gd name="connsiteY10" fmla="*/ 0 h 2552700"/>
              <a:gd name="connsiteX11" fmla="*/ 7200900 w 7200900"/>
              <a:gd name="connsiteY11" fmla="*/ 425459 h 2552700"/>
              <a:gd name="connsiteX12" fmla="*/ 7200900 w 7200900"/>
              <a:gd name="connsiteY12" fmla="*/ 979829 h 2552700"/>
              <a:gd name="connsiteX13" fmla="*/ 7200900 w 7200900"/>
              <a:gd name="connsiteY13" fmla="*/ 1500936 h 2552700"/>
              <a:gd name="connsiteX14" fmla="*/ 7200900 w 7200900"/>
              <a:gd name="connsiteY14" fmla="*/ 2088568 h 2552700"/>
              <a:gd name="connsiteX15" fmla="*/ 6736768 w 7200900"/>
              <a:gd name="connsiteY15" fmla="*/ 2552700 h 2552700"/>
              <a:gd name="connsiteX16" fmla="*/ 5914356 w 7200900"/>
              <a:gd name="connsiteY16" fmla="*/ 2552700 h 2552700"/>
              <a:gd name="connsiteX17" fmla="*/ 5217396 w 7200900"/>
              <a:gd name="connsiteY17" fmla="*/ 2552700 h 2552700"/>
              <a:gd name="connsiteX18" fmla="*/ 4520437 w 7200900"/>
              <a:gd name="connsiteY18" fmla="*/ 2552700 h 2552700"/>
              <a:gd name="connsiteX19" fmla="*/ 3886203 w 7200900"/>
              <a:gd name="connsiteY19" fmla="*/ 2552700 h 2552700"/>
              <a:gd name="connsiteX20" fmla="*/ 3377423 w 7200900"/>
              <a:gd name="connsiteY20" fmla="*/ 2552700 h 2552700"/>
              <a:gd name="connsiteX21" fmla="*/ 2555011 w 7200900"/>
              <a:gd name="connsiteY21" fmla="*/ 2552700 h 2552700"/>
              <a:gd name="connsiteX22" fmla="*/ 1858051 w 7200900"/>
              <a:gd name="connsiteY22" fmla="*/ 2552700 h 2552700"/>
              <a:gd name="connsiteX23" fmla="*/ 1286544 w 7200900"/>
              <a:gd name="connsiteY23" fmla="*/ 2552700 h 2552700"/>
              <a:gd name="connsiteX24" fmla="*/ 464132 w 7200900"/>
              <a:gd name="connsiteY24" fmla="*/ 2552700 h 2552700"/>
              <a:gd name="connsiteX25" fmla="*/ 0 w 7200900"/>
              <a:gd name="connsiteY25" fmla="*/ 2088568 h 2552700"/>
              <a:gd name="connsiteX26" fmla="*/ 0 w 7200900"/>
              <a:gd name="connsiteY26" fmla="*/ 1567461 h 2552700"/>
              <a:gd name="connsiteX27" fmla="*/ 0 w 7200900"/>
              <a:gd name="connsiteY27" fmla="*/ 1062984 h 2552700"/>
              <a:gd name="connsiteX28" fmla="*/ 0 w 7200900"/>
              <a:gd name="connsiteY28" fmla="*/ 425459 h 2552700"/>
              <a:gd name="connsiteX29" fmla="*/ 425459 w 7200900"/>
              <a:gd name="connsiteY29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0900" h="2552700" fill="none" extrusionOk="0">
                <a:moveTo>
                  <a:pt x="425459" y="0"/>
                </a:moveTo>
                <a:cubicBezTo>
                  <a:pt x="670078" y="37372"/>
                  <a:pt x="999796" y="22739"/>
                  <a:pt x="1187457" y="0"/>
                </a:cubicBezTo>
                <a:cubicBezTo>
                  <a:pt x="1375118" y="-22739"/>
                  <a:pt x="1551341" y="-27148"/>
                  <a:pt x="1822455" y="0"/>
                </a:cubicBezTo>
                <a:cubicBezTo>
                  <a:pt x="2093569" y="27148"/>
                  <a:pt x="2203697" y="21876"/>
                  <a:pt x="2457453" y="0"/>
                </a:cubicBezTo>
                <a:cubicBezTo>
                  <a:pt x="2711209" y="-21876"/>
                  <a:pt x="2772674" y="-7038"/>
                  <a:pt x="2901952" y="0"/>
                </a:cubicBezTo>
                <a:cubicBezTo>
                  <a:pt x="3031230" y="7038"/>
                  <a:pt x="3216008" y="-22789"/>
                  <a:pt x="3409951" y="0"/>
                </a:cubicBezTo>
                <a:cubicBezTo>
                  <a:pt x="3603894" y="22789"/>
                  <a:pt x="3905285" y="-33490"/>
                  <a:pt x="4171948" y="0"/>
                </a:cubicBezTo>
                <a:cubicBezTo>
                  <a:pt x="4438611" y="33490"/>
                  <a:pt x="4639051" y="-23842"/>
                  <a:pt x="4870446" y="0"/>
                </a:cubicBezTo>
                <a:cubicBezTo>
                  <a:pt x="5101841" y="23842"/>
                  <a:pt x="5369518" y="-9921"/>
                  <a:pt x="5505445" y="0"/>
                </a:cubicBezTo>
                <a:cubicBezTo>
                  <a:pt x="5641372" y="9921"/>
                  <a:pt x="5853360" y="-2798"/>
                  <a:pt x="6076943" y="0"/>
                </a:cubicBezTo>
                <a:cubicBezTo>
                  <a:pt x="6300526" y="2798"/>
                  <a:pt x="6565619" y="-9944"/>
                  <a:pt x="6775441" y="0"/>
                </a:cubicBezTo>
                <a:cubicBezTo>
                  <a:pt x="6978847" y="221020"/>
                  <a:pt x="7042882" y="296024"/>
                  <a:pt x="7200900" y="425459"/>
                </a:cubicBezTo>
                <a:cubicBezTo>
                  <a:pt x="7177927" y="597346"/>
                  <a:pt x="7186879" y="738554"/>
                  <a:pt x="7200900" y="979829"/>
                </a:cubicBezTo>
                <a:cubicBezTo>
                  <a:pt x="7214922" y="1221104"/>
                  <a:pt x="7190634" y="1281113"/>
                  <a:pt x="7200900" y="1500936"/>
                </a:cubicBezTo>
                <a:cubicBezTo>
                  <a:pt x="7211166" y="1720759"/>
                  <a:pt x="7184887" y="1873546"/>
                  <a:pt x="7200900" y="2088568"/>
                </a:cubicBezTo>
                <a:cubicBezTo>
                  <a:pt x="7041452" y="2211637"/>
                  <a:pt x="6862307" y="2405026"/>
                  <a:pt x="6736768" y="2552700"/>
                </a:cubicBezTo>
                <a:cubicBezTo>
                  <a:pt x="6550417" y="2585250"/>
                  <a:pt x="6188297" y="2583575"/>
                  <a:pt x="5914356" y="2552700"/>
                </a:cubicBezTo>
                <a:cubicBezTo>
                  <a:pt x="5640415" y="2521825"/>
                  <a:pt x="5373126" y="2560819"/>
                  <a:pt x="5217396" y="2552700"/>
                </a:cubicBezTo>
                <a:cubicBezTo>
                  <a:pt x="5061666" y="2544581"/>
                  <a:pt x="4713509" y="2523462"/>
                  <a:pt x="4520437" y="2552700"/>
                </a:cubicBezTo>
                <a:cubicBezTo>
                  <a:pt x="4327365" y="2581938"/>
                  <a:pt x="4093679" y="2579165"/>
                  <a:pt x="3886203" y="2552700"/>
                </a:cubicBezTo>
                <a:cubicBezTo>
                  <a:pt x="3678727" y="2526235"/>
                  <a:pt x="3540745" y="2574919"/>
                  <a:pt x="3377423" y="2552700"/>
                </a:cubicBezTo>
                <a:cubicBezTo>
                  <a:pt x="3214101" y="2530481"/>
                  <a:pt x="2815373" y="2542330"/>
                  <a:pt x="2555011" y="2552700"/>
                </a:cubicBezTo>
                <a:cubicBezTo>
                  <a:pt x="2294649" y="2563070"/>
                  <a:pt x="2193816" y="2587504"/>
                  <a:pt x="1858051" y="2552700"/>
                </a:cubicBezTo>
                <a:cubicBezTo>
                  <a:pt x="1522286" y="2517896"/>
                  <a:pt x="1418650" y="2578414"/>
                  <a:pt x="1286544" y="2552700"/>
                </a:cubicBezTo>
                <a:cubicBezTo>
                  <a:pt x="1154438" y="2526986"/>
                  <a:pt x="873625" y="2580028"/>
                  <a:pt x="464132" y="2552700"/>
                </a:cubicBezTo>
                <a:cubicBezTo>
                  <a:pt x="364156" y="2446264"/>
                  <a:pt x="162207" y="2218136"/>
                  <a:pt x="0" y="2088568"/>
                </a:cubicBezTo>
                <a:cubicBezTo>
                  <a:pt x="-9461" y="1956396"/>
                  <a:pt x="11955" y="1690017"/>
                  <a:pt x="0" y="1567461"/>
                </a:cubicBezTo>
                <a:cubicBezTo>
                  <a:pt x="-11955" y="1444905"/>
                  <a:pt x="-7213" y="1262734"/>
                  <a:pt x="0" y="1062984"/>
                </a:cubicBezTo>
                <a:cubicBezTo>
                  <a:pt x="7213" y="863234"/>
                  <a:pt x="29681" y="653988"/>
                  <a:pt x="0" y="425459"/>
                </a:cubicBezTo>
                <a:cubicBezTo>
                  <a:pt x="102777" y="307665"/>
                  <a:pt x="247011" y="185865"/>
                  <a:pt x="425459" y="0"/>
                </a:cubicBezTo>
                <a:close/>
              </a:path>
              <a:path w="7200900" h="2552700" stroke="0" extrusionOk="0">
                <a:moveTo>
                  <a:pt x="425459" y="0"/>
                </a:moveTo>
                <a:cubicBezTo>
                  <a:pt x="593563" y="-3941"/>
                  <a:pt x="773735" y="6512"/>
                  <a:pt x="996957" y="0"/>
                </a:cubicBezTo>
                <a:cubicBezTo>
                  <a:pt x="1220179" y="-6512"/>
                  <a:pt x="1330646" y="-14325"/>
                  <a:pt x="1441456" y="0"/>
                </a:cubicBezTo>
                <a:cubicBezTo>
                  <a:pt x="1552266" y="14325"/>
                  <a:pt x="1757953" y="-21265"/>
                  <a:pt x="1885955" y="0"/>
                </a:cubicBezTo>
                <a:cubicBezTo>
                  <a:pt x="2013957" y="21265"/>
                  <a:pt x="2464228" y="-31136"/>
                  <a:pt x="2647953" y="0"/>
                </a:cubicBezTo>
                <a:cubicBezTo>
                  <a:pt x="2831678" y="31136"/>
                  <a:pt x="2997374" y="32927"/>
                  <a:pt x="3346451" y="0"/>
                </a:cubicBezTo>
                <a:cubicBezTo>
                  <a:pt x="3695528" y="-32927"/>
                  <a:pt x="3827230" y="12620"/>
                  <a:pt x="4108449" y="0"/>
                </a:cubicBezTo>
                <a:cubicBezTo>
                  <a:pt x="4389668" y="-12620"/>
                  <a:pt x="4471193" y="7100"/>
                  <a:pt x="4806947" y="0"/>
                </a:cubicBezTo>
                <a:cubicBezTo>
                  <a:pt x="5142701" y="-7100"/>
                  <a:pt x="5192484" y="-10789"/>
                  <a:pt x="5441945" y="0"/>
                </a:cubicBezTo>
                <a:cubicBezTo>
                  <a:pt x="5691406" y="10789"/>
                  <a:pt x="5920953" y="-3899"/>
                  <a:pt x="6076943" y="0"/>
                </a:cubicBezTo>
                <a:cubicBezTo>
                  <a:pt x="6232933" y="3899"/>
                  <a:pt x="6555680" y="-2800"/>
                  <a:pt x="6775441" y="0"/>
                </a:cubicBezTo>
                <a:cubicBezTo>
                  <a:pt x="6852622" y="99000"/>
                  <a:pt x="7023508" y="231049"/>
                  <a:pt x="7200900" y="425459"/>
                </a:cubicBezTo>
                <a:cubicBezTo>
                  <a:pt x="7188954" y="659783"/>
                  <a:pt x="7222813" y="693009"/>
                  <a:pt x="7200900" y="946566"/>
                </a:cubicBezTo>
                <a:cubicBezTo>
                  <a:pt x="7178987" y="1200123"/>
                  <a:pt x="7182272" y="1229434"/>
                  <a:pt x="7200900" y="1467674"/>
                </a:cubicBezTo>
                <a:cubicBezTo>
                  <a:pt x="7219528" y="1705914"/>
                  <a:pt x="7192616" y="1806644"/>
                  <a:pt x="7200900" y="2088568"/>
                </a:cubicBezTo>
                <a:cubicBezTo>
                  <a:pt x="6973321" y="2313226"/>
                  <a:pt x="6865692" y="2457170"/>
                  <a:pt x="6736768" y="2552700"/>
                </a:cubicBezTo>
                <a:cubicBezTo>
                  <a:pt x="6457234" y="2573012"/>
                  <a:pt x="6327315" y="2577264"/>
                  <a:pt x="6039808" y="2552700"/>
                </a:cubicBezTo>
                <a:cubicBezTo>
                  <a:pt x="5752301" y="2528136"/>
                  <a:pt x="5602810" y="2579560"/>
                  <a:pt x="5342849" y="2552700"/>
                </a:cubicBezTo>
                <a:cubicBezTo>
                  <a:pt x="5082888" y="2525840"/>
                  <a:pt x="5014548" y="2530863"/>
                  <a:pt x="4771342" y="2552700"/>
                </a:cubicBezTo>
                <a:cubicBezTo>
                  <a:pt x="4528136" y="2574537"/>
                  <a:pt x="4413322" y="2540361"/>
                  <a:pt x="4074382" y="2552700"/>
                </a:cubicBezTo>
                <a:cubicBezTo>
                  <a:pt x="3735442" y="2565039"/>
                  <a:pt x="3778534" y="2568777"/>
                  <a:pt x="3565602" y="2552700"/>
                </a:cubicBezTo>
                <a:cubicBezTo>
                  <a:pt x="3352670" y="2536623"/>
                  <a:pt x="3195449" y="2562240"/>
                  <a:pt x="3056822" y="2552700"/>
                </a:cubicBezTo>
                <a:cubicBezTo>
                  <a:pt x="2918195" y="2543160"/>
                  <a:pt x="2618485" y="2527383"/>
                  <a:pt x="2359862" y="2552700"/>
                </a:cubicBezTo>
                <a:cubicBezTo>
                  <a:pt x="2101239" y="2578017"/>
                  <a:pt x="1956454" y="2562129"/>
                  <a:pt x="1851082" y="2552700"/>
                </a:cubicBezTo>
                <a:cubicBezTo>
                  <a:pt x="1745710" y="2543271"/>
                  <a:pt x="1456050" y="2568676"/>
                  <a:pt x="1216848" y="2552700"/>
                </a:cubicBezTo>
                <a:cubicBezTo>
                  <a:pt x="977646" y="2536724"/>
                  <a:pt x="709892" y="2527607"/>
                  <a:pt x="464132" y="2552700"/>
                </a:cubicBezTo>
                <a:cubicBezTo>
                  <a:pt x="310776" y="2361918"/>
                  <a:pt x="115693" y="2164527"/>
                  <a:pt x="0" y="2088568"/>
                </a:cubicBezTo>
                <a:cubicBezTo>
                  <a:pt x="15660" y="1920771"/>
                  <a:pt x="22882" y="1735728"/>
                  <a:pt x="0" y="1550829"/>
                </a:cubicBezTo>
                <a:cubicBezTo>
                  <a:pt x="-22882" y="1365930"/>
                  <a:pt x="14372" y="1178609"/>
                  <a:pt x="0" y="1046353"/>
                </a:cubicBezTo>
                <a:cubicBezTo>
                  <a:pt x="-14372" y="914097"/>
                  <a:pt x="6558" y="671780"/>
                  <a:pt x="0" y="425459"/>
                </a:cubicBezTo>
                <a:cubicBezTo>
                  <a:pt x="98062" y="349088"/>
                  <a:pt x="316539" y="145069"/>
                  <a:pt x="42545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Leaving early can help you avoid the morning ________.</a:t>
            </a:r>
            <a:endParaRPr lang="en-US" sz="4000" kern="1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72154" y="4050525"/>
            <a:ext cx="3399692" cy="762000"/>
            <a:chOff x="1386250" y="6548274"/>
            <a:chExt cx="5753100" cy="1524000"/>
          </a:xfrm>
        </p:grpSpPr>
        <p:sp>
          <p:nvSpPr>
            <p:cNvPr id="5" name="Freeform 13"/>
            <p:cNvSpPr/>
            <p:nvPr/>
          </p:nvSpPr>
          <p:spPr>
            <a:xfrm>
              <a:off x="1386250" y="6548274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94313" y="6833220"/>
              <a:ext cx="3736972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traffic jam</a:t>
              </a:r>
              <a:r>
                <a:rPr lang="en-US" sz="2800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85575" y="2959614"/>
            <a:ext cx="3399692" cy="762000"/>
            <a:chOff x="10363200" y="6210300"/>
            <a:chExt cx="5753099" cy="1524000"/>
          </a:xfrm>
        </p:grpSpPr>
        <p:sp>
          <p:nvSpPr>
            <p:cNvPr id="8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930454" y="6495246"/>
              <a:ext cx="4618588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B. infrastructure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575" y="2982027"/>
            <a:ext cx="3816725" cy="762000"/>
            <a:chOff x="10190320" y="6210300"/>
            <a:chExt cx="6458819" cy="1524000"/>
          </a:xfrm>
        </p:grpSpPr>
        <p:sp>
          <p:nvSpPr>
            <p:cNvPr id="12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190320" y="6495246"/>
              <a:ext cx="6458819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A. carbon footprint 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hlinkClick r:id="rId3" action="ppaction://hlinksldjump"/>
          </p:cNvPr>
          <p:cNvSpPr/>
          <p:nvPr/>
        </p:nvSpPr>
        <p:spPr>
          <a:xfrm>
            <a:off x="10391" y="12123"/>
            <a:ext cx="1001486" cy="876300"/>
          </a:xfrm>
          <a:custGeom>
            <a:avLst/>
            <a:gdLst/>
            <a:ahLst/>
            <a:cxnLst/>
            <a:rect l="l" t="t" r="r" b="b"/>
            <a:pathLst>
              <a:path w="3228068" h="2824559">
                <a:moveTo>
                  <a:pt x="0" y="0"/>
                </a:moveTo>
                <a:lnTo>
                  <a:pt x="3228068" y="0"/>
                </a:lnTo>
                <a:lnTo>
                  <a:pt x="3228068" y="2824559"/>
                </a:lnTo>
                <a:lnTo>
                  <a:pt x="0" y="2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/>
          <p:cNvSpPr/>
          <p:nvPr/>
        </p:nvSpPr>
        <p:spPr>
          <a:xfrm>
            <a:off x="971550" y="171450"/>
            <a:ext cx="7200900" cy="2552700"/>
          </a:xfrm>
          <a:custGeom>
            <a:avLst/>
            <a:gdLst>
              <a:gd name="connsiteX0" fmla="*/ 425459 w 7200900"/>
              <a:gd name="connsiteY0" fmla="*/ 0 h 2552700"/>
              <a:gd name="connsiteX1" fmla="*/ 1187457 w 7200900"/>
              <a:gd name="connsiteY1" fmla="*/ 0 h 2552700"/>
              <a:gd name="connsiteX2" fmla="*/ 1822455 w 7200900"/>
              <a:gd name="connsiteY2" fmla="*/ 0 h 2552700"/>
              <a:gd name="connsiteX3" fmla="*/ 2457453 w 7200900"/>
              <a:gd name="connsiteY3" fmla="*/ 0 h 2552700"/>
              <a:gd name="connsiteX4" fmla="*/ 2901952 w 7200900"/>
              <a:gd name="connsiteY4" fmla="*/ 0 h 2552700"/>
              <a:gd name="connsiteX5" fmla="*/ 3409951 w 7200900"/>
              <a:gd name="connsiteY5" fmla="*/ 0 h 2552700"/>
              <a:gd name="connsiteX6" fmla="*/ 4171948 w 7200900"/>
              <a:gd name="connsiteY6" fmla="*/ 0 h 2552700"/>
              <a:gd name="connsiteX7" fmla="*/ 4870446 w 7200900"/>
              <a:gd name="connsiteY7" fmla="*/ 0 h 2552700"/>
              <a:gd name="connsiteX8" fmla="*/ 5505445 w 7200900"/>
              <a:gd name="connsiteY8" fmla="*/ 0 h 2552700"/>
              <a:gd name="connsiteX9" fmla="*/ 6076943 w 7200900"/>
              <a:gd name="connsiteY9" fmla="*/ 0 h 2552700"/>
              <a:gd name="connsiteX10" fmla="*/ 6775441 w 7200900"/>
              <a:gd name="connsiteY10" fmla="*/ 0 h 2552700"/>
              <a:gd name="connsiteX11" fmla="*/ 7200900 w 7200900"/>
              <a:gd name="connsiteY11" fmla="*/ 425459 h 2552700"/>
              <a:gd name="connsiteX12" fmla="*/ 7200900 w 7200900"/>
              <a:gd name="connsiteY12" fmla="*/ 979829 h 2552700"/>
              <a:gd name="connsiteX13" fmla="*/ 7200900 w 7200900"/>
              <a:gd name="connsiteY13" fmla="*/ 1500936 h 2552700"/>
              <a:gd name="connsiteX14" fmla="*/ 7200900 w 7200900"/>
              <a:gd name="connsiteY14" fmla="*/ 2088568 h 2552700"/>
              <a:gd name="connsiteX15" fmla="*/ 6736768 w 7200900"/>
              <a:gd name="connsiteY15" fmla="*/ 2552700 h 2552700"/>
              <a:gd name="connsiteX16" fmla="*/ 5914356 w 7200900"/>
              <a:gd name="connsiteY16" fmla="*/ 2552700 h 2552700"/>
              <a:gd name="connsiteX17" fmla="*/ 5217396 w 7200900"/>
              <a:gd name="connsiteY17" fmla="*/ 2552700 h 2552700"/>
              <a:gd name="connsiteX18" fmla="*/ 4520437 w 7200900"/>
              <a:gd name="connsiteY18" fmla="*/ 2552700 h 2552700"/>
              <a:gd name="connsiteX19" fmla="*/ 3886203 w 7200900"/>
              <a:gd name="connsiteY19" fmla="*/ 2552700 h 2552700"/>
              <a:gd name="connsiteX20" fmla="*/ 3377423 w 7200900"/>
              <a:gd name="connsiteY20" fmla="*/ 2552700 h 2552700"/>
              <a:gd name="connsiteX21" fmla="*/ 2555011 w 7200900"/>
              <a:gd name="connsiteY21" fmla="*/ 2552700 h 2552700"/>
              <a:gd name="connsiteX22" fmla="*/ 1858051 w 7200900"/>
              <a:gd name="connsiteY22" fmla="*/ 2552700 h 2552700"/>
              <a:gd name="connsiteX23" fmla="*/ 1286544 w 7200900"/>
              <a:gd name="connsiteY23" fmla="*/ 2552700 h 2552700"/>
              <a:gd name="connsiteX24" fmla="*/ 464132 w 7200900"/>
              <a:gd name="connsiteY24" fmla="*/ 2552700 h 2552700"/>
              <a:gd name="connsiteX25" fmla="*/ 0 w 7200900"/>
              <a:gd name="connsiteY25" fmla="*/ 2088568 h 2552700"/>
              <a:gd name="connsiteX26" fmla="*/ 0 w 7200900"/>
              <a:gd name="connsiteY26" fmla="*/ 1567461 h 2552700"/>
              <a:gd name="connsiteX27" fmla="*/ 0 w 7200900"/>
              <a:gd name="connsiteY27" fmla="*/ 1062984 h 2552700"/>
              <a:gd name="connsiteX28" fmla="*/ 0 w 7200900"/>
              <a:gd name="connsiteY28" fmla="*/ 425459 h 2552700"/>
              <a:gd name="connsiteX29" fmla="*/ 425459 w 7200900"/>
              <a:gd name="connsiteY29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0900" h="2552700" fill="none" extrusionOk="0">
                <a:moveTo>
                  <a:pt x="425459" y="0"/>
                </a:moveTo>
                <a:cubicBezTo>
                  <a:pt x="670078" y="37372"/>
                  <a:pt x="999796" y="22739"/>
                  <a:pt x="1187457" y="0"/>
                </a:cubicBezTo>
                <a:cubicBezTo>
                  <a:pt x="1375118" y="-22739"/>
                  <a:pt x="1551341" y="-27148"/>
                  <a:pt x="1822455" y="0"/>
                </a:cubicBezTo>
                <a:cubicBezTo>
                  <a:pt x="2093569" y="27148"/>
                  <a:pt x="2203697" y="21876"/>
                  <a:pt x="2457453" y="0"/>
                </a:cubicBezTo>
                <a:cubicBezTo>
                  <a:pt x="2711209" y="-21876"/>
                  <a:pt x="2772674" y="-7038"/>
                  <a:pt x="2901952" y="0"/>
                </a:cubicBezTo>
                <a:cubicBezTo>
                  <a:pt x="3031230" y="7038"/>
                  <a:pt x="3216008" y="-22789"/>
                  <a:pt x="3409951" y="0"/>
                </a:cubicBezTo>
                <a:cubicBezTo>
                  <a:pt x="3603894" y="22789"/>
                  <a:pt x="3905285" y="-33490"/>
                  <a:pt x="4171948" y="0"/>
                </a:cubicBezTo>
                <a:cubicBezTo>
                  <a:pt x="4438611" y="33490"/>
                  <a:pt x="4639051" y="-23842"/>
                  <a:pt x="4870446" y="0"/>
                </a:cubicBezTo>
                <a:cubicBezTo>
                  <a:pt x="5101841" y="23842"/>
                  <a:pt x="5369518" y="-9921"/>
                  <a:pt x="5505445" y="0"/>
                </a:cubicBezTo>
                <a:cubicBezTo>
                  <a:pt x="5641372" y="9921"/>
                  <a:pt x="5853360" y="-2798"/>
                  <a:pt x="6076943" y="0"/>
                </a:cubicBezTo>
                <a:cubicBezTo>
                  <a:pt x="6300526" y="2798"/>
                  <a:pt x="6565619" y="-9944"/>
                  <a:pt x="6775441" y="0"/>
                </a:cubicBezTo>
                <a:cubicBezTo>
                  <a:pt x="6978847" y="221020"/>
                  <a:pt x="7042882" y="296024"/>
                  <a:pt x="7200900" y="425459"/>
                </a:cubicBezTo>
                <a:cubicBezTo>
                  <a:pt x="7177927" y="597346"/>
                  <a:pt x="7186879" y="738554"/>
                  <a:pt x="7200900" y="979829"/>
                </a:cubicBezTo>
                <a:cubicBezTo>
                  <a:pt x="7214922" y="1221104"/>
                  <a:pt x="7190634" y="1281113"/>
                  <a:pt x="7200900" y="1500936"/>
                </a:cubicBezTo>
                <a:cubicBezTo>
                  <a:pt x="7211166" y="1720759"/>
                  <a:pt x="7184887" y="1873546"/>
                  <a:pt x="7200900" y="2088568"/>
                </a:cubicBezTo>
                <a:cubicBezTo>
                  <a:pt x="7041452" y="2211637"/>
                  <a:pt x="6862307" y="2405026"/>
                  <a:pt x="6736768" y="2552700"/>
                </a:cubicBezTo>
                <a:cubicBezTo>
                  <a:pt x="6550417" y="2585250"/>
                  <a:pt x="6188297" y="2583575"/>
                  <a:pt x="5914356" y="2552700"/>
                </a:cubicBezTo>
                <a:cubicBezTo>
                  <a:pt x="5640415" y="2521825"/>
                  <a:pt x="5373126" y="2560819"/>
                  <a:pt x="5217396" y="2552700"/>
                </a:cubicBezTo>
                <a:cubicBezTo>
                  <a:pt x="5061666" y="2544581"/>
                  <a:pt x="4713509" y="2523462"/>
                  <a:pt x="4520437" y="2552700"/>
                </a:cubicBezTo>
                <a:cubicBezTo>
                  <a:pt x="4327365" y="2581938"/>
                  <a:pt x="4093679" y="2579165"/>
                  <a:pt x="3886203" y="2552700"/>
                </a:cubicBezTo>
                <a:cubicBezTo>
                  <a:pt x="3678727" y="2526235"/>
                  <a:pt x="3540745" y="2574919"/>
                  <a:pt x="3377423" y="2552700"/>
                </a:cubicBezTo>
                <a:cubicBezTo>
                  <a:pt x="3214101" y="2530481"/>
                  <a:pt x="2815373" y="2542330"/>
                  <a:pt x="2555011" y="2552700"/>
                </a:cubicBezTo>
                <a:cubicBezTo>
                  <a:pt x="2294649" y="2563070"/>
                  <a:pt x="2193816" y="2587504"/>
                  <a:pt x="1858051" y="2552700"/>
                </a:cubicBezTo>
                <a:cubicBezTo>
                  <a:pt x="1522286" y="2517896"/>
                  <a:pt x="1418650" y="2578414"/>
                  <a:pt x="1286544" y="2552700"/>
                </a:cubicBezTo>
                <a:cubicBezTo>
                  <a:pt x="1154438" y="2526986"/>
                  <a:pt x="873625" y="2580028"/>
                  <a:pt x="464132" y="2552700"/>
                </a:cubicBezTo>
                <a:cubicBezTo>
                  <a:pt x="364156" y="2446264"/>
                  <a:pt x="162207" y="2218136"/>
                  <a:pt x="0" y="2088568"/>
                </a:cubicBezTo>
                <a:cubicBezTo>
                  <a:pt x="-9461" y="1956396"/>
                  <a:pt x="11955" y="1690017"/>
                  <a:pt x="0" y="1567461"/>
                </a:cubicBezTo>
                <a:cubicBezTo>
                  <a:pt x="-11955" y="1444905"/>
                  <a:pt x="-7213" y="1262734"/>
                  <a:pt x="0" y="1062984"/>
                </a:cubicBezTo>
                <a:cubicBezTo>
                  <a:pt x="7213" y="863234"/>
                  <a:pt x="29681" y="653988"/>
                  <a:pt x="0" y="425459"/>
                </a:cubicBezTo>
                <a:cubicBezTo>
                  <a:pt x="102777" y="307665"/>
                  <a:pt x="247011" y="185865"/>
                  <a:pt x="425459" y="0"/>
                </a:cubicBezTo>
                <a:close/>
              </a:path>
              <a:path w="7200900" h="2552700" stroke="0" extrusionOk="0">
                <a:moveTo>
                  <a:pt x="425459" y="0"/>
                </a:moveTo>
                <a:cubicBezTo>
                  <a:pt x="593563" y="-3941"/>
                  <a:pt x="773735" y="6512"/>
                  <a:pt x="996957" y="0"/>
                </a:cubicBezTo>
                <a:cubicBezTo>
                  <a:pt x="1220179" y="-6512"/>
                  <a:pt x="1330646" y="-14325"/>
                  <a:pt x="1441456" y="0"/>
                </a:cubicBezTo>
                <a:cubicBezTo>
                  <a:pt x="1552266" y="14325"/>
                  <a:pt x="1757953" y="-21265"/>
                  <a:pt x="1885955" y="0"/>
                </a:cubicBezTo>
                <a:cubicBezTo>
                  <a:pt x="2013957" y="21265"/>
                  <a:pt x="2464228" y="-31136"/>
                  <a:pt x="2647953" y="0"/>
                </a:cubicBezTo>
                <a:cubicBezTo>
                  <a:pt x="2831678" y="31136"/>
                  <a:pt x="2997374" y="32927"/>
                  <a:pt x="3346451" y="0"/>
                </a:cubicBezTo>
                <a:cubicBezTo>
                  <a:pt x="3695528" y="-32927"/>
                  <a:pt x="3827230" y="12620"/>
                  <a:pt x="4108449" y="0"/>
                </a:cubicBezTo>
                <a:cubicBezTo>
                  <a:pt x="4389668" y="-12620"/>
                  <a:pt x="4471193" y="7100"/>
                  <a:pt x="4806947" y="0"/>
                </a:cubicBezTo>
                <a:cubicBezTo>
                  <a:pt x="5142701" y="-7100"/>
                  <a:pt x="5192484" y="-10789"/>
                  <a:pt x="5441945" y="0"/>
                </a:cubicBezTo>
                <a:cubicBezTo>
                  <a:pt x="5691406" y="10789"/>
                  <a:pt x="5920953" y="-3899"/>
                  <a:pt x="6076943" y="0"/>
                </a:cubicBezTo>
                <a:cubicBezTo>
                  <a:pt x="6232933" y="3899"/>
                  <a:pt x="6555680" y="-2800"/>
                  <a:pt x="6775441" y="0"/>
                </a:cubicBezTo>
                <a:cubicBezTo>
                  <a:pt x="6852622" y="99000"/>
                  <a:pt x="7023508" y="231049"/>
                  <a:pt x="7200900" y="425459"/>
                </a:cubicBezTo>
                <a:cubicBezTo>
                  <a:pt x="7188954" y="659783"/>
                  <a:pt x="7222813" y="693009"/>
                  <a:pt x="7200900" y="946566"/>
                </a:cubicBezTo>
                <a:cubicBezTo>
                  <a:pt x="7178987" y="1200123"/>
                  <a:pt x="7182272" y="1229434"/>
                  <a:pt x="7200900" y="1467674"/>
                </a:cubicBezTo>
                <a:cubicBezTo>
                  <a:pt x="7219528" y="1705914"/>
                  <a:pt x="7192616" y="1806644"/>
                  <a:pt x="7200900" y="2088568"/>
                </a:cubicBezTo>
                <a:cubicBezTo>
                  <a:pt x="6973321" y="2313226"/>
                  <a:pt x="6865692" y="2457170"/>
                  <a:pt x="6736768" y="2552700"/>
                </a:cubicBezTo>
                <a:cubicBezTo>
                  <a:pt x="6457234" y="2573012"/>
                  <a:pt x="6327315" y="2577264"/>
                  <a:pt x="6039808" y="2552700"/>
                </a:cubicBezTo>
                <a:cubicBezTo>
                  <a:pt x="5752301" y="2528136"/>
                  <a:pt x="5602810" y="2579560"/>
                  <a:pt x="5342849" y="2552700"/>
                </a:cubicBezTo>
                <a:cubicBezTo>
                  <a:pt x="5082888" y="2525840"/>
                  <a:pt x="5014548" y="2530863"/>
                  <a:pt x="4771342" y="2552700"/>
                </a:cubicBezTo>
                <a:cubicBezTo>
                  <a:pt x="4528136" y="2574537"/>
                  <a:pt x="4413322" y="2540361"/>
                  <a:pt x="4074382" y="2552700"/>
                </a:cubicBezTo>
                <a:cubicBezTo>
                  <a:pt x="3735442" y="2565039"/>
                  <a:pt x="3778534" y="2568777"/>
                  <a:pt x="3565602" y="2552700"/>
                </a:cubicBezTo>
                <a:cubicBezTo>
                  <a:pt x="3352670" y="2536623"/>
                  <a:pt x="3195449" y="2562240"/>
                  <a:pt x="3056822" y="2552700"/>
                </a:cubicBezTo>
                <a:cubicBezTo>
                  <a:pt x="2918195" y="2543160"/>
                  <a:pt x="2618485" y="2527383"/>
                  <a:pt x="2359862" y="2552700"/>
                </a:cubicBezTo>
                <a:cubicBezTo>
                  <a:pt x="2101239" y="2578017"/>
                  <a:pt x="1956454" y="2562129"/>
                  <a:pt x="1851082" y="2552700"/>
                </a:cubicBezTo>
                <a:cubicBezTo>
                  <a:pt x="1745710" y="2543271"/>
                  <a:pt x="1456050" y="2568676"/>
                  <a:pt x="1216848" y="2552700"/>
                </a:cubicBezTo>
                <a:cubicBezTo>
                  <a:pt x="977646" y="2536724"/>
                  <a:pt x="709892" y="2527607"/>
                  <a:pt x="464132" y="2552700"/>
                </a:cubicBezTo>
                <a:cubicBezTo>
                  <a:pt x="310776" y="2361918"/>
                  <a:pt x="115693" y="2164527"/>
                  <a:pt x="0" y="2088568"/>
                </a:cubicBezTo>
                <a:cubicBezTo>
                  <a:pt x="15660" y="1920771"/>
                  <a:pt x="22882" y="1735728"/>
                  <a:pt x="0" y="1550829"/>
                </a:cubicBezTo>
                <a:cubicBezTo>
                  <a:pt x="-22882" y="1365930"/>
                  <a:pt x="14372" y="1178609"/>
                  <a:pt x="0" y="1046353"/>
                </a:cubicBezTo>
                <a:cubicBezTo>
                  <a:pt x="-14372" y="914097"/>
                  <a:pt x="6558" y="671780"/>
                  <a:pt x="0" y="425459"/>
                </a:cubicBezTo>
                <a:cubicBezTo>
                  <a:pt x="98062" y="349088"/>
                  <a:pt x="316539" y="145069"/>
                  <a:pt x="42545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government plans to invest more in the country’s ________.</a:t>
            </a:r>
            <a:endParaRPr lang="en-US" sz="4000" kern="12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1422" y="3094759"/>
            <a:ext cx="3071446" cy="762000"/>
            <a:chOff x="1295400" y="6210300"/>
            <a:chExt cx="5753100" cy="1524000"/>
          </a:xfrm>
        </p:grpSpPr>
        <p:sp>
          <p:nvSpPr>
            <p:cNvPr id="5" name="Freeform 13"/>
            <p:cNvSpPr/>
            <p:nvPr/>
          </p:nvSpPr>
          <p:spPr>
            <a:xfrm>
              <a:off x="1295400" y="6210300"/>
              <a:ext cx="5753100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42064" y="6478658"/>
              <a:ext cx="5259772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B. infrastructure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36277" y="4210050"/>
            <a:ext cx="3071446" cy="762000"/>
            <a:chOff x="10363200" y="6210300"/>
            <a:chExt cx="5753099" cy="1524000"/>
          </a:xfrm>
        </p:grpSpPr>
        <p:sp>
          <p:nvSpPr>
            <p:cNvPr id="8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31456" y="6495246"/>
              <a:ext cx="4416593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C. traffic jam 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1134" y="3094759"/>
            <a:ext cx="3071446" cy="762000"/>
            <a:chOff x="10363200" y="6210300"/>
            <a:chExt cx="5753099" cy="1524000"/>
          </a:xfrm>
        </p:grpSpPr>
        <p:sp>
          <p:nvSpPr>
            <p:cNvPr id="12" name="Freeform 13"/>
            <p:cNvSpPr/>
            <p:nvPr/>
          </p:nvSpPr>
          <p:spPr>
            <a:xfrm>
              <a:off x="10363200" y="6210300"/>
              <a:ext cx="5753099" cy="1524000"/>
            </a:xfrm>
            <a:custGeom>
              <a:avLst/>
              <a:gdLst/>
              <a:ahLst/>
              <a:cxnLst/>
              <a:rect l="l" t="t" r="r" b="b"/>
              <a:pathLst>
                <a:path w="4194350" h="1188399">
                  <a:moveTo>
                    <a:pt x="0" y="0"/>
                  </a:moveTo>
                  <a:lnTo>
                    <a:pt x="4194350" y="0"/>
                  </a:lnTo>
                  <a:lnTo>
                    <a:pt x="4194350" y="1188400"/>
                  </a:lnTo>
                  <a:lnTo>
                    <a:pt x="0" y="118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28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548580" y="6466008"/>
              <a:ext cx="3179075" cy="954108"/>
            </a:xfrm>
            <a:prstGeom prst="rect">
              <a:avLst/>
            </a:prstGeom>
            <a:noFill/>
          </p:spPr>
          <p:txBody>
            <a:bodyPr wrap="none" lIns="45720" tIns="22860" rIns="45720" bIns="22860">
              <a:spAutoFit/>
            </a:bodyPr>
            <a:lstStyle/>
            <a:p>
              <a:pPr algn="ctr" defTabSz="457200">
                <a:buClrTx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A. impact</a:t>
              </a:r>
              <a:endParaRPr lang="en-US" sz="2800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hlinkClick r:id="rId3" action="ppaction://hlinksldjump"/>
          </p:cNvPr>
          <p:cNvSpPr/>
          <p:nvPr/>
        </p:nvSpPr>
        <p:spPr>
          <a:xfrm>
            <a:off x="10391" y="12123"/>
            <a:ext cx="1001486" cy="876300"/>
          </a:xfrm>
          <a:custGeom>
            <a:avLst/>
            <a:gdLst/>
            <a:ahLst/>
            <a:cxnLst/>
            <a:rect l="l" t="t" r="r" b="b"/>
            <a:pathLst>
              <a:path w="3228068" h="2824559">
                <a:moveTo>
                  <a:pt x="0" y="0"/>
                </a:moveTo>
                <a:lnTo>
                  <a:pt x="3228068" y="0"/>
                </a:lnTo>
                <a:lnTo>
                  <a:pt x="3228068" y="2824559"/>
                </a:lnTo>
                <a:lnTo>
                  <a:pt x="0" y="2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futurism Aesthetic Theme for Education by Slidesgo">
  <a:themeElements>
    <a:clrScheme name="Simple Light">
      <a:dk1>
        <a:srgbClr val="222B2E"/>
      </a:dk1>
      <a:lt1>
        <a:srgbClr val="CCEDF6"/>
      </a:lt1>
      <a:dk2>
        <a:srgbClr val="C5E0F7"/>
      </a:dk2>
      <a:lt2>
        <a:srgbClr val="E9E4D5"/>
      </a:lt2>
      <a:accent1>
        <a:srgbClr val="57C3B4"/>
      </a:accent1>
      <a:accent2>
        <a:srgbClr val="2E998A"/>
      </a:accent2>
      <a:accent3>
        <a:srgbClr val="A92F09"/>
      </a:accent3>
      <a:accent4>
        <a:srgbClr val="812A0F"/>
      </a:accent4>
      <a:accent5>
        <a:srgbClr val="FFFFFF"/>
      </a:accent5>
      <a:accent6>
        <a:srgbClr val="FFFFFF"/>
      </a:accent6>
      <a:hlink>
        <a:srgbClr val="222B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5905</Words>
  <Application>WPS Presentation</Application>
  <PresentationFormat>On-screen Show (16:9)</PresentationFormat>
  <Paragraphs>410</Paragraphs>
  <Slides>43</Slides>
  <Notes>43</Notes>
  <HiddenSlides>0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43</vt:i4>
      </vt:variant>
    </vt:vector>
  </HeadingPairs>
  <TitlesOfParts>
    <vt:vector size="69" baseType="lpstr">
      <vt:lpstr>Arial</vt:lpstr>
      <vt:lpstr>SimSun</vt:lpstr>
      <vt:lpstr>Wingdings</vt:lpstr>
      <vt:lpstr>Arial</vt:lpstr>
      <vt:lpstr>Calibri</vt:lpstr>
      <vt:lpstr>Times New Roman</vt:lpstr>
      <vt:lpstr>Playfair Display</vt:lpstr>
      <vt:lpstr>Playfair Display SemiBold</vt:lpstr>
      <vt:lpstr>Righteous</vt:lpstr>
      <vt:lpstr>Red Hat Display</vt:lpstr>
      <vt:lpstr>Segoe Print</vt:lpstr>
      <vt:lpstr>Calibri</vt:lpstr>
      <vt:lpstr>Jumble</vt:lpstr>
      <vt:lpstr>UTM Facebook K&amp;T</vt:lpstr>
      <vt:lpstr>Bookman Old Style</vt:lpstr>
      <vt:lpstr>Adobe Gothic Std B</vt:lpstr>
      <vt:lpstr>Yu Gothic UI Semibold</vt:lpstr>
      <vt:lpstr>Microsoft YaHei</vt:lpstr>
      <vt:lpstr>Arial Unicode MS</vt:lpstr>
      <vt:lpstr>Myriad Pro</vt:lpstr>
      <vt:lpstr>UTMAvoBold</vt:lpstr>
      <vt:lpstr>UTM-Avo</vt:lpstr>
      <vt:lpstr>Vinhan</vt:lpstr>
      <vt:lpstr>Retrofuturism Aesthetic Theme for Education by Slidesgo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YENTRAN 0967255149</dc:creator>
  <cp:lastModifiedBy>Admin</cp:lastModifiedBy>
  <cp:revision>22</cp:revision>
  <dcterms:created xsi:type="dcterms:W3CDTF">2025-07-02T14:52:48Z</dcterms:created>
  <dcterms:modified xsi:type="dcterms:W3CDTF">2025-07-02T14:58:57Z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D9B2679C34534292B61EB3D3FC2275AB_12</vt:lpwstr>
  </property>
  <property fmtid="{D5CDD505-2E9C-101B-9397-08002B2CF9AE}" pid="3" name="KSOProductBuildVer">
    <vt:lpwstr>1033-12.2.0.21546</vt:lpwstr>
  </property>
</Properties>
</file>