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sldIdLst>
    <p:sldId id="256" r:id="rId5"/>
    <p:sldId id="285" r:id="rId6"/>
    <p:sldId id="284" r:id="rId7"/>
    <p:sldId id="286" r:id="rId8"/>
    <p:sldId id="287" r:id="rId9"/>
    <p:sldId id="258" r:id="rId10"/>
    <p:sldId id="292" r:id="rId11"/>
    <p:sldId id="293" r:id="rId12"/>
    <p:sldId id="301" r:id="rId13"/>
    <p:sldId id="291" r:id="rId14"/>
    <p:sldId id="298" r:id="rId15"/>
    <p:sldId id="290" r:id="rId16"/>
    <p:sldId id="288" r:id="rId17"/>
    <p:sldId id="299" r:id="rId18"/>
    <p:sldId id="302" r:id="rId19"/>
    <p:sldId id="300" r:id="rId20"/>
    <p:sldId id="303" r:id="rId21"/>
    <p:sldId id="305" r:id="rId22"/>
    <p:sldId id="306" r:id="rId23"/>
    <p:sldId id="307" r:id="rId24"/>
    <p:sldId id="308" r:id="rId25"/>
    <p:sldId id="310" r:id="rId26"/>
    <p:sldId id="314" r:id="rId27"/>
    <p:sldId id="309" r:id="rId28"/>
    <p:sldId id="311" r:id="rId29"/>
    <p:sldId id="313" r:id="rId30"/>
    <p:sldId id="315" r:id="rId31"/>
    <p:sldId id="316" r:id="rId32"/>
    <p:sldId id="317" r:id="rId33"/>
    <p:sldId id="318" r:id="rId34"/>
    <p:sldId id="312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279" r:id="rId43"/>
    <p:sldId id="263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84954" autoAdjust="0"/>
  </p:normalViewPr>
  <p:slideViewPr>
    <p:cSldViewPr snapToGrid="0">
      <p:cViewPr varScale="1">
        <p:scale>
          <a:sx n="58" d="100"/>
          <a:sy n="58" d="100"/>
        </p:scale>
        <p:origin x="-85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02-Aug-21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97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559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112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93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92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02-Aug-21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8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8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8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8.xml"/><Relationship Id="rId18" Type="http://schemas.openxmlformats.org/officeDocument/2006/relationships/slide" Target="slide39.xml"/><Relationship Id="rId3" Type="http://schemas.openxmlformats.org/officeDocument/2006/relationships/notesSlide" Target="../notesSlides/notesSlide11.xml"/><Relationship Id="rId7" Type="http://schemas.openxmlformats.org/officeDocument/2006/relationships/slide" Target="slide34.xml"/><Relationship Id="rId12" Type="http://schemas.openxmlformats.org/officeDocument/2006/relationships/slide" Target="slide37.xml"/><Relationship Id="rId17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5.gif"/><Relationship Id="rId1" Type="http://schemas.openxmlformats.org/officeDocument/2006/relationships/audio" Target="../media/audio1.wav"/><Relationship Id="rId6" Type="http://schemas.openxmlformats.org/officeDocument/2006/relationships/slide" Target="slide6.xml"/><Relationship Id="rId11" Type="http://schemas.openxmlformats.org/officeDocument/2006/relationships/slide" Target="slide36.xml"/><Relationship Id="rId5" Type="http://schemas.openxmlformats.org/officeDocument/2006/relationships/slide" Target="slide33.xml"/><Relationship Id="rId15" Type="http://schemas.openxmlformats.org/officeDocument/2006/relationships/image" Target="../media/image84.gif"/><Relationship Id="rId10" Type="http://schemas.openxmlformats.org/officeDocument/2006/relationships/slide" Target="slide5.xml"/><Relationship Id="rId4" Type="http://schemas.openxmlformats.org/officeDocument/2006/relationships/image" Target="../media/image82.png"/><Relationship Id="rId9" Type="http://schemas.openxmlformats.org/officeDocument/2006/relationships/slide" Target="slide35.xml"/><Relationship Id="rId14" Type="http://schemas.openxmlformats.org/officeDocument/2006/relationships/image" Target="../media/image83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audio" Target="../media/audio3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slide" Target="slide32.xml"/><Relationship Id="rId4" Type="http://schemas.openxmlformats.org/officeDocument/2006/relationships/audio" Target="../media/audio4.wav"/><Relationship Id="rId9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audio" Target="../media/audio4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slide" Target="slide32.xml"/><Relationship Id="rId4" Type="http://schemas.openxmlformats.org/officeDocument/2006/relationships/audio" Target="../media/audio3.wav"/><Relationship Id="rId9" Type="http://schemas.openxmlformats.org/officeDocument/2006/relationships/image" Target="../media/image9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audio" Target="../media/audio3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slide" Target="slide32.xml"/><Relationship Id="rId5" Type="http://schemas.openxmlformats.org/officeDocument/2006/relationships/image" Target="../media/image87.png"/><Relationship Id="rId10" Type="http://schemas.openxmlformats.org/officeDocument/2006/relationships/image" Target="../media/image91.png"/><Relationship Id="rId4" Type="http://schemas.openxmlformats.org/officeDocument/2006/relationships/audio" Target="../media/audio4.wav"/><Relationship Id="rId9" Type="http://schemas.openxmlformats.org/officeDocument/2006/relationships/image" Target="../media/image9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audio" Target="../media/audio4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slide" Target="slide32.xml"/><Relationship Id="rId4" Type="http://schemas.openxmlformats.org/officeDocument/2006/relationships/audio" Target="../media/audio3.wav"/><Relationship Id="rId9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audio" Target="../media/audio4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slide" Target="slide32.xml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audio" Target="../media/audio3.wav"/><Relationship Id="rId9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audio" Target="../media/audio4.wav"/><Relationship Id="rId7" Type="http://schemas.openxmlformats.org/officeDocument/2006/relationships/image" Target="../media/image8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slide" Target="slide32.xml"/><Relationship Id="rId4" Type="http://schemas.openxmlformats.org/officeDocument/2006/relationships/audio" Target="../media/audio3.wav"/><Relationship Id="rId9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1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1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 GIAO NHIỆM VỤ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27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129399" y="3320112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Speech Bubble: Rectangle with Corners Rounded 58">
                <a:extLst>
                  <a:ext uri="{FF2B5EF4-FFF2-40B4-BE49-F238E27FC236}">
                    <a16:creationId xmlns:a16="http://schemas.microsoft.com/office/drawing/2014/main" xmlns="" id="{63193FE6-CF2A-4312-81FB-22CCAC8F73F6}"/>
                  </a:ext>
                </a:extLst>
              </p:cNvPr>
              <p:cNvSpPr/>
              <p:nvPr/>
            </p:nvSpPr>
            <p:spPr>
              <a:xfrm>
                <a:off x="1322848" y="1194103"/>
                <a:ext cx="9176612" cy="1979408"/>
              </a:xfrm>
              <a:prstGeom prst="wedgeRoundRectCallout">
                <a:avLst>
                  <a:gd name="adj1" fmla="val -41209"/>
                  <a:gd name="adj2" fmla="val 80469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Trong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nào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chứa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cộng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trừ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hay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nhân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, chia.</a:t>
                </a:r>
              </a:p>
              <a:p>
                <a:r>
                  <a:rPr lang="en-US" sz="3000" b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507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159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59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		</a:t>
                </a:r>
                <a14:m>
                  <m:oMath xmlns:m="http://schemas.openxmlformats.org/officeDocument/2006/math">
                    <m:r>
                      <a:rPr lang="en-US" sz="3000" b="0" i="0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28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4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</a:t>
                </a:r>
              </a:p>
              <a:p>
                <a:r>
                  <a:rPr lang="en-US" sz="3000" b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18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4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6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12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		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180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6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.</a:t>
                </a:r>
                <a:endParaRPr lang="en-US" sz="3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Speech Bubble: Rectangle with Corners Rounded 58">
                <a:extLst>
                  <a:ext uri="{FF2B5EF4-FFF2-40B4-BE49-F238E27FC236}">
                    <a16:creationId xmlns="" xmlns:a16="http://schemas.microsoft.com/office/drawing/2014/main" id="{63193FE6-CF2A-4312-81FB-22CCAC8F73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2848" y="1194103"/>
                <a:ext cx="9176612" cy="1979408"/>
              </a:xfrm>
              <a:prstGeom prst="wedgeRoundRectCallout">
                <a:avLst>
                  <a:gd name="adj1" fmla="val -41209"/>
                  <a:gd name="adj2" fmla="val 80469"/>
                  <a:gd name="adj3" fmla="val 16667"/>
                </a:avLst>
              </a:prstGeom>
              <a:blipFill rotWithShape="1">
                <a:blip r:embed="rId3"/>
                <a:stretch>
                  <a:fillRect l="-397" t="-1392"/>
                </a:stretch>
              </a:blipFill>
              <a:ln w="28575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Speech Bubble: Rectangle with Corners Rounded 58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63193FE6-CF2A-4312-81FB-22CCAC8F73F6}"/>
              </a:ext>
            </a:extLst>
          </p:cNvPr>
          <p:cNvSpPr/>
          <p:nvPr/>
        </p:nvSpPr>
        <p:spPr>
          <a:xfrm>
            <a:off x="3343837" y="3536581"/>
            <a:ext cx="5961524" cy="1979408"/>
          </a:xfrm>
          <a:prstGeom prst="wedgeRoundRectCallout">
            <a:avLst>
              <a:gd name="adj1" fmla="val -41209"/>
              <a:gd name="adj2" fmla="val 80469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HOẠT ĐỘNG NHÓM: 4 NGƯỜI</a:t>
            </a:r>
          </a:p>
          <a:p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THỜI GIAN: 2 PHÚT</a:t>
            </a:r>
            <a:endParaRPr lang="en-US" sz="30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02:00</a:t>
            </a:r>
            <a:endParaRPr lang="en-US" sz="2800"/>
          </a:p>
        </p:txBody>
      </p:sp>
      <p:sp>
        <p:nvSpPr>
          <p:cNvPr id="24" name="Rounded Rectangle 2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01:59</a:t>
            </a:r>
            <a:endParaRPr lang="en-US" sz="2800"/>
          </a:p>
        </p:txBody>
      </p:sp>
      <p:sp>
        <p:nvSpPr>
          <p:cNvPr id="25" name="Rounded Rectangle 2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01:58</a:t>
            </a:r>
            <a:endParaRPr lang="en-US" sz="2800"/>
          </a:p>
        </p:txBody>
      </p:sp>
      <p:sp>
        <p:nvSpPr>
          <p:cNvPr id="26" name="Rounded Rectangle 2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01:57</a:t>
            </a:r>
            <a:endParaRPr lang="en-US" sz="2800"/>
          </a:p>
        </p:txBody>
      </p:sp>
      <p:sp>
        <p:nvSpPr>
          <p:cNvPr id="32" name="Rounded Rectangle 3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01:56</a:t>
            </a:r>
            <a:endParaRPr lang="en-US" sz="2800"/>
          </a:p>
        </p:txBody>
      </p:sp>
      <p:sp>
        <p:nvSpPr>
          <p:cNvPr id="33" name="Rounded Rectangle 3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01:55</a:t>
            </a:r>
            <a:endParaRPr lang="en-US" sz="2800"/>
          </a:p>
        </p:txBody>
      </p:sp>
      <p:sp>
        <p:nvSpPr>
          <p:cNvPr id="34" name="Rounded Rectangle 3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01:54</a:t>
            </a:r>
            <a:endParaRPr lang="en-US" sz="2800"/>
          </a:p>
        </p:txBody>
      </p:sp>
      <p:sp>
        <p:nvSpPr>
          <p:cNvPr id="35" name="Rounded Rectangle 3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01:53</a:t>
            </a:r>
            <a:endParaRPr lang="en-US" sz="2800"/>
          </a:p>
        </p:txBody>
      </p:sp>
      <p:sp>
        <p:nvSpPr>
          <p:cNvPr id="36" name="Rounded Rectangle 3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01:52</a:t>
            </a:r>
            <a:endParaRPr lang="en-US" sz="2800"/>
          </a:p>
        </p:txBody>
      </p:sp>
      <p:sp>
        <p:nvSpPr>
          <p:cNvPr id="37" name="Rounded Rectangle 3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01:51</a:t>
            </a:r>
            <a:endParaRPr lang="en-US" sz="2800"/>
          </a:p>
        </p:txBody>
      </p:sp>
      <p:sp>
        <p:nvSpPr>
          <p:cNvPr id="38" name="Rounded Rectangle 3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01:50</a:t>
            </a:r>
            <a:endParaRPr lang="en-US" sz="2800"/>
          </a:p>
        </p:txBody>
      </p:sp>
      <p:sp>
        <p:nvSpPr>
          <p:cNvPr id="39" name="Rounded Rectangle 3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01:49</a:t>
            </a:r>
            <a:endParaRPr lang="en-US" sz="2800"/>
          </a:p>
        </p:txBody>
      </p:sp>
      <p:sp>
        <p:nvSpPr>
          <p:cNvPr id="40" name="Rounded Rectangle 3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01:48</a:t>
            </a:r>
            <a:endParaRPr lang="en-US" sz="2800"/>
          </a:p>
        </p:txBody>
      </p:sp>
      <p:sp>
        <p:nvSpPr>
          <p:cNvPr id="41" name="Rounded Rectangle 4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01:47</a:t>
            </a:r>
            <a:endParaRPr lang="en-US" sz="2800"/>
          </a:p>
        </p:txBody>
      </p:sp>
      <p:sp>
        <p:nvSpPr>
          <p:cNvPr id="42" name="Rounded Rectangle 4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01:46</a:t>
            </a:r>
            <a:endParaRPr lang="en-US" sz="2800"/>
          </a:p>
        </p:txBody>
      </p:sp>
      <p:sp>
        <p:nvSpPr>
          <p:cNvPr id="43" name="Rounded Rectangle 4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01:45</a:t>
            </a:r>
            <a:endParaRPr lang="en-US" sz="2800"/>
          </a:p>
        </p:txBody>
      </p:sp>
      <p:sp>
        <p:nvSpPr>
          <p:cNvPr id="44" name="Rounded Rectangle 4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01:44</a:t>
            </a:r>
            <a:endParaRPr lang="en-US" sz="2800"/>
          </a:p>
        </p:txBody>
      </p:sp>
      <p:sp>
        <p:nvSpPr>
          <p:cNvPr id="45" name="Rounded Rectangle 4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01:43</a:t>
            </a:r>
            <a:endParaRPr lang="en-US" sz="2800"/>
          </a:p>
        </p:txBody>
      </p:sp>
      <p:sp>
        <p:nvSpPr>
          <p:cNvPr id="46" name="Rounded Rectangle 4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01:42</a:t>
            </a:r>
            <a:endParaRPr lang="en-US" sz="2800"/>
          </a:p>
        </p:txBody>
      </p:sp>
      <p:sp>
        <p:nvSpPr>
          <p:cNvPr id="47" name="Rounded Rectangle 4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01:41</a:t>
            </a:r>
            <a:endParaRPr lang="en-US" sz="2800"/>
          </a:p>
        </p:txBody>
      </p:sp>
      <p:sp>
        <p:nvSpPr>
          <p:cNvPr id="48" name="Rounded Rectangle 4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01:40</a:t>
            </a:r>
            <a:endParaRPr lang="en-US" sz="2800"/>
          </a:p>
        </p:txBody>
      </p:sp>
      <p:sp>
        <p:nvSpPr>
          <p:cNvPr id="49" name="Rounded Rectangle 4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01:39</a:t>
            </a:r>
            <a:endParaRPr lang="en-US" sz="2800"/>
          </a:p>
        </p:txBody>
      </p:sp>
      <p:sp>
        <p:nvSpPr>
          <p:cNvPr id="50" name="Rounded Rectangle 4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01:38</a:t>
            </a:r>
            <a:endParaRPr lang="en-US" sz="2800"/>
          </a:p>
        </p:txBody>
      </p:sp>
      <p:sp>
        <p:nvSpPr>
          <p:cNvPr id="51" name="Rounded Rectangle 5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01:37</a:t>
            </a:r>
            <a:endParaRPr lang="en-US" sz="2800"/>
          </a:p>
        </p:txBody>
      </p:sp>
      <p:sp>
        <p:nvSpPr>
          <p:cNvPr id="52" name="Rounded Rectangle 5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01:36</a:t>
            </a:r>
            <a:endParaRPr lang="en-US" sz="2800"/>
          </a:p>
        </p:txBody>
      </p:sp>
      <p:sp>
        <p:nvSpPr>
          <p:cNvPr id="53" name="Rounded Rectangle 5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01:35</a:t>
            </a:r>
            <a:endParaRPr lang="en-US" sz="2800"/>
          </a:p>
        </p:txBody>
      </p:sp>
      <p:sp>
        <p:nvSpPr>
          <p:cNvPr id="54" name="Rounded Rectangle 5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01:34</a:t>
            </a:r>
            <a:endParaRPr lang="en-US" sz="2800"/>
          </a:p>
        </p:txBody>
      </p:sp>
      <p:sp>
        <p:nvSpPr>
          <p:cNvPr id="55" name="Rounded Rectangle 5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01:33</a:t>
            </a:r>
            <a:endParaRPr lang="en-US" sz="2800"/>
          </a:p>
        </p:txBody>
      </p:sp>
      <p:sp>
        <p:nvSpPr>
          <p:cNvPr id="56" name="Rounded Rectangle 5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01:32</a:t>
            </a:r>
            <a:endParaRPr lang="en-US" sz="2800"/>
          </a:p>
        </p:txBody>
      </p:sp>
      <p:sp>
        <p:nvSpPr>
          <p:cNvPr id="57" name="Rounded Rectangle 5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01:31</a:t>
            </a:r>
            <a:endParaRPr lang="en-US" sz="2800"/>
          </a:p>
        </p:txBody>
      </p:sp>
      <p:sp>
        <p:nvSpPr>
          <p:cNvPr id="58" name="Rounded Rectangle 5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01:30</a:t>
            </a:r>
            <a:endParaRPr lang="en-US" sz="2800"/>
          </a:p>
        </p:txBody>
      </p:sp>
      <p:sp>
        <p:nvSpPr>
          <p:cNvPr id="59" name="Rounded Rectangle 5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01:29</a:t>
            </a:r>
            <a:endParaRPr lang="en-US" sz="2800"/>
          </a:p>
        </p:txBody>
      </p:sp>
      <p:sp>
        <p:nvSpPr>
          <p:cNvPr id="60" name="Rounded Rectangle 5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01:28</a:t>
            </a:r>
            <a:endParaRPr lang="en-US" sz="2800"/>
          </a:p>
        </p:txBody>
      </p:sp>
      <p:sp>
        <p:nvSpPr>
          <p:cNvPr id="61" name="Rounded Rectangle 6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01:27</a:t>
            </a:r>
            <a:endParaRPr lang="en-US" sz="2800"/>
          </a:p>
        </p:txBody>
      </p:sp>
      <p:sp>
        <p:nvSpPr>
          <p:cNvPr id="62" name="Rounded Rectangle 6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01:26</a:t>
            </a:r>
            <a:endParaRPr lang="en-US" sz="2800"/>
          </a:p>
        </p:txBody>
      </p:sp>
      <p:sp>
        <p:nvSpPr>
          <p:cNvPr id="63" name="Rounded Rectangle 6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01:25</a:t>
            </a:r>
            <a:endParaRPr lang="en-US" sz="2800"/>
          </a:p>
        </p:txBody>
      </p:sp>
      <p:sp>
        <p:nvSpPr>
          <p:cNvPr id="64" name="Rounded Rectangle 6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01:24</a:t>
            </a:r>
            <a:endParaRPr lang="en-US" sz="2800"/>
          </a:p>
        </p:txBody>
      </p:sp>
      <p:sp>
        <p:nvSpPr>
          <p:cNvPr id="65" name="Rounded Rectangle 6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01:23</a:t>
            </a:r>
            <a:endParaRPr lang="en-US" sz="2800"/>
          </a:p>
        </p:txBody>
      </p:sp>
      <p:sp>
        <p:nvSpPr>
          <p:cNvPr id="66" name="Rounded Rectangle 6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01:22</a:t>
            </a:r>
            <a:endParaRPr lang="en-US" sz="2800"/>
          </a:p>
        </p:txBody>
      </p:sp>
      <p:sp>
        <p:nvSpPr>
          <p:cNvPr id="67" name="Rounded Rectangle 6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01:21</a:t>
            </a:r>
            <a:endParaRPr lang="en-US" sz="2800"/>
          </a:p>
        </p:txBody>
      </p:sp>
      <p:sp>
        <p:nvSpPr>
          <p:cNvPr id="68" name="Rounded Rectangle 6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01:20</a:t>
            </a:r>
            <a:endParaRPr lang="en-US" sz="2800"/>
          </a:p>
        </p:txBody>
      </p:sp>
      <p:sp>
        <p:nvSpPr>
          <p:cNvPr id="69" name="Rounded Rectangle 6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01:19</a:t>
            </a:r>
            <a:endParaRPr lang="en-US" sz="2800"/>
          </a:p>
        </p:txBody>
      </p:sp>
      <p:sp>
        <p:nvSpPr>
          <p:cNvPr id="70" name="Rounded Rectangle 6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01:18</a:t>
            </a:r>
            <a:endParaRPr lang="en-US" sz="2800"/>
          </a:p>
        </p:txBody>
      </p:sp>
      <p:sp>
        <p:nvSpPr>
          <p:cNvPr id="71" name="Rounded Rectangle 7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01:17</a:t>
            </a:r>
            <a:endParaRPr lang="en-US" sz="2800"/>
          </a:p>
        </p:txBody>
      </p:sp>
      <p:sp>
        <p:nvSpPr>
          <p:cNvPr id="72" name="Rounded Rectangle 7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01:16</a:t>
            </a:r>
            <a:endParaRPr lang="en-US" sz="2800"/>
          </a:p>
        </p:txBody>
      </p:sp>
      <p:sp>
        <p:nvSpPr>
          <p:cNvPr id="73" name="Rounded Rectangle 7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01:15</a:t>
            </a:r>
            <a:endParaRPr lang="en-US" sz="2800"/>
          </a:p>
        </p:txBody>
      </p:sp>
      <p:sp>
        <p:nvSpPr>
          <p:cNvPr id="74" name="Rounded Rectangle 7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01:14</a:t>
            </a:r>
            <a:endParaRPr lang="en-US" sz="2800"/>
          </a:p>
        </p:txBody>
      </p:sp>
      <p:sp>
        <p:nvSpPr>
          <p:cNvPr id="75" name="Rounded Rectangle 7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01:13</a:t>
            </a:r>
            <a:endParaRPr lang="en-US" sz="2800"/>
          </a:p>
        </p:txBody>
      </p:sp>
      <p:sp>
        <p:nvSpPr>
          <p:cNvPr id="76" name="Rounded Rectangle 7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01:12</a:t>
            </a:r>
            <a:endParaRPr lang="en-US" sz="2800"/>
          </a:p>
        </p:txBody>
      </p:sp>
      <p:sp>
        <p:nvSpPr>
          <p:cNvPr id="77" name="Rounded Rectangle 7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01:11</a:t>
            </a:r>
            <a:endParaRPr lang="en-US" sz="2800"/>
          </a:p>
        </p:txBody>
      </p:sp>
      <p:sp>
        <p:nvSpPr>
          <p:cNvPr id="78" name="Rounded Rectangle 7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01:10</a:t>
            </a:r>
            <a:endParaRPr lang="en-US" sz="2800"/>
          </a:p>
        </p:txBody>
      </p:sp>
      <p:sp>
        <p:nvSpPr>
          <p:cNvPr id="79" name="Rounded Rectangle 7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01:09</a:t>
            </a:r>
            <a:endParaRPr lang="en-US" sz="2800"/>
          </a:p>
        </p:txBody>
      </p:sp>
      <p:sp>
        <p:nvSpPr>
          <p:cNvPr id="80" name="Rounded Rectangle 7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01:08</a:t>
            </a:r>
            <a:endParaRPr lang="en-US" sz="2800"/>
          </a:p>
        </p:txBody>
      </p:sp>
      <p:sp>
        <p:nvSpPr>
          <p:cNvPr id="81" name="Rounded Rectangle 8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01:07</a:t>
            </a:r>
            <a:endParaRPr lang="en-US" sz="2800"/>
          </a:p>
        </p:txBody>
      </p:sp>
      <p:sp>
        <p:nvSpPr>
          <p:cNvPr id="82" name="Rounded Rectangle 8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01:06</a:t>
            </a:r>
            <a:endParaRPr lang="en-US" sz="2800"/>
          </a:p>
        </p:txBody>
      </p:sp>
      <p:sp>
        <p:nvSpPr>
          <p:cNvPr id="83" name="Rounded Rectangle 8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01:05</a:t>
            </a:r>
            <a:endParaRPr lang="en-US" sz="2800"/>
          </a:p>
        </p:txBody>
      </p:sp>
      <p:sp>
        <p:nvSpPr>
          <p:cNvPr id="84" name="Rounded Rectangle 8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01:04</a:t>
            </a:r>
            <a:endParaRPr lang="en-US" sz="2800"/>
          </a:p>
        </p:txBody>
      </p:sp>
      <p:sp>
        <p:nvSpPr>
          <p:cNvPr id="85" name="Rounded Rectangle 8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01:03</a:t>
            </a:r>
            <a:endParaRPr lang="en-US" sz="2800"/>
          </a:p>
        </p:txBody>
      </p:sp>
      <p:sp>
        <p:nvSpPr>
          <p:cNvPr id="86" name="Rounded Rectangle 8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01:02</a:t>
            </a:r>
            <a:endParaRPr lang="en-US" sz="2800"/>
          </a:p>
        </p:txBody>
      </p:sp>
      <p:sp>
        <p:nvSpPr>
          <p:cNvPr id="87" name="Rounded Rectangle 8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01:01</a:t>
            </a:r>
            <a:endParaRPr lang="en-US" sz="2800"/>
          </a:p>
        </p:txBody>
      </p:sp>
      <p:sp>
        <p:nvSpPr>
          <p:cNvPr id="88" name="Rounded Rectangle 8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01:00</a:t>
            </a:r>
            <a:endParaRPr lang="en-US" sz="2800"/>
          </a:p>
        </p:txBody>
      </p:sp>
      <p:sp>
        <p:nvSpPr>
          <p:cNvPr id="89" name="Rounded Rectangle 8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00:59</a:t>
            </a:r>
            <a:endParaRPr lang="en-US" sz="2800"/>
          </a:p>
        </p:txBody>
      </p:sp>
      <p:sp>
        <p:nvSpPr>
          <p:cNvPr id="90" name="Rounded Rectangle 8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00:58</a:t>
            </a:r>
            <a:endParaRPr lang="en-US" sz="2800"/>
          </a:p>
        </p:txBody>
      </p:sp>
      <p:sp>
        <p:nvSpPr>
          <p:cNvPr id="91" name="Rounded Rectangle 9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00:57</a:t>
            </a:r>
            <a:endParaRPr lang="en-US" sz="2800"/>
          </a:p>
        </p:txBody>
      </p:sp>
      <p:sp>
        <p:nvSpPr>
          <p:cNvPr id="92" name="Rounded Rectangle 9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00:56</a:t>
            </a:r>
            <a:endParaRPr lang="en-US" sz="2800"/>
          </a:p>
        </p:txBody>
      </p:sp>
      <p:sp>
        <p:nvSpPr>
          <p:cNvPr id="93" name="Rounded Rectangle 9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00:55</a:t>
            </a:r>
            <a:endParaRPr lang="en-US" sz="2800"/>
          </a:p>
        </p:txBody>
      </p:sp>
      <p:sp>
        <p:nvSpPr>
          <p:cNvPr id="94" name="Rounded Rectangle 9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00:54</a:t>
            </a:r>
            <a:endParaRPr lang="en-US" sz="2800"/>
          </a:p>
        </p:txBody>
      </p:sp>
      <p:sp>
        <p:nvSpPr>
          <p:cNvPr id="95" name="Rounded Rectangle 9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00:53</a:t>
            </a:r>
            <a:endParaRPr lang="en-US" sz="2800"/>
          </a:p>
        </p:txBody>
      </p:sp>
      <p:sp>
        <p:nvSpPr>
          <p:cNvPr id="96" name="Rounded Rectangle 9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00:52</a:t>
            </a:r>
            <a:endParaRPr lang="en-US" sz="2800"/>
          </a:p>
        </p:txBody>
      </p:sp>
      <p:sp>
        <p:nvSpPr>
          <p:cNvPr id="97" name="Rounded Rectangle 9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00:51</a:t>
            </a:r>
            <a:endParaRPr lang="en-US" sz="2800"/>
          </a:p>
        </p:txBody>
      </p:sp>
      <p:sp>
        <p:nvSpPr>
          <p:cNvPr id="98" name="Rounded Rectangle 9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00:50</a:t>
            </a:r>
            <a:endParaRPr lang="en-US" sz="2800"/>
          </a:p>
        </p:txBody>
      </p:sp>
      <p:sp>
        <p:nvSpPr>
          <p:cNvPr id="99" name="Rounded Rectangle 9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00:49</a:t>
            </a:r>
            <a:endParaRPr lang="en-US" sz="2800"/>
          </a:p>
        </p:txBody>
      </p:sp>
      <p:sp>
        <p:nvSpPr>
          <p:cNvPr id="100" name="Rounded Rectangle 9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00:48</a:t>
            </a:r>
            <a:endParaRPr lang="en-US" sz="2800"/>
          </a:p>
        </p:txBody>
      </p:sp>
      <p:sp>
        <p:nvSpPr>
          <p:cNvPr id="101" name="Rounded Rectangle 10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00:47</a:t>
            </a:r>
            <a:endParaRPr lang="en-US" sz="2800"/>
          </a:p>
        </p:txBody>
      </p:sp>
      <p:sp>
        <p:nvSpPr>
          <p:cNvPr id="102" name="Rounded Rectangle 10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00:46</a:t>
            </a:r>
            <a:endParaRPr lang="en-US" sz="2800"/>
          </a:p>
        </p:txBody>
      </p:sp>
      <p:sp>
        <p:nvSpPr>
          <p:cNvPr id="103" name="Rounded Rectangle 10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00:45</a:t>
            </a:r>
            <a:endParaRPr lang="en-US" sz="2800"/>
          </a:p>
        </p:txBody>
      </p:sp>
      <p:sp>
        <p:nvSpPr>
          <p:cNvPr id="104" name="Rounded Rectangle 10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00:44</a:t>
            </a:r>
            <a:endParaRPr lang="en-US" sz="2800"/>
          </a:p>
        </p:txBody>
      </p:sp>
      <p:sp>
        <p:nvSpPr>
          <p:cNvPr id="105" name="Rounded Rectangle 10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00:43</a:t>
            </a:r>
            <a:endParaRPr lang="en-US" sz="2800"/>
          </a:p>
        </p:txBody>
      </p:sp>
      <p:sp>
        <p:nvSpPr>
          <p:cNvPr id="106" name="Rounded Rectangle 10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00:42</a:t>
            </a:r>
            <a:endParaRPr lang="en-US" sz="2800"/>
          </a:p>
        </p:txBody>
      </p:sp>
      <p:sp>
        <p:nvSpPr>
          <p:cNvPr id="107" name="Rounded Rectangle 10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00:41</a:t>
            </a:r>
            <a:endParaRPr lang="en-US" sz="2800"/>
          </a:p>
        </p:txBody>
      </p:sp>
      <p:sp>
        <p:nvSpPr>
          <p:cNvPr id="108" name="Rounded Rectangle 10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00:40</a:t>
            </a:r>
            <a:endParaRPr lang="en-US" sz="2800"/>
          </a:p>
        </p:txBody>
      </p:sp>
      <p:sp>
        <p:nvSpPr>
          <p:cNvPr id="109" name="Rounded Rectangle 10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00:39</a:t>
            </a:r>
            <a:endParaRPr lang="en-US" sz="2800"/>
          </a:p>
        </p:txBody>
      </p:sp>
      <p:sp>
        <p:nvSpPr>
          <p:cNvPr id="110" name="Rounded Rectangle 10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00:38</a:t>
            </a:r>
            <a:endParaRPr lang="en-US" sz="2800"/>
          </a:p>
        </p:txBody>
      </p:sp>
      <p:sp>
        <p:nvSpPr>
          <p:cNvPr id="111" name="Rounded Rectangle 11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00:37</a:t>
            </a:r>
            <a:endParaRPr lang="en-US" sz="2800"/>
          </a:p>
        </p:txBody>
      </p:sp>
      <p:sp>
        <p:nvSpPr>
          <p:cNvPr id="112" name="Rounded Rectangle 11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00:36</a:t>
            </a:r>
            <a:endParaRPr lang="en-US" sz="2800"/>
          </a:p>
        </p:txBody>
      </p:sp>
      <p:sp>
        <p:nvSpPr>
          <p:cNvPr id="113" name="Rounded Rectangle 11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00:35</a:t>
            </a:r>
            <a:endParaRPr lang="en-US" sz="2800"/>
          </a:p>
        </p:txBody>
      </p:sp>
      <p:sp>
        <p:nvSpPr>
          <p:cNvPr id="114" name="Rounded Rectangle 11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00:34</a:t>
            </a:r>
            <a:endParaRPr lang="en-US" sz="2800"/>
          </a:p>
        </p:txBody>
      </p:sp>
      <p:sp>
        <p:nvSpPr>
          <p:cNvPr id="115" name="Rounded Rectangle 11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00:33</a:t>
            </a:r>
            <a:endParaRPr lang="en-US" sz="2800"/>
          </a:p>
        </p:txBody>
      </p:sp>
      <p:sp>
        <p:nvSpPr>
          <p:cNvPr id="116" name="Rounded Rectangle 11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00:32</a:t>
            </a:r>
            <a:endParaRPr lang="en-US" sz="2800"/>
          </a:p>
        </p:txBody>
      </p:sp>
      <p:sp>
        <p:nvSpPr>
          <p:cNvPr id="117" name="Rounded Rectangle 11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00:31</a:t>
            </a:r>
            <a:endParaRPr lang="en-US" sz="2800"/>
          </a:p>
        </p:txBody>
      </p:sp>
      <p:sp>
        <p:nvSpPr>
          <p:cNvPr id="118" name="Rounded Rectangle 11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00:30</a:t>
            </a:r>
            <a:endParaRPr lang="en-US" sz="2800"/>
          </a:p>
        </p:txBody>
      </p:sp>
      <p:sp>
        <p:nvSpPr>
          <p:cNvPr id="119" name="Rounded Rectangle 11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00:29</a:t>
            </a:r>
            <a:endParaRPr lang="en-US" sz="2800"/>
          </a:p>
        </p:txBody>
      </p:sp>
      <p:sp>
        <p:nvSpPr>
          <p:cNvPr id="120" name="Rounded Rectangle 11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00:28</a:t>
            </a:r>
            <a:endParaRPr lang="en-US" sz="2800"/>
          </a:p>
        </p:txBody>
      </p:sp>
      <p:sp>
        <p:nvSpPr>
          <p:cNvPr id="121" name="Rounded Rectangle 12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00:27</a:t>
            </a:r>
            <a:endParaRPr lang="en-US" sz="2800"/>
          </a:p>
        </p:txBody>
      </p:sp>
      <p:sp>
        <p:nvSpPr>
          <p:cNvPr id="122" name="Rounded Rectangle 12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00:26</a:t>
            </a:r>
            <a:endParaRPr lang="en-US" sz="2800"/>
          </a:p>
        </p:txBody>
      </p:sp>
      <p:sp>
        <p:nvSpPr>
          <p:cNvPr id="123" name="Rounded Rectangle 12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00:25</a:t>
            </a:r>
            <a:endParaRPr lang="en-US" sz="2800"/>
          </a:p>
        </p:txBody>
      </p:sp>
      <p:sp>
        <p:nvSpPr>
          <p:cNvPr id="124" name="Rounded Rectangle 12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00:24</a:t>
            </a:r>
            <a:endParaRPr lang="en-US" sz="2800"/>
          </a:p>
        </p:txBody>
      </p:sp>
      <p:sp>
        <p:nvSpPr>
          <p:cNvPr id="125" name="Rounded Rectangle 12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00:23</a:t>
            </a:r>
            <a:endParaRPr lang="en-US" sz="2800"/>
          </a:p>
        </p:txBody>
      </p:sp>
      <p:sp>
        <p:nvSpPr>
          <p:cNvPr id="126" name="Rounded Rectangle 12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00:22</a:t>
            </a:r>
            <a:endParaRPr lang="en-US" sz="2800"/>
          </a:p>
        </p:txBody>
      </p:sp>
      <p:sp>
        <p:nvSpPr>
          <p:cNvPr id="127" name="Rounded Rectangle 12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00:21</a:t>
            </a:r>
            <a:endParaRPr lang="en-US" sz="2800"/>
          </a:p>
        </p:txBody>
      </p:sp>
      <p:sp>
        <p:nvSpPr>
          <p:cNvPr id="128" name="Rounded Rectangle 12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00:20</a:t>
            </a:r>
            <a:endParaRPr lang="en-US" sz="2800"/>
          </a:p>
        </p:txBody>
      </p:sp>
      <p:sp>
        <p:nvSpPr>
          <p:cNvPr id="129" name="Rounded Rectangle 12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00:19</a:t>
            </a:r>
            <a:endParaRPr lang="en-US" sz="2800"/>
          </a:p>
        </p:txBody>
      </p:sp>
      <p:sp>
        <p:nvSpPr>
          <p:cNvPr id="130" name="Rounded Rectangle 12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00:18</a:t>
            </a:r>
            <a:endParaRPr lang="en-US" sz="2800"/>
          </a:p>
        </p:txBody>
      </p:sp>
      <p:sp>
        <p:nvSpPr>
          <p:cNvPr id="131" name="Rounded Rectangle 13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00:17</a:t>
            </a:r>
            <a:endParaRPr lang="en-US" sz="2800"/>
          </a:p>
        </p:txBody>
      </p:sp>
      <p:sp>
        <p:nvSpPr>
          <p:cNvPr id="132" name="Rounded Rectangle 13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00:16</a:t>
            </a:r>
            <a:endParaRPr lang="en-US" sz="2800"/>
          </a:p>
        </p:txBody>
      </p:sp>
      <p:sp>
        <p:nvSpPr>
          <p:cNvPr id="133" name="Rounded Rectangle 13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00:15</a:t>
            </a:r>
            <a:endParaRPr lang="en-US" sz="2800"/>
          </a:p>
        </p:txBody>
      </p:sp>
      <p:sp>
        <p:nvSpPr>
          <p:cNvPr id="134" name="Rounded Rectangle 13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00:14</a:t>
            </a:r>
            <a:endParaRPr lang="en-US" sz="2800"/>
          </a:p>
        </p:txBody>
      </p:sp>
      <p:sp>
        <p:nvSpPr>
          <p:cNvPr id="135" name="Rounded Rectangle 13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00:13</a:t>
            </a:r>
            <a:endParaRPr lang="en-US" sz="2800"/>
          </a:p>
        </p:txBody>
      </p:sp>
      <p:sp>
        <p:nvSpPr>
          <p:cNvPr id="136" name="Rounded Rectangle 13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00:12</a:t>
            </a:r>
            <a:endParaRPr lang="en-US" sz="2800"/>
          </a:p>
        </p:txBody>
      </p:sp>
      <p:sp>
        <p:nvSpPr>
          <p:cNvPr id="137" name="Rounded Rectangle 13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00:11</a:t>
            </a:r>
            <a:endParaRPr lang="en-US" sz="2800"/>
          </a:p>
        </p:txBody>
      </p:sp>
      <p:sp>
        <p:nvSpPr>
          <p:cNvPr id="138" name="Rounded Rectangle 13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00:10</a:t>
            </a:r>
            <a:endParaRPr lang="en-US" sz="2800"/>
          </a:p>
        </p:txBody>
      </p:sp>
      <p:sp>
        <p:nvSpPr>
          <p:cNvPr id="139" name="Rounded Rectangle 138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00:09</a:t>
            </a:r>
            <a:endParaRPr lang="en-US" sz="2800"/>
          </a:p>
        </p:txBody>
      </p:sp>
      <p:sp>
        <p:nvSpPr>
          <p:cNvPr id="140" name="Rounded Rectangle 139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00:08</a:t>
            </a:r>
            <a:endParaRPr lang="en-US" sz="2800"/>
          </a:p>
        </p:txBody>
      </p:sp>
      <p:sp>
        <p:nvSpPr>
          <p:cNvPr id="141" name="Rounded Rectangle 140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00:07</a:t>
            </a:r>
            <a:endParaRPr lang="en-US" sz="2800"/>
          </a:p>
        </p:txBody>
      </p:sp>
      <p:sp>
        <p:nvSpPr>
          <p:cNvPr id="142" name="Rounded Rectangle 141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00:06</a:t>
            </a:r>
            <a:endParaRPr lang="en-US" sz="2800"/>
          </a:p>
        </p:txBody>
      </p:sp>
      <p:sp>
        <p:nvSpPr>
          <p:cNvPr id="143" name="Rounded Rectangle 142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00:05</a:t>
            </a:r>
            <a:endParaRPr lang="en-US" sz="2800"/>
          </a:p>
        </p:txBody>
      </p:sp>
      <p:sp>
        <p:nvSpPr>
          <p:cNvPr id="144" name="Rounded Rectangle 143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00:04</a:t>
            </a:r>
            <a:endParaRPr lang="en-US" sz="2800"/>
          </a:p>
        </p:txBody>
      </p:sp>
      <p:sp>
        <p:nvSpPr>
          <p:cNvPr id="145" name="Rounded Rectangle 144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00:03</a:t>
            </a:r>
            <a:endParaRPr lang="en-US" sz="2800"/>
          </a:p>
        </p:txBody>
      </p:sp>
      <p:sp>
        <p:nvSpPr>
          <p:cNvPr id="146" name="Rounded Rectangle 145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00:02</a:t>
            </a:r>
            <a:endParaRPr lang="en-US" sz="2800"/>
          </a:p>
        </p:txBody>
      </p:sp>
      <p:sp>
        <p:nvSpPr>
          <p:cNvPr id="147" name="Rounded Rectangle 146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00:01</a:t>
            </a:r>
            <a:endParaRPr lang="en-US" sz="2800" dirty="0"/>
          </a:p>
        </p:txBody>
      </p:sp>
      <p:sp>
        <p:nvSpPr>
          <p:cNvPr id="148" name="Rounded Rectangle 147"/>
          <p:cNvSpPr/>
          <p:nvPr/>
        </p:nvSpPr>
        <p:spPr>
          <a:xfrm>
            <a:off x="7250650" y="4858064"/>
            <a:ext cx="1947138" cy="55303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00:00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707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6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8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30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950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60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970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80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8764217" y="3063792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1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1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 GIAO NHIỆM VỤ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27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129399" y="3320112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Speech Bubble: Rectangle with Corners Rounded 58">
                <a:extLst>
                  <a:ext uri="{FF2B5EF4-FFF2-40B4-BE49-F238E27FC236}">
                    <a16:creationId xmlns:a16="http://schemas.microsoft.com/office/drawing/2014/main" xmlns="" id="{63193FE6-CF2A-4312-81FB-22CCAC8F73F6}"/>
                  </a:ext>
                </a:extLst>
              </p:cNvPr>
              <p:cNvSpPr/>
              <p:nvPr/>
            </p:nvSpPr>
            <p:spPr>
              <a:xfrm>
                <a:off x="1322848" y="1194103"/>
                <a:ext cx="9176612" cy="1979408"/>
              </a:xfrm>
              <a:prstGeom prst="wedgeRoundRectCallout">
                <a:avLst>
                  <a:gd name="adj1" fmla="val -41209"/>
                  <a:gd name="adj2" fmla="val 80469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Trong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nào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chứa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cộng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trừ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hay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dirty="0" err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nhân</a:t>
                </a:r>
                <a:r>
                  <a:rPr lang="en-US" sz="3000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, chia.</a:t>
                </a:r>
              </a:p>
              <a:p>
                <a:r>
                  <a:rPr lang="en-US" sz="3000" b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507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159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59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		</a:t>
                </a:r>
                <a14:m>
                  <m:oMath xmlns:m="http://schemas.openxmlformats.org/officeDocument/2006/math">
                    <m:r>
                      <a:rPr lang="en-US" sz="3000" b="0" i="0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28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4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  <m:r>
                      <a:rPr lang="en-US" sz="30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</a:t>
                </a:r>
              </a:p>
              <a:p>
                <a:r>
                  <a:rPr lang="en-US" sz="3000" b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18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4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6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12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;		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180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6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:</m:t>
                    </m:r>
                    <m:r>
                      <a:rPr lang="en-US" sz="30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en-US" sz="30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.</a:t>
                </a:r>
                <a:endParaRPr lang="en-US" sz="3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Speech Bubble: Rectangle with Corners Rounded 58">
                <a:extLst>
                  <a:ext uri="{FF2B5EF4-FFF2-40B4-BE49-F238E27FC236}">
                    <a16:creationId xmlns="" xmlns:a16="http://schemas.microsoft.com/office/drawing/2014/main" id="{63193FE6-CF2A-4312-81FB-22CCAC8F73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2848" y="1194103"/>
                <a:ext cx="9176612" cy="1979408"/>
              </a:xfrm>
              <a:prstGeom prst="wedgeRoundRectCallout">
                <a:avLst>
                  <a:gd name="adj1" fmla="val -41209"/>
                  <a:gd name="adj2" fmla="val 80469"/>
                  <a:gd name="adj3" fmla="val 16667"/>
                </a:avLst>
              </a:prstGeom>
              <a:blipFill rotWithShape="1">
                <a:blip r:embed="rId3"/>
                <a:stretch>
                  <a:fillRect l="-397" t="-1392"/>
                </a:stretch>
              </a:blipFill>
              <a:ln w="28575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Speech Bubble: Rectangle with Corners Rounded 59">
                <a:extLst>
                  <a:ext uri="{FF2B5EF4-FFF2-40B4-BE49-F238E27FC236}">
                    <a16:creationId xmlns="" xmlns:a16="http://schemas.microsoft.com/office/drawing/2014/main" id="{F6EA2C1C-5415-4A2B-8203-D1976952A3C3}"/>
                  </a:ext>
                </a:extLst>
              </p:cNvPr>
              <p:cNvSpPr/>
              <p:nvPr/>
            </p:nvSpPr>
            <p:spPr>
              <a:xfrm>
                <a:off x="4690336" y="3421519"/>
                <a:ext cx="4012603" cy="1193512"/>
              </a:xfrm>
              <a:prstGeom prst="wedgeRoundRectCallout">
                <a:avLst>
                  <a:gd name="adj1" fmla="val 32560"/>
                  <a:gd name="adj2" fmla="val 76532"/>
                  <a:gd name="adj3" fmla="val 16667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Đó </a:t>
                </a:r>
                <a:r>
                  <a:rPr lang="en-US" sz="30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3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  <a:r>
                  <a:rPr lang="en-US" sz="30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507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159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59</m:t>
                    </m:r>
                  </m:oMath>
                </a14:m>
                <a:r>
                  <a:rPr lang="en-US" sz="3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180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6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r>
                      <a:rPr lang="en-US" sz="3000" i="1">
                        <a:solidFill>
                          <a:schemeClr val="bg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en-US" sz="3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3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9" name="Speech Bubble: Rectangle with Corners Rounded 59">
                <a:extLst>
                  <a:ext uri="{FF2B5EF4-FFF2-40B4-BE49-F238E27FC236}">
                    <a16:creationId xmlns:a16="http://schemas.microsoft.com/office/drawing/2014/main" xmlns="" id="{F6EA2C1C-5415-4A2B-8203-D1976952A3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336" y="3421519"/>
                <a:ext cx="4012603" cy="1193512"/>
              </a:xfrm>
              <a:prstGeom prst="wedgeRoundRectCallout">
                <a:avLst>
                  <a:gd name="adj1" fmla="val 32560"/>
                  <a:gd name="adj2" fmla="val 76532"/>
                  <a:gd name="adj3" fmla="val 16667"/>
                </a:avLst>
              </a:prstGeom>
              <a:blipFill rotWithShape="1">
                <a:blip r:embed="rId4"/>
                <a:stretch>
                  <a:fillRect l="-19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Speech Bubble: Rectangle with Corners Rounded 62">
            <a:extLst>
              <a:ext uri="{FF2B5EF4-FFF2-40B4-BE49-F238E27FC236}">
                <a16:creationId xmlns="" xmlns:a16="http://schemas.microsoft.com/office/drawing/2014/main" id="{510D0658-F8DB-48F0-998F-B410DCCE4DD3}"/>
              </a:ext>
            </a:extLst>
          </p:cNvPr>
          <p:cNvSpPr/>
          <p:nvPr/>
        </p:nvSpPr>
        <p:spPr>
          <a:xfrm>
            <a:off x="1963366" y="4868818"/>
            <a:ext cx="3705914" cy="1338344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3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7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4470464" y="2919620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Rectangle with Corners Rounded 5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F6EA2C1C-5415-4A2B-8203-D1976952A3C3}"/>
              </a:ext>
            </a:extLst>
          </p:cNvPr>
          <p:cNvSpPr/>
          <p:nvPr/>
        </p:nvSpPr>
        <p:spPr>
          <a:xfrm>
            <a:off x="410608" y="1532487"/>
            <a:ext cx="4161941" cy="1664132"/>
          </a:xfrm>
          <a:prstGeom prst="wedgeRoundRectCallout">
            <a:avLst>
              <a:gd name="adj1" fmla="val 43905"/>
              <a:gd name="adj2" fmla="val 75831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1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1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12695" y="1652190"/>
                <a:ext cx="39577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507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159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59</m:t>
                    </m:r>
                  </m:oMath>
                </a14:m>
                <a:r>
                  <a:rPr lang="en-US" sz="2800" b="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695" y="1652190"/>
                <a:ext cx="3957769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79395" y="2642621"/>
                <a:ext cx="251491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         </m:t>
                      </m:r>
                      <m:r>
                        <a:rPr lang="en-US" sz="3000" i="1">
                          <a:solidFill>
                            <a:schemeClr val="bg1"/>
                          </a:solidFill>
                          <a:latin typeface="Cambria Math"/>
                        </a:rPr>
                        <m:t>289</m:t>
                      </m:r>
                    </m:oMath>
                  </m:oMathPara>
                </a14:m>
                <a:endParaRPr lang="en-US" sz="3000" dirty="0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395" y="2642621"/>
                <a:ext cx="2514919" cy="55399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53995" y="2211885"/>
                <a:ext cx="3376758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    </m:t>
                      </m:r>
                      <m:r>
                        <a:rPr lang="en-US" sz="3000" i="1" smtClean="0">
                          <a:solidFill>
                            <a:schemeClr val="accent4"/>
                          </a:solidFill>
                          <a:latin typeface="Cambria Math"/>
                        </a:rPr>
                        <m:t>348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</m:t>
                      </m:r>
                      <m:r>
                        <a:rPr lang="en-US" sz="3000" i="1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3000" i="1">
                          <a:solidFill>
                            <a:schemeClr val="bg1"/>
                          </a:solidFill>
                          <a:latin typeface="Cambria Math"/>
                        </a:rPr>
                        <m:t>59</m:t>
                      </m:r>
                    </m:oMath>
                  </m:oMathPara>
                </a14:m>
                <a:endParaRPr lang="en-US" sz="3000" i="1" dirty="0">
                  <a:solidFill>
                    <a:schemeClr val="bg1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995" y="2211885"/>
                <a:ext cx="3376758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peech Bubble: Rectangle with Corners Rounded 5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F6EA2C1C-5415-4A2B-8203-D1976952A3C3}"/>
              </a:ext>
            </a:extLst>
          </p:cNvPr>
          <p:cNvSpPr/>
          <p:nvPr/>
        </p:nvSpPr>
        <p:spPr>
          <a:xfrm>
            <a:off x="7459904" y="1474939"/>
            <a:ext cx="4161941" cy="1664132"/>
          </a:xfrm>
          <a:prstGeom prst="wedgeRoundRectCallout">
            <a:avLst>
              <a:gd name="adj1" fmla="val -58193"/>
              <a:gd name="adj2" fmla="val 81648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7561989" y="1652190"/>
                <a:ext cx="39577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1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80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3</m:t>
                    </m:r>
                  </m:oMath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1989" y="1652190"/>
                <a:ext cx="3957769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852494" y="2207684"/>
                <a:ext cx="2146742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chemeClr val="bg1"/>
                        </a:solidFill>
                        <a:latin typeface="Cambria Math"/>
                      </a:rPr>
                      <m:t>   </m:t>
                    </m:r>
                    <m:r>
                      <a:rPr lang="en-US" sz="300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3000" b="0" i="1" smtClean="0">
                        <a:solidFill>
                          <a:schemeClr val="bg1"/>
                        </a:solidFill>
                        <a:latin typeface="Cambria Math"/>
                      </a:rPr>
                      <m:t>     </m:t>
                    </m:r>
                  </m:oMath>
                </a14:m>
                <a:r>
                  <a:rPr lang="en-US" sz="3000" dirty="0" smtClean="0">
                    <a:solidFill>
                      <a:schemeClr val="accent4"/>
                    </a:solidFill>
                    <a:latin typeface="Cambria Math"/>
                  </a:rPr>
                  <a:t>30</a:t>
                </a:r>
                <a:r>
                  <a:rPr lang="en-US" sz="3000" dirty="0" smtClean="0">
                    <a:solidFill>
                      <a:schemeClr val="bg1"/>
                    </a:solidFill>
                    <a:latin typeface="Cambria Math"/>
                  </a:rPr>
                  <a:t>   :3</a:t>
                </a:r>
                <a:endParaRPr lang="en-US" sz="3000" dirty="0">
                  <a:solidFill>
                    <a:schemeClr val="bg1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494" y="2207684"/>
                <a:ext cx="2146742" cy="553998"/>
              </a:xfrm>
              <a:prstGeom prst="rect">
                <a:avLst/>
              </a:prstGeom>
              <a:blipFill rotWithShape="1">
                <a:blip r:embed="rId7"/>
                <a:stretch>
                  <a:fillRect t="-14286" r="-6250" b="-329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8015618" y="2611070"/>
                <a:ext cx="1876924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    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10</m:t>
                      </m:r>
                    </m:oMath>
                  </m:oMathPara>
                </a14:m>
                <a:endParaRPr lang="en-US" sz="3000" dirty="0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5618" y="2611070"/>
                <a:ext cx="1876924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Brace 5"/>
          <p:cNvSpPr/>
          <p:nvPr/>
        </p:nvSpPr>
        <p:spPr>
          <a:xfrm rot="5400000">
            <a:off x="2251834" y="1435218"/>
            <a:ext cx="101379" cy="1379003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Brace 23"/>
          <p:cNvSpPr/>
          <p:nvPr/>
        </p:nvSpPr>
        <p:spPr>
          <a:xfrm rot="5400000">
            <a:off x="9035125" y="1767557"/>
            <a:ext cx="87492" cy="816423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3" grpId="0"/>
      <p:bldP spid="4" grpId="0"/>
      <p:bldP spid="10" grpId="0" animBg="1"/>
      <p:bldP spid="21" grpId="0"/>
      <p:bldP spid="22" grpId="0"/>
      <p:bldP spid="23" grpId="0"/>
      <p:bldP spid="6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1624013"/>
            <a:ext cx="98202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4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5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1990725"/>
            <a:ext cx="4048125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85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0" y="328329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Rectangle with Corners Rounded 58">
            <a:extLst>
              <a:ext uri="{FF2B5EF4-FFF2-40B4-BE49-F238E27FC236}">
                <a16:creationId xmlns:a16="http://schemas.microsoft.com/office/drawing/2014/main" xmlns="" id="{63193FE6-CF2A-4312-81FB-22CCAC8F73F6}"/>
              </a:ext>
            </a:extLst>
          </p:cNvPr>
          <p:cNvSpPr/>
          <p:nvPr/>
        </p:nvSpPr>
        <p:spPr>
          <a:xfrm>
            <a:off x="1559851" y="1931414"/>
            <a:ext cx="9542032" cy="1979408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chia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</a:rPr>
              <a:t>ta </a:t>
            </a:r>
            <a:r>
              <a:rPr lang="en-US" sz="2800" dirty="0" err="1" smtClean="0">
                <a:solidFill>
                  <a:schemeClr val="accent1"/>
                </a:solidFill>
              </a:rPr>
              <a:t>thực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hiện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nhân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</a:rPr>
              <a:t> chia </a:t>
            </a:r>
            <a:r>
              <a:rPr lang="en-US" sz="2800" dirty="0" err="1" smtClean="0">
                <a:solidFill>
                  <a:schemeClr val="accent1"/>
                </a:solidFill>
              </a:rPr>
              <a:t>trước</a:t>
            </a:r>
            <a:r>
              <a:rPr lang="en-US" sz="2800" dirty="0" smtClean="0">
                <a:solidFill>
                  <a:schemeClr val="accent1"/>
                </a:solidFill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</a:rPr>
              <a:t>rồi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đến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cộng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trừ</a:t>
            </a:r>
            <a:r>
              <a:rPr lang="en-US" sz="2800" dirty="0" smtClean="0">
                <a:solidFill>
                  <a:schemeClr val="accent1"/>
                </a:solidFill>
              </a:rPr>
              <a:t>.</a:t>
            </a:r>
            <a:endParaRPr lang="en-US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7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8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787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77046" y="1285753"/>
            <a:ext cx="2689375" cy="1170029"/>
            <a:chOff x="3963858" y="3654899"/>
            <a:chExt cx="2689375" cy="1170029"/>
          </a:xfrm>
        </p:grpSpPr>
        <p:sp>
          <p:nvSpPr>
            <p:cNvPr id="34" name="TextBox 33"/>
            <p:cNvSpPr txBox="1"/>
            <p:nvPr/>
          </p:nvSpPr>
          <p:spPr>
            <a:xfrm>
              <a:off x="4470463" y="4084479"/>
              <a:ext cx="1962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VÍ DỤ 2</a:t>
              </a:r>
              <a:endParaRPr lang="en-US" sz="3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Shape 786"/>
            <p:cNvSpPr/>
            <p:nvPr/>
          </p:nvSpPr>
          <p:spPr>
            <a:xfrm>
              <a:off x="3963858" y="3654899"/>
              <a:ext cx="2689375" cy="1170029"/>
            </a:xfrm>
            <a:custGeom>
              <a:avLst/>
              <a:gdLst/>
              <a:ahLst/>
              <a:cxnLst/>
              <a:rect l="0" t="0" r="0" b="0"/>
              <a:pathLst>
                <a:path w="19978" h="12216" extrusionOk="0">
                  <a:moveTo>
                    <a:pt x="8128" y="560"/>
                  </a:moveTo>
                  <a:lnTo>
                    <a:pt x="8517" y="609"/>
                  </a:lnTo>
                  <a:lnTo>
                    <a:pt x="8055" y="925"/>
                  </a:lnTo>
                  <a:lnTo>
                    <a:pt x="7617" y="1193"/>
                  </a:lnTo>
                  <a:lnTo>
                    <a:pt x="7422" y="1339"/>
                  </a:lnTo>
                  <a:lnTo>
                    <a:pt x="7325" y="1436"/>
                  </a:lnTo>
                  <a:lnTo>
                    <a:pt x="7252" y="1534"/>
                  </a:lnTo>
                  <a:lnTo>
                    <a:pt x="7252" y="1582"/>
                  </a:lnTo>
                  <a:lnTo>
                    <a:pt x="7252" y="1655"/>
                  </a:lnTo>
                  <a:lnTo>
                    <a:pt x="7300" y="1680"/>
                  </a:lnTo>
                  <a:lnTo>
                    <a:pt x="7349" y="1704"/>
                  </a:lnTo>
                  <a:lnTo>
                    <a:pt x="7471" y="1704"/>
                  </a:lnTo>
                  <a:lnTo>
                    <a:pt x="7592" y="1680"/>
                  </a:lnTo>
                  <a:lnTo>
                    <a:pt x="7836" y="1582"/>
                  </a:lnTo>
                  <a:lnTo>
                    <a:pt x="8055" y="1436"/>
                  </a:lnTo>
                  <a:lnTo>
                    <a:pt x="8274" y="1315"/>
                  </a:lnTo>
                  <a:lnTo>
                    <a:pt x="8711" y="1023"/>
                  </a:lnTo>
                  <a:lnTo>
                    <a:pt x="9149" y="731"/>
                  </a:lnTo>
                  <a:lnTo>
                    <a:pt x="9393" y="828"/>
                  </a:lnTo>
                  <a:lnTo>
                    <a:pt x="9660" y="925"/>
                  </a:lnTo>
                  <a:lnTo>
                    <a:pt x="9320" y="1071"/>
                  </a:lnTo>
                  <a:lnTo>
                    <a:pt x="9003" y="1217"/>
                  </a:lnTo>
                  <a:lnTo>
                    <a:pt x="8736" y="1339"/>
                  </a:lnTo>
                  <a:lnTo>
                    <a:pt x="8492" y="1509"/>
                  </a:lnTo>
                  <a:lnTo>
                    <a:pt x="8371" y="1607"/>
                  </a:lnTo>
                  <a:lnTo>
                    <a:pt x="8274" y="1728"/>
                  </a:lnTo>
                  <a:lnTo>
                    <a:pt x="8201" y="1850"/>
                  </a:lnTo>
                  <a:lnTo>
                    <a:pt x="8152" y="1996"/>
                  </a:lnTo>
                  <a:lnTo>
                    <a:pt x="8152" y="2045"/>
                  </a:lnTo>
                  <a:lnTo>
                    <a:pt x="8176" y="2045"/>
                  </a:lnTo>
                  <a:lnTo>
                    <a:pt x="8201" y="2069"/>
                  </a:lnTo>
                  <a:lnTo>
                    <a:pt x="8225" y="2069"/>
                  </a:lnTo>
                  <a:lnTo>
                    <a:pt x="8492" y="1947"/>
                  </a:lnTo>
                  <a:lnTo>
                    <a:pt x="8711" y="1801"/>
                  </a:lnTo>
                  <a:lnTo>
                    <a:pt x="8955" y="1680"/>
                  </a:lnTo>
                  <a:lnTo>
                    <a:pt x="9198" y="1558"/>
                  </a:lnTo>
                  <a:lnTo>
                    <a:pt x="9417" y="1485"/>
                  </a:lnTo>
                  <a:lnTo>
                    <a:pt x="9660" y="1412"/>
                  </a:lnTo>
                  <a:lnTo>
                    <a:pt x="9904" y="1339"/>
                  </a:lnTo>
                  <a:lnTo>
                    <a:pt x="10123" y="1266"/>
                  </a:lnTo>
                  <a:lnTo>
                    <a:pt x="10463" y="1558"/>
                  </a:lnTo>
                  <a:lnTo>
                    <a:pt x="10269" y="1582"/>
                  </a:lnTo>
                  <a:lnTo>
                    <a:pt x="10050" y="1631"/>
                  </a:lnTo>
                  <a:lnTo>
                    <a:pt x="9660" y="1777"/>
                  </a:lnTo>
                  <a:lnTo>
                    <a:pt x="9490" y="1874"/>
                  </a:lnTo>
                  <a:lnTo>
                    <a:pt x="9295" y="1947"/>
                  </a:lnTo>
                  <a:lnTo>
                    <a:pt x="9101" y="2045"/>
                  </a:lnTo>
                  <a:lnTo>
                    <a:pt x="8955" y="2191"/>
                  </a:lnTo>
                  <a:lnTo>
                    <a:pt x="8930" y="2239"/>
                  </a:lnTo>
                  <a:lnTo>
                    <a:pt x="8930" y="2264"/>
                  </a:lnTo>
                  <a:lnTo>
                    <a:pt x="8930" y="2337"/>
                  </a:lnTo>
                  <a:lnTo>
                    <a:pt x="9003" y="2410"/>
                  </a:lnTo>
                  <a:lnTo>
                    <a:pt x="9076" y="2410"/>
                  </a:lnTo>
                  <a:lnTo>
                    <a:pt x="9320" y="2361"/>
                  </a:lnTo>
                  <a:lnTo>
                    <a:pt x="9539" y="2288"/>
                  </a:lnTo>
                  <a:lnTo>
                    <a:pt x="9977" y="2093"/>
                  </a:lnTo>
                  <a:lnTo>
                    <a:pt x="10147" y="2045"/>
                  </a:lnTo>
                  <a:lnTo>
                    <a:pt x="10317" y="1947"/>
                  </a:lnTo>
                  <a:lnTo>
                    <a:pt x="10463" y="1850"/>
                  </a:lnTo>
                  <a:lnTo>
                    <a:pt x="10585" y="1704"/>
                  </a:lnTo>
                  <a:lnTo>
                    <a:pt x="10804" y="1972"/>
                  </a:lnTo>
                  <a:lnTo>
                    <a:pt x="10390" y="2191"/>
                  </a:lnTo>
                  <a:lnTo>
                    <a:pt x="10196" y="2288"/>
                  </a:lnTo>
                  <a:lnTo>
                    <a:pt x="10001" y="2385"/>
                  </a:lnTo>
                  <a:lnTo>
                    <a:pt x="9904" y="2434"/>
                  </a:lnTo>
                  <a:lnTo>
                    <a:pt x="9831" y="2507"/>
                  </a:lnTo>
                  <a:lnTo>
                    <a:pt x="9758" y="2604"/>
                  </a:lnTo>
                  <a:lnTo>
                    <a:pt x="9709" y="2702"/>
                  </a:lnTo>
                  <a:lnTo>
                    <a:pt x="9709" y="2726"/>
                  </a:lnTo>
                  <a:lnTo>
                    <a:pt x="9733" y="2750"/>
                  </a:lnTo>
                  <a:lnTo>
                    <a:pt x="9782" y="2775"/>
                  </a:lnTo>
                  <a:lnTo>
                    <a:pt x="10001" y="2775"/>
                  </a:lnTo>
                  <a:lnTo>
                    <a:pt x="10220" y="2702"/>
                  </a:lnTo>
                  <a:lnTo>
                    <a:pt x="10634" y="2507"/>
                  </a:lnTo>
                  <a:lnTo>
                    <a:pt x="10853" y="2434"/>
                  </a:lnTo>
                  <a:lnTo>
                    <a:pt x="11072" y="2361"/>
                  </a:lnTo>
                  <a:lnTo>
                    <a:pt x="11096" y="2361"/>
                  </a:lnTo>
                  <a:lnTo>
                    <a:pt x="11145" y="2458"/>
                  </a:lnTo>
                  <a:lnTo>
                    <a:pt x="10926" y="2556"/>
                  </a:lnTo>
                  <a:lnTo>
                    <a:pt x="10707" y="2677"/>
                  </a:lnTo>
                  <a:lnTo>
                    <a:pt x="10269" y="2945"/>
                  </a:lnTo>
                  <a:lnTo>
                    <a:pt x="10244" y="2994"/>
                  </a:lnTo>
                  <a:lnTo>
                    <a:pt x="10244" y="3042"/>
                  </a:lnTo>
                  <a:lnTo>
                    <a:pt x="10269" y="3067"/>
                  </a:lnTo>
                  <a:lnTo>
                    <a:pt x="10317" y="3091"/>
                  </a:lnTo>
                  <a:lnTo>
                    <a:pt x="10561" y="3067"/>
                  </a:lnTo>
                  <a:lnTo>
                    <a:pt x="10804" y="2994"/>
                  </a:lnTo>
                  <a:lnTo>
                    <a:pt x="11047" y="2896"/>
                  </a:lnTo>
                  <a:lnTo>
                    <a:pt x="11291" y="2775"/>
                  </a:lnTo>
                  <a:lnTo>
                    <a:pt x="11388" y="3091"/>
                  </a:lnTo>
                  <a:lnTo>
                    <a:pt x="11291" y="3091"/>
                  </a:lnTo>
                  <a:lnTo>
                    <a:pt x="11218" y="3115"/>
                  </a:lnTo>
                  <a:lnTo>
                    <a:pt x="11047" y="3164"/>
                  </a:lnTo>
                  <a:lnTo>
                    <a:pt x="10853" y="3286"/>
                  </a:lnTo>
                  <a:lnTo>
                    <a:pt x="10780" y="3334"/>
                  </a:lnTo>
                  <a:lnTo>
                    <a:pt x="10707" y="3432"/>
                  </a:lnTo>
                  <a:lnTo>
                    <a:pt x="10707" y="3505"/>
                  </a:lnTo>
                  <a:lnTo>
                    <a:pt x="10731" y="3553"/>
                  </a:lnTo>
                  <a:lnTo>
                    <a:pt x="10780" y="3602"/>
                  </a:lnTo>
                  <a:lnTo>
                    <a:pt x="10828" y="3602"/>
                  </a:lnTo>
                  <a:lnTo>
                    <a:pt x="10999" y="3553"/>
                  </a:lnTo>
                  <a:lnTo>
                    <a:pt x="11169" y="3505"/>
                  </a:lnTo>
                  <a:lnTo>
                    <a:pt x="11339" y="3456"/>
                  </a:lnTo>
                  <a:lnTo>
                    <a:pt x="11412" y="3432"/>
                  </a:lnTo>
                  <a:lnTo>
                    <a:pt x="11461" y="3383"/>
                  </a:lnTo>
                  <a:lnTo>
                    <a:pt x="11534" y="3602"/>
                  </a:lnTo>
                  <a:lnTo>
                    <a:pt x="11461" y="3626"/>
                  </a:lnTo>
                  <a:lnTo>
                    <a:pt x="11388" y="3675"/>
                  </a:lnTo>
                  <a:lnTo>
                    <a:pt x="11291" y="3724"/>
                  </a:lnTo>
                  <a:lnTo>
                    <a:pt x="11193" y="3772"/>
                  </a:lnTo>
                  <a:lnTo>
                    <a:pt x="11193" y="3821"/>
                  </a:lnTo>
                  <a:lnTo>
                    <a:pt x="11193" y="3845"/>
                  </a:lnTo>
                  <a:lnTo>
                    <a:pt x="11291" y="3894"/>
                  </a:lnTo>
                  <a:lnTo>
                    <a:pt x="11412" y="3943"/>
                  </a:lnTo>
                  <a:lnTo>
                    <a:pt x="11534" y="3943"/>
                  </a:lnTo>
                  <a:lnTo>
                    <a:pt x="11631" y="3894"/>
                  </a:lnTo>
                  <a:lnTo>
                    <a:pt x="11680" y="3967"/>
                  </a:lnTo>
                  <a:lnTo>
                    <a:pt x="11777" y="4016"/>
                  </a:lnTo>
                  <a:lnTo>
                    <a:pt x="11850" y="4040"/>
                  </a:lnTo>
                  <a:lnTo>
                    <a:pt x="11948" y="4040"/>
                  </a:lnTo>
                  <a:lnTo>
                    <a:pt x="12021" y="4016"/>
                  </a:lnTo>
                  <a:lnTo>
                    <a:pt x="12094" y="3967"/>
                  </a:lnTo>
                  <a:lnTo>
                    <a:pt x="12142" y="3894"/>
                  </a:lnTo>
                  <a:lnTo>
                    <a:pt x="12142" y="3797"/>
                  </a:lnTo>
                  <a:lnTo>
                    <a:pt x="12069" y="3359"/>
                  </a:lnTo>
                  <a:lnTo>
                    <a:pt x="11972" y="2945"/>
                  </a:lnTo>
                  <a:lnTo>
                    <a:pt x="12240" y="2726"/>
                  </a:lnTo>
                  <a:lnTo>
                    <a:pt x="12507" y="2531"/>
                  </a:lnTo>
                  <a:lnTo>
                    <a:pt x="12653" y="2458"/>
                  </a:lnTo>
                  <a:lnTo>
                    <a:pt x="12824" y="2410"/>
                  </a:lnTo>
                  <a:lnTo>
                    <a:pt x="12994" y="2361"/>
                  </a:lnTo>
                  <a:lnTo>
                    <a:pt x="13164" y="2337"/>
                  </a:lnTo>
                  <a:lnTo>
                    <a:pt x="13383" y="2337"/>
                  </a:lnTo>
                  <a:lnTo>
                    <a:pt x="13627" y="2385"/>
                  </a:lnTo>
                  <a:lnTo>
                    <a:pt x="13481" y="2458"/>
                  </a:lnTo>
                  <a:lnTo>
                    <a:pt x="13359" y="2556"/>
                  </a:lnTo>
                  <a:lnTo>
                    <a:pt x="13262" y="2702"/>
                  </a:lnTo>
                  <a:lnTo>
                    <a:pt x="13237" y="2775"/>
                  </a:lnTo>
                  <a:lnTo>
                    <a:pt x="13213" y="2848"/>
                  </a:lnTo>
                  <a:lnTo>
                    <a:pt x="13213" y="2896"/>
                  </a:lnTo>
                  <a:lnTo>
                    <a:pt x="13237" y="2921"/>
                  </a:lnTo>
                  <a:lnTo>
                    <a:pt x="13286" y="2945"/>
                  </a:lnTo>
                  <a:lnTo>
                    <a:pt x="13310" y="2921"/>
                  </a:lnTo>
                  <a:lnTo>
                    <a:pt x="13602" y="2750"/>
                  </a:lnTo>
                  <a:lnTo>
                    <a:pt x="13870" y="2604"/>
                  </a:lnTo>
                  <a:lnTo>
                    <a:pt x="14065" y="2507"/>
                  </a:lnTo>
                  <a:lnTo>
                    <a:pt x="14308" y="2629"/>
                  </a:lnTo>
                  <a:lnTo>
                    <a:pt x="14551" y="2750"/>
                  </a:lnTo>
                  <a:lnTo>
                    <a:pt x="14405" y="2775"/>
                  </a:lnTo>
                  <a:lnTo>
                    <a:pt x="14259" y="2823"/>
                  </a:lnTo>
                  <a:lnTo>
                    <a:pt x="14113" y="2872"/>
                  </a:lnTo>
                  <a:lnTo>
                    <a:pt x="13967" y="2945"/>
                  </a:lnTo>
                  <a:lnTo>
                    <a:pt x="13846" y="3018"/>
                  </a:lnTo>
                  <a:lnTo>
                    <a:pt x="13724" y="3115"/>
                  </a:lnTo>
                  <a:lnTo>
                    <a:pt x="13627" y="3213"/>
                  </a:lnTo>
                  <a:lnTo>
                    <a:pt x="13554" y="3310"/>
                  </a:lnTo>
                  <a:lnTo>
                    <a:pt x="13554" y="3359"/>
                  </a:lnTo>
                  <a:lnTo>
                    <a:pt x="13554" y="3407"/>
                  </a:lnTo>
                  <a:lnTo>
                    <a:pt x="13602" y="3456"/>
                  </a:lnTo>
                  <a:lnTo>
                    <a:pt x="13651" y="3480"/>
                  </a:lnTo>
                  <a:lnTo>
                    <a:pt x="13797" y="3456"/>
                  </a:lnTo>
                  <a:lnTo>
                    <a:pt x="13943" y="3407"/>
                  </a:lnTo>
                  <a:lnTo>
                    <a:pt x="14211" y="3286"/>
                  </a:lnTo>
                  <a:lnTo>
                    <a:pt x="14381" y="3237"/>
                  </a:lnTo>
                  <a:lnTo>
                    <a:pt x="14527" y="3188"/>
                  </a:lnTo>
                  <a:lnTo>
                    <a:pt x="14697" y="3140"/>
                  </a:lnTo>
                  <a:lnTo>
                    <a:pt x="14843" y="3091"/>
                  </a:lnTo>
                  <a:lnTo>
                    <a:pt x="14892" y="3067"/>
                  </a:lnTo>
                  <a:lnTo>
                    <a:pt x="14916" y="3018"/>
                  </a:lnTo>
                  <a:lnTo>
                    <a:pt x="15038" y="3140"/>
                  </a:lnTo>
                  <a:lnTo>
                    <a:pt x="14770" y="3213"/>
                  </a:lnTo>
                  <a:lnTo>
                    <a:pt x="14551" y="3261"/>
                  </a:lnTo>
                  <a:lnTo>
                    <a:pt x="14332" y="3359"/>
                  </a:lnTo>
                  <a:lnTo>
                    <a:pt x="14211" y="3432"/>
                  </a:lnTo>
                  <a:lnTo>
                    <a:pt x="14113" y="3505"/>
                  </a:lnTo>
                  <a:lnTo>
                    <a:pt x="14040" y="3578"/>
                  </a:lnTo>
                  <a:lnTo>
                    <a:pt x="13992" y="3675"/>
                  </a:lnTo>
                  <a:lnTo>
                    <a:pt x="13967" y="3748"/>
                  </a:lnTo>
                  <a:lnTo>
                    <a:pt x="13992" y="3821"/>
                  </a:lnTo>
                  <a:lnTo>
                    <a:pt x="14040" y="3845"/>
                  </a:lnTo>
                  <a:lnTo>
                    <a:pt x="14113" y="3845"/>
                  </a:lnTo>
                  <a:lnTo>
                    <a:pt x="14551" y="3724"/>
                  </a:lnTo>
                  <a:lnTo>
                    <a:pt x="14989" y="3602"/>
                  </a:lnTo>
                  <a:lnTo>
                    <a:pt x="15184" y="3578"/>
                  </a:lnTo>
                  <a:lnTo>
                    <a:pt x="15379" y="3505"/>
                  </a:lnTo>
                  <a:lnTo>
                    <a:pt x="15452" y="3602"/>
                  </a:lnTo>
                  <a:lnTo>
                    <a:pt x="15208" y="3675"/>
                  </a:lnTo>
                  <a:lnTo>
                    <a:pt x="15014" y="3748"/>
                  </a:lnTo>
                  <a:lnTo>
                    <a:pt x="14843" y="3845"/>
                  </a:lnTo>
                  <a:lnTo>
                    <a:pt x="14673" y="3967"/>
                  </a:lnTo>
                  <a:lnTo>
                    <a:pt x="14503" y="4089"/>
                  </a:lnTo>
                  <a:lnTo>
                    <a:pt x="14478" y="4113"/>
                  </a:lnTo>
                  <a:lnTo>
                    <a:pt x="14478" y="4162"/>
                  </a:lnTo>
                  <a:lnTo>
                    <a:pt x="14503" y="4210"/>
                  </a:lnTo>
                  <a:lnTo>
                    <a:pt x="14551" y="4259"/>
                  </a:lnTo>
                  <a:lnTo>
                    <a:pt x="14600" y="4259"/>
                  </a:lnTo>
                  <a:lnTo>
                    <a:pt x="15452" y="4016"/>
                  </a:lnTo>
                  <a:lnTo>
                    <a:pt x="15671" y="3967"/>
                  </a:lnTo>
                  <a:lnTo>
                    <a:pt x="15768" y="4186"/>
                  </a:lnTo>
                  <a:lnTo>
                    <a:pt x="15549" y="4259"/>
                  </a:lnTo>
                  <a:lnTo>
                    <a:pt x="15330" y="4332"/>
                  </a:lnTo>
                  <a:lnTo>
                    <a:pt x="15111" y="4429"/>
                  </a:lnTo>
                  <a:lnTo>
                    <a:pt x="14916" y="4551"/>
                  </a:lnTo>
                  <a:lnTo>
                    <a:pt x="14892" y="4600"/>
                  </a:lnTo>
                  <a:lnTo>
                    <a:pt x="14916" y="4648"/>
                  </a:lnTo>
                  <a:lnTo>
                    <a:pt x="14941" y="4697"/>
                  </a:lnTo>
                  <a:lnTo>
                    <a:pt x="15014" y="4697"/>
                  </a:lnTo>
                  <a:lnTo>
                    <a:pt x="15354" y="4624"/>
                  </a:lnTo>
                  <a:lnTo>
                    <a:pt x="15719" y="4551"/>
                  </a:lnTo>
                  <a:lnTo>
                    <a:pt x="15500" y="4648"/>
                  </a:lnTo>
                  <a:lnTo>
                    <a:pt x="15281" y="4746"/>
                  </a:lnTo>
                  <a:lnTo>
                    <a:pt x="15257" y="4770"/>
                  </a:lnTo>
                  <a:lnTo>
                    <a:pt x="15233" y="4819"/>
                  </a:lnTo>
                  <a:lnTo>
                    <a:pt x="15233" y="4867"/>
                  </a:lnTo>
                  <a:lnTo>
                    <a:pt x="15281" y="4940"/>
                  </a:lnTo>
                  <a:lnTo>
                    <a:pt x="15354" y="4940"/>
                  </a:lnTo>
                  <a:lnTo>
                    <a:pt x="15841" y="4867"/>
                  </a:lnTo>
                  <a:lnTo>
                    <a:pt x="15841" y="4989"/>
                  </a:lnTo>
                  <a:lnTo>
                    <a:pt x="15695" y="5013"/>
                  </a:lnTo>
                  <a:lnTo>
                    <a:pt x="15598" y="5038"/>
                  </a:lnTo>
                  <a:lnTo>
                    <a:pt x="15525" y="5086"/>
                  </a:lnTo>
                  <a:lnTo>
                    <a:pt x="15379" y="5208"/>
                  </a:lnTo>
                  <a:lnTo>
                    <a:pt x="15354" y="5281"/>
                  </a:lnTo>
                  <a:lnTo>
                    <a:pt x="15379" y="5330"/>
                  </a:lnTo>
                  <a:lnTo>
                    <a:pt x="15427" y="5378"/>
                  </a:lnTo>
                  <a:lnTo>
                    <a:pt x="15476" y="5378"/>
                  </a:lnTo>
                  <a:lnTo>
                    <a:pt x="15622" y="5354"/>
                  </a:lnTo>
                  <a:lnTo>
                    <a:pt x="15768" y="5378"/>
                  </a:lnTo>
                  <a:lnTo>
                    <a:pt x="15768" y="5427"/>
                  </a:lnTo>
                  <a:lnTo>
                    <a:pt x="15768" y="5524"/>
                  </a:lnTo>
                  <a:lnTo>
                    <a:pt x="15792" y="5622"/>
                  </a:lnTo>
                  <a:lnTo>
                    <a:pt x="15865" y="5695"/>
                  </a:lnTo>
                  <a:lnTo>
                    <a:pt x="15938" y="5768"/>
                  </a:lnTo>
                  <a:lnTo>
                    <a:pt x="16036" y="5792"/>
                  </a:lnTo>
                  <a:lnTo>
                    <a:pt x="16133" y="5792"/>
                  </a:lnTo>
                  <a:lnTo>
                    <a:pt x="16206" y="5768"/>
                  </a:lnTo>
                  <a:lnTo>
                    <a:pt x="16279" y="5695"/>
                  </a:lnTo>
                  <a:lnTo>
                    <a:pt x="16328" y="5695"/>
                  </a:lnTo>
                  <a:lnTo>
                    <a:pt x="16619" y="5622"/>
                  </a:lnTo>
                  <a:lnTo>
                    <a:pt x="16911" y="5597"/>
                  </a:lnTo>
                  <a:lnTo>
                    <a:pt x="17179" y="5597"/>
                  </a:lnTo>
                  <a:lnTo>
                    <a:pt x="17422" y="5646"/>
                  </a:lnTo>
                  <a:lnTo>
                    <a:pt x="17276" y="5695"/>
                  </a:lnTo>
                  <a:lnTo>
                    <a:pt x="17106" y="5768"/>
                  </a:lnTo>
                  <a:lnTo>
                    <a:pt x="16936" y="5865"/>
                  </a:lnTo>
                  <a:lnTo>
                    <a:pt x="16814" y="5987"/>
                  </a:lnTo>
                  <a:lnTo>
                    <a:pt x="16765" y="6060"/>
                  </a:lnTo>
                  <a:lnTo>
                    <a:pt x="16717" y="6133"/>
                  </a:lnTo>
                  <a:lnTo>
                    <a:pt x="16717" y="6206"/>
                  </a:lnTo>
                  <a:lnTo>
                    <a:pt x="16765" y="6279"/>
                  </a:lnTo>
                  <a:lnTo>
                    <a:pt x="16838" y="6303"/>
                  </a:lnTo>
                  <a:lnTo>
                    <a:pt x="16911" y="6279"/>
                  </a:lnTo>
                  <a:lnTo>
                    <a:pt x="17179" y="6157"/>
                  </a:lnTo>
                  <a:lnTo>
                    <a:pt x="17447" y="6060"/>
                  </a:lnTo>
                  <a:lnTo>
                    <a:pt x="17739" y="6011"/>
                  </a:lnTo>
                  <a:lnTo>
                    <a:pt x="17909" y="5962"/>
                  </a:lnTo>
                  <a:lnTo>
                    <a:pt x="18031" y="5914"/>
                  </a:lnTo>
                  <a:lnTo>
                    <a:pt x="18298" y="6133"/>
                  </a:lnTo>
                  <a:lnTo>
                    <a:pt x="18152" y="6181"/>
                  </a:lnTo>
                  <a:lnTo>
                    <a:pt x="17933" y="6254"/>
                  </a:lnTo>
                  <a:lnTo>
                    <a:pt x="17739" y="6352"/>
                  </a:lnTo>
                  <a:lnTo>
                    <a:pt x="17544" y="6473"/>
                  </a:lnTo>
                  <a:lnTo>
                    <a:pt x="17349" y="6595"/>
                  </a:lnTo>
                  <a:lnTo>
                    <a:pt x="17325" y="6668"/>
                  </a:lnTo>
                  <a:lnTo>
                    <a:pt x="17325" y="6741"/>
                  </a:lnTo>
                  <a:lnTo>
                    <a:pt x="17374" y="6790"/>
                  </a:lnTo>
                  <a:lnTo>
                    <a:pt x="17422" y="6814"/>
                  </a:lnTo>
                  <a:lnTo>
                    <a:pt x="17641" y="6765"/>
                  </a:lnTo>
                  <a:lnTo>
                    <a:pt x="17860" y="6717"/>
                  </a:lnTo>
                  <a:lnTo>
                    <a:pt x="18274" y="6595"/>
                  </a:lnTo>
                  <a:lnTo>
                    <a:pt x="18639" y="6473"/>
                  </a:lnTo>
                  <a:lnTo>
                    <a:pt x="18761" y="6644"/>
                  </a:lnTo>
                  <a:lnTo>
                    <a:pt x="18493" y="6717"/>
                  </a:lnTo>
                  <a:lnTo>
                    <a:pt x="18250" y="6814"/>
                  </a:lnTo>
                  <a:lnTo>
                    <a:pt x="18006" y="6960"/>
                  </a:lnTo>
                  <a:lnTo>
                    <a:pt x="17812" y="7130"/>
                  </a:lnTo>
                  <a:lnTo>
                    <a:pt x="17787" y="7155"/>
                  </a:lnTo>
                  <a:lnTo>
                    <a:pt x="17787" y="7179"/>
                  </a:lnTo>
                  <a:lnTo>
                    <a:pt x="17812" y="7252"/>
                  </a:lnTo>
                  <a:lnTo>
                    <a:pt x="17860" y="7276"/>
                  </a:lnTo>
                  <a:lnTo>
                    <a:pt x="17933" y="7276"/>
                  </a:lnTo>
                  <a:lnTo>
                    <a:pt x="18177" y="7179"/>
                  </a:lnTo>
                  <a:lnTo>
                    <a:pt x="18444" y="7130"/>
                  </a:lnTo>
                  <a:lnTo>
                    <a:pt x="18955" y="7033"/>
                  </a:lnTo>
                  <a:lnTo>
                    <a:pt x="19004" y="7106"/>
                  </a:lnTo>
                  <a:lnTo>
                    <a:pt x="18785" y="7155"/>
                  </a:lnTo>
                  <a:lnTo>
                    <a:pt x="18566" y="7203"/>
                  </a:lnTo>
                  <a:lnTo>
                    <a:pt x="18371" y="7301"/>
                  </a:lnTo>
                  <a:lnTo>
                    <a:pt x="18177" y="7398"/>
                  </a:lnTo>
                  <a:lnTo>
                    <a:pt x="18177" y="7447"/>
                  </a:lnTo>
                  <a:lnTo>
                    <a:pt x="18177" y="7471"/>
                  </a:lnTo>
                  <a:lnTo>
                    <a:pt x="18201" y="7471"/>
                  </a:lnTo>
                  <a:lnTo>
                    <a:pt x="18396" y="7495"/>
                  </a:lnTo>
                  <a:lnTo>
                    <a:pt x="18590" y="7495"/>
                  </a:lnTo>
                  <a:lnTo>
                    <a:pt x="18955" y="7447"/>
                  </a:lnTo>
                  <a:lnTo>
                    <a:pt x="19126" y="7422"/>
                  </a:lnTo>
                  <a:lnTo>
                    <a:pt x="19174" y="7544"/>
                  </a:lnTo>
                  <a:lnTo>
                    <a:pt x="18980" y="7568"/>
                  </a:lnTo>
                  <a:lnTo>
                    <a:pt x="18761" y="7617"/>
                  </a:lnTo>
                  <a:lnTo>
                    <a:pt x="18444" y="7714"/>
                  </a:lnTo>
                  <a:lnTo>
                    <a:pt x="18396" y="7763"/>
                  </a:lnTo>
                  <a:lnTo>
                    <a:pt x="18371" y="7836"/>
                  </a:lnTo>
                  <a:lnTo>
                    <a:pt x="18371" y="7909"/>
                  </a:lnTo>
                  <a:lnTo>
                    <a:pt x="18396" y="7933"/>
                  </a:lnTo>
                  <a:lnTo>
                    <a:pt x="18444" y="7957"/>
                  </a:lnTo>
                  <a:lnTo>
                    <a:pt x="18809" y="7982"/>
                  </a:lnTo>
                  <a:lnTo>
                    <a:pt x="19296" y="7982"/>
                  </a:lnTo>
                  <a:lnTo>
                    <a:pt x="19320" y="8201"/>
                  </a:lnTo>
                  <a:lnTo>
                    <a:pt x="19272" y="8201"/>
                  </a:lnTo>
                  <a:lnTo>
                    <a:pt x="19101" y="8176"/>
                  </a:lnTo>
                  <a:lnTo>
                    <a:pt x="18907" y="8201"/>
                  </a:lnTo>
                  <a:lnTo>
                    <a:pt x="18736" y="8225"/>
                  </a:lnTo>
                  <a:lnTo>
                    <a:pt x="18566" y="8274"/>
                  </a:lnTo>
                  <a:lnTo>
                    <a:pt x="18542" y="8298"/>
                  </a:lnTo>
                  <a:lnTo>
                    <a:pt x="18517" y="8322"/>
                  </a:lnTo>
                  <a:lnTo>
                    <a:pt x="18493" y="8420"/>
                  </a:lnTo>
                  <a:lnTo>
                    <a:pt x="18542" y="8468"/>
                  </a:lnTo>
                  <a:lnTo>
                    <a:pt x="18566" y="8493"/>
                  </a:lnTo>
                  <a:lnTo>
                    <a:pt x="18907" y="8493"/>
                  </a:lnTo>
                  <a:lnTo>
                    <a:pt x="19223" y="8517"/>
                  </a:lnTo>
                  <a:lnTo>
                    <a:pt x="19345" y="8541"/>
                  </a:lnTo>
                  <a:lnTo>
                    <a:pt x="19345" y="8833"/>
                  </a:lnTo>
                  <a:lnTo>
                    <a:pt x="19199" y="8785"/>
                  </a:lnTo>
                  <a:lnTo>
                    <a:pt x="18882" y="8785"/>
                  </a:lnTo>
                  <a:lnTo>
                    <a:pt x="18736" y="8809"/>
                  </a:lnTo>
                  <a:lnTo>
                    <a:pt x="18688" y="8833"/>
                  </a:lnTo>
                  <a:lnTo>
                    <a:pt x="18663" y="8858"/>
                  </a:lnTo>
                  <a:lnTo>
                    <a:pt x="18663" y="8931"/>
                  </a:lnTo>
                  <a:lnTo>
                    <a:pt x="18688" y="9004"/>
                  </a:lnTo>
                  <a:lnTo>
                    <a:pt x="18712" y="9004"/>
                  </a:lnTo>
                  <a:lnTo>
                    <a:pt x="18761" y="9028"/>
                  </a:lnTo>
                  <a:lnTo>
                    <a:pt x="18882" y="9028"/>
                  </a:lnTo>
                  <a:lnTo>
                    <a:pt x="19028" y="9077"/>
                  </a:lnTo>
                  <a:lnTo>
                    <a:pt x="19150" y="9125"/>
                  </a:lnTo>
                  <a:lnTo>
                    <a:pt x="19296" y="9174"/>
                  </a:lnTo>
                  <a:lnTo>
                    <a:pt x="19199" y="9466"/>
                  </a:lnTo>
                  <a:lnTo>
                    <a:pt x="18980" y="9417"/>
                  </a:lnTo>
                  <a:lnTo>
                    <a:pt x="18736" y="9417"/>
                  </a:lnTo>
                  <a:lnTo>
                    <a:pt x="18688" y="9442"/>
                  </a:lnTo>
                  <a:lnTo>
                    <a:pt x="18663" y="9466"/>
                  </a:lnTo>
                  <a:lnTo>
                    <a:pt x="18663" y="9515"/>
                  </a:lnTo>
                  <a:lnTo>
                    <a:pt x="18663" y="9563"/>
                  </a:lnTo>
                  <a:lnTo>
                    <a:pt x="18663" y="9612"/>
                  </a:lnTo>
                  <a:lnTo>
                    <a:pt x="18712" y="9636"/>
                  </a:lnTo>
                  <a:lnTo>
                    <a:pt x="18736" y="9661"/>
                  </a:lnTo>
                  <a:lnTo>
                    <a:pt x="18907" y="9709"/>
                  </a:lnTo>
                  <a:lnTo>
                    <a:pt x="19053" y="9758"/>
                  </a:lnTo>
                  <a:lnTo>
                    <a:pt x="18955" y="9928"/>
                  </a:lnTo>
                  <a:lnTo>
                    <a:pt x="18834" y="10099"/>
                  </a:lnTo>
                  <a:lnTo>
                    <a:pt x="18663" y="10074"/>
                  </a:lnTo>
                  <a:lnTo>
                    <a:pt x="18444" y="10074"/>
                  </a:lnTo>
                  <a:lnTo>
                    <a:pt x="18420" y="10099"/>
                  </a:lnTo>
                  <a:lnTo>
                    <a:pt x="18396" y="10172"/>
                  </a:lnTo>
                  <a:lnTo>
                    <a:pt x="18420" y="10220"/>
                  </a:lnTo>
                  <a:lnTo>
                    <a:pt x="18444" y="10245"/>
                  </a:lnTo>
                  <a:lnTo>
                    <a:pt x="18493" y="10245"/>
                  </a:lnTo>
                  <a:lnTo>
                    <a:pt x="18663" y="10269"/>
                  </a:lnTo>
                  <a:lnTo>
                    <a:pt x="18542" y="10391"/>
                  </a:lnTo>
                  <a:lnTo>
                    <a:pt x="18371" y="10512"/>
                  </a:lnTo>
                  <a:lnTo>
                    <a:pt x="18274" y="10464"/>
                  </a:lnTo>
                  <a:lnTo>
                    <a:pt x="18225" y="10439"/>
                  </a:lnTo>
                  <a:lnTo>
                    <a:pt x="18152" y="10439"/>
                  </a:lnTo>
                  <a:lnTo>
                    <a:pt x="18104" y="10488"/>
                  </a:lnTo>
                  <a:lnTo>
                    <a:pt x="18079" y="10537"/>
                  </a:lnTo>
                  <a:lnTo>
                    <a:pt x="18079" y="10610"/>
                  </a:lnTo>
                  <a:lnTo>
                    <a:pt x="18104" y="10658"/>
                  </a:lnTo>
                  <a:lnTo>
                    <a:pt x="17739" y="10829"/>
                  </a:lnTo>
                  <a:lnTo>
                    <a:pt x="17349" y="10950"/>
                  </a:lnTo>
                  <a:lnTo>
                    <a:pt x="16960" y="11023"/>
                  </a:lnTo>
                  <a:lnTo>
                    <a:pt x="16546" y="11096"/>
                  </a:lnTo>
                  <a:lnTo>
                    <a:pt x="16133" y="11121"/>
                  </a:lnTo>
                  <a:lnTo>
                    <a:pt x="15719" y="11145"/>
                  </a:lnTo>
                  <a:lnTo>
                    <a:pt x="14916" y="11169"/>
                  </a:lnTo>
                  <a:lnTo>
                    <a:pt x="13140" y="11194"/>
                  </a:lnTo>
                  <a:lnTo>
                    <a:pt x="12264" y="11242"/>
                  </a:lnTo>
                  <a:lnTo>
                    <a:pt x="11364" y="11340"/>
                  </a:lnTo>
                  <a:lnTo>
                    <a:pt x="10244" y="11461"/>
                  </a:lnTo>
                  <a:lnTo>
                    <a:pt x="9125" y="11559"/>
                  </a:lnTo>
                  <a:lnTo>
                    <a:pt x="8565" y="11583"/>
                  </a:lnTo>
                  <a:lnTo>
                    <a:pt x="8006" y="11583"/>
                  </a:lnTo>
                  <a:lnTo>
                    <a:pt x="7446" y="11559"/>
                  </a:lnTo>
                  <a:lnTo>
                    <a:pt x="6862" y="11510"/>
                  </a:lnTo>
                  <a:lnTo>
                    <a:pt x="5086" y="11364"/>
                  </a:lnTo>
                  <a:lnTo>
                    <a:pt x="4210" y="11242"/>
                  </a:lnTo>
                  <a:lnTo>
                    <a:pt x="3772" y="11169"/>
                  </a:lnTo>
                  <a:lnTo>
                    <a:pt x="3334" y="11072"/>
                  </a:lnTo>
                  <a:lnTo>
                    <a:pt x="2993" y="10999"/>
                  </a:lnTo>
                  <a:lnTo>
                    <a:pt x="2653" y="10877"/>
                  </a:lnTo>
                  <a:lnTo>
                    <a:pt x="2336" y="10756"/>
                  </a:lnTo>
                  <a:lnTo>
                    <a:pt x="2020" y="10610"/>
                  </a:lnTo>
                  <a:lnTo>
                    <a:pt x="1704" y="10439"/>
                  </a:lnTo>
                  <a:lnTo>
                    <a:pt x="1436" y="10245"/>
                  </a:lnTo>
                  <a:lnTo>
                    <a:pt x="1168" y="10001"/>
                  </a:lnTo>
                  <a:lnTo>
                    <a:pt x="949" y="9734"/>
                  </a:lnTo>
                  <a:lnTo>
                    <a:pt x="852" y="9588"/>
                  </a:lnTo>
                  <a:lnTo>
                    <a:pt x="779" y="9417"/>
                  </a:lnTo>
                  <a:lnTo>
                    <a:pt x="706" y="9271"/>
                  </a:lnTo>
                  <a:lnTo>
                    <a:pt x="657" y="9101"/>
                  </a:lnTo>
                  <a:lnTo>
                    <a:pt x="633" y="8931"/>
                  </a:lnTo>
                  <a:lnTo>
                    <a:pt x="609" y="8760"/>
                  </a:lnTo>
                  <a:lnTo>
                    <a:pt x="633" y="8420"/>
                  </a:lnTo>
                  <a:lnTo>
                    <a:pt x="682" y="8103"/>
                  </a:lnTo>
                  <a:lnTo>
                    <a:pt x="803" y="7763"/>
                  </a:lnTo>
                  <a:lnTo>
                    <a:pt x="949" y="7447"/>
                  </a:lnTo>
                  <a:lnTo>
                    <a:pt x="1120" y="7155"/>
                  </a:lnTo>
                  <a:lnTo>
                    <a:pt x="1387" y="6814"/>
                  </a:lnTo>
                  <a:lnTo>
                    <a:pt x="1679" y="6498"/>
                  </a:lnTo>
                  <a:lnTo>
                    <a:pt x="1996" y="6230"/>
                  </a:lnTo>
                  <a:lnTo>
                    <a:pt x="2336" y="5962"/>
                  </a:lnTo>
                  <a:lnTo>
                    <a:pt x="2336" y="5962"/>
                  </a:lnTo>
                  <a:lnTo>
                    <a:pt x="2117" y="6279"/>
                  </a:lnTo>
                  <a:lnTo>
                    <a:pt x="1898" y="6571"/>
                  </a:lnTo>
                  <a:lnTo>
                    <a:pt x="1874" y="6644"/>
                  </a:lnTo>
                  <a:lnTo>
                    <a:pt x="1898" y="6717"/>
                  </a:lnTo>
                  <a:lnTo>
                    <a:pt x="1947" y="6765"/>
                  </a:lnTo>
                  <a:lnTo>
                    <a:pt x="2044" y="6765"/>
                  </a:lnTo>
                  <a:lnTo>
                    <a:pt x="2117" y="6741"/>
                  </a:lnTo>
                  <a:lnTo>
                    <a:pt x="2190" y="6692"/>
                  </a:lnTo>
                  <a:lnTo>
                    <a:pt x="2336" y="6595"/>
                  </a:lnTo>
                  <a:lnTo>
                    <a:pt x="2458" y="6449"/>
                  </a:lnTo>
                  <a:lnTo>
                    <a:pt x="2555" y="6303"/>
                  </a:lnTo>
                  <a:lnTo>
                    <a:pt x="2847" y="5987"/>
                  </a:lnTo>
                  <a:lnTo>
                    <a:pt x="3164" y="5695"/>
                  </a:lnTo>
                  <a:lnTo>
                    <a:pt x="3188" y="5646"/>
                  </a:lnTo>
                  <a:lnTo>
                    <a:pt x="3212" y="5646"/>
                  </a:lnTo>
                  <a:lnTo>
                    <a:pt x="3091" y="5792"/>
                  </a:lnTo>
                  <a:lnTo>
                    <a:pt x="2847" y="6133"/>
                  </a:lnTo>
                  <a:lnTo>
                    <a:pt x="2774" y="6303"/>
                  </a:lnTo>
                  <a:lnTo>
                    <a:pt x="2677" y="6498"/>
                  </a:lnTo>
                  <a:lnTo>
                    <a:pt x="2677" y="6546"/>
                  </a:lnTo>
                  <a:lnTo>
                    <a:pt x="2726" y="6546"/>
                  </a:lnTo>
                  <a:lnTo>
                    <a:pt x="2896" y="6449"/>
                  </a:lnTo>
                  <a:lnTo>
                    <a:pt x="3066" y="6327"/>
                  </a:lnTo>
                  <a:lnTo>
                    <a:pt x="3212" y="6206"/>
                  </a:lnTo>
                  <a:lnTo>
                    <a:pt x="3334" y="6035"/>
                  </a:lnTo>
                  <a:lnTo>
                    <a:pt x="3480" y="5889"/>
                  </a:lnTo>
                  <a:lnTo>
                    <a:pt x="3626" y="5695"/>
                  </a:lnTo>
                  <a:lnTo>
                    <a:pt x="3650" y="5719"/>
                  </a:lnTo>
                  <a:lnTo>
                    <a:pt x="3699" y="5816"/>
                  </a:lnTo>
                  <a:lnTo>
                    <a:pt x="3577" y="5938"/>
                  </a:lnTo>
                  <a:lnTo>
                    <a:pt x="3456" y="6108"/>
                  </a:lnTo>
                  <a:lnTo>
                    <a:pt x="3407" y="6230"/>
                  </a:lnTo>
                  <a:lnTo>
                    <a:pt x="3407" y="6327"/>
                  </a:lnTo>
                  <a:lnTo>
                    <a:pt x="3407" y="6352"/>
                  </a:lnTo>
                  <a:lnTo>
                    <a:pt x="3456" y="6376"/>
                  </a:lnTo>
                  <a:lnTo>
                    <a:pt x="3529" y="6376"/>
                  </a:lnTo>
                  <a:lnTo>
                    <a:pt x="3626" y="6327"/>
                  </a:lnTo>
                  <a:lnTo>
                    <a:pt x="3772" y="6206"/>
                  </a:lnTo>
                  <a:lnTo>
                    <a:pt x="3869" y="6108"/>
                  </a:lnTo>
                  <a:lnTo>
                    <a:pt x="3967" y="6157"/>
                  </a:lnTo>
                  <a:lnTo>
                    <a:pt x="4064" y="6181"/>
                  </a:lnTo>
                  <a:lnTo>
                    <a:pt x="4186" y="6157"/>
                  </a:lnTo>
                  <a:lnTo>
                    <a:pt x="4283" y="6084"/>
                  </a:lnTo>
                  <a:lnTo>
                    <a:pt x="4307" y="6035"/>
                  </a:lnTo>
                  <a:lnTo>
                    <a:pt x="4307" y="5987"/>
                  </a:lnTo>
                  <a:lnTo>
                    <a:pt x="4137" y="5719"/>
                  </a:lnTo>
                  <a:lnTo>
                    <a:pt x="4015" y="5403"/>
                  </a:lnTo>
                  <a:lnTo>
                    <a:pt x="3918" y="5062"/>
                  </a:lnTo>
                  <a:lnTo>
                    <a:pt x="3845" y="4697"/>
                  </a:lnTo>
                  <a:lnTo>
                    <a:pt x="3821" y="4356"/>
                  </a:lnTo>
                  <a:lnTo>
                    <a:pt x="3821" y="3991"/>
                  </a:lnTo>
                  <a:lnTo>
                    <a:pt x="3845" y="3651"/>
                  </a:lnTo>
                  <a:lnTo>
                    <a:pt x="3894" y="3334"/>
                  </a:lnTo>
                  <a:lnTo>
                    <a:pt x="3942" y="3115"/>
                  </a:lnTo>
                  <a:lnTo>
                    <a:pt x="4015" y="2896"/>
                  </a:lnTo>
                  <a:lnTo>
                    <a:pt x="4113" y="2677"/>
                  </a:lnTo>
                  <a:lnTo>
                    <a:pt x="4210" y="2483"/>
                  </a:lnTo>
                  <a:lnTo>
                    <a:pt x="4332" y="2288"/>
                  </a:lnTo>
                  <a:lnTo>
                    <a:pt x="4478" y="2093"/>
                  </a:lnTo>
                  <a:lnTo>
                    <a:pt x="4599" y="1923"/>
                  </a:lnTo>
                  <a:lnTo>
                    <a:pt x="4770" y="1753"/>
                  </a:lnTo>
                  <a:lnTo>
                    <a:pt x="5110" y="1461"/>
                  </a:lnTo>
                  <a:lnTo>
                    <a:pt x="5475" y="1193"/>
                  </a:lnTo>
                  <a:lnTo>
                    <a:pt x="5865" y="974"/>
                  </a:lnTo>
                  <a:lnTo>
                    <a:pt x="6303" y="828"/>
                  </a:lnTo>
                  <a:lnTo>
                    <a:pt x="6716" y="706"/>
                  </a:lnTo>
                  <a:lnTo>
                    <a:pt x="7179" y="633"/>
                  </a:lnTo>
                  <a:lnTo>
                    <a:pt x="7008" y="731"/>
                  </a:lnTo>
                  <a:lnTo>
                    <a:pt x="6789" y="852"/>
                  </a:lnTo>
                  <a:lnTo>
                    <a:pt x="6546" y="998"/>
                  </a:lnTo>
                  <a:lnTo>
                    <a:pt x="6424" y="1071"/>
                  </a:lnTo>
                  <a:lnTo>
                    <a:pt x="6327" y="1169"/>
                  </a:lnTo>
                  <a:lnTo>
                    <a:pt x="6278" y="1266"/>
                  </a:lnTo>
                  <a:lnTo>
                    <a:pt x="6230" y="1363"/>
                  </a:lnTo>
                  <a:lnTo>
                    <a:pt x="6254" y="1412"/>
                  </a:lnTo>
                  <a:lnTo>
                    <a:pt x="6303" y="1461"/>
                  </a:lnTo>
                  <a:lnTo>
                    <a:pt x="6400" y="1485"/>
                  </a:lnTo>
                  <a:lnTo>
                    <a:pt x="6522" y="1461"/>
                  </a:lnTo>
                  <a:lnTo>
                    <a:pt x="6643" y="1436"/>
                  </a:lnTo>
                  <a:lnTo>
                    <a:pt x="6765" y="1363"/>
                  </a:lnTo>
                  <a:lnTo>
                    <a:pt x="7033" y="1217"/>
                  </a:lnTo>
                  <a:lnTo>
                    <a:pt x="7203" y="1096"/>
                  </a:lnTo>
                  <a:lnTo>
                    <a:pt x="7811" y="779"/>
                  </a:lnTo>
                  <a:lnTo>
                    <a:pt x="7982" y="682"/>
                  </a:lnTo>
                  <a:lnTo>
                    <a:pt x="8055" y="633"/>
                  </a:lnTo>
                  <a:lnTo>
                    <a:pt x="8128" y="560"/>
                  </a:lnTo>
                  <a:close/>
                  <a:moveTo>
                    <a:pt x="7933" y="1"/>
                  </a:moveTo>
                  <a:lnTo>
                    <a:pt x="7349" y="49"/>
                  </a:lnTo>
                  <a:lnTo>
                    <a:pt x="6789" y="147"/>
                  </a:lnTo>
                  <a:lnTo>
                    <a:pt x="6254" y="268"/>
                  </a:lnTo>
                  <a:lnTo>
                    <a:pt x="5767" y="439"/>
                  </a:lnTo>
                  <a:lnTo>
                    <a:pt x="5524" y="536"/>
                  </a:lnTo>
                  <a:lnTo>
                    <a:pt x="5281" y="658"/>
                  </a:lnTo>
                  <a:lnTo>
                    <a:pt x="5062" y="804"/>
                  </a:lnTo>
                  <a:lnTo>
                    <a:pt x="4843" y="950"/>
                  </a:lnTo>
                  <a:lnTo>
                    <a:pt x="4624" y="1120"/>
                  </a:lnTo>
                  <a:lnTo>
                    <a:pt x="4429" y="1315"/>
                  </a:lnTo>
                  <a:lnTo>
                    <a:pt x="4259" y="1509"/>
                  </a:lnTo>
                  <a:lnTo>
                    <a:pt x="4088" y="1728"/>
                  </a:lnTo>
                  <a:lnTo>
                    <a:pt x="3942" y="1947"/>
                  </a:lnTo>
                  <a:lnTo>
                    <a:pt x="3796" y="2166"/>
                  </a:lnTo>
                  <a:lnTo>
                    <a:pt x="3675" y="2410"/>
                  </a:lnTo>
                  <a:lnTo>
                    <a:pt x="3577" y="2653"/>
                  </a:lnTo>
                  <a:lnTo>
                    <a:pt x="3480" y="2896"/>
                  </a:lnTo>
                  <a:lnTo>
                    <a:pt x="3407" y="3164"/>
                  </a:lnTo>
                  <a:lnTo>
                    <a:pt x="3358" y="3407"/>
                  </a:lnTo>
                  <a:lnTo>
                    <a:pt x="3310" y="3675"/>
                  </a:lnTo>
                  <a:lnTo>
                    <a:pt x="3310" y="3870"/>
                  </a:lnTo>
                  <a:lnTo>
                    <a:pt x="3334" y="4210"/>
                  </a:lnTo>
                  <a:lnTo>
                    <a:pt x="3383" y="4624"/>
                  </a:lnTo>
                  <a:lnTo>
                    <a:pt x="3480" y="5086"/>
                  </a:lnTo>
                  <a:lnTo>
                    <a:pt x="3285" y="5086"/>
                  </a:lnTo>
                  <a:lnTo>
                    <a:pt x="3115" y="5111"/>
                  </a:lnTo>
                  <a:lnTo>
                    <a:pt x="2726" y="5184"/>
                  </a:lnTo>
                  <a:lnTo>
                    <a:pt x="2409" y="5305"/>
                  </a:lnTo>
                  <a:lnTo>
                    <a:pt x="2166" y="5427"/>
                  </a:lnTo>
                  <a:lnTo>
                    <a:pt x="1825" y="5622"/>
                  </a:lnTo>
                  <a:lnTo>
                    <a:pt x="1485" y="5889"/>
                  </a:lnTo>
                  <a:lnTo>
                    <a:pt x="1193" y="6157"/>
                  </a:lnTo>
                  <a:lnTo>
                    <a:pt x="901" y="6473"/>
                  </a:lnTo>
                  <a:lnTo>
                    <a:pt x="657" y="6814"/>
                  </a:lnTo>
                  <a:lnTo>
                    <a:pt x="439" y="7179"/>
                  </a:lnTo>
                  <a:lnTo>
                    <a:pt x="268" y="7544"/>
                  </a:lnTo>
                  <a:lnTo>
                    <a:pt x="122" y="7909"/>
                  </a:lnTo>
                  <a:lnTo>
                    <a:pt x="25" y="8274"/>
                  </a:lnTo>
                  <a:lnTo>
                    <a:pt x="1" y="8614"/>
                  </a:lnTo>
                  <a:lnTo>
                    <a:pt x="1" y="8931"/>
                  </a:lnTo>
                  <a:lnTo>
                    <a:pt x="74" y="9247"/>
                  </a:lnTo>
                  <a:lnTo>
                    <a:pt x="171" y="9539"/>
                  </a:lnTo>
                  <a:lnTo>
                    <a:pt x="293" y="9807"/>
                  </a:lnTo>
                  <a:lnTo>
                    <a:pt x="487" y="10074"/>
                  </a:lnTo>
                  <a:lnTo>
                    <a:pt x="682" y="10318"/>
                  </a:lnTo>
                  <a:lnTo>
                    <a:pt x="925" y="10561"/>
                  </a:lnTo>
                  <a:lnTo>
                    <a:pt x="1168" y="10756"/>
                  </a:lnTo>
                  <a:lnTo>
                    <a:pt x="1436" y="10950"/>
                  </a:lnTo>
                  <a:lnTo>
                    <a:pt x="1728" y="11121"/>
                  </a:lnTo>
                  <a:lnTo>
                    <a:pt x="2020" y="11267"/>
                  </a:lnTo>
                  <a:lnTo>
                    <a:pt x="2336" y="11413"/>
                  </a:lnTo>
                  <a:lnTo>
                    <a:pt x="2628" y="11534"/>
                  </a:lnTo>
                  <a:lnTo>
                    <a:pt x="2945" y="11632"/>
                  </a:lnTo>
                  <a:lnTo>
                    <a:pt x="3334" y="11729"/>
                  </a:lnTo>
                  <a:lnTo>
                    <a:pt x="3723" y="11802"/>
                  </a:lnTo>
                  <a:lnTo>
                    <a:pt x="4526" y="11924"/>
                  </a:lnTo>
                  <a:lnTo>
                    <a:pt x="6132" y="12070"/>
                  </a:lnTo>
                  <a:lnTo>
                    <a:pt x="7276" y="12167"/>
                  </a:lnTo>
                  <a:lnTo>
                    <a:pt x="7836" y="12191"/>
                  </a:lnTo>
                  <a:lnTo>
                    <a:pt x="8395" y="12216"/>
                  </a:lnTo>
                  <a:lnTo>
                    <a:pt x="8955" y="12191"/>
                  </a:lnTo>
                  <a:lnTo>
                    <a:pt x="9514" y="12167"/>
                  </a:lnTo>
                  <a:lnTo>
                    <a:pt x="10098" y="12118"/>
                  </a:lnTo>
                  <a:lnTo>
                    <a:pt x="10658" y="12070"/>
                  </a:lnTo>
                  <a:lnTo>
                    <a:pt x="11583" y="11948"/>
                  </a:lnTo>
                  <a:lnTo>
                    <a:pt x="12507" y="11875"/>
                  </a:lnTo>
                  <a:lnTo>
                    <a:pt x="13432" y="11826"/>
                  </a:lnTo>
                  <a:lnTo>
                    <a:pt x="14357" y="11802"/>
                  </a:lnTo>
                  <a:lnTo>
                    <a:pt x="15208" y="11802"/>
                  </a:lnTo>
                  <a:lnTo>
                    <a:pt x="16060" y="11753"/>
                  </a:lnTo>
                  <a:lnTo>
                    <a:pt x="16498" y="11729"/>
                  </a:lnTo>
                  <a:lnTo>
                    <a:pt x="16911" y="11656"/>
                  </a:lnTo>
                  <a:lnTo>
                    <a:pt x="17325" y="11583"/>
                  </a:lnTo>
                  <a:lnTo>
                    <a:pt x="17739" y="11486"/>
                  </a:lnTo>
                  <a:lnTo>
                    <a:pt x="18079" y="11364"/>
                  </a:lnTo>
                  <a:lnTo>
                    <a:pt x="18396" y="11218"/>
                  </a:lnTo>
                  <a:lnTo>
                    <a:pt x="18688" y="11048"/>
                  </a:lnTo>
                  <a:lnTo>
                    <a:pt x="18931" y="10853"/>
                  </a:lnTo>
                  <a:lnTo>
                    <a:pt x="19174" y="10634"/>
                  </a:lnTo>
                  <a:lnTo>
                    <a:pt x="19369" y="10415"/>
                  </a:lnTo>
                  <a:lnTo>
                    <a:pt x="19539" y="10147"/>
                  </a:lnTo>
                  <a:lnTo>
                    <a:pt x="19685" y="9880"/>
                  </a:lnTo>
                  <a:lnTo>
                    <a:pt x="19807" y="9588"/>
                  </a:lnTo>
                  <a:lnTo>
                    <a:pt x="19904" y="9296"/>
                  </a:lnTo>
                  <a:lnTo>
                    <a:pt x="19953" y="8979"/>
                  </a:lnTo>
                  <a:lnTo>
                    <a:pt x="19977" y="8663"/>
                  </a:lnTo>
                  <a:lnTo>
                    <a:pt x="19977" y="8322"/>
                  </a:lnTo>
                  <a:lnTo>
                    <a:pt x="19953" y="8006"/>
                  </a:lnTo>
                  <a:lnTo>
                    <a:pt x="19880" y="7665"/>
                  </a:lnTo>
                  <a:lnTo>
                    <a:pt x="19783" y="7325"/>
                  </a:lnTo>
                  <a:lnTo>
                    <a:pt x="19710" y="7057"/>
                  </a:lnTo>
                  <a:lnTo>
                    <a:pt x="19588" y="6790"/>
                  </a:lnTo>
                  <a:lnTo>
                    <a:pt x="19442" y="6546"/>
                  </a:lnTo>
                  <a:lnTo>
                    <a:pt x="19296" y="6303"/>
                  </a:lnTo>
                  <a:lnTo>
                    <a:pt x="19126" y="6060"/>
                  </a:lnTo>
                  <a:lnTo>
                    <a:pt x="18955" y="5865"/>
                  </a:lnTo>
                  <a:lnTo>
                    <a:pt x="18761" y="5670"/>
                  </a:lnTo>
                  <a:lnTo>
                    <a:pt x="18542" y="5476"/>
                  </a:lnTo>
                  <a:lnTo>
                    <a:pt x="18323" y="5330"/>
                  </a:lnTo>
                  <a:lnTo>
                    <a:pt x="18104" y="5208"/>
                  </a:lnTo>
                  <a:lnTo>
                    <a:pt x="17860" y="5086"/>
                  </a:lnTo>
                  <a:lnTo>
                    <a:pt x="17593" y="5013"/>
                  </a:lnTo>
                  <a:lnTo>
                    <a:pt x="17325" y="4965"/>
                  </a:lnTo>
                  <a:lnTo>
                    <a:pt x="17057" y="4940"/>
                  </a:lnTo>
                  <a:lnTo>
                    <a:pt x="16790" y="4965"/>
                  </a:lnTo>
                  <a:lnTo>
                    <a:pt x="16522" y="5013"/>
                  </a:lnTo>
                  <a:lnTo>
                    <a:pt x="16522" y="4794"/>
                  </a:lnTo>
                  <a:lnTo>
                    <a:pt x="16522" y="4600"/>
                  </a:lnTo>
                  <a:lnTo>
                    <a:pt x="16473" y="4381"/>
                  </a:lnTo>
                  <a:lnTo>
                    <a:pt x="16425" y="4186"/>
                  </a:lnTo>
                  <a:lnTo>
                    <a:pt x="16352" y="3991"/>
                  </a:lnTo>
                  <a:lnTo>
                    <a:pt x="16279" y="3797"/>
                  </a:lnTo>
                  <a:lnTo>
                    <a:pt x="16182" y="3602"/>
                  </a:lnTo>
                  <a:lnTo>
                    <a:pt x="16060" y="3407"/>
                  </a:lnTo>
                  <a:lnTo>
                    <a:pt x="15792" y="3067"/>
                  </a:lnTo>
                  <a:lnTo>
                    <a:pt x="15500" y="2750"/>
                  </a:lnTo>
                  <a:lnTo>
                    <a:pt x="15184" y="2483"/>
                  </a:lnTo>
                  <a:lnTo>
                    <a:pt x="14843" y="2239"/>
                  </a:lnTo>
                  <a:lnTo>
                    <a:pt x="14673" y="2142"/>
                  </a:lnTo>
                  <a:lnTo>
                    <a:pt x="14478" y="2045"/>
                  </a:lnTo>
                  <a:lnTo>
                    <a:pt x="14284" y="1972"/>
                  </a:lnTo>
                  <a:lnTo>
                    <a:pt x="14089" y="1899"/>
                  </a:lnTo>
                  <a:lnTo>
                    <a:pt x="13870" y="1850"/>
                  </a:lnTo>
                  <a:lnTo>
                    <a:pt x="13651" y="1801"/>
                  </a:lnTo>
                  <a:lnTo>
                    <a:pt x="13432" y="1777"/>
                  </a:lnTo>
                  <a:lnTo>
                    <a:pt x="13213" y="1777"/>
                  </a:lnTo>
                  <a:lnTo>
                    <a:pt x="12994" y="1801"/>
                  </a:lnTo>
                  <a:lnTo>
                    <a:pt x="12775" y="1826"/>
                  </a:lnTo>
                  <a:lnTo>
                    <a:pt x="12580" y="1899"/>
                  </a:lnTo>
                  <a:lnTo>
                    <a:pt x="12386" y="1972"/>
                  </a:lnTo>
                  <a:lnTo>
                    <a:pt x="12215" y="2069"/>
                  </a:lnTo>
                  <a:lnTo>
                    <a:pt x="12069" y="2191"/>
                  </a:lnTo>
                  <a:lnTo>
                    <a:pt x="11923" y="2361"/>
                  </a:lnTo>
                  <a:lnTo>
                    <a:pt x="11802" y="2531"/>
                  </a:lnTo>
                  <a:lnTo>
                    <a:pt x="11656" y="2239"/>
                  </a:lnTo>
                  <a:lnTo>
                    <a:pt x="11485" y="1947"/>
                  </a:lnTo>
                  <a:lnTo>
                    <a:pt x="11291" y="1680"/>
                  </a:lnTo>
                  <a:lnTo>
                    <a:pt x="11072" y="1412"/>
                  </a:lnTo>
                  <a:lnTo>
                    <a:pt x="10828" y="1169"/>
                  </a:lnTo>
                  <a:lnTo>
                    <a:pt x="10585" y="925"/>
                  </a:lnTo>
                  <a:lnTo>
                    <a:pt x="10317" y="731"/>
                  </a:lnTo>
                  <a:lnTo>
                    <a:pt x="10050" y="536"/>
                  </a:lnTo>
                  <a:lnTo>
                    <a:pt x="9806" y="390"/>
                  </a:lnTo>
                  <a:lnTo>
                    <a:pt x="9563" y="268"/>
                  </a:lnTo>
                  <a:lnTo>
                    <a:pt x="9320" y="195"/>
                  </a:lnTo>
                  <a:lnTo>
                    <a:pt x="9052" y="122"/>
                  </a:lnTo>
                  <a:lnTo>
                    <a:pt x="8784" y="74"/>
                  </a:lnTo>
                  <a:lnTo>
                    <a:pt x="8492" y="25"/>
                  </a:lnTo>
                  <a:lnTo>
                    <a:pt x="8225" y="1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rgbClr val="6D9EEB"/>
                </a:solidFill>
              </a:endParaRPr>
            </a:p>
          </p:txBody>
        </p:sp>
      </p:grpSp>
      <p:sp>
        <p:nvSpPr>
          <p:cNvPr id="33" name="Shape 736"/>
          <p:cNvSpPr/>
          <p:nvPr/>
        </p:nvSpPr>
        <p:spPr>
          <a:xfrm>
            <a:off x="3354449" y="2180708"/>
            <a:ext cx="6248578" cy="4562582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5" name="Shape 785"/>
          <p:cNvSpPr/>
          <p:nvPr/>
        </p:nvSpPr>
        <p:spPr>
          <a:xfrm>
            <a:off x="258820" y="4615031"/>
            <a:ext cx="1720587" cy="210471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6380" y="2323644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49719" y="2920695"/>
                <a:ext cx="27404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36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sz="2800" b="0" i="1" smtClean="0">
                          <a:latin typeface="Cambria Math"/>
                        </a:rPr>
                        <m:t>18</m:t>
                      </m:r>
                      <m:r>
                        <a:rPr lang="en-US" sz="2800" b="0" i="1" smtClean="0">
                          <a:latin typeface="Cambria Math"/>
                        </a:rPr>
                        <m:t>:</m:t>
                      </m:r>
                      <m:r>
                        <a:rPr lang="en-US" sz="2800" b="0" i="1" smtClean="0">
                          <a:latin typeface="Cambria Math"/>
                        </a:rPr>
                        <m:t>2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3</m:t>
                      </m:r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719" y="2920695"/>
                <a:ext cx="2740429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04805" y="3478722"/>
                <a:ext cx="3105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36</m:t>
                      </m:r>
                      <m:r>
                        <a:rPr lang="en-US" sz="2800" b="0" i="1" smtClean="0">
                          <a:latin typeface="Cambria Math"/>
                        </a:rPr>
                        <m:t>−    </m:t>
                      </m:r>
                      <m:r>
                        <a:rPr lang="en-US" sz="28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9</m:t>
                      </m:r>
                      <m:r>
                        <a:rPr lang="en-US" sz="2800" b="0" i="1" smtClean="0">
                          <a:latin typeface="Cambria Math"/>
                        </a:rPr>
                        <m:t>   .</m:t>
                      </m:r>
                      <m:r>
                        <a:rPr lang="en-US" sz="2800" b="0" i="1" smtClean="0">
                          <a:latin typeface="Cambria Math"/>
                        </a:rPr>
                        <m:t>3</m:t>
                      </m:r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805" y="3478722"/>
                <a:ext cx="3105787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83304" y="4072457"/>
                <a:ext cx="311059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36</m:t>
                      </m:r>
                      <m:r>
                        <a:rPr lang="en-US" sz="2800" b="0" i="1" smtClean="0">
                          <a:latin typeface="Cambria Math"/>
                        </a:rPr>
                        <m:t>− 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27</m:t>
                      </m:r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304" y="4072457"/>
                <a:ext cx="3110595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19491" y="4662648"/>
                <a:ext cx="310815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          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9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          +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491" y="4662648"/>
                <a:ext cx="3108159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954972" y="5253218"/>
                <a:ext cx="23667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17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4972" y="5253218"/>
                <a:ext cx="2366737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Brace 45"/>
          <p:cNvSpPr/>
          <p:nvPr/>
        </p:nvSpPr>
        <p:spPr>
          <a:xfrm rot="5400000">
            <a:off x="6548556" y="3108715"/>
            <a:ext cx="136186" cy="603827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Brace 46"/>
          <p:cNvSpPr/>
          <p:nvPr/>
        </p:nvSpPr>
        <p:spPr>
          <a:xfrm rot="5400000">
            <a:off x="6787020" y="3712951"/>
            <a:ext cx="136186" cy="603827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5400000">
            <a:off x="6171542" y="3933957"/>
            <a:ext cx="203875" cy="1351911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2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118E-6 -4.1499E-6 C 0.00235 -0.0148 -0.00065 -0.03331 -0.00182 -0.04858 C -0.0026 -0.07264 -0.00534 -0.09993 0.00078 -0.12237 C 0.00222 -0.13926 0.00586 -0.15036 0.01055 -0.1647 C 0.01277 -0.17141 0.01225 -0.17442 0.01589 -0.17881 C 0.01824 -0.19246 0.02761 -0.19801 0.03439 -0.20241 C 0.03725 -0.20426 0.04064 -0.20703 0.04324 -0.21004 C 0.04507 -0.21212 0.04637 -0.21559 0.04845 -0.21652 C 0.059 -0.22161 0.06903 -0.22716 0.07932 -0.23363 C 0.08622 -0.2452 0.07711 -0.23155 0.08648 -0.23988 C 0.08857 -0.24173 0.08987 -0.24543 0.09169 -0.24775 C 0.09378 -0.25283 0.09625 -0.25584 0.09886 -0.26024 C 0.10042 -0.27018 0.09834 -0.26024 0.10315 -0.27134 C 0.10563 -0.27712 0.10641 -0.28638 0.10758 -0.29332 C 0.10732 -0.31691 0.11305 -0.34397 0.10315 -0.36063 C 0.10211 -0.36942 0.0999 -0.37705 0.09703 -0.38422 C 0.09599 -0.3914 0.09404 -0.39833 0.09169 -0.40458 C 0.08974 -0.43141 0.09091 -0.41175 0.09091 -0.46403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5" grpId="1" animBg="1"/>
      <p:bldP spid="3" grpId="0"/>
      <p:bldP spid="11" grpId="0"/>
      <p:bldP spid="12" grpId="0"/>
      <p:bldP spid="13" grpId="0"/>
      <p:bldP spid="15" grpId="0"/>
      <p:bldP spid="16" grpId="0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 GIAO NHIỆM VỤ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Shape 736"/>
          <p:cNvSpPr/>
          <p:nvPr/>
        </p:nvSpPr>
        <p:spPr>
          <a:xfrm>
            <a:off x="2473235" y="1720651"/>
            <a:ext cx="6248578" cy="4562582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6682" y="1917377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390021" y="2514428"/>
                <a:ext cx="30542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</a:rPr>
                      <m:t>1</m:t>
                    </m:r>
                    <m:r>
                      <a:rPr lang="en-US" sz="2800" b="0" i="1" smtClean="0">
                        <a:latin typeface="Cambria Math"/>
                      </a:rPr>
                      <m:t>8</m:t>
                    </m:r>
                    <m:r>
                      <a:rPr lang="en-US" sz="2800" b="0" i="1" smtClean="0"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latin typeface="Cambria Math"/>
                      </a:rPr>
                      <m:t>4</m:t>
                    </m:r>
                    <m:r>
                      <a:rPr lang="en-US" sz="2800" b="0" i="1" smtClean="0">
                        <a:latin typeface="Cambria Math"/>
                      </a:rPr>
                      <m:t>.</m:t>
                    </m:r>
                    <m:r>
                      <a:rPr lang="en-US" sz="2800" b="0" i="1" smtClean="0">
                        <a:latin typeface="Cambria Math"/>
                      </a:rPr>
                      <m:t>3</m:t>
                    </m:r>
                    <m:r>
                      <a:rPr lang="en-US" sz="2800" b="0" i="1" smtClean="0">
                        <a:latin typeface="Cambria Math"/>
                      </a:rPr>
                      <m:t>:</m:t>
                    </m:r>
                    <m:r>
                      <a:rPr lang="en-US" sz="2800" b="0" i="1" smtClean="0"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800" dirty="0" smtClean="0"/>
                  <a:t>2</a:t>
                </a:r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021" y="2514428"/>
                <a:ext cx="3054271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23591" y="3072455"/>
                <a:ext cx="31690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18</m:t>
                    </m:r>
                    <m:r>
                      <a:rPr lang="en-US" sz="2800" b="0" i="1" smtClean="0"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accent2"/>
                        </a:solidFill>
                        <a:latin typeface="Cambria Math"/>
                      </a:rPr>
                      <m:t>12</m:t>
                    </m:r>
                    <m:r>
                      <a:rPr lang="en-US" sz="2800" b="0" i="1" smtClean="0">
                        <a:latin typeface="Cambria Math"/>
                      </a:rPr>
                      <m:t> :</m:t>
                    </m:r>
                    <m:r>
                      <a:rPr lang="en-US" sz="2800" b="0" i="1" smtClean="0"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800" dirty="0" smtClean="0"/>
                  <a:t>2</a:t>
                </a:r>
                <a:endParaRPr lang="en-US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591" y="3072455"/>
                <a:ext cx="3169073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0465" r="-385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023606" y="3666190"/>
                <a:ext cx="30741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18</m:t>
                    </m:r>
                    <m:r>
                      <a:rPr lang="en-US" sz="2800" b="0" i="1" smtClean="0">
                        <a:latin typeface="Cambria Math"/>
                      </a:rPr>
                      <m:t>−     </m:t>
                    </m:r>
                    <m:r>
                      <a:rPr lang="en-US" sz="2800" b="0" i="1" smtClean="0">
                        <a:solidFill>
                          <a:schemeClr val="accent6"/>
                        </a:solidFill>
                        <a:latin typeface="Cambria Math"/>
                      </a:rPr>
                      <m:t>2</m:t>
                    </m:r>
                    <m:r>
                      <a:rPr lang="en-US" sz="2800" b="0" i="1" smtClean="0">
                        <a:solidFill>
                          <a:schemeClr val="accent6"/>
                        </a:solidFill>
                        <a:latin typeface="Cambria Math"/>
                      </a:rPr>
                      <m:t>    +</m:t>
                    </m:r>
                  </m:oMath>
                </a14:m>
                <a:r>
                  <a:rPr lang="en-US" sz="2800" dirty="0" smtClean="0"/>
                  <a:t>12</a:t>
                </a:r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606" y="3666190"/>
                <a:ext cx="3074111" cy="523220"/>
              </a:xfrm>
              <a:prstGeom prst="rect">
                <a:avLst/>
              </a:prstGeom>
              <a:blipFill rotWithShape="1">
                <a:blip r:embed="rId4"/>
                <a:stretch>
                  <a:fillRect t="-10465" r="-397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059793" y="4256381"/>
                <a:ext cx="29193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/>
                      </a:rPr>
                      <m:t>=      </m:t>
                    </m:r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</a:rPr>
                      <m:t>16</m:t>
                    </m:r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/>
                      </a:rPr>
                      <m:t>          +</m:t>
                    </m:r>
                  </m:oMath>
                </a14:m>
                <a:r>
                  <a:rPr lang="en-US" sz="2800" dirty="0" smtClean="0"/>
                  <a:t>12</a:t>
                </a:r>
                <a:endParaRPr lang="en-US" sz="28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9793" y="4256381"/>
                <a:ext cx="2919389" cy="523220"/>
              </a:xfrm>
              <a:prstGeom prst="rect">
                <a:avLst/>
              </a:prstGeom>
              <a:blipFill rotWithShape="1">
                <a:blip r:embed="rId5"/>
                <a:stretch>
                  <a:fillRect t="-10465" r="-2923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095274" y="4846951"/>
                <a:ext cx="213109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28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274" y="4846951"/>
                <a:ext cx="2131096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Brace 20"/>
          <p:cNvSpPr/>
          <p:nvPr/>
        </p:nvSpPr>
        <p:spPr>
          <a:xfrm rot="5400000">
            <a:off x="5479192" y="2772262"/>
            <a:ext cx="101380" cy="429397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 rot="5400000">
            <a:off x="5733678" y="3306684"/>
            <a:ext cx="136186" cy="603827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 rot="5400000">
            <a:off x="5092553" y="3650157"/>
            <a:ext cx="203875" cy="1106978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25"/>
          <p:cNvSpPr/>
          <p:nvPr/>
        </p:nvSpPr>
        <p:spPr>
          <a:xfrm>
            <a:off x="454331" y="1157353"/>
            <a:ext cx="935077" cy="1130776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5" name="Shape 747"/>
          <p:cNvSpPr/>
          <p:nvPr/>
        </p:nvSpPr>
        <p:spPr>
          <a:xfrm>
            <a:off x="868499" y="1767028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9699" y="2311501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2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03722" y="3037651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8881100" y="2680833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43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75" y="1535206"/>
            <a:ext cx="1031557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6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7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972" y="1892926"/>
            <a:ext cx="3180759" cy="393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 GIAO NHIỆM VỤ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65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0" y="328329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Rectangle with Corners Rounded 58">
            <a:extLst>
              <a:ext uri="{FF2B5EF4-FFF2-40B4-BE49-F238E27FC236}">
                <a16:creationId xmlns:a16="http://schemas.microsoft.com/office/drawing/2014/main" xmlns="" id="{63193FE6-CF2A-4312-81FB-22CCAC8F73F6}"/>
              </a:ext>
            </a:extLst>
          </p:cNvPr>
          <p:cNvSpPr/>
          <p:nvPr/>
        </p:nvSpPr>
        <p:spPr>
          <a:xfrm>
            <a:off x="1559851" y="1581374"/>
            <a:ext cx="9542032" cy="2689412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chia,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nâng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</a:rPr>
              <a:t>ta </a:t>
            </a:r>
            <a:r>
              <a:rPr lang="en-US" sz="2800" dirty="0" err="1" smtClean="0">
                <a:solidFill>
                  <a:schemeClr val="accent1"/>
                </a:solidFill>
              </a:rPr>
              <a:t>thực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hiện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nâng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lên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lũy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thừa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trước</a:t>
            </a:r>
            <a:r>
              <a:rPr lang="en-US" sz="2800" dirty="0" smtClean="0">
                <a:solidFill>
                  <a:schemeClr val="accent1"/>
                </a:solidFill>
              </a:rPr>
              <a:t>, </a:t>
            </a:r>
          </a:p>
          <a:p>
            <a:pPr algn="ctr"/>
            <a:r>
              <a:rPr lang="en-US" sz="2800" dirty="0" err="1" smtClean="0">
                <a:solidFill>
                  <a:schemeClr val="accent1"/>
                </a:solidFill>
              </a:rPr>
              <a:t>rồi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đến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nhân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</a:rPr>
              <a:t> chia, </a:t>
            </a:r>
          </a:p>
          <a:p>
            <a:pPr algn="ctr"/>
            <a:r>
              <a:rPr lang="en-US" sz="2800" dirty="0" err="1" smtClean="0">
                <a:solidFill>
                  <a:schemeClr val="accent1"/>
                </a:solidFill>
              </a:rPr>
              <a:t>cuối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cùngđến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cộng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trừ</a:t>
            </a:r>
            <a:r>
              <a:rPr lang="en-US" sz="2800" dirty="0" smtClean="0">
                <a:solidFill>
                  <a:schemeClr val="accent1"/>
                </a:solidFill>
              </a:rPr>
              <a:t>.</a:t>
            </a:r>
            <a:endParaRPr lang="en-US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7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8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2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77046" y="1285753"/>
            <a:ext cx="2689375" cy="1170029"/>
            <a:chOff x="3963858" y="3654899"/>
            <a:chExt cx="2689375" cy="1170029"/>
          </a:xfrm>
        </p:grpSpPr>
        <p:sp>
          <p:nvSpPr>
            <p:cNvPr id="34" name="TextBox 33"/>
            <p:cNvSpPr txBox="1"/>
            <p:nvPr/>
          </p:nvSpPr>
          <p:spPr>
            <a:xfrm>
              <a:off x="4470463" y="4084479"/>
              <a:ext cx="1962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VÍ DỤ 3</a:t>
              </a:r>
              <a:endParaRPr lang="en-US" sz="3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Shape 786"/>
            <p:cNvSpPr/>
            <p:nvPr/>
          </p:nvSpPr>
          <p:spPr>
            <a:xfrm>
              <a:off x="3963858" y="3654899"/>
              <a:ext cx="2689375" cy="1170029"/>
            </a:xfrm>
            <a:custGeom>
              <a:avLst/>
              <a:gdLst/>
              <a:ahLst/>
              <a:cxnLst/>
              <a:rect l="0" t="0" r="0" b="0"/>
              <a:pathLst>
                <a:path w="19978" h="12216" extrusionOk="0">
                  <a:moveTo>
                    <a:pt x="8128" y="560"/>
                  </a:moveTo>
                  <a:lnTo>
                    <a:pt x="8517" y="609"/>
                  </a:lnTo>
                  <a:lnTo>
                    <a:pt x="8055" y="925"/>
                  </a:lnTo>
                  <a:lnTo>
                    <a:pt x="7617" y="1193"/>
                  </a:lnTo>
                  <a:lnTo>
                    <a:pt x="7422" y="1339"/>
                  </a:lnTo>
                  <a:lnTo>
                    <a:pt x="7325" y="1436"/>
                  </a:lnTo>
                  <a:lnTo>
                    <a:pt x="7252" y="1534"/>
                  </a:lnTo>
                  <a:lnTo>
                    <a:pt x="7252" y="1582"/>
                  </a:lnTo>
                  <a:lnTo>
                    <a:pt x="7252" y="1655"/>
                  </a:lnTo>
                  <a:lnTo>
                    <a:pt x="7300" y="1680"/>
                  </a:lnTo>
                  <a:lnTo>
                    <a:pt x="7349" y="1704"/>
                  </a:lnTo>
                  <a:lnTo>
                    <a:pt x="7471" y="1704"/>
                  </a:lnTo>
                  <a:lnTo>
                    <a:pt x="7592" y="1680"/>
                  </a:lnTo>
                  <a:lnTo>
                    <a:pt x="7836" y="1582"/>
                  </a:lnTo>
                  <a:lnTo>
                    <a:pt x="8055" y="1436"/>
                  </a:lnTo>
                  <a:lnTo>
                    <a:pt x="8274" y="1315"/>
                  </a:lnTo>
                  <a:lnTo>
                    <a:pt x="8711" y="1023"/>
                  </a:lnTo>
                  <a:lnTo>
                    <a:pt x="9149" y="731"/>
                  </a:lnTo>
                  <a:lnTo>
                    <a:pt x="9393" y="828"/>
                  </a:lnTo>
                  <a:lnTo>
                    <a:pt x="9660" y="925"/>
                  </a:lnTo>
                  <a:lnTo>
                    <a:pt x="9320" y="1071"/>
                  </a:lnTo>
                  <a:lnTo>
                    <a:pt x="9003" y="1217"/>
                  </a:lnTo>
                  <a:lnTo>
                    <a:pt x="8736" y="1339"/>
                  </a:lnTo>
                  <a:lnTo>
                    <a:pt x="8492" y="1509"/>
                  </a:lnTo>
                  <a:lnTo>
                    <a:pt x="8371" y="1607"/>
                  </a:lnTo>
                  <a:lnTo>
                    <a:pt x="8274" y="1728"/>
                  </a:lnTo>
                  <a:lnTo>
                    <a:pt x="8201" y="1850"/>
                  </a:lnTo>
                  <a:lnTo>
                    <a:pt x="8152" y="1996"/>
                  </a:lnTo>
                  <a:lnTo>
                    <a:pt x="8152" y="2045"/>
                  </a:lnTo>
                  <a:lnTo>
                    <a:pt x="8176" y="2045"/>
                  </a:lnTo>
                  <a:lnTo>
                    <a:pt x="8201" y="2069"/>
                  </a:lnTo>
                  <a:lnTo>
                    <a:pt x="8225" y="2069"/>
                  </a:lnTo>
                  <a:lnTo>
                    <a:pt x="8492" y="1947"/>
                  </a:lnTo>
                  <a:lnTo>
                    <a:pt x="8711" y="1801"/>
                  </a:lnTo>
                  <a:lnTo>
                    <a:pt x="8955" y="1680"/>
                  </a:lnTo>
                  <a:lnTo>
                    <a:pt x="9198" y="1558"/>
                  </a:lnTo>
                  <a:lnTo>
                    <a:pt x="9417" y="1485"/>
                  </a:lnTo>
                  <a:lnTo>
                    <a:pt x="9660" y="1412"/>
                  </a:lnTo>
                  <a:lnTo>
                    <a:pt x="9904" y="1339"/>
                  </a:lnTo>
                  <a:lnTo>
                    <a:pt x="10123" y="1266"/>
                  </a:lnTo>
                  <a:lnTo>
                    <a:pt x="10463" y="1558"/>
                  </a:lnTo>
                  <a:lnTo>
                    <a:pt x="10269" y="1582"/>
                  </a:lnTo>
                  <a:lnTo>
                    <a:pt x="10050" y="1631"/>
                  </a:lnTo>
                  <a:lnTo>
                    <a:pt x="9660" y="1777"/>
                  </a:lnTo>
                  <a:lnTo>
                    <a:pt x="9490" y="1874"/>
                  </a:lnTo>
                  <a:lnTo>
                    <a:pt x="9295" y="1947"/>
                  </a:lnTo>
                  <a:lnTo>
                    <a:pt x="9101" y="2045"/>
                  </a:lnTo>
                  <a:lnTo>
                    <a:pt x="8955" y="2191"/>
                  </a:lnTo>
                  <a:lnTo>
                    <a:pt x="8930" y="2239"/>
                  </a:lnTo>
                  <a:lnTo>
                    <a:pt x="8930" y="2264"/>
                  </a:lnTo>
                  <a:lnTo>
                    <a:pt x="8930" y="2337"/>
                  </a:lnTo>
                  <a:lnTo>
                    <a:pt x="9003" y="2410"/>
                  </a:lnTo>
                  <a:lnTo>
                    <a:pt x="9076" y="2410"/>
                  </a:lnTo>
                  <a:lnTo>
                    <a:pt x="9320" y="2361"/>
                  </a:lnTo>
                  <a:lnTo>
                    <a:pt x="9539" y="2288"/>
                  </a:lnTo>
                  <a:lnTo>
                    <a:pt x="9977" y="2093"/>
                  </a:lnTo>
                  <a:lnTo>
                    <a:pt x="10147" y="2045"/>
                  </a:lnTo>
                  <a:lnTo>
                    <a:pt x="10317" y="1947"/>
                  </a:lnTo>
                  <a:lnTo>
                    <a:pt x="10463" y="1850"/>
                  </a:lnTo>
                  <a:lnTo>
                    <a:pt x="10585" y="1704"/>
                  </a:lnTo>
                  <a:lnTo>
                    <a:pt x="10804" y="1972"/>
                  </a:lnTo>
                  <a:lnTo>
                    <a:pt x="10390" y="2191"/>
                  </a:lnTo>
                  <a:lnTo>
                    <a:pt x="10196" y="2288"/>
                  </a:lnTo>
                  <a:lnTo>
                    <a:pt x="10001" y="2385"/>
                  </a:lnTo>
                  <a:lnTo>
                    <a:pt x="9904" y="2434"/>
                  </a:lnTo>
                  <a:lnTo>
                    <a:pt x="9831" y="2507"/>
                  </a:lnTo>
                  <a:lnTo>
                    <a:pt x="9758" y="2604"/>
                  </a:lnTo>
                  <a:lnTo>
                    <a:pt x="9709" y="2702"/>
                  </a:lnTo>
                  <a:lnTo>
                    <a:pt x="9709" y="2726"/>
                  </a:lnTo>
                  <a:lnTo>
                    <a:pt x="9733" y="2750"/>
                  </a:lnTo>
                  <a:lnTo>
                    <a:pt x="9782" y="2775"/>
                  </a:lnTo>
                  <a:lnTo>
                    <a:pt x="10001" y="2775"/>
                  </a:lnTo>
                  <a:lnTo>
                    <a:pt x="10220" y="2702"/>
                  </a:lnTo>
                  <a:lnTo>
                    <a:pt x="10634" y="2507"/>
                  </a:lnTo>
                  <a:lnTo>
                    <a:pt x="10853" y="2434"/>
                  </a:lnTo>
                  <a:lnTo>
                    <a:pt x="11072" y="2361"/>
                  </a:lnTo>
                  <a:lnTo>
                    <a:pt x="11096" y="2361"/>
                  </a:lnTo>
                  <a:lnTo>
                    <a:pt x="11145" y="2458"/>
                  </a:lnTo>
                  <a:lnTo>
                    <a:pt x="10926" y="2556"/>
                  </a:lnTo>
                  <a:lnTo>
                    <a:pt x="10707" y="2677"/>
                  </a:lnTo>
                  <a:lnTo>
                    <a:pt x="10269" y="2945"/>
                  </a:lnTo>
                  <a:lnTo>
                    <a:pt x="10244" y="2994"/>
                  </a:lnTo>
                  <a:lnTo>
                    <a:pt x="10244" y="3042"/>
                  </a:lnTo>
                  <a:lnTo>
                    <a:pt x="10269" y="3067"/>
                  </a:lnTo>
                  <a:lnTo>
                    <a:pt x="10317" y="3091"/>
                  </a:lnTo>
                  <a:lnTo>
                    <a:pt x="10561" y="3067"/>
                  </a:lnTo>
                  <a:lnTo>
                    <a:pt x="10804" y="2994"/>
                  </a:lnTo>
                  <a:lnTo>
                    <a:pt x="11047" y="2896"/>
                  </a:lnTo>
                  <a:lnTo>
                    <a:pt x="11291" y="2775"/>
                  </a:lnTo>
                  <a:lnTo>
                    <a:pt x="11388" y="3091"/>
                  </a:lnTo>
                  <a:lnTo>
                    <a:pt x="11291" y="3091"/>
                  </a:lnTo>
                  <a:lnTo>
                    <a:pt x="11218" y="3115"/>
                  </a:lnTo>
                  <a:lnTo>
                    <a:pt x="11047" y="3164"/>
                  </a:lnTo>
                  <a:lnTo>
                    <a:pt x="10853" y="3286"/>
                  </a:lnTo>
                  <a:lnTo>
                    <a:pt x="10780" y="3334"/>
                  </a:lnTo>
                  <a:lnTo>
                    <a:pt x="10707" y="3432"/>
                  </a:lnTo>
                  <a:lnTo>
                    <a:pt x="10707" y="3505"/>
                  </a:lnTo>
                  <a:lnTo>
                    <a:pt x="10731" y="3553"/>
                  </a:lnTo>
                  <a:lnTo>
                    <a:pt x="10780" y="3602"/>
                  </a:lnTo>
                  <a:lnTo>
                    <a:pt x="10828" y="3602"/>
                  </a:lnTo>
                  <a:lnTo>
                    <a:pt x="10999" y="3553"/>
                  </a:lnTo>
                  <a:lnTo>
                    <a:pt x="11169" y="3505"/>
                  </a:lnTo>
                  <a:lnTo>
                    <a:pt x="11339" y="3456"/>
                  </a:lnTo>
                  <a:lnTo>
                    <a:pt x="11412" y="3432"/>
                  </a:lnTo>
                  <a:lnTo>
                    <a:pt x="11461" y="3383"/>
                  </a:lnTo>
                  <a:lnTo>
                    <a:pt x="11534" y="3602"/>
                  </a:lnTo>
                  <a:lnTo>
                    <a:pt x="11461" y="3626"/>
                  </a:lnTo>
                  <a:lnTo>
                    <a:pt x="11388" y="3675"/>
                  </a:lnTo>
                  <a:lnTo>
                    <a:pt x="11291" y="3724"/>
                  </a:lnTo>
                  <a:lnTo>
                    <a:pt x="11193" y="3772"/>
                  </a:lnTo>
                  <a:lnTo>
                    <a:pt x="11193" y="3821"/>
                  </a:lnTo>
                  <a:lnTo>
                    <a:pt x="11193" y="3845"/>
                  </a:lnTo>
                  <a:lnTo>
                    <a:pt x="11291" y="3894"/>
                  </a:lnTo>
                  <a:lnTo>
                    <a:pt x="11412" y="3943"/>
                  </a:lnTo>
                  <a:lnTo>
                    <a:pt x="11534" y="3943"/>
                  </a:lnTo>
                  <a:lnTo>
                    <a:pt x="11631" y="3894"/>
                  </a:lnTo>
                  <a:lnTo>
                    <a:pt x="11680" y="3967"/>
                  </a:lnTo>
                  <a:lnTo>
                    <a:pt x="11777" y="4016"/>
                  </a:lnTo>
                  <a:lnTo>
                    <a:pt x="11850" y="4040"/>
                  </a:lnTo>
                  <a:lnTo>
                    <a:pt x="11948" y="4040"/>
                  </a:lnTo>
                  <a:lnTo>
                    <a:pt x="12021" y="4016"/>
                  </a:lnTo>
                  <a:lnTo>
                    <a:pt x="12094" y="3967"/>
                  </a:lnTo>
                  <a:lnTo>
                    <a:pt x="12142" y="3894"/>
                  </a:lnTo>
                  <a:lnTo>
                    <a:pt x="12142" y="3797"/>
                  </a:lnTo>
                  <a:lnTo>
                    <a:pt x="12069" y="3359"/>
                  </a:lnTo>
                  <a:lnTo>
                    <a:pt x="11972" y="2945"/>
                  </a:lnTo>
                  <a:lnTo>
                    <a:pt x="12240" y="2726"/>
                  </a:lnTo>
                  <a:lnTo>
                    <a:pt x="12507" y="2531"/>
                  </a:lnTo>
                  <a:lnTo>
                    <a:pt x="12653" y="2458"/>
                  </a:lnTo>
                  <a:lnTo>
                    <a:pt x="12824" y="2410"/>
                  </a:lnTo>
                  <a:lnTo>
                    <a:pt x="12994" y="2361"/>
                  </a:lnTo>
                  <a:lnTo>
                    <a:pt x="13164" y="2337"/>
                  </a:lnTo>
                  <a:lnTo>
                    <a:pt x="13383" y="2337"/>
                  </a:lnTo>
                  <a:lnTo>
                    <a:pt x="13627" y="2385"/>
                  </a:lnTo>
                  <a:lnTo>
                    <a:pt x="13481" y="2458"/>
                  </a:lnTo>
                  <a:lnTo>
                    <a:pt x="13359" y="2556"/>
                  </a:lnTo>
                  <a:lnTo>
                    <a:pt x="13262" y="2702"/>
                  </a:lnTo>
                  <a:lnTo>
                    <a:pt x="13237" y="2775"/>
                  </a:lnTo>
                  <a:lnTo>
                    <a:pt x="13213" y="2848"/>
                  </a:lnTo>
                  <a:lnTo>
                    <a:pt x="13213" y="2896"/>
                  </a:lnTo>
                  <a:lnTo>
                    <a:pt x="13237" y="2921"/>
                  </a:lnTo>
                  <a:lnTo>
                    <a:pt x="13286" y="2945"/>
                  </a:lnTo>
                  <a:lnTo>
                    <a:pt x="13310" y="2921"/>
                  </a:lnTo>
                  <a:lnTo>
                    <a:pt x="13602" y="2750"/>
                  </a:lnTo>
                  <a:lnTo>
                    <a:pt x="13870" y="2604"/>
                  </a:lnTo>
                  <a:lnTo>
                    <a:pt x="14065" y="2507"/>
                  </a:lnTo>
                  <a:lnTo>
                    <a:pt x="14308" y="2629"/>
                  </a:lnTo>
                  <a:lnTo>
                    <a:pt x="14551" y="2750"/>
                  </a:lnTo>
                  <a:lnTo>
                    <a:pt x="14405" y="2775"/>
                  </a:lnTo>
                  <a:lnTo>
                    <a:pt x="14259" y="2823"/>
                  </a:lnTo>
                  <a:lnTo>
                    <a:pt x="14113" y="2872"/>
                  </a:lnTo>
                  <a:lnTo>
                    <a:pt x="13967" y="2945"/>
                  </a:lnTo>
                  <a:lnTo>
                    <a:pt x="13846" y="3018"/>
                  </a:lnTo>
                  <a:lnTo>
                    <a:pt x="13724" y="3115"/>
                  </a:lnTo>
                  <a:lnTo>
                    <a:pt x="13627" y="3213"/>
                  </a:lnTo>
                  <a:lnTo>
                    <a:pt x="13554" y="3310"/>
                  </a:lnTo>
                  <a:lnTo>
                    <a:pt x="13554" y="3359"/>
                  </a:lnTo>
                  <a:lnTo>
                    <a:pt x="13554" y="3407"/>
                  </a:lnTo>
                  <a:lnTo>
                    <a:pt x="13602" y="3456"/>
                  </a:lnTo>
                  <a:lnTo>
                    <a:pt x="13651" y="3480"/>
                  </a:lnTo>
                  <a:lnTo>
                    <a:pt x="13797" y="3456"/>
                  </a:lnTo>
                  <a:lnTo>
                    <a:pt x="13943" y="3407"/>
                  </a:lnTo>
                  <a:lnTo>
                    <a:pt x="14211" y="3286"/>
                  </a:lnTo>
                  <a:lnTo>
                    <a:pt x="14381" y="3237"/>
                  </a:lnTo>
                  <a:lnTo>
                    <a:pt x="14527" y="3188"/>
                  </a:lnTo>
                  <a:lnTo>
                    <a:pt x="14697" y="3140"/>
                  </a:lnTo>
                  <a:lnTo>
                    <a:pt x="14843" y="3091"/>
                  </a:lnTo>
                  <a:lnTo>
                    <a:pt x="14892" y="3067"/>
                  </a:lnTo>
                  <a:lnTo>
                    <a:pt x="14916" y="3018"/>
                  </a:lnTo>
                  <a:lnTo>
                    <a:pt x="15038" y="3140"/>
                  </a:lnTo>
                  <a:lnTo>
                    <a:pt x="14770" y="3213"/>
                  </a:lnTo>
                  <a:lnTo>
                    <a:pt x="14551" y="3261"/>
                  </a:lnTo>
                  <a:lnTo>
                    <a:pt x="14332" y="3359"/>
                  </a:lnTo>
                  <a:lnTo>
                    <a:pt x="14211" y="3432"/>
                  </a:lnTo>
                  <a:lnTo>
                    <a:pt x="14113" y="3505"/>
                  </a:lnTo>
                  <a:lnTo>
                    <a:pt x="14040" y="3578"/>
                  </a:lnTo>
                  <a:lnTo>
                    <a:pt x="13992" y="3675"/>
                  </a:lnTo>
                  <a:lnTo>
                    <a:pt x="13967" y="3748"/>
                  </a:lnTo>
                  <a:lnTo>
                    <a:pt x="13992" y="3821"/>
                  </a:lnTo>
                  <a:lnTo>
                    <a:pt x="14040" y="3845"/>
                  </a:lnTo>
                  <a:lnTo>
                    <a:pt x="14113" y="3845"/>
                  </a:lnTo>
                  <a:lnTo>
                    <a:pt x="14551" y="3724"/>
                  </a:lnTo>
                  <a:lnTo>
                    <a:pt x="14989" y="3602"/>
                  </a:lnTo>
                  <a:lnTo>
                    <a:pt x="15184" y="3578"/>
                  </a:lnTo>
                  <a:lnTo>
                    <a:pt x="15379" y="3505"/>
                  </a:lnTo>
                  <a:lnTo>
                    <a:pt x="15452" y="3602"/>
                  </a:lnTo>
                  <a:lnTo>
                    <a:pt x="15208" y="3675"/>
                  </a:lnTo>
                  <a:lnTo>
                    <a:pt x="15014" y="3748"/>
                  </a:lnTo>
                  <a:lnTo>
                    <a:pt x="14843" y="3845"/>
                  </a:lnTo>
                  <a:lnTo>
                    <a:pt x="14673" y="3967"/>
                  </a:lnTo>
                  <a:lnTo>
                    <a:pt x="14503" y="4089"/>
                  </a:lnTo>
                  <a:lnTo>
                    <a:pt x="14478" y="4113"/>
                  </a:lnTo>
                  <a:lnTo>
                    <a:pt x="14478" y="4162"/>
                  </a:lnTo>
                  <a:lnTo>
                    <a:pt x="14503" y="4210"/>
                  </a:lnTo>
                  <a:lnTo>
                    <a:pt x="14551" y="4259"/>
                  </a:lnTo>
                  <a:lnTo>
                    <a:pt x="14600" y="4259"/>
                  </a:lnTo>
                  <a:lnTo>
                    <a:pt x="15452" y="4016"/>
                  </a:lnTo>
                  <a:lnTo>
                    <a:pt x="15671" y="3967"/>
                  </a:lnTo>
                  <a:lnTo>
                    <a:pt x="15768" y="4186"/>
                  </a:lnTo>
                  <a:lnTo>
                    <a:pt x="15549" y="4259"/>
                  </a:lnTo>
                  <a:lnTo>
                    <a:pt x="15330" y="4332"/>
                  </a:lnTo>
                  <a:lnTo>
                    <a:pt x="15111" y="4429"/>
                  </a:lnTo>
                  <a:lnTo>
                    <a:pt x="14916" y="4551"/>
                  </a:lnTo>
                  <a:lnTo>
                    <a:pt x="14892" y="4600"/>
                  </a:lnTo>
                  <a:lnTo>
                    <a:pt x="14916" y="4648"/>
                  </a:lnTo>
                  <a:lnTo>
                    <a:pt x="14941" y="4697"/>
                  </a:lnTo>
                  <a:lnTo>
                    <a:pt x="15014" y="4697"/>
                  </a:lnTo>
                  <a:lnTo>
                    <a:pt x="15354" y="4624"/>
                  </a:lnTo>
                  <a:lnTo>
                    <a:pt x="15719" y="4551"/>
                  </a:lnTo>
                  <a:lnTo>
                    <a:pt x="15500" y="4648"/>
                  </a:lnTo>
                  <a:lnTo>
                    <a:pt x="15281" y="4746"/>
                  </a:lnTo>
                  <a:lnTo>
                    <a:pt x="15257" y="4770"/>
                  </a:lnTo>
                  <a:lnTo>
                    <a:pt x="15233" y="4819"/>
                  </a:lnTo>
                  <a:lnTo>
                    <a:pt x="15233" y="4867"/>
                  </a:lnTo>
                  <a:lnTo>
                    <a:pt x="15281" y="4940"/>
                  </a:lnTo>
                  <a:lnTo>
                    <a:pt x="15354" y="4940"/>
                  </a:lnTo>
                  <a:lnTo>
                    <a:pt x="15841" y="4867"/>
                  </a:lnTo>
                  <a:lnTo>
                    <a:pt x="15841" y="4989"/>
                  </a:lnTo>
                  <a:lnTo>
                    <a:pt x="15695" y="5013"/>
                  </a:lnTo>
                  <a:lnTo>
                    <a:pt x="15598" y="5038"/>
                  </a:lnTo>
                  <a:lnTo>
                    <a:pt x="15525" y="5086"/>
                  </a:lnTo>
                  <a:lnTo>
                    <a:pt x="15379" y="5208"/>
                  </a:lnTo>
                  <a:lnTo>
                    <a:pt x="15354" y="5281"/>
                  </a:lnTo>
                  <a:lnTo>
                    <a:pt x="15379" y="5330"/>
                  </a:lnTo>
                  <a:lnTo>
                    <a:pt x="15427" y="5378"/>
                  </a:lnTo>
                  <a:lnTo>
                    <a:pt x="15476" y="5378"/>
                  </a:lnTo>
                  <a:lnTo>
                    <a:pt x="15622" y="5354"/>
                  </a:lnTo>
                  <a:lnTo>
                    <a:pt x="15768" y="5378"/>
                  </a:lnTo>
                  <a:lnTo>
                    <a:pt x="15768" y="5427"/>
                  </a:lnTo>
                  <a:lnTo>
                    <a:pt x="15768" y="5524"/>
                  </a:lnTo>
                  <a:lnTo>
                    <a:pt x="15792" y="5622"/>
                  </a:lnTo>
                  <a:lnTo>
                    <a:pt x="15865" y="5695"/>
                  </a:lnTo>
                  <a:lnTo>
                    <a:pt x="15938" y="5768"/>
                  </a:lnTo>
                  <a:lnTo>
                    <a:pt x="16036" y="5792"/>
                  </a:lnTo>
                  <a:lnTo>
                    <a:pt x="16133" y="5792"/>
                  </a:lnTo>
                  <a:lnTo>
                    <a:pt x="16206" y="5768"/>
                  </a:lnTo>
                  <a:lnTo>
                    <a:pt x="16279" y="5695"/>
                  </a:lnTo>
                  <a:lnTo>
                    <a:pt x="16328" y="5695"/>
                  </a:lnTo>
                  <a:lnTo>
                    <a:pt x="16619" y="5622"/>
                  </a:lnTo>
                  <a:lnTo>
                    <a:pt x="16911" y="5597"/>
                  </a:lnTo>
                  <a:lnTo>
                    <a:pt x="17179" y="5597"/>
                  </a:lnTo>
                  <a:lnTo>
                    <a:pt x="17422" y="5646"/>
                  </a:lnTo>
                  <a:lnTo>
                    <a:pt x="17276" y="5695"/>
                  </a:lnTo>
                  <a:lnTo>
                    <a:pt x="17106" y="5768"/>
                  </a:lnTo>
                  <a:lnTo>
                    <a:pt x="16936" y="5865"/>
                  </a:lnTo>
                  <a:lnTo>
                    <a:pt x="16814" y="5987"/>
                  </a:lnTo>
                  <a:lnTo>
                    <a:pt x="16765" y="6060"/>
                  </a:lnTo>
                  <a:lnTo>
                    <a:pt x="16717" y="6133"/>
                  </a:lnTo>
                  <a:lnTo>
                    <a:pt x="16717" y="6206"/>
                  </a:lnTo>
                  <a:lnTo>
                    <a:pt x="16765" y="6279"/>
                  </a:lnTo>
                  <a:lnTo>
                    <a:pt x="16838" y="6303"/>
                  </a:lnTo>
                  <a:lnTo>
                    <a:pt x="16911" y="6279"/>
                  </a:lnTo>
                  <a:lnTo>
                    <a:pt x="17179" y="6157"/>
                  </a:lnTo>
                  <a:lnTo>
                    <a:pt x="17447" y="6060"/>
                  </a:lnTo>
                  <a:lnTo>
                    <a:pt x="17739" y="6011"/>
                  </a:lnTo>
                  <a:lnTo>
                    <a:pt x="17909" y="5962"/>
                  </a:lnTo>
                  <a:lnTo>
                    <a:pt x="18031" y="5914"/>
                  </a:lnTo>
                  <a:lnTo>
                    <a:pt x="18298" y="6133"/>
                  </a:lnTo>
                  <a:lnTo>
                    <a:pt x="18152" y="6181"/>
                  </a:lnTo>
                  <a:lnTo>
                    <a:pt x="17933" y="6254"/>
                  </a:lnTo>
                  <a:lnTo>
                    <a:pt x="17739" y="6352"/>
                  </a:lnTo>
                  <a:lnTo>
                    <a:pt x="17544" y="6473"/>
                  </a:lnTo>
                  <a:lnTo>
                    <a:pt x="17349" y="6595"/>
                  </a:lnTo>
                  <a:lnTo>
                    <a:pt x="17325" y="6668"/>
                  </a:lnTo>
                  <a:lnTo>
                    <a:pt x="17325" y="6741"/>
                  </a:lnTo>
                  <a:lnTo>
                    <a:pt x="17374" y="6790"/>
                  </a:lnTo>
                  <a:lnTo>
                    <a:pt x="17422" y="6814"/>
                  </a:lnTo>
                  <a:lnTo>
                    <a:pt x="17641" y="6765"/>
                  </a:lnTo>
                  <a:lnTo>
                    <a:pt x="17860" y="6717"/>
                  </a:lnTo>
                  <a:lnTo>
                    <a:pt x="18274" y="6595"/>
                  </a:lnTo>
                  <a:lnTo>
                    <a:pt x="18639" y="6473"/>
                  </a:lnTo>
                  <a:lnTo>
                    <a:pt x="18761" y="6644"/>
                  </a:lnTo>
                  <a:lnTo>
                    <a:pt x="18493" y="6717"/>
                  </a:lnTo>
                  <a:lnTo>
                    <a:pt x="18250" y="6814"/>
                  </a:lnTo>
                  <a:lnTo>
                    <a:pt x="18006" y="6960"/>
                  </a:lnTo>
                  <a:lnTo>
                    <a:pt x="17812" y="7130"/>
                  </a:lnTo>
                  <a:lnTo>
                    <a:pt x="17787" y="7155"/>
                  </a:lnTo>
                  <a:lnTo>
                    <a:pt x="17787" y="7179"/>
                  </a:lnTo>
                  <a:lnTo>
                    <a:pt x="17812" y="7252"/>
                  </a:lnTo>
                  <a:lnTo>
                    <a:pt x="17860" y="7276"/>
                  </a:lnTo>
                  <a:lnTo>
                    <a:pt x="17933" y="7276"/>
                  </a:lnTo>
                  <a:lnTo>
                    <a:pt x="18177" y="7179"/>
                  </a:lnTo>
                  <a:lnTo>
                    <a:pt x="18444" y="7130"/>
                  </a:lnTo>
                  <a:lnTo>
                    <a:pt x="18955" y="7033"/>
                  </a:lnTo>
                  <a:lnTo>
                    <a:pt x="19004" y="7106"/>
                  </a:lnTo>
                  <a:lnTo>
                    <a:pt x="18785" y="7155"/>
                  </a:lnTo>
                  <a:lnTo>
                    <a:pt x="18566" y="7203"/>
                  </a:lnTo>
                  <a:lnTo>
                    <a:pt x="18371" y="7301"/>
                  </a:lnTo>
                  <a:lnTo>
                    <a:pt x="18177" y="7398"/>
                  </a:lnTo>
                  <a:lnTo>
                    <a:pt x="18177" y="7447"/>
                  </a:lnTo>
                  <a:lnTo>
                    <a:pt x="18177" y="7471"/>
                  </a:lnTo>
                  <a:lnTo>
                    <a:pt x="18201" y="7471"/>
                  </a:lnTo>
                  <a:lnTo>
                    <a:pt x="18396" y="7495"/>
                  </a:lnTo>
                  <a:lnTo>
                    <a:pt x="18590" y="7495"/>
                  </a:lnTo>
                  <a:lnTo>
                    <a:pt x="18955" y="7447"/>
                  </a:lnTo>
                  <a:lnTo>
                    <a:pt x="19126" y="7422"/>
                  </a:lnTo>
                  <a:lnTo>
                    <a:pt x="19174" y="7544"/>
                  </a:lnTo>
                  <a:lnTo>
                    <a:pt x="18980" y="7568"/>
                  </a:lnTo>
                  <a:lnTo>
                    <a:pt x="18761" y="7617"/>
                  </a:lnTo>
                  <a:lnTo>
                    <a:pt x="18444" y="7714"/>
                  </a:lnTo>
                  <a:lnTo>
                    <a:pt x="18396" y="7763"/>
                  </a:lnTo>
                  <a:lnTo>
                    <a:pt x="18371" y="7836"/>
                  </a:lnTo>
                  <a:lnTo>
                    <a:pt x="18371" y="7909"/>
                  </a:lnTo>
                  <a:lnTo>
                    <a:pt x="18396" y="7933"/>
                  </a:lnTo>
                  <a:lnTo>
                    <a:pt x="18444" y="7957"/>
                  </a:lnTo>
                  <a:lnTo>
                    <a:pt x="18809" y="7982"/>
                  </a:lnTo>
                  <a:lnTo>
                    <a:pt x="19296" y="7982"/>
                  </a:lnTo>
                  <a:lnTo>
                    <a:pt x="19320" y="8201"/>
                  </a:lnTo>
                  <a:lnTo>
                    <a:pt x="19272" y="8201"/>
                  </a:lnTo>
                  <a:lnTo>
                    <a:pt x="19101" y="8176"/>
                  </a:lnTo>
                  <a:lnTo>
                    <a:pt x="18907" y="8201"/>
                  </a:lnTo>
                  <a:lnTo>
                    <a:pt x="18736" y="8225"/>
                  </a:lnTo>
                  <a:lnTo>
                    <a:pt x="18566" y="8274"/>
                  </a:lnTo>
                  <a:lnTo>
                    <a:pt x="18542" y="8298"/>
                  </a:lnTo>
                  <a:lnTo>
                    <a:pt x="18517" y="8322"/>
                  </a:lnTo>
                  <a:lnTo>
                    <a:pt x="18493" y="8420"/>
                  </a:lnTo>
                  <a:lnTo>
                    <a:pt x="18542" y="8468"/>
                  </a:lnTo>
                  <a:lnTo>
                    <a:pt x="18566" y="8493"/>
                  </a:lnTo>
                  <a:lnTo>
                    <a:pt x="18907" y="8493"/>
                  </a:lnTo>
                  <a:lnTo>
                    <a:pt x="19223" y="8517"/>
                  </a:lnTo>
                  <a:lnTo>
                    <a:pt x="19345" y="8541"/>
                  </a:lnTo>
                  <a:lnTo>
                    <a:pt x="19345" y="8833"/>
                  </a:lnTo>
                  <a:lnTo>
                    <a:pt x="19199" y="8785"/>
                  </a:lnTo>
                  <a:lnTo>
                    <a:pt x="18882" y="8785"/>
                  </a:lnTo>
                  <a:lnTo>
                    <a:pt x="18736" y="8809"/>
                  </a:lnTo>
                  <a:lnTo>
                    <a:pt x="18688" y="8833"/>
                  </a:lnTo>
                  <a:lnTo>
                    <a:pt x="18663" y="8858"/>
                  </a:lnTo>
                  <a:lnTo>
                    <a:pt x="18663" y="8931"/>
                  </a:lnTo>
                  <a:lnTo>
                    <a:pt x="18688" y="9004"/>
                  </a:lnTo>
                  <a:lnTo>
                    <a:pt x="18712" y="9004"/>
                  </a:lnTo>
                  <a:lnTo>
                    <a:pt x="18761" y="9028"/>
                  </a:lnTo>
                  <a:lnTo>
                    <a:pt x="18882" y="9028"/>
                  </a:lnTo>
                  <a:lnTo>
                    <a:pt x="19028" y="9077"/>
                  </a:lnTo>
                  <a:lnTo>
                    <a:pt x="19150" y="9125"/>
                  </a:lnTo>
                  <a:lnTo>
                    <a:pt x="19296" y="9174"/>
                  </a:lnTo>
                  <a:lnTo>
                    <a:pt x="19199" y="9466"/>
                  </a:lnTo>
                  <a:lnTo>
                    <a:pt x="18980" y="9417"/>
                  </a:lnTo>
                  <a:lnTo>
                    <a:pt x="18736" y="9417"/>
                  </a:lnTo>
                  <a:lnTo>
                    <a:pt x="18688" y="9442"/>
                  </a:lnTo>
                  <a:lnTo>
                    <a:pt x="18663" y="9466"/>
                  </a:lnTo>
                  <a:lnTo>
                    <a:pt x="18663" y="9515"/>
                  </a:lnTo>
                  <a:lnTo>
                    <a:pt x="18663" y="9563"/>
                  </a:lnTo>
                  <a:lnTo>
                    <a:pt x="18663" y="9612"/>
                  </a:lnTo>
                  <a:lnTo>
                    <a:pt x="18712" y="9636"/>
                  </a:lnTo>
                  <a:lnTo>
                    <a:pt x="18736" y="9661"/>
                  </a:lnTo>
                  <a:lnTo>
                    <a:pt x="18907" y="9709"/>
                  </a:lnTo>
                  <a:lnTo>
                    <a:pt x="19053" y="9758"/>
                  </a:lnTo>
                  <a:lnTo>
                    <a:pt x="18955" y="9928"/>
                  </a:lnTo>
                  <a:lnTo>
                    <a:pt x="18834" y="10099"/>
                  </a:lnTo>
                  <a:lnTo>
                    <a:pt x="18663" y="10074"/>
                  </a:lnTo>
                  <a:lnTo>
                    <a:pt x="18444" y="10074"/>
                  </a:lnTo>
                  <a:lnTo>
                    <a:pt x="18420" y="10099"/>
                  </a:lnTo>
                  <a:lnTo>
                    <a:pt x="18396" y="10172"/>
                  </a:lnTo>
                  <a:lnTo>
                    <a:pt x="18420" y="10220"/>
                  </a:lnTo>
                  <a:lnTo>
                    <a:pt x="18444" y="10245"/>
                  </a:lnTo>
                  <a:lnTo>
                    <a:pt x="18493" y="10245"/>
                  </a:lnTo>
                  <a:lnTo>
                    <a:pt x="18663" y="10269"/>
                  </a:lnTo>
                  <a:lnTo>
                    <a:pt x="18542" y="10391"/>
                  </a:lnTo>
                  <a:lnTo>
                    <a:pt x="18371" y="10512"/>
                  </a:lnTo>
                  <a:lnTo>
                    <a:pt x="18274" y="10464"/>
                  </a:lnTo>
                  <a:lnTo>
                    <a:pt x="18225" y="10439"/>
                  </a:lnTo>
                  <a:lnTo>
                    <a:pt x="18152" y="10439"/>
                  </a:lnTo>
                  <a:lnTo>
                    <a:pt x="18104" y="10488"/>
                  </a:lnTo>
                  <a:lnTo>
                    <a:pt x="18079" y="10537"/>
                  </a:lnTo>
                  <a:lnTo>
                    <a:pt x="18079" y="10610"/>
                  </a:lnTo>
                  <a:lnTo>
                    <a:pt x="18104" y="10658"/>
                  </a:lnTo>
                  <a:lnTo>
                    <a:pt x="17739" y="10829"/>
                  </a:lnTo>
                  <a:lnTo>
                    <a:pt x="17349" y="10950"/>
                  </a:lnTo>
                  <a:lnTo>
                    <a:pt x="16960" y="11023"/>
                  </a:lnTo>
                  <a:lnTo>
                    <a:pt x="16546" y="11096"/>
                  </a:lnTo>
                  <a:lnTo>
                    <a:pt x="16133" y="11121"/>
                  </a:lnTo>
                  <a:lnTo>
                    <a:pt x="15719" y="11145"/>
                  </a:lnTo>
                  <a:lnTo>
                    <a:pt x="14916" y="11169"/>
                  </a:lnTo>
                  <a:lnTo>
                    <a:pt x="13140" y="11194"/>
                  </a:lnTo>
                  <a:lnTo>
                    <a:pt x="12264" y="11242"/>
                  </a:lnTo>
                  <a:lnTo>
                    <a:pt x="11364" y="11340"/>
                  </a:lnTo>
                  <a:lnTo>
                    <a:pt x="10244" y="11461"/>
                  </a:lnTo>
                  <a:lnTo>
                    <a:pt x="9125" y="11559"/>
                  </a:lnTo>
                  <a:lnTo>
                    <a:pt x="8565" y="11583"/>
                  </a:lnTo>
                  <a:lnTo>
                    <a:pt x="8006" y="11583"/>
                  </a:lnTo>
                  <a:lnTo>
                    <a:pt x="7446" y="11559"/>
                  </a:lnTo>
                  <a:lnTo>
                    <a:pt x="6862" y="11510"/>
                  </a:lnTo>
                  <a:lnTo>
                    <a:pt x="5086" y="11364"/>
                  </a:lnTo>
                  <a:lnTo>
                    <a:pt x="4210" y="11242"/>
                  </a:lnTo>
                  <a:lnTo>
                    <a:pt x="3772" y="11169"/>
                  </a:lnTo>
                  <a:lnTo>
                    <a:pt x="3334" y="11072"/>
                  </a:lnTo>
                  <a:lnTo>
                    <a:pt x="2993" y="10999"/>
                  </a:lnTo>
                  <a:lnTo>
                    <a:pt x="2653" y="10877"/>
                  </a:lnTo>
                  <a:lnTo>
                    <a:pt x="2336" y="10756"/>
                  </a:lnTo>
                  <a:lnTo>
                    <a:pt x="2020" y="10610"/>
                  </a:lnTo>
                  <a:lnTo>
                    <a:pt x="1704" y="10439"/>
                  </a:lnTo>
                  <a:lnTo>
                    <a:pt x="1436" y="10245"/>
                  </a:lnTo>
                  <a:lnTo>
                    <a:pt x="1168" y="10001"/>
                  </a:lnTo>
                  <a:lnTo>
                    <a:pt x="949" y="9734"/>
                  </a:lnTo>
                  <a:lnTo>
                    <a:pt x="852" y="9588"/>
                  </a:lnTo>
                  <a:lnTo>
                    <a:pt x="779" y="9417"/>
                  </a:lnTo>
                  <a:lnTo>
                    <a:pt x="706" y="9271"/>
                  </a:lnTo>
                  <a:lnTo>
                    <a:pt x="657" y="9101"/>
                  </a:lnTo>
                  <a:lnTo>
                    <a:pt x="633" y="8931"/>
                  </a:lnTo>
                  <a:lnTo>
                    <a:pt x="609" y="8760"/>
                  </a:lnTo>
                  <a:lnTo>
                    <a:pt x="633" y="8420"/>
                  </a:lnTo>
                  <a:lnTo>
                    <a:pt x="682" y="8103"/>
                  </a:lnTo>
                  <a:lnTo>
                    <a:pt x="803" y="7763"/>
                  </a:lnTo>
                  <a:lnTo>
                    <a:pt x="949" y="7447"/>
                  </a:lnTo>
                  <a:lnTo>
                    <a:pt x="1120" y="7155"/>
                  </a:lnTo>
                  <a:lnTo>
                    <a:pt x="1387" y="6814"/>
                  </a:lnTo>
                  <a:lnTo>
                    <a:pt x="1679" y="6498"/>
                  </a:lnTo>
                  <a:lnTo>
                    <a:pt x="1996" y="6230"/>
                  </a:lnTo>
                  <a:lnTo>
                    <a:pt x="2336" y="5962"/>
                  </a:lnTo>
                  <a:lnTo>
                    <a:pt x="2336" y="5962"/>
                  </a:lnTo>
                  <a:lnTo>
                    <a:pt x="2117" y="6279"/>
                  </a:lnTo>
                  <a:lnTo>
                    <a:pt x="1898" y="6571"/>
                  </a:lnTo>
                  <a:lnTo>
                    <a:pt x="1874" y="6644"/>
                  </a:lnTo>
                  <a:lnTo>
                    <a:pt x="1898" y="6717"/>
                  </a:lnTo>
                  <a:lnTo>
                    <a:pt x="1947" y="6765"/>
                  </a:lnTo>
                  <a:lnTo>
                    <a:pt x="2044" y="6765"/>
                  </a:lnTo>
                  <a:lnTo>
                    <a:pt x="2117" y="6741"/>
                  </a:lnTo>
                  <a:lnTo>
                    <a:pt x="2190" y="6692"/>
                  </a:lnTo>
                  <a:lnTo>
                    <a:pt x="2336" y="6595"/>
                  </a:lnTo>
                  <a:lnTo>
                    <a:pt x="2458" y="6449"/>
                  </a:lnTo>
                  <a:lnTo>
                    <a:pt x="2555" y="6303"/>
                  </a:lnTo>
                  <a:lnTo>
                    <a:pt x="2847" y="5987"/>
                  </a:lnTo>
                  <a:lnTo>
                    <a:pt x="3164" y="5695"/>
                  </a:lnTo>
                  <a:lnTo>
                    <a:pt x="3188" y="5646"/>
                  </a:lnTo>
                  <a:lnTo>
                    <a:pt x="3212" y="5646"/>
                  </a:lnTo>
                  <a:lnTo>
                    <a:pt x="3091" y="5792"/>
                  </a:lnTo>
                  <a:lnTo>
                    <a:pt x="2847" y="6133"/>
                  </a:lnTo>
                  <a:lnTo>
                    <a:pt x="2774" y="6303"/>
                  </a:lnTo>
                  <a:lnTo>
                    <a:pt x="2677" y="6498"/>
                  </a:lnTo>
                  <a:lnTo>
                    <a:pt x="2677" y="6546"/>
                  </a:lnTo>
                  <a:lnTo>
                    <a:pt x="2726" y="6546"/>
                  </a:lnTo>
                  <a:lnTo>
                    <a:pt x="2896" y="6449"/>
                  </a:lnTo>
                  <a:lnTo>
                    <a:pt x="3066" y="6327"/>
                  </a:lnTo>
                  <a:lnTo>
                    <a:pt x="3212" y="6206"/>
                  </a:lnTo>
                  <a:lnTo>
                    <a:pt x="3334" y="6035"/>
                  </a:lnTo>
                  <a:lnTo>
                    <a:pt x="3480" y="5889"/>
                  </a:lnTo>
                  <a:lnTo>
                    <a:pt x="3626" y="5695"/>
                  </a:lnTo>
                  <a:lnTo>
                    <a:pt x="3650" y="5719"/>
                  </a:lnTo>
                  <a:lnTo>
                    <a:pt x="3699" y="5816"/>
                  </a:lnTo>
                  <a:lnTo>
                    <a:pt x="3577" y="5938"/>
                  </a:lnTo>
                  <a:lnTo>
                    <a:pt x="3456" y="6108"/>
                  </a:lnTo>
                  <a:lnTo>
                    <a:pt x="3407" y="6230"/>
                  </a:lnTo>
                  <a:lnTo>
                    <a:pt x="3407" y="6327"/>
                  </a:lnTo>
                  <a:lnTo>
                    <a:pt x="3407" y="6352"/>
                  </a:lnTo>
                  <a:lnTo>
                    <a:pt x="3456" y="6376"/>
                  </a:lnTo>
                  <a:lnTo>
                    <a:pt x="3529" y="6376"/>
                  </a:lnTo>
                  <a:lnTo>
                    <a:pt x="3626" y="6327"/>
                  </a:lnTo>
                  <a:lnTo>
                    <a:pt x="3772" y="6206"/>
                  </a:lnTo>
                  <a:lnTo>
                    <a:pt x="3869" y="6108"/>
                  </a:lnTo>
                  <a:lnTo>
                    <a:pt x="3967" y="6157"/>
                  </a:lnTo>
                  <a:lnTo>
                    <a:pt x="4064" y="6181"/>
                  </a:lnTo>
                  <a:lnTo>
                    <a:pt x="4186" y="6157"/>
                  </a:lnTo>
                  <a:lnTo>
                    <a:pt x="4283" y="6084"/>
                  </a:lnTo>
                  <a:lnTo>
                    <a:pt x="4307" y="6035"/>
                  </a:lnTo>
                  <a:lnTo>
                    <a:pt x="4307" y="5987"/>
                  </a:lnTo>
                  <a:lnTo>
                    <a:pt x="4137" y="5719"/>
                  </a:lnTo>
                  <a:lnTo>
                    <a:pt x="4015" y="5403"/>
                  </a:lnTo>
                  <a:lnTo>
                    <a:pt x="3918" y="5062"/>
                  </a:lnTo>
                  <a:lnTo>
                    <a:pt x="3845" y="4697"/>
                  </a:lnTo>
                  <a:lnTo>
                    <a:pt x="3821" y="4356"/>
                  </a:lnTo>
                  <a:lnTo>
                    <a:pt x="3821" y="3991"/>
                  </a:lnTo>
                  <a:lnTo>
                    <a:pt x="3845" y="3651"/>
                  </a:lnTo>
                  <a:lnTo>
                    <a:pt x="3894" y="3334"/>
                  </a:lnTo>
                  <a:lnTo>
                    <a:pt x="3942" y="3115"/>
                  </a:lnTo>
                  <a:lnTo>
                    <a:pt x="4015" y="2896"/>
                  </a:lnTo>
                  <a:lnTo>
                    <a:pt x="4113" y="2677"/>
                  </a:lnTo>
                  <a:lnTo>
                    <a:pt x="4210" y="2483"/>
                  </a:lnTo>
                  <a:lnTo>
                    <a:pt x="4332" y="2288"/>
                  </a:lnTo>
                  <a:lnTo>
                    <a:pt x="4478" y="2093"/>
                  </a:lnTo>
                  <a:lnTo>
                    <a:pt x="4599" y="1923"/>
                  </a:lnTo>
                  <a:lnTo>
                    <a:pt x="4770" y="1753"/>
                  </a:lnTo>
                  <a:lnTo>
                    <a:pt x="5110" y="1461"/>
                  </a:lnTo>
                  <a:lnTo>
                    <a:pt x="5475" y="1193"/>
                  </a:lnTo>
                  <a:lnTo>
                    <a:pt x="5865" y="974"/>
                  </a:lnTo>
                  <a:lnTo>
                    <a:pt x="6303" y="828"/>
                  </a:lnTo>
                  <a:lnTo>
                    <a:pt x="6716" y="706"/>
                  </a:lnTo>
                  <a:lnTo>
                    <a:pt x="7179" y="633"/>
                  </a:lnTo>
                  <a:lnTo>
                    <a:pt x="7008" y="731"/>
                  </a:lnTo>
                  <a:lnTo>
                    <a:pt x="6789" y="852"/>
                  </a:lnTo>
                  <a:lnTo>
                    <a:pt x="6546" y="998"/>
                  </a:lnTo>
                  <a:lnTo>
                    <a:pt x="6424" y="1071"/>
                  </a:lnTo>
                  <a:lnTo>
                    <a:pt x="6327" y="1169"/>
                  </a:lnTo>
                  <a:lnTo>
                    <a:pt x="6278" y="1266"/>
                  </a:lnTo>
                  <a:lnTo>
                    <a:pt x="6230" y="1363"/>
                  </a:lnTo>
                  <a:lnTo>
                    <a:pt x="6254" y="1412"/>
                  </a:lnTo>
                  <a:lnTo>
                    <a:pt x="6303" y="1461"/>
                  </a:lnTo>
                  <a:lnTo>
                    <a:pt x="6400" y="1485"/>
                  </a:lnTo>
                  <a:lnTo>
                    <a:pt x="6522" y="1461"/>
                  </a:lnTo>
                  <a:lnTo>
                    <a:pt x="6643" y="1436"/>
                  </a:lnTo>
                  <a:lnTo>
                    <a:pt x="6765" y="1363"/>
                  </a:lnTo>
                  <a:lnTo>
                    <a:pt x="7033" y="1217"/>
                  </a:lnTo>
                  <a:lnTo>
                    <a:pt x="7203" y="1096"/>
                  </a:lnTo>
                  <a:lnTo>
                    <a:pt x="7811" y="779"/>
                  </a:lnTo>
                  <a:lnTo>
                    <a:pt x="7982" y="682"/>
                  </a:lnTo>
                  <a:lnTo>
                    <a:pt x="8055" y="633"/>
                  </a:lnTo>
                  <a:lnTo>
                    <a:pt x="8128" y="560"/>
                  </a:lnTo>
                  <a:close/>
                  <a:moveTo>
                    <a:pt x="7933" y="1"/>
                  </a:moveTo>
                  <a:lnTo>
                    <a:pt x="7349" y="49"/>
                  </a:lnTo>
                  <a:lnTo>
                    <a:pt x="6789" y="147"/>
                  </a:lnTo>
                  <a:lnTo>
                    <a:pt x="6254" y="268"/>
                  </a:lnTo>
                  <a:lnTo>
                    <a:pt x="5767" y="439"/>
                  </a:lnTo>
                  <a:lnTo>
                    <a:pt x="5524" y="536"/>
                  </a:lnTo>
                  <a:lnTo>
                    <a:pt x="5281" y="658"/>
                  </a:lnTo>
                  <a:lnTo>
                    <a:pt x="5062" y="804"/>
                  </a:lnTo>
                  <a:lnTo>
                    <a:pt x="4843" y="950"/>
                  </a:lnTo>
                  <a:lnTo>
                    <a:pt x="4624" y="1120"/>
                  </a:lnTo>
                  <a:lnTo>
                    <a:pt x="4429" y="1315"/>
                  </a:lnTo>
                  <a:lnTo>
                    <a:pt x="4259" y="1509"/>
                  </a:lnTo>
                  <a:lnTo>
                    <a:pt x="4088" y="1728"/>
                  </a:lnTo>
                  <a:lnTo>
                    <a:pt x="3942" y="1947"/>
                  </a:lnTo>
                  <a:lnTo>
                    <a:pt x="3796" y="2166"/>
                  </a:lnTo>
                  <a:lnTo>
                    <a:pt x="3675" y="2410"/>
                  </a:lnTo>
                  <a:lnTo>
                    <a:pt x="3577" y="2653"/>
                  </a:lnTo>
                  <a:lnTo>
                    <a:pt x="3480" y="2896"/>
                  </a:lnTo>
                  <a:lnTo>
                    <a:pt x="3407" y="3164"/>
                  </a:lnTo>
                  <a:lnTo>
                    <a:pt x="3358" y="3407"/>
                  </a:lnTo>
                  <a:lnTo>
                    <a:pt x="3310" y="3675"/>
                  </a:lnTo>
                  <a:lnTo>
                    <a:pt x="3310" y="3870"/>
                  </a:lnTo>
                  <a:lnTo>
                    <a:pt x="3334" y="4210"/>
                  </a:lnTo>
                  <a:lnTo>
                    <a:pt x="3383" y="4624"/>
                  </a:lnTo>
                  <a:lnTo>
                    <a:pt x="3480" y="5086"/>
                  </a:lnTo>
                  <a:lnTo>
                    <a:pt x="3285" y="5086"/>
                  </a:lnTo>
                  <a:lnTo>
                    <a:pt x="3115" y="5111"/>
                  </a:lnTo>
                  <a:lnTo>
                    <a:pt x="2726" y="5184"/>
                  </a:lnTo>
                  <a:lnTo>
                    <a:pt x="2409" y="5305"/>
                  </a:lnTo>
                  <a:lnTo>
                    <a:pt x="2166" y="5427"/>
                  </a:lnTo>
                  <a:lnTo>
                    <a:pt x="1825" y="5622"/>
                  </a:lnTo>
                  <a:lnTo>
                    <a:pt x="1485" y="5889"/>
                  </a:lnTo>
                  <a:lnTo>
                    <a:pt x="1193" y="6157"/>
                  </a:lnTo>
                  <a:lnTo>
                    <a:pt x="901" y="6473"/>
                  </a:lnTo>
                  <a:lnTo>
                    <a:pt x="657" y="6814"/>
                  </a:lnTo>
                  <a:lnTo>
                    <a:pt x="439" y="7179"/>
                  </a:lnTo>
                  <a:lnTo>
                    <a:pt x="268" y="7544"/>
                  </a:lnTo>
                  <a:lnTo>
                    <a:pt x="122" y="7909"/>
                  </a:lnTo>
                  <a:lnTo>
                    <a:pt x="25" y="8274"/>
                  </a:lnTo>
                  <a:lnTo>
                    <a:pt x="1" y="8614"/>
                  </a:lnTo>
                  <a:lnTo>
                    <a:pt x="1" y="8931"/>
                  </a:lnTo>
                  <a:lnTo>
                    <a:pt x="74" y="9247"/>
                  </a:lnTo>
                  <a:lnTo>
                    <a:pt x="171" y="9539"/>
                  </a:lnTo>
                  <a:lnTo>
                    <a:pt x="293" y="9807"/>
                  </a:lnTo>
                  <a:lnTo>
                    <a:pt x="487" y="10074"/>
                  </a:lnTo>
                  <a:lnTo>
                    <a:pt x="682" y="10318"/>
                  </a:lnTo>
                  <a:lnTo>
                    <a:pt x="925" y="10561"/>
                  </a:lnTo>
                  <a:lnTo>
                    <a:pt x="1168" y="10756"/>
                  </a:lnTo>
                  <a:lnTo>
                    <a:pt x="1436" y="10950"/>
                  </a:lnTo>
                  <a:lnTo>
                    <a:pt x="1728" y="11121"/>
                  </a:lnTo>
                  <a:lnTo>
                    <a:pt x="2020" y="11267"/>
                  </a:lnTo>
                  <a:lnTo>
                    <a:pt x="2336" y="11413"/>
                  </a:lnTo>
                  <a:lnTo>
                    <a:pt x="2628" y="11534"/>
                  </a:lnTo>
                  <a:lnTo>
                    <a:pt x="2945" y="11632"/>
                  </a:lnTo>
                  <a:lnTo>
                    <a:pt x="3334" y="11729"/>
                  </a:lnTo>
                  <a:lnTo>
                    <a:pt x="3723" y="11802"/>
                  </a:lnTo>
                  <a:lnTo>
                    <a:pt x="4526" y="11924"/>
                  </a:lnTo>
                  <a:lnTo>
                    <a:pt x="6132" y="12070"/>
                  </a:lnTo>
                  <a:lnTo>
                    <a:pt x="7276" y="12167"/>
                  </a:lnTo>
                  <a:lnTo>
                    <a:pt x="7836" y="12191"/>
                  </a:lnTo>
                  <a:lnTo>
                    <a:pt x="8395" y="12216"/>
                  </a:lnTo>
                  <a:lnTo>
                    <a:pt x="8955" y="12191"/>
                  </a:lnTo>
                  <a:lnTo>
                    <a:pt x="9514" y="12167"/>
                  </a:lnTo>
                  <a:lnTo>
                    <a:pt x="10098" y="12118"/>
                  </a:lnTo>
                  <a:lnTo>
                    <a:pt x="10658" y="12070"/>
                  </a:lnTo>
                  <a:lnTo>
                    <a:pt x="11583" y="11948"/>
                  </a:lnTo>
                  <a:lnTo>
                    <a:pt x="12507" y="11875"/>
                  </a:lnTo>
                  <a:lnTo>
                    <a:pt x="13432" y="11826"/>
                  </a:lnTo>
                  <a:lnTo>
                    <a:pt x="14357" y="11802"/>
                  </a:lnTo>
                  <a:lnTo>
                    <a:pt x="15208" y="11802"/>
                  </a:lnTo>
                  <a:lnTo>
                    <a:pt x="16060" y="11753"/>
                  </a:lnTo>
                  <a:lnTo>
                    <a:pt x="16498" y="11729"/>
                  </a:lnTo>
                  <a:lnTo>
                    <a:pt x="16911" y="11656"/>
                  </a:lnTo>
                  <a:lnTo>
                    <a:pt x="17325" y="11583"/>
                  </a:lnTo>
                  <a:lnTo>
                    <a:pt x="17739" y="11486"/>
                  </a:lnTo>
                  <a:lnTo>
                    <a:pt x="18079" y="11364"/>
                  </a:lnTo>
                  <a:lnTo>
                    <a:pt x="18396" y="11218"/>
                  </a:lnTo>
                  <a:lnTo>
                    <a:pt x="18688" y="11048"/>
                  </a:lnTo>
                  <a:lnTo>
                    <a:pt x="18931" y="10853"/>
                  </a:lnTo>
                  <a:lnTo>
                    <a:pt x="19174" y="10634"/>
                  </a:lnTo>
                  <a:lnTo>
                    <a:pt x="19369" y="10415"/>
                  </a:lnTo>
                  <a:lnTo>
                    <a:pt x="19539" y="10147"/>
                  </a:lnTo>
                  <a:lnTo>
                    <a:pt x="19685" y="9880"/>
                  </a:lnTo>
                  <a:lnTo>
                    <a:pt x="19807" y="9588"/>
                  </a:lnTo>
                  <a:lnTo>
                    <a:pt x="19904" y="9296"/>
                  </a:lnTo>
                  <a:lnTo>
                    <a:pt x="19953" y="8979"/>
                  </a:lnTo>
                  <a:lnTo>
                    <a:pt x="19977" y="8663"/>
                  </a:lnTo>
                  <a:lnTo>
                    <a:pt x="19977" y="8322"/>
                  </a:lnTo>
                  <a:lnTo>
                    <a:pt x="19953" y="8006"/>
                  </a:lnTo>
                  <a:lnTo>
                    <a:pt x="19880" y="7665"/>
                  </a:lnTo>
                  <a:lnTo>
                    <a:pt x="19783" y="7325"/>
                  </a:lnTo>
                  <a:lnTo>
                    <a:pt x="19710" y="7057"/>
                  </a:lnTo>
                  <a:lnTo>
                    <a:pt x="19588" y="6790"/>
                  </a:lnTo>
                  <a:lnTo>
                    <a:pt x="19442" y="6546"/>
                  </a:lnTo>
                  <a:lnTo>
                    <a:pt x="19296" y="6303"/>
                  </a:lnTo>
                  <a:lnTo>
                    <a:pt x="19126" y="6060"/>
                  </a:lnTo>
                  <a:lnTo>
                    <a:pt x="18955" y="5865"/>
                  </a:lnTo>
                  <a:lnTo>
                    <a:pt x="18761" y="5670"/>
                  </a:lnTo>
                  <a:lnTo>
                    <a:pt x="18542" y="5476"/>
                  </a:lnTo>
                  <a:lnTo>
                    <a:pt x="18323" y="5330"/>
                  </a:lnTo>
                  <a:lnTo>
                    <a:pt x="18104" y="5208"/>
                  </a:lnTo>
                  <a:lnTo>
                    <a:pt x="17860" y="5086"/>
                  </a:lnTo>
                  <a:lnTo>
                    <a:pt x="17593" y="5013"/>
                  </a:lnTo>
                  <a:lnTo>
                    <a:pt x="17325" y="4965"/>
                  </a:lnTo>
                  <a:lnTo>
                    <a:pt x="17057" y="4940"/>
                  </a:lnTo>
                  <a:lnTo>
                    <a:pt x="16790" y="4965"/>
                  </a:lnTo>
                  <a:lnTo>
                    <a:pt x="16522" y="5013"/>
                  </a:lnTo>
                  <a:lnTo>
                    <a:pt x="16522" y="4794"/>
                  </a:lnTo>
                  <a:lnTo>
                    <a:pt x="16522" y="4600"/>
                  </a:lnTo>
                  <a:lnTo>
                    <a:pt x="16473" y="4381"/>
                  </a:lnTo>
                  <a:lnTo>
                    <a:pt x="16425" y="4186"/>
                  </a:lnTo>
                  <a:lnTo>
                    <a:pt x="16352" y="3991"/>
                  </a:lnTo>
                  <a:lnTo>
                    <a:pt x="16279" y="3797"/>
                  </a:lnTo>
                  <a:lnTo>
                    <a:pt x="16182" y="3602"/>
                  </a:lnTo>
                  <a:lnTo>
                    <a:pt x="16060" y="3407"/>
                  </a:lnTo>
                  <a:lnTo>
                    <a:pt x="15792" y="3067"/>
                  </a:lnTo>
                  <a:lnTo>
                    <a:pt x="15500" y="2750"/>
                  </a:lnTo>
                  <a:lnTo>
                    <a:pt x="15184" y="2483"/>
                  </a:lnTo>
                  <a:lnTo>
                    <a:pt x="14843" y="2239"/>
                  </a:lnTo>
                  <a:lnTo>
                    <a:pt x="14673" y="2142"/>
                  </a:lnTo>
                  <a:lnTo>
                    <a:pt x="14478" y="2045"/>
                  </a:lnTo>
                  <a:lnTo>
                    <a:pt x="14284" y="1972"/>
                  </a:lnTo>
                  <a:lnTo>
                    <a:pt x="14089" y="1899"/>
                  </a:lnTo>
                  <a:lnTo>
                    <a:pt x="13870" y="1850"/>
                  </a:lnTo>
                  <a:lnTo>
                    <a:pt x="13651" y="1801"/>
                  </a:lnTo>
                  <a:lnTo>
                    <a:pt x="13432" y="1777"/>
                  </a:lnTo>
                  <a:lnTo>
                    <a:pt x="13213" y="1777"/>
                  </a:lnTo>
                  <a:lnTo>
                    <a:pt x="12994" y="1801"/>
                  </a:lnTo>
                  <a:lnTo>
                    <a:pt x="12775" y="1826"/>
                  </a:lnTo>
                  <a:lnTo>
                    <a:pt x="12580" y="1899"/>
                  </a:lnTo>
                  <a:lnTo>
                    <a:pt x="12386" y="1972"/>
                  </a:lnTo>
                  <a:lnTo>
                    <a:pt x="12215" y="2069"/>
                  </a:lnTo>
                  <a:lnTo>
                    <a:pt x="12069" y="2191"/>
                  </a:lnTo>
                  <a:lnTo>
                    <a:pt x="11923" y="2361"/>
                  </a:lnTo>
                  <a:lnTo>
                    <a:pt x="11802" y="2531"/>
                  </a:lnTo>
                  <a:lnTo>
                    <a:pt x="11656" y="2239"/>
                  </a:lnTo>
                  <a:lnTo>
                    <a:pt x="11485" y="1947"/>
                  </a:lnTo>
                  <a:lnTo>
                    <a:pt x="11291" y="1680"/>
                  </a:lnTo>
                  <a:lnTo>
                    <a:pt x="11072" y="1412"/>
                  </a:lnTo>
                  <a:lnTo>
                    <a:pt x="10828" y="1169"/>
                  </a:lnTo>
                  <a:lnTo>
                    <a:pt x="10585" y="925"/>
                  </a:lnTo>
                  <a:lnTo>
                    <a:pt x="10317" y="731"/>
                  </a:lnTo>
                  <a:lnTo>
                    <a:pt x="10050" y="536"/>
                  </a:lnTo>
                  <a:lnTo>
                    <a:pt x="9806" y="390"/>
                  </a:lnTo>
                  <a:lnTo>
                    <a:pt x="9563" y="268"/>
                  </a:lnTo>
                  <a:lnTo>
                    <a:pt x="9320" y="195"/>
                  </a:lnTo>
                  <a:lnTo>
                    <a:pt x="9052" y="122"/>
                  </a:lnTo>
                  <a:lnTo>
                    <a:pt x="8784" y="74"/>
                  </a:lnTo>
                  <a:lnTo>
                    <a:pt x="8492" y="25"/>
                  </a:lnTo>
                  <a:lnTo>
                    <a:pt x="8225" y="1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rgbClr val="6D9EEB"/>
                </a:solidFill>
              </a:endParaRPr>
            </a:p>
          </p:txBody>
        </p:sp>
      </p:grpSp>
      <p:sp>
        <p:nvSpPr>
          <p:cNvPr id="33" name="Shape 736"/>
          <p:cNvSpPr/>
          <p:nvPr/>
        </p:nvSpPr>
        <p:spPr>
          <a:xfrm>
            <a:off x="3354449" y="2180708"/>
            <a:ext cx="6248578" cy="4562582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5" name="Shape 785"/>
          <p:cNvSpPr/>
          <p:nvPr/>
        </p:nvSpPr>
        <p:spPr>
          <a:xfrm>
            <a:off x="258820" y="4615031"/>
            <a:ext cx="1720587" cy="210471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6380" y="2323644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49719" y="2920695"/>
                <a:ext cx="205389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11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 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6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 .</m:t>
                      </m:r>
                      <m:r>
                        <a:rPr lang="en-US" sz="2800" b="0" i="1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719" y="2920695"/>
                <a:ext cx="2053896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04805" y="3478722"/>
                <a:ext cx="24060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121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36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 .</m:t>
                      </m:r>
                      <m:r>
                        <a:rPr lang="en-US" sz="2800" b="0" i="1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805" y="3478722"/>
                <a:ext cx="2406043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83304" y="4072457"/>
                <a:ext cx="22537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121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108</m:t>
                      </m:r>
                    </m:oMath>
                  </m:oMathPara>
                </a14:m>
                <a:endParaRPr lang="en-US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304" y="4072457"/>
                <a:ext cx="2253757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19491" y="4662648"/>
                <a:ext cx="16033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prstClr val="black"/>
                        </a:solidFill>
                        <a:latin typeface="Cambria Math"/>
                      </a:rPr>
                      <m:t>=          </m:t>
                    </m:r>
                  </m:oMath>
                </a14:m>
                <a:r>
                  <a:rPr lang="en-US" sz="2800" dirty="0" smtClean="0"/>
                  <a:t>13</a:t>
                </a:r>
                <a:endParaRPr lang="en-US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491" y="4662648"/>
                <a:ext cx="1603324" cy="523220"/>
              </a:xfrm>
              <a:prstGeom prst="rect">
                <a:avLst/>
              </a:prstGeom>
              <a:blipFill rotWithShape="1">
                <a:blip r:embed="rId6"/>
                <a:stretch>
                  <a:fillRect t="-10465" r="-6464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Brace 45"/>
          <p:cNvSpPr/>
          <p:nvPr/>
        </p:nvSpPr>
        <p:spPr>
          <a:xfrm rot="5400000">
            <a:off x="5558375" y="3252588"/>
            <a:ext cx="78984" cy="301914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Brace 46"/>
          <p:cNvSpPr/>
          <p:nvPr/>
        </p:nvSpPr>
        <p:spPr>
          <a:xfrm rot="5400000">
            <a:off x="6545530" y="3275402"/>
            <a:ext cx="107150" cy="321010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5400000">
            <a:off x="6676411" y="3663964"/>
            <a:ext cx="203875" cy="675955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1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118E-6 -4.1499E-6 C 0.00235 -0.0148 -0.00065 -0.03331 -0.00182 -0.04858 C -0.0026 -0.07264 -0.00534 -0.09993 0.00078 -0.12237 C 0.00222 -0.13926 0.00586 -0.15036 0.01055 -0.1647 C 0.01277 -0.17141 0.01225 -0.17442 0.01589 -0.17881 C 0.01824 -0.19246 0.02761 -0.19801 0.03439 -0.20241 C 0.03725 -0.20426 0.04064 -0.20703 0.04324 -0.21004 C 0.04507 -0.21212 0.04637 -0.21559 0.04845 -0.21652 C 0.059 -0.22161 0.06903 -0.22716 0.07932 -0.23363 C 0.08622 -0.2452 0.07711 -0.23155 0.08648 -0.23988 C 0.08857 -0.24173 0.08987 -0.24543 0.09169 -0.24775 C 0.09378 -0.25283 0.09625 -0.25584 0.09886 -0.26024 C 0.10042 -0.27018 0.09834 -0.26024 0.10315 -0.27134 C 0.10563 -0.27712 0.10641 -0.28638 0.10758 -0.29332 C 0.10732 -0.31691 0.11305 -0.34397 0.10315 -0.36063 C 0.10211 -0.36942 0.0999 -0.37705 0.09703 -0.38422 C 0.09599 -0.3914 0.09404 -0.39833 0.09169 -0.40458 C 0.08974 -0.43141 0.09091 -0.41175 0.09091 -0.46403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5" grpId="1" animBg="1"/>
      <p:bldP spid="3" grpId="0"/>
      <p:bldP spid="11" grpId="0"/>
      <p:bldP spid="12" grpId="0"/>
      <p:bldP spid="13" grpId="0"/>
      <p:bldP spid="15" grpId="0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1FD64ED-39E1-4AF8-B6A3-9E983B5D3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684" y="1651224"/>
            <a:ext cx="8229600" cy="41719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88BC5FE-600C-4F3B-9F8F-B6203916E79D}"/>
              </a:ext>
            </a:extLst>
          </p:cNvPr>
          <p:cNvSpPr txBox="1"/>
          <p:nvPr/>
        </p:nvSpPr>
        <p:spPr>
          <a:xfrm>
            <a:off x="2926081" y="2856852"/>
            <a:ext cx="1559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Hoạt</a:t>
            </a:r>
            <a:r>
              <a:rPr lang="en-US" sz="2000" b="1" dirty="0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 </a:t>
            </a:r>
          </a:p>
          <a:p>
            <a:r>
              <a:rPr lang="en-US" sz="2000" b="1" dirty="0" err="1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động</a:t>
            </a:r>
            <a:r>
              <a:rPr lang="en-US" sz="2000" b="1" dirty="0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 </a:t>
            </a:r>
          </a:p>
          <a:p>
            <a:r>
              <a:rPr lang="en-US" sz="2000" b="1" dirty="0" err="1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mở</a:t>
            </a:r>
            <a:r>
              <a:rPr lang="en-US" sz="2000" b="1" dirty="0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 </a:t>
            </a:r>
          </a:p>
          <a:p>
            <a:r>
              <a:rPr lang="en-US" sz="2000" b="1" dirty="0" err="1" smtClean="0">
                <a:solidFill>
                  <a:srgbClr val="929824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đầu</a:t>
            </a:r>
            <a:endParaRPr lang="en-US" sz="2000" b="1" dirty="0">
              <a:solidFill>
                <a:srgbClr val="929824"/>
              </a:solidFill>
              <a:latin typeface="#9Slide02 Noi dung dai" panose="02000000000000000000" pitchFamily="2" charset="0"/>
              <a:ea typeface="#9Slide02 Noi dung dai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2698E23-7611-4E0B-863A-2D4231434179}"/>
              </a:ext>
            </a:extLst>
          </p:cNvPr>
          <p:cNvSpPr txBox="1"/>
          <p:nvPr/>
        </p:nvSpPr>
        <p:spPr>
          <a:xfrm>
            <a:off x="4865258" y="2856852"/>
            <a:ext cx="1334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FAB50A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Kiến thức trọng tâm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7C3E0C-4DE6-4970-9FC6-421F959B01E2}"/>
              </a:ext>
            </a:extLst>
          </p:cNvPr>
          <p:cNvSpPr txBox="1"/>
          <p:nvPr/>
        </p:nvSpPr>
        <p:spPr>
          <a:xfrm>
            <a:off x="6431910" y="5314427"/>
            <a:ext cx="1263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rgbClr val="F57C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Vận dụng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F4546ED-AC4F-43FC-9DE7-BB1BBC14166C}"/>
              </a:ext>
            </a:extLst>
          </p:cNvPr>
          <p:cNvSpPr txBox="1"/>
          <p:nvPr/>
        </p:nvSpPr>
        <p:spPr>
          <a:xfrm>
            <a:off x="8071192" y="5104555"/>
            <a:ext cx="18069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Quiz</a:t>
            </a:r>
          </a:p>
          <a:p>
            <a:r>
              <a:rPr lang="en-US" sz="2000" b="1" dirty="0" err="1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Giao</a:t>
            </a:r>
            <a:r>
              <a:rPr lang="en-US" sz="2000" b="1" dirty="0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nhiệm</a:t>
            </a:r>
            <a:r>
              <a:rPr lang="en-US" sz="2000" b="1" dirty="0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D12200"/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rPr>
              <a:t>vụ</a:t>
            </a:r>
            <a:endParaRPr lang="en-US" sz="2000" b="1" dirty="0">
              <a:solidFill>
                <a:srgbClr val="D12200"/>
              </a:solidFill>
              <a:latin typeface="#9Slide02 Noi dung dai" panose="02000000000000000000" pitchFamily="2" charset="0"/>
              <a:ea typeface="#9Slide02 Noi dung dai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F08D09B-1C35-4E55-9330-A463CF2A78E6}"/>
              </a:ext>
            </a:extLst>
          </p:cNvPr>
          <p:cNvSpPr txBox="1"/>
          <p:nvPr/>
        </p:nvSpPr>
        <p:spPr>
          <a:xfrm>
            <a:off x="1219200" y="773713"/>
            <a:ext cx="6681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#9Slide01 Tieu de ngan" panose="00000800000000000000" pitchFamily="2" charset="0"/>
              </a:rPr>
              <a:t>TIẾN TRÌNH BÀI HỌC</a:t>
            </a:r>
          </a:p>
        </p:txBody>
      </p:sp>
    </p:spTree>
    <p:extLst>
      <p:ext uri="{BB962C8B-B14F-4D97-AF65-F5344CB8AC3E}">
        <p14:creationId xmlns:p14="http://schemas.microsoft.com/office/powerpoint/2010/main" val="820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HUYỂN GIAO NHIỆM VỤ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Shape 736"/>
          <p:cNvSpPr/>
          <p:nvPr/>
        </p:nvSpPr>
        <p:spPr>
          <a:xfrm>
            <a:off x="2473235" y="1720651"/>
            <a:ext cx="6248578" cy="4562582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6682" y="1917377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390021" y="2514428"/>
                <a:ext cx="30542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 :8.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 3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5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+9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021" y="2514428"/>
                <a:ext cx="3054271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23591" y="3072455"/>
                <a:ext cx="34004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64</m:t>
                      </m:r>
                      <m:r>
                        <a:rPr lang="en-US" sz="2800" b="0" i="1" smtClean="0">
                          <a:latin typeface="Cambria Math"/>
                        </a:rPr>
                        <m:t> : 8. 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9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25</m:t>
                      </m:r>
                      <m:r>
                        <a:rPr lang="en-US" sz="2800" b="0" i="1" smtClean="0">
                          <a:latin typeface="Cambria Math"/>
                        </a:rPr>
                        <m:t>+9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591" y="3072455"/>
                <a:ext cx="3400418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023606" y="3666190"/>
                <a:ext cx="34199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    .9 −25+9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606" y="3666190"/>
                <a:ext cx="3419974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059793" y="4256381"/>
                <a:ext cx="37389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         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72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  −25+9  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9793" y="4256381"/>
                <a:ext cx="3738972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095274" y="4846951"/>
                <a:ext cx="39353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     </m:t>
                      </m:r>
                      <m:r>
                        <a:rPr lang="en-US" sz="2800" b="0" i="1" smtClean="0">
                          <a:solidFill>
                            <a:schemeClr val="accent4"/>
                          </a:solidFill>
                          <a:latin typeface="Cambria Math"/>
                        </a:rPr>
                        <m:t>47</m:t>
                      </m:r>
                      <m:r>
                        <a:rPr lang="en-US" sz="2800" b="0" i="1" smtClean="0">
                          <a:latin typeface="Cambria Math"/>
                        </a:rPr>
                        <m:t>    +9    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274" y="4846951"/>
                <a:ext cx="3935308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Brace 20"/>
          <p:cNvSpPr/>
          <p:nvPr/>
        </p:nvSpPr>
        <p:spPr>
          <a:xfrm rot="5400000">
            <a:off x="4693883" y="2772260"/>
            <a:ext cx="101380" cy="429397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 rot="5400000">
            <a:off x="5020398" y="3247628"/>
            <a:ext cx="123442" cy="713682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 rot="5400000">
            <a:off x="5387991" y="3875934"/>
            <a:ext cx="101939" cy="553490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25"/>
          <p:cNvSpPr/>
          <p:nvPr/>
        </p:nvSpPr>
        <p:spPr>
          <a:xfrm>
            <a:off x="454331" y="1157353"/>
            <a:ext cx="935077" cy="1130776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5" name="Shape 747"/>
          <p:cNvSpPr/>
          <p:nvPr/>
        </p:nvSpPr>
        <p:spPr>
          <a:xfrm>
            <a:off x="868499" y="1767028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pic>
        <p:nvPicPr>
          <p:cNvPr id="27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03722" y="3037651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8881100" y="2680833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107820" y="5343607"/>
                <a:ext cx="33878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          56    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820" y="5343607"/>
                <a:ext cx="3387851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Brace 29"/>
          <p:cNvSpPr/>
          <p:nvPr/>
        </p:nvSpPr>
        <p:spPr>
          <a:xfrm rot="5400000">
            <a:off x="5726862" y="2816869"/>
            <a:ext cx="92409" cy="331209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Brace 30"/>
          <p:cNvSpPr/>
          <p:nvPr/>
        </p:nvSpPr>
        <p:spPr>
          <a:xfrm rot="5400000">
            <a:off x="6352614" y="2829415"/>
            <a:ext cx="92409" cy="331209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Brace 31"/>
          <p:cNvSpPr/>
          <p:nvPr/>
        </p:nvSpPr>
        <p:spPr>
          <a:xfrm rot="5400000">
            <a:off x="5957376" y="4239907"/>
            <a:ext cx="140553" cy="1073539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90585" y="2311501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2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9" grpId="0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8"/>
          <p:cNvGrpSpPr/>
          <p:nvPr/>
        </p:nvGrpSpPr>
        <p:grpSpPr>
          <a:xfrm>
            <a:off x="96778" y="75306"/>
            <a:ext cx="10402686" cy="984911"/>
            <a:chOff x="4943109" y="1084217"/>
            <a:chExt cx="5755372" cy="736216"/>
          </a:xfrm>
        </p:grpSpPr>
        <p:sp>
          <p:nvSpPr>
            <p:cNvPr id="5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6" name="菱形 30"/>
            <p:cNvSpPr/>
            <p:nvPr/>
          </p:nvSpPr>
          <p:spPr>
            <a:xfrm>
              <a:off x="4943109" y="1084217"/>
              <a:ext cx="708025" cy="736216"/>
            </a:xfrm>
            <a:prstGeom prst="diamond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5146779" y="1267579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46" y="1612750"/>
            <a:ext cx="101250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567" y="2123063"/>
            <a:ext cx="3766242" cy="3525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67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8"/>
          <p:cNvGrpSpPr/>
          <p:nvPr/>
        </p:nvGrpSpPr>
        <p:grpSpPr>
          <a:xfrm>
            <a:off x="464908" y="75306"/>
            <a:ext cx="10034556" cy="984911"/>
            <a:chOff x="5146780" y="1084217"/>
            <a:chExt cx="5551701" cy="736216"/>
          </a:xfrm>
        </p:grpSpPr>
        <p:sp>
          <p:nvSpPr>
            <p:cNvPr id="5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5146780" y="1213245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423690" y="328329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Rectangle with Corners Rounded 58">
            <a:extLst>
              <a:ext uri="{FF2B5EF4-FFF2-40B4-BE49-F238E27FC236}">
                <a16:creationId xmlns:a16="http://schemas.microsoft.com/office/drawing/2014/main" xmlns="" id="{63193FE6-CF2A-4312-81FB-22CCAC8F73F6}"/>
              </a:ext>
            </a:extLst>
          </p:cNvPr>
          <p:cNvSpPr/>
          <p:nvPr/>
        </p:nvSpPr>
        <p:spPr>
          <a:xfrm>
            <a:off x="1559851" y="1581374"/>
            <a:ext cx="9542032" cy="1344706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ngoặc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ngoặc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trước</a:t>
            </a:r>
            <a:endParaRPr lang="en-US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65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977046" y="1285753"/>
            <a:ext cx="2689375" cy="1170029"/>
            <a:chOff x="3963858" y="3654899"/>
            <a:chExt cx="2689375" cy="1170029"/>
          </a:xfrm>
        </p:grpSpPr>
        <p:sp>
          <p:nvSpPr>
            <p:cNvPr id="34" name="TextBox 33"/>
            <p:cNvSpPr txBox="1"/>
            <p:nvPr/>
          </p:nvSpPr>
          <p:spPr>
            <a:xfrm>
              <a:off x="4470463" y="4084479"/>
              <a:ext cx="1962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VÍ DỤ 4</a:t>
              </a:r>
              <a:endParaRPr lang="en-US" sz="3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Shape 786"/>
            <p:cNvSpPr/>
            <p:nvPr/>
          </p:nvSpPr>
          <p:spPr>
            <a:xfrm>
              <a:off x="3963858" y="3654899"/>
              <a:ext cx="2689375" cy="1170029"/>
            </a:xfrm>
            <a:custGeom>
              <a:avLst/>
              <a:gdLst/>
              <a:ahLst/>
              <a:cxnLst/>
              <a:rect l="0" t="0" r="0" b="0"/>
              <a:pathLst>
                <a:path w="19978" h="12216" extrusionOk="0">
                  <a:moveTo>
                    <a:pt x="8128" y="560"/>
                  </a:moveTo>
                  <a:lnTo>
                    <a:pt x="8517" y="609"/>
                  </a:lnTo>
                  <a:lnTo>
                    <a:pt x="8055" y="925"/>
                  </a:lnTo>
                  <a:lnTo>
                    <a:pt x="7617" y="1193"/>
                  </a:lnTo>
                  <a:lnTo>
                    <a:pt x="7422" y="1339"/>
                  </a:lnTo>
                  <a:lnTo>
                    <a:pt x="7325" y="1436"/>
                  </a:lnTo>
                  <a:lnTo>
                    <a:pt x="7252" y="1534"/>
                  </a:lnTo>
                  <a:lnTo>
                    <a:pt x="7252" y="1582"/>
                  </a:lnTo>
                  <a:lnTo>
                    <a:pt x="7252" y="1655"/>
                  </a:lnTo>
                  <a:lnTo>
                    <a:pt x="7300" y="1680"/>
                  </a:lnTo>
                  <a:lnTo>
                    <a:pt x="7349" y="1704"/>
                  </a:lnTo>
                  <a:lnTo>
                    <a:pt x="7471" y="1704"/>
                  </a:lnTo>
                  <a:lnTo>
                    <a:pt x="7592" y="1680"/>
                  </a:lnTo>
                  <a:lnTo>
                    <a:pt x="7836" y="1582"/>
                  </a:lnTo>
                  <a:lnTo>
                    <a:pt x="8055" y="1436"/>
                  </a:lnTo>
                  <a:lnTo>
                    <a:pt x="8274" y="1315"/>
                  </a:lnTo>
                  <a:lnTo>
                    <a:pt x="8711" y="1023"/>
                  </a:lnTo>
                  <a:lnTo>
                    <a:pt x="9149" y="731"/>
                  </a:lnTo>
                  <a:lnTo>
                    <a:pt x="9393" y="828"/>
                  </a:lnTo>
                  <a:lnTo>
                    <a:pt x="9660" y="925"/>
                  </a:lnTo>
                  <a:lnTo>
                    <a:pt x="9320" y="1071"/>
                  </a:lnTo>
                  <a:lnTo>
                    <a:pt x="9003" y="1217"/>
                  </a:lnTo>
                  <a:lnTo>
                    <a:pt x="8736" y="1339"/>
                  </a:lnTo>
                  <a:lnTo>
                    <a:pt x="8492" y="1509"/>
                  </a:lnTo>
                  <a:lnTo>
                    <a:pt x="8371" y="1607"/>
                  </a:lnTo>
                  <a:lnTo>
                    <a:pt x="8274" y="1728"/>
                  </a:lnTo>
                  <a:lnTo>
                    <a:pt x="8201" y="1850"/>
                  </a:lnTo>
                  <a:lnTo>
                    <a:pt x="8152" y="1996"/>
                  </a:lnTo>
                  <a:lnTo>
                    <a:pt x="8152" y="2045"/>
                  </a:lnTo>
                  <a:lnTo>
                    <a:pt x="8176" y="2045"/>
                  </a:lnTo>
                  <a:lnTo>
                    <a:pt x="8201" y="2069"/>
                  </a:lnTo>
                  <a:lnTo>
                    <a:pt x="8225" y="2069"/>
                  </a:lnTo>
                  <a:lnTo>
                    <a:pt x="8492" y="1947"/>
                  </a:lnTo>
                  <a:lnTo>
                    <a:pt x="8711" y="1801"/>
                  </a:lnTo>
                  <a:lnTo>
                    <a:pt x="8955" y="1680"/>
                  </a:lnTo>
                  <a:lnTo>
                    <a:pt x="9198" y="1558"/>
                  </a:lnTo>
                  <a:lnTo>
                    <a:pt x="9417" y="1485"/>
                  </a:lnTo>
                  <a:lnTo>
                    <a:pt x="9660" y="1412"/>
                  </a:lnTo>
                  <a:lnTo>
                    <a:pt x="9904" y="1339"/>
                  </a:lnTo>
                  <a:lnTo>
                    <a:pt x="10123" y="1266"/>
                  </a:lnTo>
                  <a:lnTo>
                    <a:pt x="10463" y="1558"/>
                  </a:lnTo>
                  <a:lnTo>
                    <a:pt x="10269" y="1582"/>
                  </a:lnTo>
                  <a:lnTo>
                    <a:pt x="10050" y="1631"/>
                  </a:lnTo>
                  <a:lnTo>
                    <a:pt x="9660" y="1777"/>
                  </a:lnTo>
                  <a:lnTo>
                    <a:pt x="9490" y="1874"/>
                  </a:lnTo>
                  <a:lnTo>
                    <a:pt x="9295" y="1947"/>
                  </a:lnTo>
                  <a:lnTo>
                    <a:pt x="9101" y="2045"/>
                  </a:lnTo>
                  <a:lnTo>
                    <a:pt x="8955" y="2191"/>
                  </a:lnTo>
                  <a:lnTo>
                    <a:pt x="8930" y="2239"/>
                  </a:lnTo>
                  <a:lnTo>
                    <a:pt x="8930" y="2264"/>
                  </a:lnTo>
                  <a:lnTo>
                    <a:pt x="8930" y="2337"/>
                  </a:lnTo>
                  <a:lnTo>
                    <a:pt x="9003" y="2410"/>
                  </a:lnTo>
                  <a:lnTo>
                    <a:pt x="9076" y="2410"/>
                  </a:lnTo>
                  <a:lnTo>
                    <a:pt x="9320" y="2361"/>
                  </a:lnTo>
                  <a:lnTo>
                    <a:pt x="9539" y="2288"/>
                  </a:lnTo>
                  <a:lnTo>
                    <a:pt x="9977" y="2093"/>
                  </a:lnTo>
                  <a:lnTo>
                    <a:pt x="10147" y="2045"/>
                  </a:lnTo>
                  <a:lnTo>
                    <a:pt x="10317" y="1947"/>
                  </a:lnTo>
                  <a:lnTo>
                    <a:pt x="10463" y="1850"/>
                  </a:lnTo>
                  <a:lnTo>
                    <a:pt x="10585" y="1704"/>
                  </a:lnTo>
                  <a:lnTo>
                    <a:pt x="10804" y="1972"/>
                  </a:lnTo>
                  <a:lnTo>
                    <a:pt x="10390" y="2191"/>
                  </a:lnTo>
                  <a:lnTo>
                    <a:pt x="10196" y="2288"/>
                  </a:lnTo>
                  <a:lnTo>
                    <a:pt x="10001" y="2385"/>
                  </a:lnTo>
                  <a:lnTo>
                    <a:pt x="9904" y="2434"/>
                  </a:lnTo>
                  <a:lnTo>
                    <a:pt x="9831" y="2507"/>
                  </a:lnTo>
                  <a:lnTo>
                    <a:pt x="9758" y="2604"/>
                  </a:lnTo>
                  <a:lnTo>
                    <a:pt x="9709" y="2702"/>
                  </a:lnTo>
                  <a:lnTo>
                    <a:pt x="9709" y="2726"/>
                  </a:lnTo>
                  <a:lnTo>
                    <a:pt x="9733" y="2750"/>
                  </a:lnTo>
                  <a:lnTo>
                    <a:pt x="9782" y="2775"/>
                  </a:lnTo>
                  <a:lnTo>
                    <a:pt x="10001" y="2775"/>
                  </a:lnTo>
                  <a:lnTo>
                    <a:pt x="10220" y="2702"/>
                  </a:lnTo>
                  <a:lnTo>
                    <a:pt x="10634" y="2507"/>
                  </a:lnTo>
                  <a:lnTo>
                    <a:pt x="10853" y="2434"/>
                  </a:lnTo>
                  <a:lnTo>
                    <a:pt x="11072" y="2361"/>
                  </a:lnTo>
                  <a:lnTo>
                    <a:pt x="11096" y="2361"/>
                  </a:lnTo>
                  <a:lnTo>
                    <a:pt x="11145" y="2458"/>
                  </a:lnTo>
                  <a:lnTo>
                    <a:pt x="10926" y="2556"/>
                  </a:lnTo>
                  <a:lnTo>
                    <a:pt x="10707" y="2677"/>
                  </a:lnTo>
                  <a:lnTo>
                    <a:pt x="10269" y="2945"/>
                  </a:lnTo>
                  <a:lnTo>
                    <a:pt x="10244" y="2994"/>
                  </a:lnTo>
                  <a:lnTo>
                    <a:pt x="10244" y="3042"/>
                  </a:lnTo>
                  <a:lnTo>
                    <a:pt x="10269" y="3067"/>
                  </a:lnTo>
                  <a:lnTo>
                    <a:pt x="10317" y="3091"/>
                  </a:lnTo>
                  <a:lnTo>
                    <a:pt x="10561" y="3067"/>
                  </a:lnTo>
                  <a:lnTo>
                    <a:pt x="10804" y="2994"/>
                  </a:lnTo>
                  <a:lnTo>
                    <a:pt x="11047" y="2896"/>
                  </a:lnTo>
                  <a:lnTo>
                    <a:pt x="11291" y="2775"/>
                  </a:lnTo>
                  <a:lnTo>
                    <a:pt x="11388" y="3091"/>
                  </a:lnTo>
                  <a:lnTo>
                    <a:pt x="11291" y="3091"/>
                  </a:lnTo>
                  <a:lnTo>
                    <a:pt x="11218" y="3115"/>
                  </a:lnTo>
                  <a:lnTo>
                    <a:pt x="11047" y="3164"/>
                  </a:lnTo>
                  <a:lnTo>
                    <a:pt x="10853" y="3286"/>
                  </a:lnTo>
                  <a:lnTo>
                    <a:pt x="10780" y="3334"/>
                  </a:lnTo>
                  <a:lnTo>
                    <a:pt x="10707" y="3432"/>
                  </a:lnTo>
                  <a:lnTo>
                    <a:pt x="10707" y="3505"/>
                  </a:lnTo>
                  <a:lnTo>
                    <a:pt x="10731" y="3553"/>
                  </a:lnTo>
                  <a:lnTo>
                    <a:pt x="10780" y="3602"/>
                  </a:lnTo>
                  <a:lnTo>
                    <a:pt x="10828" y="3602"/>
                  </a:lnTo>
                  <a:lnTo>
                    <a:pt x="10999" y="3553"/>
                  </a:lnTo>
                  <a:lnTo>
                    <a:pt x="11169" y="3505"/>
                  </a:lnTo>
                  <a:lnTo>
                    <a:pt x="11339" y="3456"/>
                  </a:lnTo>
                  <a:lnTo>
                    <a:pt x="11412" y="3432"/>
                  </a:lnTo>
                  <a:lnTo>
                    <a:pt x="11461" y="3383"/>
                  </a:lnTo>
                  <a:lnTo>
                    <a:pt x="11534" y="3602"/>
                  </a:lnTo>
                  <a:lnTo>
                    <a:pt x="11461" y="3626"/>
                  </a:lnTo>
                  <a:lnTo>
                    <a:pt x="11388" y="3675"/>
                  </a:lnTo>
                  <a:lnTo>
                    <a:pt x="11291" y="3724"/>
                  </a:lnTo>
                  <a:lnTo>
                    <a:pt x="11193" y="3772"/>
                  </a:lnTo>
                  <a:lnTo>
                    <a:pt x="11193" y="3821"/>
                  </a:lnTo>
                  <a:lnTo>
                    <a:pt x="11193" y="3845"/>
                  </a:lnTo>
                  <a:lnTo>
                    <a:pt x="11291" y="3894"/>
                  </a:lnTo>
                  <a:lnTo>
                    <a:pt x="11412" y="3943"/>
                  </a:lnTo>
                  <a:lnTo>
                    <a:pt x="11534" y="3943"/>
                  </a:lnTo>
                  <a:lnTo>
                    <a:pt x="11631" y="3894"/>
                  </a:lnTo>
                  <a:lnTo>
                    <a:pt x="11680" y="3967"/>
                  </a:lnTo>
                  <a:lnTo>
                    <a:pt x="11777" y="4016"/>
                  </a:lnTo>
                  <a:lnTo>
                    <a:pt x="11850" y="4040"/>
                  </a:lnTo>
                  <a:lnTo>
                    <a:pt x="11948" y="4040"/>
                  </a:lnTo>
                  <a:lnTo>
                    <a:pt x="12021" y="4016"/>
                  </a:lnTo>
                  <a:lnTo>
                    <a:pt x="12094" y="3967"/>
                  </a:lnTo>
                  <a:lnTo>
                    <a:pt x="12142" y="3894"/>
                  </a:lnTo>
                  <a:lnTo>
                    <a:pt x="12142" y="3797"/>
                  </a:lnTo>
                  <a:lnTo>
                    <a:pt x="12069" y="3359"/>
                  </a:lnTo>
                  <a:lnTo>
                    <a:pt x="11972" y="2945"/>
                  </a:lnTo>
                  <a:lnTo>
                    <a:pt x="12240" y="2726"/>
                  </a:lnTo>
                  <a:lnTo>
                    <a:pt x="12507" y="2531"/>
                  </a:lnTo>
                  <a:lnTo>
                    <a:pt x="12653" y="2458"/>
                  </a:lnTo>
                  <a:lnTo>
                    <a:pt x="12824" y="2410"/>
                  </a:lnTo>
                  <a:lnTo>
                    <a:pt x="12994" y="2361"/>
                  </a:lnTo>
                  <a:lnTo>
                    <a:pt x="13164" y="2337"/>
                  </a:lnTo>
                  <a:lnTo>
                    <a:pt x="13383" y="2337"/>
                  </a:lnTo>
                  <a:lnTo>
                    <a:pt x="13627" y="2385"/>
                  </a:lnTo>
                  <a:lnTo>
                    <a:pt x="13481" y="2458"/>
                  </a:lnTo>
                  <a:lnTo>
                    <a:pt x="13359" y="2556"/>
                  </a:lnTo>
                  <a:lnTo>
                    <a:pt x="13262" y="2702"/>
                  </a:lnTo>
                  <a:lnTo>
                    <a:pt x="13237" y="2775"/>
                  </a:lnTo>
                  <a:lnTo>
                    <a:pt x="13213" y="2848"/>
                  </a:lnTo>
                  <a:lnTo>
                    <a:pt x="13213" y="2896"/>
                  </a:lnTo>
                  <a:lnTo>
                    <a:pt x="13237" y="2921"/>
                  </a:lnTo>
                  <a:lnTo>
                    <a:pt x="13286" y="2945"/>
                  </a:lnTo>
                  <a:lnTo>
                    <a:pt x="13310" y="2921"/>
                  </a:lnTo>
                  <a:lnTo>
                    <a:pt x="13602" y="2750"/>
                  </a:lnTo>
                  <a:lnTo>
                    <a:pt x="13870" y="2604"/>
                  </a:lnTo>
                  <a:lnTo>
                    <a:pt x="14065" y="2507"/>
                  </a:lnTo>
                  <a:lnTo>
                    <a:pt x="14308" y="2629"/>
                  </a:lnTo>
                  <a:lnTo>
                    <a:pt x="14551" y="2750"/>
                  </a:lnTo>
                  <a:lnTo>
                    <a:pt x="14405" y="2775"/>
                  </a:lnTo>
                  <a:lnTo>
                    <a:pt x="14259" y="2823"/>
                  </a:lnTo>
                  <a:lnTo>
                    <a:pt x="14113" y="2872"/>
                  </a:lnTo>
                  <a:lnTo>
                    <a:pt x="13967" y="2945"/>
                  </a:lnTo>
                  <a:lnTo>
                    <a:pt x="13846" y="3018"/>
                  </a:lnTo>
                  <a:lnTo>
                    <a:pt x="13724" y="3115"/>
                  </a:lnTo>
                  <a:lnTo>
                    <a:pt x="13627" y="3213"/>
                  </a:lnTo>
                  <a:lnTo>
                    <a:pt x="13554" y="3310"/>
                  </a:lnTo>
                  <a:lnTo>
                    <a:pt x="13554" y="3359"/>
                  </a:lnTo>
                  <a:lnTo>
                    <a:pt x="13554" y="3407"/>
                  </a:lnTo>
                  <a:lnTo>
                    <a:pt x="13602" y="3456"/>
                  </a:lnTo>
                  <a:lnTo>
                    <a:pt x="13651" y="3480"/>
                  </a:lnTo>
                  <a:lnTo>
                    <a:pt x="13797" y="3456"/>
                  </a:lnTo>
                  <a:lnTo>
                    <a:pt x="13943" y="3407"/>
                  </a:lnTo>
                  <a:lnTo>
                    <a:pt x="14211" y="3286"/>
                  </a:lnTo>
                  <a:lnTo>
                    <a:pt x="14381" y="3237"/>
                  </a:lnTo>
                  <a:lnTo>
                    <a:pt x="14527" y="3188"/>
                  </a:lnTo>
                  <a:lnTo>
                    <a:pt x="14697" y="3140"/>
                  </a:lnTo>
                  <a:lnTo>
                    <a:pt x="14843" y="3091"/>
                  </a:lnTo>
                  <a:lnTo>
                    <a:pt x="14892" y="3067"/>
                  </a:lnTo>
                  <a:lnTo>
                    <a:pt x="14916" y="3018"/>
                  </a:lnTo>
                  <a:lnTo>
                    <a:pt x="15038" y="3140"/>
                  </a:lnTo>
                  <a:lnTo>
                    <a:pt x="14770" y="3213"/>
                  </a:lnTo>
                  <a:lnTo>
                    <a:pt x="14551" y="3261"/>
                  </a:lnTo>
                  <a:lnTo>
                    <a:pt x="14332" y="3359"/>
                  </a:lnTo>
                  <a:lnTo>
                    <a:pt x="14211" y="3432"/>
                  </a:lnTo>
                  <a:lnTo>
                    <a:pt x="14113" y="3505"/>
                  </a:lnTo>
                  <a:lnTo>
                    <a:pt x="14040" y="3578"/>
                  </a:lnTo>
                  <a:lnTo>
                    <a:pt x="13992" y="3675"/>
                  </a:lnTo>
                  <a:lnTo>
                    <a:pt x="13967" y="3748"/>
                  </a:lnTo>
                  <a:lnTo>
                    <a:pt x="13992" y="3821"/>
                  </a:lnTo>
                  <a:lnTo>
                    <a:pt x="14040" y="3845"/>
                  </a:lnTo>
                  <a:lnTo>
                    <a:pt x="14113" y="3845"/>
                  </a:lnTo>
                  <a:lnTo>
                    <a:pt x="14551" y="3724"/>
                  </a:lnTo>
                  <a:lnTo>
                    <a:pt x="14989" y="3602"/>
                  </a:lnTo>
                  <a:lnTo>
                    <a:pt x="15184" y="3578"/>
                  </a:lnTo>
                  <a:lnTo>
                    <a:pt x="15379" y="3505"/>
                  </a:lnTo>
                  <a:lnTo>
                    <a:pt x="15452" y="3602"/>
                  </a:lnTo>
                  <a:lnTo>
                    <a:pt x="15208" y="3675"/>
                  </a:lnTo>
                  <a:lnTo>
                    <a:pt x="15014" y="3748"/>
                  </a:lnTo>
                  <a:lnTo>
                    <a:pt x="14843" y="3845"/>
                  </a:lnTo>
                  <a:lnTo>
                    <a:pt x="14673" y="3967"/>
                  </a:lnTo>
                  <a:lnTo>
                    <a:pt x="14503" y="4089"/>
                  </a:lnTo>
                  <a:lnTo>
                    <a:pt x="14478" y="4113"/>
                  </a:lnTo>
                  <a:lnTo>
                    <a:pt x="14478" y="4162"/>
                  </a:lnTo>
                  <a:lnTo>
                    <a:pt x="14503" y="4210"/>
                  </a:lnTo>
                  <a:lnTo>
                    <a:pt x="14551" y="4259"/>
                  </a:lnTo>
                  <a:lnTo>
                    <a:pt x="14600" y="4259"/>
                  </a:lnTo>
                  <a:lnTo>
                    <a:pt x="15452" y="4016"/>
                  </a:lnTo>
                  <a:lnTo>
                    <a:pt x="15671" y="3967"/>
                  </a:lnTo>
                  <a:lnTo>
                    <a:pt x="15768" y="4186"/>
                  </a:lnTo>
                  <a:lnTo>
                    <a:pt x="15549" y="4259"/>
                  </a:lnTo>
                  <a:lnTo>
                    <a:pt x="15330" y="4332"/>
                  </a:lnTo>
                  <a:lnTo>
                    <a:pt x="15111" y="4429"/>
                  </a:lnTo>
                  <a:lnTo>
                    <a:pt x="14916" y="4551"/>
                  </a:lnTo>
                  <a:lnTo>
                    <a:pt x="14892" y="4600"/>
                  </a:lnTo>
                  <a:lnTo>
                    <a:pt x="14916" y="4648"/>
                  </a:lnTo>
                  <a:lnTo>
                    <a:pt x="14941" y="4697"/>
                  </a:lnTo>
                  <a:lnTo>
                    <a:pt x="15014" y="4697"/>
                  </a:lnTo>
                  <a:lnTo>
                    <a:pt x="15354" y="4624"/>
                  </a:lnTo>
                  <a:lnTo>
                    <a:pt x="15719" y="4551"/>
                  </a:lnTo>
                  <a:lnTo>
                    <a:pt x="15500" y="4648"/>
                  </a:lnTo>
                  <a:lnTo>
                    <a:pt x="15281" y="4746"/>
                  </a:lnTo>
                  <a:lnTo>
                    <a:pt x="15257" y="4770"/>
                  </a:lnTo>
                  <a:lnTo>
                    <a:pt x="15233" y="4819"/>
                  </a:lnTo>
                  <a:lnTo>
                    <a:pt x="15233" y="4867"/>
                  </a:lnTo>
                  <a:lnTo>
                    <a:pt x="15281" y="4940"/>
                  </a:lnTo>
                  <a:lnTo>
                    <a:pt x="15354" y="4940"/>
                  </a:lnTo>
                  <a:lnTo>
                    <a:pt x="15841" y="4867"/>
                  </a:lnTo>
                  <a:lnTo>
                    <a:pt x="15841" y="4989"/>
                  </a:lnTo>
                  <a:lnTo>
                    <a:pt x="15695" y="5013"/>
                  </a:lnTo>
                  <a:lnTo>
                    <a:pt x="15598" y="5038"/>
                  </a:lnTo>
                  <a:lnTo>
                    <a:pt x="15525" y="5086"/>
                  </a:lnTo>
                  <a:lnTo>
                    <a:pt x="15379" y="5208"/>
                  </a:lnTo>
                  <a:lnTo>
                    <a:pt x="15354" y="5281"/>
                  </a:lnTo>
                  <a:lnTo>
                    <a:pt x="15379" y="5330"/>
                  </a:lnTo>
                  <a:lnTo>
                    <a:pt x="15427" y="5378"/>
                  </a:lnTo>
                  <a:lnTo>
                    <a:pt x="15476" y="5378"/>
                  </a:lnTo>
                  <a:lnTo>
                    <a:pt x="15622" y="5354"/>
                  </a:lnTo>
                  <a:lnTo>
                    <a:pt x="15768" y="5378"/>
                  </a:lnTo>
                  <a:lnTo>
                    <a:pt x="15768" y="5427"/>
                  </a:lnTo>
                  <a:lnTo>
                    <a:pt x="15768" y="5524"/>
                  </a:lnTo>
                  <a:lnTo>
                    <a:pt x="15792" y="5622"/>
                  </a:lnTo>
                  <a:lnTo>
                    <a:pt x="15865" y="5695"/>
                  </a:lnTo>
                  <a:lnTo>
                    <a:pt x="15938" y="5768"/>
                  </a:lnTo>
                  <a:lnTo>
                    <a:pt x="16036" y="5792"/>
                  </a:lnTo>
                  <a:lnTo>
                    <a:pt x="16133" y="5792"/>
                  </a:lnTo>
                  <a:lnTo>
                    <a:pt x="16206" y="5768"/>
                  </a:lnTo>
                  <a:lnTo>
                    <a:pt x="16279" y="5695"/>
                  </a:lnTo>
                  <a:lnTo>
                    <a:pt x="16328" y="5695"/>
                  </a:lnTo>
                  <a:lnTo>
                    <a:pt x="16619" y="5622"/>
                  </a:lnTo>
                  <a:lnTo>
                    <a:pt x="16911" y="5597"/>
                  </a:lnTo>
                  <a:lnTo>
                    <a:pt x="17179" y="5597"/>
                  </a:lnTo>
                  <a:lnTo>
                    <a:pt x="17422" y="5646"/>
                  </a:lnTo>
                  <a:lnTo>
                    <a:pt x="17276" y="5695"/>
                  </a:lnTo>
                  <a:lnTo>
                    <a:pt x="17106" y="5768"/>
                  </a:lnTo>
                  <a:lnTo>
                    <a:pt x="16936" y="5865"/>
                  </a:lnTo>
                  <a:lnTo>
                    <a:pt x="16814" y="5987"/>
                  </a:lnTo>
                  <a:lnTo>
                    <a:pt x="16765" y="6060"/>
                  </a:lnTo>
                  <a:lnTo>
                    <a:pt x="16717" y="6133"/>
                  </a:lnTo>
                  <a:lnTo>
                    <a:pt x="16717" y="6206"/>
                  </a:lnTo>
                  <a:lnTo>
                    <a:pt x="16765" y="6279"/>
                  </a:lnTo>
                  <a:lnTo>
                    <a:pt x="16838" y="6303"/>
                  </a:lnTo>
                  <a:lnTo>
                    <a:pt x="16911" y="6279"/>
                  </a:lnTo>
                  <a:lnTo>
                    <a:pt x="17179" y="6157"/>
                  </a:lnTo>
                  <a:lnTo>
                    <a:pt x="17447" y="6060"/>
                  </a:lnTo>
                  <a:lnTo>
                    <a:pt x="17739" y="6011"/>
                  </a:lnTo>
                  <a:lnTo>
                    <a:pt x="17909" y="5962"/>
                  </a:lnTo>
                  <a:lnTo>
                    <a:pt x="18031" y="5914"/>
                  </a:lnTo>
                  <a:lnTo>
                    <a:pt x="18298" y="6133"/>
                  </a:lnTo>
                  <a:lnTo>
                    <a:pt x="18152" y="6181"/>
                  </a:lnTo>
                  <a:lnTo>
                    <a:pt x="17933" y="6254"/>
                  </a:lnTo>
                  <a:lnTo>
                    <a:pt x="17739" y="6352"/>
                  </a:lnTo>
                  <a:lnTo>
                    <a:pt x="17544" y="6473"/>
                  </a:lnTo>
                  <a:lnTo>
                    <a:pt x="17349" y="6595"/>
                  </a:lnTo>
                  <a:lnTo>
                    <a:pt x="17325" y="6668"/>
                  </a:lnTo>
                  <a:lnTo>
                    <a:pt x="17325" y="6741"/>
                  </a:lnTo>
                  <a:lnTo>
                    <a:pt x="17374" y="6790"/>
                  </a:lnTo>
                  <a:lnTo>
                    <a:pt x="17422" y="6814"/>
                  </a:lnTo>
                  <a:lnTo>
                    <a:pt x="17641" y="6765"/>
                  </a:lnTo>
                  <a:lnTo>
                    <a:pt x="17860" y="6717"/>
                  </a:lnTo>
                  <a:lnTo>
                    <a:pt x="18274" y="6595"/>
                  </a:lnTo>
                  <a:lnTo>
                    <a:pt x="18639" y="6473"/>
                  </a:lnTo>
                  <a:lnTo>
                    <a:pt x="18761" y="6644"/>
                  </a:lnTo>
                  <a:lnTo>
                    <a:pt x="18493" y="6717"/>
                  </a:lnTo>
                  <a:lnTo>
                    <a:pt x="18250" y="6814"/>
                  </a:lnTo>
                  <a:lnTo>
                    <a:pt x="18006" y="6960"/>
                  </a:lnTo>
                  <a:lnTo>
                    <a:pt x="17812" y="7130"/>
                  </a:lnTo>
                  <a:lnTo>
                    <a:pt x="17787" y="7155"/>
                  </a:lnTo>
                  <a:lnTo>
                    <a:pt x="17787" y="7179"/>
                  </a:lnTo>
                  <a:lnTo>
                    <a:pt x="17812" y="7252"/>
                  </a:lnTo>
                  <a:lnTo>
                    <a:pt x="17860" y="7276"/>
                  </a:lnTo>
                  <a:lnTo>
                    <a:pt x="17933" y="7276"/>
                  </a:lnTo>
                  <a:lnTo>
                    <a:pt x="18177" y="7179"/>
                  </a:lnTo>
                  <a:lnTo>
                    <a:pt x="18444" y="7130"/>
                  </a:lnTo>
                  <a:lnTo>
                    <a:pt x="18955" y="7033"/>
                  </a:lnTo>
                  <a:lnTo>
                    <a:pt x="19004" y="7106"/>
                  </a:lnTo>
                  <a:lnTo>
                    <a:pt x="18785" y="7155"/>
                  </a:lnTo>
                  <a:lnTo>
                    <a:pt x="18566" y="7203"/>
                  </a:lnTo>
                  <a:lnTo>
                    <a:pt x="18371" y="7301"/>
                  </a:lnTo>
                  <a:lnTo>
                    <a:pt x="18177" y="7398"/>
                  </a:lnTo>
                  <a:lnTo>
                    <a:pt x="18177" y="7447"/>
                  </a:lnTo>
                  <a:lnTo>
                    <a:pt x="18177" y="7471"/>
                  </a:lnTo>
                  <a:lnTo>
                    <a:pt x="18201" y="7471"/>
                  </a:lnTo>
                  <a:lnTo>
                    <a:pt x="18396" y="7495"/>
                  </a:lnTo>
                  <a:lnTo>
                    <a:pt x="18590" y="7495"/>
                  </a:lnTo>
                  <a:lnTo>
                    <a:pt x="18955" y="7447"/>
                  </a:lnTo>
                  <a:lnTo>
                    <a:pt x="19126" y="7422"/>
                  </a:lnTo>
                  <a:lnTo>
                    <a:pt x="19174" y="7544"/>
                  </a:lnTo>
                  <a:lnTo>
                    <a:pt x="18980" y="7568"/>
                  </a:lnTo>
                  <a:lnTo>
                    <a:pt x="18761" y="7617"/>
                  </a:lnTo>
                  <a:lnTo>
                    <a:pt x="18444" y="7714"/>
                  </a:lnTo>
                  <a:lnTo>
                    <a:pt x="18396" y="7763"/>
                  </a:lnTo>
                  <a:lnTo>
                    <a:pt x="18371" y="7836"/>
                  </a:lnTo>
                  <a:lnTo>
                    <a:pt x="18371" y="7909"/>
                  </a:lnTo>
                  <a:lnTo>
                    <a:pt x="18396" y="7933"/>
                  </a:lnTo>
                  <a:lnTo>
                    <a:pt x="18444" y="7957"/>
                  </a:lnTo>
                  <a:lnTo>
                    <a:pt x="18809" y="7982"/>
                  </a:lnTo>
                  <a:lnTo>
                    <a:pt x="19296" y="7982"/>
                  </a:lnTo>
                  <a:lnTo>
                    <a:pt x="19320" y="8201"/>
                  </a:lnTo>
                  <a:lnTo>
                    <a:pt x="19272" y="8201"/>
                  </a:lnTo>
                  <a:lnTo>
                    <a:pt x="19101" y="8176"/>
                  </a:lnTo>
                  <a:lnTo>
                    <a:pt x="18907" y="8201"/>
                  </a:lnTo>
                  <a:lnTo>
                    <a:pt x="18736" y="8225"/>
                  </a:lnTo>
                  <a:lnTo>
                    <a:pt x="18566" y="8274"/>
                  </a:lnTo>
                  <a:lnTo>
                    <a:pt x="18542" y="8298"/>
                  </a:lnTo>
                  <a:lnTo>
                    <a:pt x="18517" y="8322"/>
                  </a:lnTo>
                  <a:lnTo>
                    <a:pt x="18493" y="8420"/>
                  </a:lnTo>
                  <a:lnTo>
                    <a:pt x="18542" y="8468"/>
                  </a:lnTo>
                  <a:lnTo>
                    <a:pt x="18566" y="8493"/>
                  </a:lnTo>
                  <a:lnTo>
                    <a:pt x="18907" y="8493"/>
                  </a:lnTo>
                  <a:lnTo>
                    <a:pt x="19223" y="8517"/>
                  </a:lnTo>
                  <a:lnTo>
                    <a:pt x="19345" y="8541"/>
                  </a:lnTo>
                  <a:lnTo>
                    <a:pt x="19345" y="8833"/>
                  </a:lnTo>
                  <a:lnTo>
                    <a:pt x="19199" y="8785"/>
                  </a:lnTo>
                  <a:lnTo>
                    <a:pt x="18882" y="8785"/>
                  </a:lnTo>
                  <a:lnTo>
                    <a:pt x="18736" y="8809"/>
                  </a:lnTo>
                  <a:lnTo>
                    <a:pt x="18688" y="8833"/>
                  </a:lnTo>
                  <a:lnTo>
                    <a:pt x="18663" y="8858"/>
                  </a:lnTo>
                  <a:lnTo>
                    <a:pt x="18663" y="8931"/>
                  </a:lnTo>
                  <a:lnTo>
                    <a:pt x="18688" y="9004"/>
                  </a:lnTo>
                  <a:lnTo>
                    <a:pt x="18712" y="9004"/>
                  </a:lnTo>
                  <a:lnTo>
                    <a:pt x="18761" y="9028"/>
                  </a:lnTo>
                  <a:lnTo>
                    <a:pt x="18882" y="9028"/>
                  </a:lnTo>
                  <a:lnTo>
                    <a:pt x="19028" y="9077"/>
                  </a:lnTo>
                  <a:lnTo>
                    <a:pt x="19150" y="9125"/>
                  </a:lnTo>
                  <a:lnTo>
                    <a:pt x="19296" y="9174"/>
                  </a:lnTo>
                  <a:lnTo>
                    <a:pt x="19199" y="9466"/>
                  </a:lnTo>
                  <a:lnTo>
                    <a:pt x="18980" y="9417"/>
                  </a:lnTo>
                  <a:lnTo>
                    <a:pt x="18736" y="9417"/>
                  </a:lnTo>
                  <a:lnTo>
                    <a:pt x="18688" y="9442"/>
                  </a:lnTo>
                  <a:lnTo>
                    <a:pt x="18663" y="9466"/>
                  </a:lnTo>
                  <a:lnTo>
                    <a:pt x="18663" y="9515"/>
                  </a:lnTo>
                  <a:lnTo>
                    <a:pt x="18663" y="9563"/>
                  </a:lnTo>
                  <a:lnTo>
                    <a:pt x="18663" y="9612"/>
                  </a:lnTo>
                  <a:lnTo>
                    <a:pt x="18712" y="9636"/>
                  </a:lnTo>
                  <a:lnTo>
                    <a:pt x="18736" y="9661"/>
                  </a:lnTo>
                  <a:lnTo>
                    <a:pt x="18907" y="9709"/>
                  </a:lnTo>
                  <a:lnTo>
                    <a:pt x="19053" y="9758"/>
                  </a:lnTo>
                  <a:lnTo>
                    <a:pt x="18955" y="9928"/>
                  </a:lnTo>
                  <a:lnTo>
                    <a:pt x="18834" y="10099"/>
                  </a:lnTo>
                  <a:lnTo>
                    <a:pt x="18663" y="10074"/>
                  </a:lnTo>
                  <a:lnTo>
                    <a:pt x="18444" y="10074"/>
                  </a:lnTo>
                  <a:lnTo>
                    <a:pt x="18420" y="10099"/>
                  </a:lnTo>
                  <a:lnTo>
                    <a:pt x="18396" y="10172"/>
                  </a:lnTo>
                  <a:lnTo>
                    <a:pt x="18420" y="10220"/>
                  </a:lnTo>
                  <a:lnTo>
                    <a:pt x="18444" y="10245"/>
                  </a:lnTo>
                  <a:lnTo>
                    <a:pt x="18493" y="10245"/>
                  </a:lnTo>
                  <a:lnTo>
                    <a:pt x="18663" y="10269"/>
                  </a:lnTo>
                  <a:lnTo>
                    <a:pt x="18542" y="10391"/>
                  </a:lnTo>
                  <a:lnTo>
                    <a:pt x="18371" y="10512"/>
                  </a:lnTo>
                  <a:lnTo>
                    <a:pt x="18274" y="10464"/>
                  </a:lnTo>
                  <a:lnTo>
                    <a:pt x="18225" y="10439"/>
                  </a:lnTo>
                  <a:lnTo>
                    <a:pt x="18152" y="10439"/>
                  </a:lnTo>
                  <a:lnTo>
                    <a:pt x="18104" y="10488"/>
                  </a:lnTo>
                  <a:lnTo>
                    <a:pt x="18079" y="10537"/>
                  </a:lnTo>
                  <a:lnTo>
                    <a:pt x="18079" y="10610"/>
                  </a:lnTo>
                  <a:lnTo>
                    <a:pt x="18104" y="10658"/>
                  </a:lnTo>
                  <a:lnTo>
                    <a:pt x="17739" y="10829"/>
                  </a:lnTo>
                  <a:lnTo>
                    <a:pt x="17349" y="10950"/>
                  </a:lnTo>
                  <a:lnTo>
                    <a:pt x="16960" y="11023"/>
                  </a:lnTo>
                  <a:lnTo>
                    <a:pt x="16546" y="11096"/>
                  </a:lnTo>
                  <a:lnTo>
                    <a:pt x="16133" y="11121"/>
                  </a:lnTo>
                  <a:lnTo>
                    <a:pt x="15719" y="11145"/>
                  </a:lnTo>
                  <a:lnTo>
                    <a:pt x="14916" y="11169"/>
                  </a:lnTo>
                  <a:lnTo>
                    <a:pt x="13140" y="11194"/>
                  </a:lnTo>
                  <a:lnTo>
                    <a:pt x="12264" y="11242"/>
                  </a:lnTo>
                  <a:lnTo>
                    <a:pt x="11364" y="11340"/>
                  </a:lnTo>
                  <a:lnTo>
                    <a:pt x="10244" y="11461"/>
                  </a:lnTo>
                  <a:lnTo>
                    <a:pt x="9125" y="11559"/>
                  </a:lnTo>
                  <a:lnTo>
                    <a:pt x="8565" y="11583"/>
                  </a:lnTo>
                  <a:lnTo>
                    <a:pt x="8006" y="11583"/>
                  </a:lnTo>
                  <a:lnTo>
                    <a:pt x="7446" y="11559"/>
                  </a:lnTo>
                  <a:lnTo>
                    <a:pt x="6862" y="11510"/>
                  </a:lnTo>
                  <a:lnTo>
                    <a:pt x="5086" y="11364"/>
                  </a:lnTo>
                  <a:lnTo>
                    <a:pt x="4210" y="11242"/>
                  </a:lnTo>
                  <a:lnTo>
                    <a:pt x="3772" y="11169"/>
                  </a:lnTo>
                  <a:lnTo>
                    <a:pt x="3334" y="11072"/>
                  </a:lnTo>
                  <a:lnTo>
                    <a:pt x="2993" y="10999"/>
                  </a:lnTo>
                  <a:lnTo>
                    <a:pt x="2653" y="10877"/>
                  </a:lnTo>
                  <a:lnTo>
                    <a:pt x="2336" y="10756"/>
                  </a:lnTo>
                  <a:lnTo>
                    <a:pt x="2020" y="10610"/>
                  </a:lnTo>
                  <a:lnTo>
                    <a:pt x="1704" y="10439"/>
                  </a:lnTo>
                  <a:lnTo>
                    <a:pt x="1436" y="10245"/>
                  </a:lnTo>
                  <a:lnTo>
                    <a:pt x="1168" y="10001"/>
                  </a:lnTo>
                  <a:lnTo>
                    <a:pt x="949" y="9734"/>
                  </a:lnTo>
                  <a:lnTo>
                    <a:pt x="852" y="9588"/>
                  </a:lnTo>
                  <a:lnTo>
                    <a:pt x="779" y="9417"/>
                  </a:lnTo>
                  <a:lnTo>
                    <a:pt x="706" y="9271"/>
                  </a:lnTo>
                  <a:lnTo>
                    <a:pt x="657" y="9101"/>
                  </a:lnTo>
                  <a:lnTo>
                    <a:pt x="633" y="8931"/>
                  </a:lnTo>
                  <a:lnTo>
                    <a:pt x="609" y="8760"/>
                  </a:lnTo>
                  <a:lnTo>
                    <a:pt x="633" y="8420"/>
                  </a:lnTo>
                  <a:lnTo>
                    <a:pt x="682" y="8103"/>
                  </a:lnTo>
                  <a:lnTo>
                    <a:pt x="803" y="7763"/>
                  </a:lnTo>
                  <a:lnTo>
                    <a:pt x="949" y="7447"/>
                  </a:lnTo>
                  <a:lnTo>
                    <a:pt x="1120" y="7155"/>
                  </a:lnTo>
                  <a:lnTo>
                    <a:pt x="1387" y="6814"/>
                  </a:lnTo>
                  <a:lnTo>
                    <a:pt x="1679" y="6498"/>
                  </a:lnTo>
                  <a:lnTo>
                    <a:pt x="1996" y="6230"/>
                  </a:lnTo>
                  <a:lnTo>
                    <a:pt x="2336" y="5962"/>
                  </a:lnTo>
                  <a:lnTo>
                    <a:pt x="2336" y="5962"/>
                  </a:lnTo>
                  <a:lnTo>
                    <a:pt x="2117" y="6279"/>
                  </a:lnTo>
                  <a:lnTo>
                    <a:pt x="1898" y="6571"/>
                  </a:lnTo>
                  <a:lnTo>
                    <a:pt x="1874" y="6644"/>
                  </a:lnTo>
                  <a:lnTo>
                    <a:pt x="1898" y="6717"/>
                  </a:lnTo>
                  <a:lnTo>
                    <a:pt x="1947" y="6765"/>
                  </a:lnTo>
                  <a:lnTo>
                    <a:pt x="2044" y="6765"/>
                  </a:lnTo>
                  <a:lnTo>
                    <a:pt x="2117" y="6741"/>
                  </a:lnTo>
                  <a:lnTo>
                    <a:pt x="2190" y="6692"/>
                  </a:lnTo>
                  <a:lnTo>
                    <a:pt x="2336" y="6595"/>
                  </a:lnTo>
                  <a:lnTo>
                    <a:pt x="2458" y="6449"/>
                  </a:lnTo>
                  <a:lnTo>
                    <a:pt x="2555" y="6303"/>
                  </a:lnTo>
                  <a:lnTo>
                    <a:pt x="2847" y="5987"/>
                  </a:lnTo>
                  <a:lnTo>
                    <a:pt x="3164" y="5695"/>
                  </a:lnTo>
                  <a:lnTo>
                    <a:pt x="3188" y="5646"/>
                  </a:lnTo>
                  <a:lnTo>
                    <a:pt x="3212" y="5646"/>
                  </a:lnTo>
                  <a:lnTo>
                    <a:pt x="3091" y="5792"/>
                  </a:lnTo>
                  <a:lnTo>
                    <a:pt x="2847" y="6133"/>
                  </a:lnTo>
                  <a:lnTo>
                    <a:pt x="2774" y="6303"/>
                  </a:lnTo>
                  <a:lnTo>
                    <a:pt x="2677" y="6498"/>
                  </a:lnTo>
                  <a:lnTo>
                    <a:pt x="2677" y="6546"/>
                  </a:lnTo>
                  <a:lnTo>
                    <a:pt x="2726" y="6546"/>
                  </a:lnTo>
                  <a:lnTo>
                    <a:pt x="2896" y="6449"/>
                  </a:lnTo>
                  <a:lnTo>
                    <a:pt x="3066" y="6327"/>
                  </a:lnTo>
                  <a:lnTo>
                    <a:pt x="3212" y="6206"/>
                  </a:lnTo>
                  <a:lnTo>
                    <a:pt x="3334" y="6035"/>
                  </a:lnTo>
                  <a:lnTo>
                    <a:pt x="3480" y="5889"/>
                  </a:lnTo>
                  <a:lnTo>
                    <a:pt x="3626" y="5695"/>
                  </a:lnTo>
                  <a:lnTo>
                    <a:pt x="3650" y="5719"/>
                  </a:lnTo>
                  <a:lnTo>
                    <a:pt x="3699" y="5816"/>
                  </a:lnTo>
                  <a:lnTo>
                    <a:pt x="3577" y="5938"/>
                  </a:lnTo>
                  <a:lnTo>
                    <a:pt x="3456" y="6108"/>
                  </a:lnTo>
                  <a:lnTo>
                    <a:pt x="3407" y="6230"/>
                  </a:lnTo>
                  <a:lnTo>
                    <a:pt x="3407" y="6327"/>
                  </a:lnTo>
                  <a:lnTo>
                    <a:pt x="3407" y="6352"/>
                  </a:lnTo>
                  <a:lnTo>
                    <a:pt x="3456" y="6376"/>
                  </a:lnTo>
                  <a:lnTo>
                    <a:pt x="3529" y="6376"/>
                  </a:lnTo>
                  <a:lnTo>
                    <a:pt x="3626" y="6327"/>
                  </a:lnTo>
                  <a:lnTo>
                    <a:pt x="3772" y="6206"/>
                  </a:lnTo>
                  <a:lnTo>
                    <a:pt x="3869" y="6108"/>
                  </a:lnTo>
                  <a:lnTo>
                    <a:pt x="3967" y="6157"/>
                  </a:lnTo>
                  <a:lnTo>
                    <a:pt x="4064" y="6181"/>
                  </a:lnTo>
                  <a:lnTo>
                    <a:pt x="4186" y="6157"/>
                  </a:lnTo>
                  <a:lnTo>
                    <a:pt x="4283" y="6084"/>
                  </a:lnTo>
                  <a:lnTo>
                    <a:pt x="4307" y="6035"/>
                  </a:lnTo>
                  <a:lnTo>
                    <a:pt x="4307" y="5987"/>
                  </a:lnTo>
                  <a:lnTo>
                    <a:pt x="4137" y="5719"/>
                  </a:lnTo>
                  <a:lnTo>
                    <a:pt x="4015" y="5403"/>
                  </a:lnTo>
                  <a:lnTo>
                    <a:pt x="3918" y="5062"/>
                  </a:lnTo>
                  <a:lnTo>
                    <a:pt x="3845" y="4697"/>
                  </a:lnTo>
                  <a:lnTo>
                    <a:pt x="3821" y="4356"/>
                  </a:lnTo>
                  <a:lnTo>
                    <a:pt x="3821" y="3991"/>
                  </a:lnTo>
                  <a:lnTo>
                    <a:pt x="3845" y="3651"/>
                  </a:lnTo>
                  <a:lnTo>
                    <a:pt x="3894" y="3334"/>
                  </a:lnTo>
                  <a:lnTo>
                    <a:pt x="3942" y="3115"/>
                  </a:lnTo>
                  <a:lnTo>
                    <a:pt x="4015" y="2896"/>
                  </a:lnTo>
                  <a:lnTo>
                    <a:pt x="4113" y="2677"/>
                  </a:lnTo>
                  <a:lnTo>
                    <a:pt x="4210" y="2483"/>
                  </a:lnTo>
                  <a:lnTo>
                    <a:pt x="4332" y="2288"/>
                  </a:lnTo>
                  <a:lnTo>
                    <a:pt x="4478" y="2093"/>
                  </a:lnTo>
                  <a:lnTo>
                    <a:pt x="4599" y="1923"/>
                  </a:lnTo>
                  <a:lnTo>
                    <a:pt x="4770" y="1753"/>
                  </a:lnTo>
                  <a:lnTo>
                    <a:pt x="5110" y="1461"/>
                  </a:lnTo>
                  <a:lnTo>
                    <a:pt x="5475" y="1193"/>
                  </a:lnTo>
                  <a:lnTo>
                    <a:pt x="5865" y="974"/>
                  </a:lnTo>
                  <a:lnTo>
                    <a:pt x="6303" y="828"/>
                  </a:lnTo>
                  <a:lnTo>
                    <a:pt x="6716" y="706"/>
                  </a:lnTo>
                  <a:lnTo>
                    <a:pt x="7179" y="633"/>
                  </a:lnTo>
                  <a:lnTo>
                    <a:pt x="7008" y="731"/>
                  </a:lnTo>
                  <a:lnTo>
                    <a:pt x="6789" y="852"/>
                  </a:lnTo>
                  <a:lnTo>
                    <a:pt x="6546" y="998"/>
                  </a:lnTo>
                  <a:lnTo>
                    <a:pt x="6424" y="1071"/>
                  </a:lnTo>
                  <a:lnTo>
                    <a:pt x="6327" y="1169"/>
                  </a:lnTo>
                  <a:lnTo>
                    <a:pt x="6278" y="1266"/>
                  </a:lnTo>
                  <a:lnTo>
                    <a:pt x="6230" y="1363"/>
                  </a:lnTo>
                  <a:lnTo>
                    <a:pt x="6254" y="1412"/>
                  </a:lnTo>
                  <a:lnTo>
                    <a:pt x="6303" y="1461"/>
                  </a:lnTo>
                  <a:lnTo>
                    <a:pt x="6400" y="1485"/>
                  </a:lnTo>
                  <a:lnTo>
                    <a:pt x="6522" y="1461"/>
                  </a:lnTo>
                  <a:lnTo>
                    <a:pt x="6643" y="1436"/>
                  </a:lnTo>
                  <a:lnTo>
                    <a:pt x="6765" y="1363"/>
                  </a:lnTo>
                  <a:lnTo>
                    <a:pt x="7033" y="1217"/>
                  </a:lnTo>
                  <a:lnTo>
                    <a:pt x="7203" y="1096"/>
                  </a:lnTo>
                  <a:lnTo>
                    <a:pt x="7811" y="779"/>
                  </a:lnTo>
                  <a:lnTo>
                    <a:pt x="7982" y="682"/>
                  </a:lnTo>
                  <a:lnTo>
                    <a:pt x="8055" y="633"/>
                  </a:lnTo>
                  <a:lnTo>
                    <a:pt x="8128" y="560"/>
                  </a:lnTo>
                  <a:close/>
                  <a:moveTo>
                    <a:pt x="7933" y="1"/>
                  </a:moveTo>
                  <a:lnTo>
                    <a:pt x="7349" y="49"/>
                  </a:lnTo>
                  <a:lnTo>
                    <a:pt x="6789" y="147"/>
                  </a:lnTo>
                  <a:lnTo>
                    <a:pt x="6254" y="268"/>
                  </a:lnTo>
                  <a:lnTo>
                    <a:pt x="5767" y="439"/>
                  </a:lnTo>
                  <a:lnTo>
                    <a:pt x="5524" y="536"/>
                  </a:lnTo>
                  <a:lnTo>
                    <a:pt x="5281" y="658"/>
                  </a:lnTo>
                  <a:lnTo>
                    <a:pt x="5062" y="804"/>
                  </a:lnTo>
                  <a:lnTo>
                    <a:pt x="4843" y="950"/>
                  </a:lnTo>
                  <a:lnTo>
                    <a:pt x="4624" y="1120"/>
                  </a:lnTo>
                  <a:lnTo>
                    <a:pt x="4429" y="1315"/>
                  </a:lnTo>
                  <a:lnTo>
                    <a:pt x="4259" y="1509"/>
                  </a:lnTo>
                  <a:lnTo>
                    <a:pt x="4088" y="1728"/>
                  </a:lnTo>
                  <a:lnTo>
                    <a:pt x="3942" y="1947"/>
                  </a:lnTo>
                  <a:lnTo>
                    <a:pt x="3796" y="2166"/>
                  </a:lnTo>
                  <a:lnTo>
                    <a:pt x="3675" y="2410"/>
                  </a:lnTo>
                  <a:lnTo>
                    <a:pt x="3577" y="2653"/>
                  </a:lnTo>
                  <a:lnTo>
                    <a:pt x="3480" y="2896"/>
                  </a:lnTo>
                  <a:lnTo>
                    <a:pt x="3407" y="3164"/>
                  </a:lnTo>
                  <a:lnTo>
                    <a:pt x="3358" y="3407"/>
                  </a:lnTo>
                  <a:lnTo>
                    <a:pt x="3310" y="3675"/>
                  </a:lnTo>
                  <a:lnTo>
                    <a:pt x="3310" y="3870"/>
                  </a:lnTo>
                  <a:lnTo>
                    <a:pt x="3334" y="4210"/>
                  </a:lnTo>
                  <a:lnTo>
                    <a:pt x="3383" y="4624"/>
                  </a:lnTo>
                  <a:lnTo>
                    <a:pt x="3480" y="5086"/>
                  </a:lnTo>
                  <a:lnTo>
                    <a:pt x="3285" y="5086"/>
                  </a:lnTo>
                  <a:lnTo>
                    <a:pt x="3115" y="5111"/>
                  </a:lnTo>
                  <a:lnTo>
                    <a:pt x="2726" y="5184"/>
                  </a:lnTo>
                  <a:lnTo>
                    <a:pt x="2409" y="5305"/>
                  </a:lnTo>
                  <a:lnTo>
                    <a:pt x="2166" y="5427"/>
                  </a:lnTo>
                  <a:lnTo>
                    <a:pt x="1825" y="5622"/>
                  </a:lnTo>
                  <a:lnTo>
                    <a:pt x="1485" y="5889"/>
                  </a:lnTo>
                  <a:lnTo>
                    <a:pt x="1193" y="6157"/>
                  </a:lnTo>
                  <a:lnTo>
                    <a:pt x="901" y="6473"/>
                  </a:lnTo>
                  <a:lnTo>
                    <a:pt x="657" y="6814"/>
                  </a:lnTo>
                  <a:lnTo>
                    <a:pt x="439" y="7179"/>
                  </a:lnTo>
                  <a:lnTo>
                    <a:pt x="268" y="7544"/>
                  </a:lnTo>
                  <a:lnTo>
                    <a:pt x="122" y="7909"/>
                  </a:lnTo>
                  <a:lnTo>
                    <a:pt x="25" y="8274"/>
                  </a:lnTo>
                  <a:lnTo>
                    <a:pt x="1" y="8614"/>
                  </a:lnTo>
                  <a:lnTo>
                    <a:pt x="1" y="8931"/>
                  </a:lnTo>
                  <a:lnTo>
                    <a:pt x="74" y="9247"/>
                  </a:lnTo>
                  <a:lnTo>
                    <a:pt x="171" y="9539"/>
                  </a:lnTo>
                  <a:lnTo>
                    <a:pt x="293" y="9807"/>
                  </a:lnTo>
                  <a:lnTo>
                    <a:pt x="487" y="10074"/>
                  </a:lnTo>
                  <a:lnTo>
                    <a:pt x="682" y="10318"/>
                  </a:lnTo>
                  <a:lnTo>
                    <a:pt x="925" y="10561"/>
                  </a:lnTo>
                  <a:lnTo>
                    <a:pt x="1168" y="10756"/>
                  </a:lnTo>
                  <a:lnTo>
                    <a:pt x="1436" y="10950"/>
                  </a:lnTo>
                  <a:lnTo>
                    <a:pt x="1728" y="11121"/>
                  </a:lnTo>
                  <a:lnTo>
                    <a:pt x="2020" y="11267"/>
                  </a:lnTo>
                  <a:lnTo>
                    <a:pt x="2336" y="11413"/>
                  </a:lnTo>
                  <a:lnTo>
                    <a:pt x="2628" y="11534"/>
                  </a:lnTo>
                  <a:lnTo>
                    <a:pt x="2945" y="11632"/>
                  </a:lnTo>
                  <a:lnTo>
                    <a:pt x="3334" y="11729"/>
                  </a:lnTo>
                  <a:lnTo>
                    <a:pt x="3723" y="11802"/>
                  </a:lnTo>
                  <a:lnTo>
                    <a:pt x="4526" y="11924"/>
                  </a:lnTo>
                  <a:lnTo>
                    <a:pt x="6132" y="12070"/>
                  </a:lnTo>
                  <a:lnTo>
                    <a:pt x="7276" y="12167"/>
                  </a:lnTo>
                  <a:lnTo>
                    <a:pt x="7836" y="12191"/>
                  </a:lnTo>
                  <a:lnTo>
                    <a:pt x="8395" y="12216"/>
                  </a:lnTo>
                  <a:lnTo>
                    <a:pt x="8955" y="12191"/>
                  </a:lnTo>
                  <a:lnTo>
                    <a:pt x="9514" y="12167"/>
                  </a:lnTo>
                  <a:lnTo>
                    <a:pt x="10098" y="12118"/>
                  </a:lnTo>
                  <a:lnTo>
                    <a:pt x="10658" y="12070"/>
                  </a:lnTo>
                  <a:lnTo>
                    <a:pt x="11583" y="11948"/>
                  </a:lnTo>
                  <a:lnTo>
                    <a:pt x="12507" y="11875"/>
                  </a:lnTo>
                  <a:lnTo>
                    <a:pt x="13432" y="11826"/>
                  </a:lnTo>
                  <a:lnTo>
                    <a:pt x="14357" y="11802"/>
                  </a:lnTo>
                  <a:lnTo>
                    <a:pt x="15208" y="11802"/>
                  </a:lnTo>
                  <a:lnTo>
                    <a:pt x="16060" y="11753"/>
                  </a:lnTo>
                  <a:lnTo>
                    <a:pt x="16498" y="11729"/>
                  </a:lnTo>
                  <a:lnTo>
                    <a:pt x="16911" y="11656"/>
                  </a:lnTo>
                  <a:lnTo>
                    <a:pt x="17325" y="11583"/>
                  </a:lnTo>
                  <a:lnTo>
                    <a:pt x="17739" y="11486"/>
                  </a:lnTo>
                  <a:lnTo>
                    <a:pt x="18079" y="11364"/>
                  </a:lnTo>
                  <a:lnTo>
                    <a:pt x="18396" y="11218"/>
                  </a:lnTo>
                  <a:lnTo>
                    <a:pt x="18688" y="11048"/>
                  </a:lnTo>
                  <a:lnTo>
                    <a:pt x="18931" y="10853"/>
                  </a:lnTo>
                  <a:lnTo>
                    <a:pt x="19174" y="10634"/>
                  </a:lnTo>
                  <a:lnTo>
                    <a:pt x="19369" y="10415"/>
                  </a:lnTo>
                  <a:lnTo>
                    <a:pt x="19539" y="10147"/>
                  </a:lnTo>
                  <a:lnTo>
                    <a:pt x="19685" y="9880"/>
                  </a:lnTo>
                  <a:lnTo>
                    <a:pt x="19807" y="9588"/>
                  </a:lnTo>
                  <a:lnTo>
                    <a:pt x="19904" y="9296"/>
                  </a:lnTo>
                  <a:lnTo>
                    <a:pt x="19953" y="8979"/>
                  </a:lnTo>
                  <a:lnTo>
                    <a:pt x="19977" y="8663"/>
                  </a:lnTo>
                  <a:lnTo>
                    <a:pt x="19977" y="8322"/>
                  </a:lnTo>
                  <a:lnTo>
                    <a:pt x="19953" y="8006"/>
                  </a:lnTo>
                  <a:lnTo>
                    <a:pt x="19880" y="7665"/>
                  </a:lnTo>
                  <a:lnTo>
                    <a:pt x="19783" y="7325"/>
                  </a:lnTo>
                  <a:lnTo>
                    <a:pt x="19710" y="7057"/>
                  </a:lnTo>
                  <a:lnTo>
                    <a:pt x="19588" y="6790"/>
                  </a:lnTo>
                  <a:lnTo>
                    <a:pt x="19442" y="6546"/>
                  </a:lnTo>
                  <a:lnTo>
                    <a:pt x="19296" y="6303"/>
                  </a:lnTo>
                  <a:lnTo>
                    <a:pt x="19126" y="6060"/>
                  </a:lnTo>
                  <a:lnTo>
                    <a:pt x="18955" y="5865"/>
                  </a:lnTo>
                  <a:lnTo>
                    <a:pt x="18761" y="5670"/>
                  </a:lnTo>
                  <a:lnTo>
                    <a:pt x="18542" y="5476"/>
                  </a:lnTo>
                  <a:lnTo>
                    <a:pt x="18323" y="5330"/>
                  </a:lnTo>
                  <a:lnTo>
                    <a:pt x="18104" y="5208"/>
                  </a:lnTo>
                  <a:lnTo>
                    <a:pt x="17860" y="5086"/>
                  </a:lnTo>
                  <a:lnTo>
                    <a:pt x="17593" y="5013"/>
                  </a:lnTo>
                  <a:lnTo>
                    <a:pt x="17325" y="4965"/>
                  </a:lnTo>
                  <a:lnTo>
                    <a:pt x="17057" y="4940"/>
                  </a:lnTo>
                  <a:lnTo>
                    <a:pt x="16790" y="4965"/>
                  </a:lnTo>
                  <a:lnTo>
                    <a:pt x="16522" y="5013"/>
                  </a:lnTo>
                  <a:lnTo>
                    <a:pt x="16522" y="4794"/>
                  </a:lnTo>
                  <a:lnTo>
                    <a:pt x="16522" y="4600"/>
                  </a:lnTo>
                  <a:lnTo>
                    <a:pt x="16473" y="4381"/>
                  </a:lnTo>
                  <a:lnTo>
                    <a:pt x="16425" y="4186"/>
                  </a:lnTo>
                  <a:lnTo>
                    <a:pt x="16352" y="3991"/>
                  </a:lnTo>
                  <a:lnTo>
                    <a:pt x="16279" y="3797"/>
                  </a:lnTo>
                  <a:lnTo>
                    <a:pt x="16182" y="3602"/>
                  </a:lnTo>
                  <a:lnTo>
                    <a:pt x="16060" y="3407"/>
                  </a:lnTo>
                  <a:lnTo>
                    <a:pt x="15792" y="3067"/>
                  </a:lnTo>
                  <a:lnTo>
                    <a:pt x="15500" y="2750"/>
                  </a:lnTo>
                  <a:lnTo>
                    <a:pt x="15184" y="2483"/>
                  </a:lnTo>
                  <a:lnTo>
                    <a:pt x="14843" y="2239"/>
                  </a:lnTo>
                  <a:lnTo>
                    <a:pt x="14673" y="2142"/>
                  </a:lnTo>
                  <a:lnTo>
                    <a:pt x="14478" y="2045"/>
                  </a:lnTo>
                  <a:lnTo>
                    <a:pt x="14284" y="1972"/>
                  </a:lnTo>
                  <a:lnTo>
                    <a:pt x="14089" y="1899"/>
                  </a:lnTo>
                  <a:lnTo>
                    <a:pt x="13870" y="1850"/>
                  </a:lnTo>
                  <a:lnTo>
                    <a:pt x="13651" y="1801"/>
                  </a:lnTo>
                  <a:lnTo>
                    <a:pt x="13432" y="1777"/>
                  </a:lnTo>
                  <a:lnTo>
                    <a:pt x="13213" y="1777"/>
                  </a:lnTo>
                  <a:lnTo>
                    <a:pt x="12994" y="1801"/>
                  </a:lnTo>
                  <a:lnTo>
                    <a:pt x="12775" y="1826"/>
                  </a:lnTo>
                  <a:lnTo>
                    <a:pt x="12580" y="1899"/>
                  </a:lnTo>
                  <a:lnTo>
                    <a:pt x="12386" y="1972"/>
                  </a:lnTo>
                  <a:lnTo>
                    <a:pt x="12215" y="2069"/>
                  </a:lnTo>
                  <a:lnTo>
                    <a:pt x="12069" y="2191"/>
                  </a:lnTo>
                  <a:lnTo>
                    <a:pt x="11923" y="2361"/>
                  </a:lnTo>
                  <a:lnTo>
                    <a:pt x="11802" y="2531"/>
                  </a:lnTo>
                  <a:lnTo>
                    <a:pt x="11656" y="2239"/>
                  </a:lnTo>
                  <a:lnTo>
                    <a:pt x="11485" y="1947"/>
                  </a:lnTo>
                  <a:lnTo>
                    <a:pt x="11291" y="1680"/>
                  </a:lnTo>
                  <a:lnTo>
                    <a:pt x="11072" y="1412"/>
                  </a:lnTo>
                  <a:lnTo>
                    <a:pt x="10828" y="1169"/>
                  </a:lnTo>
                  <a:lnTo>
                    <a:pt x="10585" y="925"/>
                  </a:lnTo>
                  <a:lnTo>
                    <a:pt x="10317" y="731"/>
                  </a:lnTo>
                  <a:lnTo>
                    <a:pt x="10050" y="536"/>
                  </a:lnTo>
                  <a:lnTo>
                    <a:pt x="9806" y="390"/>
                  </a:lnTo>
                  <a:lnTo>
                    <a:pt x="9563" y="268"/>
                  </a:lnTo>
                  <a:lnTo>
                    <a:pt x="9320" y="195"/>
                  </a:lnTo>
                  <a:lnTo>
                    <a:pt x="9052" y="122"/>
                  </a:lnTo>
                  <a:lnTo>
                    <a:pt x="8784" y="74"/>
                  </a:lnTo>
                  <a:lnTo>
                    <a:pt x="8492" y="25"/>
                  </a:lnTo>
                  <a:lnTo>
                    <a:pt x="8225" y="1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rgbClr val="6D9EEB"/>
                </a:solidFill>
              </a:endParaRPr>
            </a:p>
          </p:txBody>
        </p:sp>
      </p:grpSp>
      <p:sp>
        <p:nvSpPr>
          <p:cNvPr id="33" name="Shape 736"/>
          <p:cNvSpPr/>
          <p:nvPr/>
        </p:nvSpPr>
        <p:spPr>
          <a:xfrm>
            <a:off x="3354449" y="2180708"/>
            <a:ext cx="6248578" cy="4562582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5" name="Shape 785"/>
          <p:cNvSpPr/>
          <p:nvPr/>
        </p:nvSpPr>
        <p:spPr>
          <a:xfrm>
            <a:off x="258820" y="4615031"/>
            <a:ext cx="1720587" cy="210471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6380" y="2323644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49719" y="2920695"/>
                <a:ext cx="32057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48</m:t>
                      </m:r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12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8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: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719" y="2920695"/>
                <a:ext cx="3205749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04805" y="3478722"/>
                <a:ext cx="36255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48</m:t>
                      </m:r>
                      <m:r>
                        <a:rPr lang="en-US" sz="2800" b="0" i="1" smtClean="0">
                          <a:latin typeface="Cambria Math"/>
                        </a:rPr>
                        <m:t>+       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       :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805" y="3478722"/>
                <a:ext cx="3625543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94062" y="4072457"/>
                <a:ext cx="365715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48</m:t>
                      </m:r>
                      <m:r>
                        <a:rPr lang="en-US" sz="2800" b="0" i="1" smtClean="0">
                          <a:latin typeface="Cambria Math"/>
                        </a:rPr>
                        <m:t>−       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16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       :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62" y="4072457"/>
                <a:ext cx="3657155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08733" y="4662648"/>
                <a:ext cx="37365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48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                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       .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733" y="4662648"/>
                <a:ext cx="3736536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879666" y="5253218"/>
                <a:ext cx="33069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48</m:t>
                      </m:r>
                      <m:r>
                        <a:rPr lang="en-US" sz="2800" b="0" i="1" smtClean="0">
                          <a:latin typeface="Cambria Math"/>
                        </a:rPr>
                        <m:t>−              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666" y="5253218"/>
                <a:ext cx="3306931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Brace 45"/>
          <p:cNvSpPr/>
          <p:nvPr/>
        </p:nvSpPr>
        <p:spPr>
          <a:xfrm rot="5400000">
            <a:off x="6848723" y="2916128"/>
            <a:ext cx="68094" cy="1006973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5400000">
            <a:off x="7376438" y="3933957"/>
            <a:ext cx="203875" cy="1351911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组合 28"/>
          <p:cNvGrpSpPr/>
          <p:nvPr/>
        </p:nvGrpSpPr>
        <p:grpSpPr>
          <a:xfrm>
            <a:off x="96778" y="75306"/>
            <a:ext cx="10402686" cy="984911"/>
            <a:chOff x="4943109" y="1084217"/>
            <a:chExt cx="5755372" cy="736216"/>
          </a:xfrm>
        </p:grpSpPr>
        <p:sp>
          <p:nvSpPr>
            <p:cNvPr id="24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25" name="菱形 30"/>
            <p:cNvSpPr/>
            <p:nvPr/>
          </p:nvSpPr>
          <p:spPr>
            <a:xfrm>
              <a:off x="4943109" y="1084217"/>
              <a:ext cx="708025" cy="736216"/>
            </a:xfrm>
            <a:prstGeom prst="diamond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3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Right Brace 35"/>
          <p:cNvSpPr/>
          <p:nvPr/>
        </p:nvSpPr>
        <p:spPr>
          <a:xfrm rot="5400000">
            <a:off x="7871962" y="4811883"/>
            <a:ext cx="136188" cy="751209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Brace 36"/>
          <p:cNvSpPr/>
          <p:nvPr/>
        </p:nvSpPr>
        <p:spPr>
          <a:xfrm rot="5400000">
            <a:off x="6885035" y="3752776"/>
            <a:ext cx="81384" cy="462595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881454" y="5760632"/>
                <a:ext cx="24452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44</m:t>
                      </m:r>
                      <m:r>
                        <a:rPr lang="en-US" sz="28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454" y="5760632"/>
                <a:ext cx="2445285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09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118E-6 -4.1499E-6 C 0.00235 -0.0148 -0.00065 -0.03331 -0.00182 -0.04858 C -0.0026 -0.07264 -0.00534 -0.09993 0.00078 -0.12237 C 0.00222 -0.13926 0.00586 -0.15036 0.01055 -0.1647 C 0.01277 -0.17141 0.01225 -0.17442 0.01589 -0.17881 C 0.01824 -0.19246 0.02761 -0.19801 0.03439 -0.20241 C 0.03725 -0.20426 0.04064 -0.20703 0.04324 -0.21004 C 0.04507 -0.21212 0.04637 -0.21559 0.04845 -0.21652 C 0.059 -0.22161 0.06903 -0.22716 0.07932 -0.23363 C 0.08622 -0.2452 0.07711 -0.23155 0.08648 -0.23988 C 0.08857 -0.24173 0.08987 -0.24543 0.09169 -0.24775 C 0.09378 -0.25283 0.09625 -0.25584 0.09886 -0.26024 C 0.10042 -0.27018 0.09834 -0.26024 0.10315 -0.27134 C 0.10563 -0.27712 0.10641 -0.28638 0.10758 -0.29332 C 0.10732 -0.31691 0.11305 -0.34397 0.10315 -0.36063 C 0.10211 -0.36942 0.0999 -0.37705 0.09703 -0.38422 C 0.09599 -0.3914 0.09404 -0.39833 0.09169 -0.40458 C 0.08974 -0.43141 0.09091 -0.41175 0.09091 -0.46403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5" grpId="1" animBg="1"/>
      <p:bldP spid="3" grpId="0"/>
      <p:bldP spid="11" grpId="0"/>
      <p:bldP spid="12" grpId="0"/>
      <p:bldP spid="13" grpId="0"/>
      <p:bldP spid="15" grpId="0"/>
      <p:bldP spid="16" grpId="0"/>
      <p:bldP spid="46" grpId="0" animBg="1"/>
      <p:bldP spid="48" grpId="0" animBg="1"/>
      <p:bldP spid="36" grpId="0" animBg="1"/>
      <p:bldP spid="37" grpId="0" animBg="1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7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9" name="文本框 31"/>
            <p:cNvSpPr txBox="1"/>
            <p:nvPr/>
          </p:nvSpPr>
          <p:spPr>
            <a:xfrm>
              <a:off x="5123976" y="124986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Shape 725"/>
          <p:cNvSpPr/>
          <p:nvPr/>
        </p:nvSpPr>
        <p:spPr>
          <a:xfrm>
            <a:off x="454331" y="1157353"/>
            <a:ext cx="935077" cy="1130776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5" name="Shape 747"/>
          <p:cNvSpPr/>
          <p:nvPr/>
        </p:nvSpPr>
        <p:spPr>
          <a:xfrm>
            <a:off x="868499" y="1767028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9699" y="2311501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03722" y="3037651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8969180" y="2685067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119676" y="1871808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303015" y="2468859"/>
                <a:ext cx="30984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</a:rPr>
                        <m:t>1</m:t>
                      </m:r>
                      <m:r>
                        <a:rPr lang="en-US" sz="2800" b="0" i="1" smtClean="0">
                          <a:latin typeface="Cambria Math"/>
                        </a:rPr>
                        <m:t>5</m:t>
                      </m:r>
                      <m:r>
                        <a:rPr lang="en-US" sz="2800" b="0" i="1" smtClean="0">
                          <a:latin typeface="Cambria Math"/>
                        </a:rPr>
                        <m:t>+(</m:t>
                      </m:r>
                      <m:r>
                        <a:rPr lang="en-US" sz="2800" i="1">
                          <a:latin typeface="Cambria Math"/>
                        </a:rPr>
                        <m:t>39</m:t>
                      </m:r>
                      <m:r>
                        <a:rPr lang="en-US" sz="2800" i="1">
                          <a:latin typeface="Cambria Math"/>
                        </a:rPr>
                        <m:t>:</m:t>
                      </m:r>
                      <m:r>
                        <a:rPr lang="en-US" sz="2800" i="1">
                          <a:latin typeface="Cambria Math"/>
                        </a:rPr>
                        <m:t>3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r>
                        <a:rPr lang="en-US" sz="2800" i="1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).</m:t>
                      </m:r>
                      <m:r>
                        <a:rPr lang="en-US" sz="2800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015" y="2468859"/>
                <a:ext cx="3098412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958101" y="3026886"/>
                <a:ext cx="3426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15</m:t>
                      </m:r>
                      <m:r>
                        <a:rPr lang="en-US" sz="2800" b="0" i="1" smtClean="0">
                          <a:latin typeface="Cambria Math"/>
                        </a:rPr>
                        <m:t>+( 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13</m:t>
                      </m:r>
                      <m:r>
                        <a:rPr lang="en-US" sz="2800" b="0" i="1" smtClean="0">
                          <a:latin typeface="Cambria Math"/>
                        </a:rPr>
                        <m:t>   −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).</m:t>
                      </m:r>
                      <m:r>
                        <a:rPr lang="en-US" sz="2800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8101" y="3026886"/>
                <a:ext cx="3426900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947358" y="3620621"/>
                <a:ext cx="34223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15</m:t>
                      </m:r>
                      <m:r>
                        <a:rPr lang="en-US" sz="2800" b="0" i="1" smtClean="0">
                          <a:latin typeface="Cambria Math"/>
                        </a:rPr>
                        <m:t>+     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5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358" y="3620621"/>
                <a:ext cx="3422347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3962029" y="4210812"/>
                <a:ext cx="35842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15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+                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20</m:t>
                      </m:r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   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029" y="4210812"/>
                <a:ext cx="3584250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932962" y="4801382"/>
                <a:ext cx="20525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35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962" y="4801382"/>
                <a:ext cx="2052550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ight Brace 24"/>
          <p:cNvSpPr/>
          <p:nvPr/>
        </p:nvSpPr>
        <p:spPr>
          <a:xfrm rot="5400000">
            <a:off x="5742793" y="2623518"/>
            <a:ext cx="68093" cy="688521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 rot="5400000">
            <a:off x="6555123" y="3719680"/>
            <a:ext cx="154673" cy="827592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5400000">
            <a:off x="6137807" y="3188348"/>
            <a:ext cx="136188" cy="751209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hape 736"/>
          <p:cNvSpPr/>
          <p:nvPr/>
        </p:nvSpPr>
        <p:spPr>
          <a:xfrm>
            <a:off x="2407745" y="1463040"/>
            <a:ext cx="6456556" cy="4828414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8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53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7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9" name="文本框 31"/>
            <p:cNvSpPr txBox="1"/>
            <p:nvPr/>
          </p:nvSpPr>
          <p:spPr>
            <a:xfrm>
              <a:off x="5123976" y="124986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7" y="1700904"/>
            <a:ext cx="10239375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04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423690" y="316858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7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9" name="文本框 31"/>
            <p:cNvSpPr txBox="1"/>
            <p:nvPr/>
          </p:nvSpPr>
          <p:spPr>
            <a:xfrm>
              <a:off x="5123976" y="124986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peech Bubble: Rectangle with Corners Rounded 58">
                <a:extLst>
                  <a:ext uri="{FF2B5EF4-FFF2-40B4-BE49-F238E27FC236}">
                    <a16:creationId xmlns:a16="http://schemas.microsoft.com/office/drawing/2014/main" xmlns="" id="{63193FE6-CF2A-4312-81FB-22CCAC8F73F6}"/>
                  </a:ext>
                </a:extLst>
              </p:cNvPr>
              <p:cNvSpPr/>
              <p:nvPr/>
            </p:nvSpPr>
            <p:spPr>
              <a:xfrm>
                <a:off x="1559851" y="1581374"/>
                <a:ext cx="9542032" cy="1344706"/>
              </a:xfrm>
              <a:prstGeom prst="wedgeRoundRectCallout">
                <a:avLst>
                  <a:gd name="adj1" fmla="val -37118"/>
                  <a:gd name="adj2" fmla="val 69600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Nếu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chứa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dấu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ngoặc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cs typeface="Arial" pitchFamily="34" charset="0"/>
                      </a:rPr>
                      <m:t>,  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,  </m:t>
                    </m:r>
                    <m:r>
                      <a:rPr lang="en-US" sz="2800" i="1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{ }</m:t>
                    </m:r>
                  </m:oMath>
                </a14:m>
                <a:r>
                  <a:rPr lang="en-US" sz="2800" dirty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28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thì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thứ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tự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thực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hiện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như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→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→{ }</m:t>
                    </m:r>
                  </m:oMath>
                </a14:m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Speech Bubble: Rectangle with Corners Rounded 58">
                <a:extLst>
                  <a:ext uri="{FF2B5EF4-FFF2-40B4-BE49-F238E27FC236}">
                    <a16:creationId xmlns:a16="http://schemas.microsoft.com/office/drawing/2014/main" xmlns="" id="{63193FE6-CF2A-4312-81FB-22CCAC8F73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851" y="1581374"/>
                <a:ext cx="9542032" cy="1344706"/>
              </a:xfrm>
              <a:prstGeom prst="wedgeRoundRectCallout">
                <a:avLst>
                  <a:gd name="adj1" fmla="val -37118"/>
                  <a:gd name="adj2" fmla="val 69600"/>
                  <a:gd name="adj3" fmla="val 16667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 w="28575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04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977046" y="1285753"/>
            <a:ext cx="2689375" cy="1170029"/>
            <a:chOff x="3963858" y="3654899"/>
            <a:chExt cx="2689375" cy="1170029"/>
          </a:xfrm>
        </p:grpSpPr>
        <p:sp>
          <p:nvSpPr>
            <p:cNvPr id="34" name="TextBox 33"/>
            <p:cNvSpPr txBox="1"/>
            <p:nvPr/>
          </p:nvSpPr>
          <p:spPr>
            <a:xfrm>
              <a:off x="4470463" y="4084479"/>
              <a:ext cx="1962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VÍ DỤ 5</a:t>
              </a:r>
              <a:endParaRPr lang="en-US" sz="3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Shape 786"/>
            <p:cNvSpPr/>
            <p:nvPr/>
          </p:nvSpPr>
          <p:spPr>
            <a:xfrm>
              <a:off x="3963858" y="3654899"/>
              <a:ext cx="2689375" cy="1170029"/>
            </a:xfrm>
            <a:custGeom>
              <a:avLst/>
              <a:gdLst/>
              <a:ahLst/>
              <a:cxnLst/>
              <a:rect l="0" t="0" r="0" b="0"/>
              <a:pathLst>
                <a:path w="19978" h="12216" extrusionOk="0">
                  <a:moveTo>
                    <a:pt x="8128" y="560"/>
                  </a:moveTo>
                  <a:lnTo>
                    <a:pt x="8517" y="609"/>
                  </a:lnTo>
                  <a:lnTo>
                    <a:pt x="8055" y="925"/>
                  </a:lnTo>
                  <a:lnTo>
                    <a:pt x="7617" y="1193"/>
                  </a:lnTo>
                  <a:lnTo>
                    <a:pt x="7422" y="1339"/>
                  </a:lnTo>
                  <a:lnTo>
                    <a:pt x="7325" y="1436"/>
                  </a:lnTo>
                  <a:lnTo>
                    <a:pt x="7252" y="1534"/>
                  </a:lnTo>
                  <a:lnTo>
                    <a:pt x="7252" y="1582"/>
                  </a:lnTo>
                  <a:lnTo>
                    <a:pt x="7252" y="1655"/>
                  </a:lnTo>
                  <a:lnTo>
                    <a:pt x="7300" y="1680"/>
                  </a:lnTo>
                  <a:lnTo>
                    <a:pt x="7349" y="1704"/>
                  </a:lnTo>
                  <a:lnTo>
                    <a:pt x="7471" y="1704"/>
                  </a:lnTo>
                  <a:lnTo>
                    <a:pt x="7592" y="1680"/>
                  </a:lnTo>
                  <a:lnTo>
                    <a:pt x="7836" y="1582"/>
                  </a:lnTo>
                  <a:lnTo>
                    <a:pt x="8055" y="1436"/>
                  </a:lnTo>
                  <a:lnTo>
                    <a:pt x="8274" y="1315"/>
                  </a:lnTo>
                  <a:lnTo>
                    <a:pt x="8711" y="1023"/>
                  </a:lnTo>
                  <a:lnTo>
                    <a:pt x="9149" y="731"/>
                  </a:lnTo>
                  <a:lnTo>
                    <a:pt x="9393" y="828"/>
                  </a:lnTo>
                  <a:lnTo>
                    <a:pt x="9660" y="925"/>
                  </a:lnTo>
                  <a:lnTo>
                    <a:pt x="9320" y="1071"/>
                  </a:lnTo>
                  <a:lnTo>
                    <a:pt x="9003" y="1217"/>
                  </a:lnTo>
                  <a:lnTo>
                    <a:pt x="8736" y="1339"/>
                  </a:lnTo>
                  <a:lnTo>
                    <a:pt x="8492" y="1509"/>
                  </a:lnTo>
                  <a:lnTo>
                    <a:pt x="8371" y="1607"/>
                  </a:lnTo>
                  <a:lnTo>
                    <a:pt x="8274" y="1728"/>
                  </a:lnTo>
                  <a:lnTo>
                    <a:pt x="8201" y="1850"/>
                  </a:lnTo>
                  <a:lnTo>
                    <a:pt x="8152" y="1996"/>
                  </a:lnTo>
                  <a:lnTo>
                    <a:pt x="8152" y="2045"/>
                  </a:lnTo>
                  <a:lnTo>
                    <a:pt x="8176" y="2045"/>
                  </a:lnTo>
                  <a:lnTo>
                    <a:pt x="8201" y="2069"/>
                  </a:lnTo>
                  <a:lnTo>
                    <a:pt x="8225" y="2069"/>
                  </a:lnTo>
                  <a:lnTo>
                    <a:pt x="8492" y="1947"/>
                  </a:lnTo>
                  <a:lnTo>
                    <a:pt x="8711" y="1801"/>
                  </a:lnTo>
                  <a:lnTo>
                    <a:pt x="8955" y="1680"/>
                  </a:lnTo>
                  <a:lnTo>
                    <a:pt x="9198" y="1558"/>
                  </a:lnTo>
                  <a:lnTo>
                    <a:pt x="9417" y="1485"/>
                  </a:lnTo>
                  <a:lnTo>
                    <a:pt x="9660" y="1412"/>
                  </a:lnTo>
                  <a:lnTo>
                    <a:pt x="9904" y="1339"/>
                  </a:lnTo>
                  <a:lnTo>
                    <a:pt x="10123" y="1266"/>
                  </a:lnTo>
                  <a:lnTo>
                    <a:pt x="10463" y="1558"/>
                  </a:lnTo>
                  <a:lnTo>
                    <a:pt x="10269" y="1582"/>
                  </a:lnTo>
                  <a:lnTo>
                    <a:pt x="10050" y="1631"/>
                  </a:lnTo>
                  <a:lnTo>
                    <a:pt x="9660" y="1777"/>
                  </a:lnTo>
                  <a:lnTo>
                    <a:pt x="9490" y="1874"/>
                  </a:lnTo>
                  <a:lnTo>
                    <a:pt x="9295" y="1947"/>
                  </a:lnTo>
                  <a:lnTo>
                    <a:pt x="9101" y="2045"/>
                  </a:lnTo>
                  <a:lnTo>
                    <a:pt x="8955" y="2191"/>
                  </a:lnTo>
                  <a:lnTo>
                    <a:pt x="8930" y="2239"/>
                  </a:lnTo>
                  <a:lnTo>
                    <a:pt x="8930" y="2264"/>
                  </a:lnTo>
                  <a:lnTo>
                    <a:pt x="8930" y="2337"/>
                  </a:lnTo>
                  <a:lnTo>
                    <a:pt x="9003" y="2410"/>
                  </a:lnTo>
                  <a:lnTo>
                    <a:pt x="9076" y="2410"/>
                  </a:lnTo>
                  <a:lnTo>
                    <a:pt x="9320" y="2361"/>
                  </a:lnTo>
                  <a:lnTo>
                    <a:pt x="9539" y="2288"/>
                  </a:lnTo>
                  <a:lnTo>
                    <a:pt x="9977" y="2093"/>
                  </a:lnTo>
                  <a:lnTo>
                    <a:pt x="10147" y="2045"/>
                  </a:lnTo>
                  <a:lnTo>
                    <a:pt x="10317" y="1947"/>
                  </a:lnTo>
                  <a:lnTo>
                    <a:pt x="10463" y="1850"/>
                  </a:lnTo>
                  <a:lnTo>
                    <a:pt x="10585" y="1704"/>
                  </a:lnTo>
                  <a:lnTo>
                    <a:pt x="10804" y="1972"/>
                  </a:lnTo>
                  <a:lnTo>
                    <a:pt x="10390" y="2191"/>
                  </a:lnTo>
                  <a:lnTo>
                    <a:pt x="10196" y="2288"/>
                  </a:lnTo>
                  <a:lnTo>
                    <a:pt x="10001" y="2385"/>
                  </a:lnTo>
                  <a:lnTo>
                    <a:pt x="9904" y="2434"/>
                  </a:lnTo>
                  <a:lnTo>
                    <a:pt x="9831" y="2507"/>
                  </a:lnTo>
                  <a:lnTo>
                    <a:pt x="9758" y="2604"/>
                  </a:lnTo>
                  <a:lnTo>
                    <a:pt x="9709" y="2702"/>
                  </a:lnTo>
                  <a:lnTo>
                    <a:pt x="9709" y="2726"/>
                  </a:lnTo>
                  <a:lnTo>
                    <a:pt x="9733" y="2750"/>
                  </a:lnTo>
                  <a:lnTo>
                    <a:pt x="9782" y="2775"/>
                  </a:lnTo>
                  <a:lnTo>
                    <a:pt x="10001" y="2775"/>
                  </a:lnTo>
                  <a:lnTo>
                    <a:pt x="10220" y="2702"/>
                  </a:lnTo>
                  <a:lnTo>
                    <a:pt x="10634" y="2507"/>
                  </a:lnTo>
                  <a:lnTo>
                    <a:pt x="10853" y="2434"/>
                  </a:lnTo>
                  <a:lnTo>
                    <a:pt x="11072" y="2361"/>
                  </a:lnTo>
                  <a:lnTo>
                    <a:pt x="11096" y="2361"/>
                  </a:lnTo>
                  <a:lnTo>
                    <a:pt x="11145" y="2458"/>
                  </a:lnTo>
                  <a:lnTo>
                    <a:pt x="10926" y="2556"/>
                  </a:lnTo>
                  <a:lnTo>
                    <a:pt x="10707" y="2677"/>
                  </a:lnTo>
                  <a:lnTo>
                    <a:pt x="10269" y="2945"/>
                  </a:lnTo>
                  <a:lnTo>
                    <a:pt x="10244" y="2994"/>
                  </a:lnTo>
                  <a:lnTo>
                    <a:pt x="10244" y="3042"/>
                  </a:lnTo>
                  <a:lnTo>
                    <a:pt x="10269" y="3067"/>
                  </a:lnTo>
                  <a:lnTo>
                    <a:pt x="10317" y="3091"/>
                  </a:lnTo>
                  <a:lnTo>
                    <a:pt x="10561" y="3067"/>
                  </a:lnTo>
                  <a:lnTo>
                    <a:pt x="10804" y="2994"/>
                  </a:lnTo>
                  <a:lnTo>
                    <a:pt x="11047" y="2896"/>
                  </a:lnTo>
                  <a:lnTo>
                    <a:pt x="11291" y="2775"/>
                  </a:lnTo>
                  <a:lnTo>
                    <a:pt x="11388" y="3091"/>
                  </a:lnTo>
                  <a:lnTo>
                    <a:pt x="11291" y="3091"/>
                  </a:lnTo>
                  <a:lnTo>
                    <a:pt x="11218" y="3115"/>
                  </a:lnTo>
                  <a:lnTo>
                    <a:pt x="11047" y="3164"/>
                  </a:lnTo>
                  <a:lnTo>
                    <a:pt x="10853" y="3286"/>
                  </a:lnTo>
                  <a:lnTo>
                    <a:pt x="10780" y="3334"/>
                  </a:lnTo>
                  <a:lnTo>
                    <a:pt x="10707" y="3432"/>
                  </a:lnTo>
                  <a:lnTo>
                    <a:pt x="10707" y="3505"/>
                  </a:lnTo>
                  <a:lnTo>
                    <a:pt x="10731" y="3553"/>
                  </a:lnTo>
                  <a:lnTo>
                    <a:pt x="10780" y="3602"/>
                  </a:lnTo>
                  <a:lnTo>
                    <a:pt x="10828" y="3602"/>
                  </a:lnTo>
                  <a:lnTo>
                    <a:pt x="10999" y="3553"/>
                  </a:lnTo>
                  <a:lnTo>
                    <a:pt x="11169" y="3505"/>
                  </a:lnTo>
                  <a:lnTo>
                    <a:pt x="11339" y="3456"/>
                  </a:lnTo>
                  <a:lnTo>
                    <a:pt x="11412" y="3432"/>
                  </a:lnTo>
                  <a:lnTo>
                    <a:pt x="11461" y="3383"/>
                  </a:lnTo>
                  <a:lnTo>
                    <a:pt x="11534" y="3602"/>
                  </a:lnTo>
                  <a:lnTo>
                    <a:pt x="11461" y="3626"/>
                  </a:lnTo>
                  <a:lnTo>
                    <a:pt x="11388" y="3675"/>
                  </a:lnTo>
                  <a:lnTo>
                    <a:pt x="11291" y="3724"/>
                  </a:lnTo>
                  <a:lnTo>
                    <a:pt x="11193" y="3772"/>
                  </a:lnTo>
                  <a:lnTo>
                    <a:pt x="11193" y="3821"/>
                  </a:lnTo>
                  <a:lnTo>
                    <a:pt x="11193" y="3845"/>
                  </a:lnTo>
                  <a:lnTo>
                    <a:pt x="11291" y="3894"/>
                  </a:lnTo>
                  <a:lnTo>
                    <a:pt x="11412" y="3943"/>
                  </a:lnTo>
                  <a:lnTo>
                    <a:pt x="11534" y="3943"/>
                  </a:lnTo>
                  <a:lnTo>
                    <a:pt x="11631" y="3894"/>
                  </a:lnTo>
                  <a:lnTo>
                    <a:pt x="11680" y="3967"/>
                  </a:lnTo>
                  <a:lnTo>
                    <a:pt x="11777" y="4016"/>
                  </a:lnTo>
                  <a:lnTo>
                    <a:pt x="11850" y="4040"/>
                  </a:lnTo>
                  <a:lnTo>
                    <a:pt x="11948" y="4040"/>
                  </a:lnTo>
                  <a:lnTo>
                    <a:pt x="12021" y="4016"/>
                  </a:lnTo>
                  <a:lnTo>
                    <a:pt x="12094" y="3967"/>
                  </a:lnTo>
                  <a:lnTo>
                    <a:pt x="12142" y="3894"/>
                  </a:lnTo>
                  <a:lnTo>
                    <a:pt x="12142" y="3797"/>
                  </a:lnTo>
                  <a:lnTo>
                    <a:pt x="12069" y="3359"/>
                  </a:lnTo>
                  <a:lnTo>
                    <a:pt x="11972" y="2945"/>
                  </a:lnTo>
                  <a:lnTo>
                    <a:pt x="12240" y="2726"/>
                  </a:lnTo>
                  <a:lnTo>
                    <a:pt x="12507" y="2531"/>
                  </a:lnTo>
                  <a:lnTo>
                    <a:pt x="12653" y="2458"/>
                  </a:lnTo>
                  <a:lnTo>
                    <a:pt x="12824" y="2410"/>
                  </a:lnTo>
                  <a:lnTo>
                    <a:pt x="12994" y="2361"/>
                  </a:lnTo>
                  <a:lnTo>
                    <a:pt x="13164" y="2337"/>
                  </a:lnTo>
                  <a:lnTo>
                    <a:pt x="13383" y="2337"/>
                  </a:lnTo>
                  <a:lnTo>
                    <a:pt x="13627" y="2385"/>
                  </a:lnTo>
                  <a:lnTo>
                    <a:pt x="13481" y="2458"/>
                  </a:lnTo>
                  <a:lnTo>
                    <a:pt x="13359" y="2556"/>
                  </a:lnTo>
                  <a:lnTo>
                    <a:pt x="13262" y="2702"/>
                  </a:lnTo>
                  <a:lnTo>
                    <a:pt x="13237" y="2775"/>
                  </a:lnTo>
                  <a:lnTo>
                    <a:pt x="13213" y="2848"/>
                  </a:lnTo>
                  <a:lnTo>
                    <a:pt x="13213" y="2896"/>
                  </a:lnTo>
                  <a:lnTo>
                    <a:pt x="13237" y="2921"/>
                  </a:lnTo>
                  <a:lnTo>
                    <a:pt x="13286" y="2945"/>
                  </a:lnTo>
                  <a:lnTo>
                    <a:pt x="13310" y="2921"/>
                  </a:lnTo>
                  <a:lnTo>
                    <a:pt x="13602" y="2750"/>
                  </a:lnTo>
                  <a:lnTo>
                    <a:pt x="13870" y="2604"/>
                  </a:lnTo>
                  <a:lnTo>
                    <a:pt x="14065" y="2507"/>
                  </a:lnTo>
                  <a:lnTo>
                    <a:pt x="14308" y="2629"/>
                  </a:lnTo>
                  <a:lnTo>
                    <a:pt x="14551" y="2750"/>
                  </a:lnTo>
                  <a:lnTo>
                    <a:pt x="14405" y="2775"/>
                  </a:lnTo>
                  <a:lnTo>
                    <a:pt x="14259" y="2823"/>
                  </a:lnTo>
                  <a:lnTo>
                    <a:pt x="14113" y="2872"/>
                  </a:lnTo>
                  <a:lnTo>
                    <a:pt x="13967" y="2945"/>
                  </a:lnTo>
                  <a:lnTo>
                    <a:pt x="13846" y="3018"/>
                  </a:lnTo>
                  <a:lnTo>
                    <a:pt x="13724" y="3115"/>
                  </a:lnTo>
                  <a:lnTo>
                    <a:pt x="13627" y="3213"/>
                  </a:lnTo>
                  <a:lnTo>
                    <a:pt x="13554" y="3310"/>
                  </a:lnTo>
                  <a:lnTo>
                    <a:pt x="13554" y="3359"/>
                  </a:lnTo>
                  <a:lnTo>
                    <a:pt x="13554" y="3407"/>
                  </a:lnTo>
                  <a:lnTo>
                    <a:pt x="13602" y="3456"/>
                  </a:lnTo>
                  <a:lnTo>
                    <a:pt x="13651" y="3480"/>
                  </a:lnTo>
                  <a:lnTo>
                    <a:pt x="13797" y="3456"/>
                  </a:lnTo>
                  <a:lnTo>
                    <a:pt x="13943" y="3407"/>
                  </a:lnTo>
                  <a:lnTo>
                    <a:pt x="14211" y="3286"/>
                  </a:lnTo>
                  <a:lnTo>
                    <a:pt x="14381" y="3237"/>
                  </a:lnTo>
                  <a:lnTo>
                    <a:pt x="14527" y="3188"/>
                  </a:lnTo>
                  <a:lnTo>
                    <a:pt x="14697" y="3140"/>
                  </a:lnTo>
                  <a:lnTo>
                    <a:pt x="14843" y="3091"/>
                  </a:lnTo>
                  <a:lnTo>
                    <a:pt x="14892" y="3067"/>
                  </a:lnTo>
                  <a:lnTo>
                    <a:pt x="14916" y="3018"/>
                  </a:lnTo>
                  <a:lnTo>
                    <a:pt x="15038" y="3140"/>
                  </a:lnTo>
                  <a:lnTo>
                    <a:pt x="14770" y="3213"/>
                  </a:lnTo>
                  <a:lnTo>
                    <a:pt x="14551" y="3261"/>
                  </a:lnTo>
                  <a:lnTo>
                    <a:pt x="14332" y="3359"/>
                  </a:lnTo>
                  <a:lnTo>
                    <a:pt x="14211" y="3432"/>
                  </a:lnTo>
                  <a:lnTo>
                    <a:pt x="14113" y="3505"/>
                  </a:lnTo>
                  <a:lnTo>
                    <a:pt x="14040" y="3578"/>
                  </a:lnTo>
                  <a:lnTo>
                    <a:pt x="13992" y="3675"/>
                  </a:lnTo>
                  <a:lnTo>
                    <a:pt x="13967" y="3748"/>
                  </a:lnTo>
                  <a:lnTo>
                    <a:pt x="13992" y="3821"/>
                  </a:lnTo>
                  <a:lnTo>
                    <a:pt x="14040" y="3845"/>
                  </a:lnTo>
                  <a:lnTo>
                    <a:pt x="14113" y="3845"/>
                  </a:lnTo>
                  <a:lnTo>
                    <a:pt x="14551" y="3724"/>
                  </a:lnTo>
                  <a:lnTo>
                    <a:pt x="14989" y="3602"/>
                  </a:lnTo>
                  <a:lnTo>
                    <a:pt x="15184" y="3578"/>
                  </a:lnTo>
                  <a:lnTo>
                    <a:pt x="15379" y="3505"/>
                  </a:lnTo>
                  <a:lnTo>
                    <a:pt x="15452" y="3602"/>
                  </a:lnTo>
                  <a:lnTo>
                    <a:pt x="15208" y="3675"/>
                  </a:lnTo>
                  <a:lnTo>
                    <a:pt x="15014" y="3748"/>
                  </a:lnTo>
                  <a:lnTo>
                    <a:pt x="14843" y="3845"/>
                  </a:lnTo>
                  <a:lnTo>
                    <a:pt x="14673" y="3967"/>
                  </a:lnTo>
                  <a:lnTo>
                    <a:pt x="14503" y="4089"/>
                  </a:lnTo>
                  <a:lnTo>
                    <a:pt x="14478" y="4113"/>
                  </a:lnTo>
                  <a:lnTo>
                    <a:pt x="14478" y="4162"/>
                  </a:lnTo>
                  <a:lnTo>
                    <a:pt x="14503" y="4210"/>
                  </a:lnTo>
                  <a:lnTo>
                    <a:pt x="14551" y="4259"/>
                  </a:lnTo>
                  <a:lnTo>
                    <a:pt x="14600" y="4259"/>
                  </a:lnTo>
                  <a:lnTo>
                    <a:pt x="15452" y="4016"/>
                  </a:lnTo>
                  <a:lnTo>
                    <a:pt x="15671" y="3967"/>
                  </a:lnTo>
                  <a:lnTo>
                    <a:pt x="15768" y="4186"/>
                  </a:lnTo>
                  <a:lnTo>
                    <a:pt x="15549" y="4259"/>
                  </a:lnTo>
                  <a:lnTo>
                    <a:pt x="15330" y="4332"/>
                  </a:lnTo>
                  <a:lnTo>
                    <a:pt x="15111" y="4429"/>
                  </a:lnTo>
                  <a:lnTo>
                    <a:pt x="14916" y="4551"/>
                  </a:lnTo>
                  <a:lnTo>
                    <a:pt x="14892" y="4600"/>
                  </a:lnTo>
                  <a:lnTo>
                    <a:pt x="14916" y="4648"/>
                  </a:lnTo>
                  <a:lnTo>
                    <a:pt x="14941" y="4697"/>
                  </a:lnTo>
                  <a:lnTo>
                    <a:pt x="15014" y="4697"/>
                  </a:lnTo>
                  <a:lnTo>
                    <a:pt x="15354" y="4624"/>
                  </a:lnTo>
                  <a:lnTo>
                    <a:pt x="15719" y="4551"/>
                  </a:lnTo>
                  <a:lnTo>
                    <a:pt x="15500" y="4648"/>
                  </a:lnTo>
                  <a:lnTo>
                    <a:pt x="15281" y="4746"/>
                  </a:lnTo>
                  <a:lnTo>
                    <a:pt x="15257" y="4770"/>
                  </a:lnTo>
                  <a:lnTo>
                    <a:pt x="15233" y="4819"/>
                  </a:lnTo>
                  <a:lnTo>
                    <a:pt x="15233" y="4867"/>
                  </a:lnTo>
                  <a:lnTo>
                    <a:pt x="15281" y="4940"/>
                  </a:lnTo>
                  <a:lnTo>
                    <a:pt x="15354" y="4940"/>
                  </a:lnTo>
                  <a:lnTo>
                    <a:pt x="15841" y="4867"/>
                  </a:lnTo>
                  <a:lnTo>
                    <a:pt x="15841" y="4989"/>
                  </a:lnTo>
                  <a:lnTo>
                    <a:pt x="15695" y="5013"/>
                  </a:lnTo>
                  <a:lnTo>
                    <a:pt x="15598" y="5038"/>
                  </a:lnTo>
                  <a:lnTo>
                    <a:pt x="15525" y="5086"/>
                  </a:lnTo>
                  <a:lnTo>
                    <a:pt x="15379" y="5208"/>
                  </a:lnTo>
                  <a:lnTo>
                    <a:pt x="15354" y="5281"/>
                  </a:lnTo>
                  <a:lnTo>
                    <a:pt x="15379" y="5330"/>
                  </a:lnTo>
                  <a:lnTo>
                    <a:pt x="15427" y="5378"/>
                  </a:lnTo>
                  <a:lnTo>
                    <a:pt x="15476" y="5378"/>
                  </a:lnTo>
                  <a:lnTo>
                    <a:pt x="15622" y="5354"/>
                  </a:lnTo>
                  <a:lnTo>
                    <a:pt x="15768" y="5378"/>
                  </a:lnTo>
                  <a:lnTo>
                    <a:pt x="15768" y="5427"/>
                  </a:lnTo>
                  <a:lnTo>
                    <a:pt x="15768" y="5524"/>
                  </a:lnTo>
                  <a:lnTo>
                    <a:pt x="15792" y="5622"/>
                  </a:lnTo>
                  <a:lnTo>
                    <a:pt x="15865" y="5695"/>
                  </a:lnTo>
                  <a:lnTo>
                    <a:pt x="15938" y="5768"/>
                  </a:lnTo>
                  <a:lnTo>
                    <a:pt x="16036" y="5792"/>
                  </a:lnTo>
                  <a:lnTo>
                    <a:pt x="16133" y="5792"/>
                  </a:lnTo>
                  <a:lnTo>
                    <a:pt x="16206" y="5768"/>
                  </a:lnTo>
                  <a:lnTo>
                    <a:pt x="16279" y="5695"/>
                  </a:lnTo>
                  <a:lnTo>
                    <a:pt x="16328" y="5695"/>
                  </a:lnTo>
                  <a:lnTo>
                    <a:pt x="16619" y="5622"/>
                  </a:lnTo>
                  <a:lnTo>
                    <a:pt x="16911" y="5597"/>
                  </a:lnTo>
                  <a:lnTo>
                    <a:pt x="17179" y="5597"/>
                  </a:lnTo>
                  <a:lnTo>
                    <a:pt x="17422" y="5646"/>
                  </a:lnTo>
                  <a:lnTo>
                    <a:pt x="17276" y="5695"/>
                  </a:lnTo>
                  <a:lnTo>
                    <a:pt x="17106" y="5768"/>
                  </a:lnTo>
                  <a:lnTo>
                    <a:pt x="16936" y="5865"/>
                  </a:lnTo>
                  <a:lnTo>
                    <a:pt x="16814" y="5987"/>
                  </a:lnTo>
                  <a:lnTo>
                    <a:pt x="16765" y="6060"/>
                  </a:lnTo>
                  <a:lnTo>
                    <a:pt x="16717" y="6133"/>
                  </a:lnTo>
                  <a:lnTo>
                    <a:pt x="16717" y="6206"/>
                  </a:lnTo>
                  <a:lnTo>
                    <a:pt x="16765" y="6279"/>
                  </a:lnTo>
                  <a:lnTo>
                    <a:pt x="16838" y="6303"/>
                  </a:lnTo>
                  <a:lnTo>
                    <a:pt x="16911" y="6279"/>
                  </a:lnTo>
                  <a:lnTo>
                    <a:pt x="17179" y="6157"/>
                  </a:lnTo>
                  <a:lnTo>
                    <a:pt x="17447" y="6060"/>
                  </a:lnTo>
                  <a:lnTo>
                    <a:pt x="17739" y="6011"/>
                  </a:lnTo>
                  <a:lnTo>
                    <a:pt x="17909" y="5962"/>
                  </a:lnTo>
                  <a:lnTo>
                    <a:pt x="18031" y="5914"/>
                  </a:lnTo>
                  <a:lnTo>
                    <a:pt x="18298" y="6133"/>
                  </a:lnTo>
                  <a:lnTo>
                    <a:pt x="18152" y="6181"/>
                  </a:lnTo>
                  <a:lnTo>
                    <a:pt x="17933" y="6254"/>
                  </a:lnTo>
                  <a:lnTo>
                    <a:pt x="17739" y="6352"/>
                  </a:lnTo>
                  <a:lnTo>
                    <a:pt x="17544" y="6473"/>
                  </a:lnTo>
                  <a:lnTo>
                    <a:pt x="17349" y="6595"/>
                  </a:lnTo>
                  <a:lnTo>
                    <a:pt x="17325" y="6668"/>
                  </a:lnTo>
                  <a:lnTo>
                    <a:pt x="17325" y="6741"/>
                  </a:lnTo>
                  <a:lnTo>
                    <a:pt x="17374" y="6790"/>
                  </a:lnTo>
                  <a:lnTo>
                    <a:pt x="17422" y="6814"/>
                  </a:lnTo>
                  <a:lnTo>
                    <a:pt x="17641" y="6765"/>
                  </a:lnTo>
                  <a:lnTo>
                    <a:pt x="17860" y="6717"/>
                  </a:lnTo>
                  <a:lnTo>
                    <a:pt x="18274" y="6595"/>
                  </a:lnTo>
                  <a:lnTo>
                    <a:pt x="18639" y="6473"/>
                  </a:lnTo>
                  <a:lnTo>
                    <a:pt x="18761" y="6644"/>
                  </a:lnTo>
                  <a:lnTo>
                    <a:pt x="18493" y="6717"/>
                  </a:lnTo>
                  <a:lnTo>
                    <a:pt x="18250" y="6814"/>
                  </a:lnTo>
                  <a:lnTo>
                    <a:pt x="18006" y="6960"/>
                  </a:lnTo>
                  <a:lnTo>
                    <a:pt x="17812" y="7130"/>
                  </a:lnTo>
                  <a:lnTo>
                    <a:pt x="17787" y="7155"/>
                  </a:lnTo>
                  <a:lnTo>
                    <a:pt x="17787" y="7179"/>
                  </a:lnTo>
                  <a:lnTo>
                    <a:pt x="17812" y="7252"/>
                  </a:lnTo>
                  <a:lnTo>
                    <a:pt x="17860" y="7276"/>
                  </a:lnTo>
                  <a:lnTo>
                    <a:pt x="17933" y="7276"/>
                  </a:lnTo>
                  <a:lnTo>
                    <a:pt x="18177" y="7179"/>
                  </a:lnTo>
                  <a:lnTo>
                    <a:pt x="18444" y="7130"/>
                  </a:lnTo>
                  <a:lnTo>
                    <a:pt x="18955" y="7033"/>
                  </a:lnTo>
                  <a:lnTo>
                    <a:pt x="19004" y="7106"/>
                  </a:lnTo>
                  <a:lnTo>
                    <a:pt x="18785" y="7155"/>
                  </a:lnTo>
                  <a:lnTo>
                    <a:pt x="18566" y="7203"/>
                  </a:lnTo>
                  <a:lnTo>
                    <a:pt x="18371" y="7301"/>
                  </a:lnTo>
                  <a:lnTo>
                    <a:pt x="18177" y="7398"/>
                  </a:lnTo>
                  <a:lnTo>
                    <a:pt x="18177" y="7447"/>
                  </a:lnTo>
                  <a:lnTo>
                    <a:pt x="18177" y="7471"/>
                  </a:lnTo>
                  <a:lnTo>
                    <a:pt x="18201" y="7471"/>
                  </a:lnTo>
                  <a:lnTo>
                    <a:pt x="18396" y="7495"/>
                  </a:lnTo>
                  <a:lnTo>
                    <a:pt x="18590" y="7495"/>
                  </a:lnTo>
                  <a:lnTo>
                    <a:pt x="18955" y="7447"/>
                  </a:lnTo>
                  <a:lnTo>
                    <a:pt x="19126" y="7422"/>
                  </a:lnTo>
                  <a:lnTo>
                    <a:pt x="19174" y="7544"/>
                  </a:lnTo>
                  <a:lnTo>
                    <a:pt x="18980" y="7568"/>
                  </a:lnTo>
                  <a:lnTo>
                    <a:pt x="18761" y="7617"/>
                  </a:lnTo>
                  <a:lnTo>
                    <a:pt x="18444" y="7714"/>
                  </a:lnTo>
                  <a:lnTo>
                    <a:pt x="18396" y="7763"/>
                  </a:lnTo>
                  <a:lnTo>
                    <a:pt x="18371" y="7836"/>
                  </a:lnTo>
                  <a:lnTo>
                    <a:pt x="18371" y="7909"/>
                  </a:lnTo>
                  <a:lnTo>
                    <a:pt x="18396" y="7933"/>
                  </a:lnTo>
                  <a:lnTo>
                    <a:pt x="18444" y="7957"/>
                  </a:lnTo>
                  <a:lnTo>
                    <a:pt x="18809" y="7982"/>
                  </a:lnTo>
                  <a:lnTo>
                    <a:pt x="19296" y="7982"/>
                  </a:lnTo>
                  <a:lnTo>
                    <a:pt x="19320" y="8201"/>
                  </a:lnTo>
                  <a:lnTo>
                    <a:pt x="19272" y="8201"/>
                  </a:lnTo>
                  <a:lnTo>
                    <a:pt x="19101" y="8176"/>
                  </a:lnTo>
                  <a:lnTo>
                    <a:pt x="18907" y="8201"/>
                  </a:lnTo>
                  <a:lnTo>
                    <a:pt x="18736" y="8225"/>
                  </a:lnTo>
                  <a:lnTo>
                    <a:pt x="18566" y="8274"/>
                  </a:lnTo>
                  <a:lnTo>
                    <a:pt x="18542" y="8298"/>
                  </a:lnTo>
                  <a:lnTo>
                    <a:pt x="18517" y="8322"/>
                  </a:lnTo>
                  <a:lnTo>
                    <a:pt x="18493" y="8420"/>
                  </a:lnTo>
                  <a:lnTo>
                    <a:pt x="18542" y="8468"/>
                  </a:lnTo>
                  <a:lnTo>
                    <a:pt x="18566" y="8493"/>
                  </a:lnTo>
                  <a:lnTo>
                    <a:pt x="18907" y="8493"/>
                  </a:lnTo>
                  <a:lnTo>
                    <a:pt x="19223" y="8517"/>
                  </a:lnTo>
                  <a:lnTo>
                    <a:pt x="19345" y="8541"/>
                  </a:lnTo>
                  <a:lnTo>
                    <a:pt x="19345" y="8833"/>
                  </a:lnTo>
                  <a:lnTo>
                    <a:pt x="19199" y="8785"/>
                  </a:lnTo>
                  <a:lnTo>
                    <a:pt x="18882" y="8785"/>
                  </a:lnTo>
                  <a:lnTo>
                    <a:pt x="18736" y="8809"/>
                  </a:lnTo>
                  <a:lnTo>
                    <a:pt x="18688" y="8833"/>
                  </a:lnTo>
                  <a:lnTo>
                    <a:pt x="18663" y="8858"/>
                  </a:lnTo>
                  <a:lnTo>
                    <a:pt x="18663" y="8931"/>
                  </a:lnTo>
                  <a:lnTo>
                    <a:pt x="18688" y="9004"/>
                  </a:lnTo>
                  <a:lnTo>
                    <a:pt x="18712" y="9004"/>
                  </a:lnTo>
                  <a:lnTo>
                    <a:pt x="18761" y="9028"/>
                  </a:lnTo>
                  <a:lnTo>
                    <a:pt x="18882" y="9028"/>
                  </a:lnTo>
                  <a:lnTo>
                    <a:pt x="19028" y="9077"/>
                  </a:lnTo>
                  <a:lnTo>
                    <a:pt x="19150" y="9125"/>
                  </a:lnTo>
                  <a:lnTo>
                    <a:pt x="19296" y="9174"/>
                  </a:lnTo>
                  <a:lnTo>
                    <a:pt x="19199" y="9466"/>
                  </a:lnTo>
                  <a:lnTo>
                    <a:pt x="18980" y="9417"/>
                  </a:lnTo>
                  <a:lnTo>
                    <a:pt x="18736" y="9417"/>
                  </a:lnTo>
                  <a:lnTo>
                    <a:pt x="18688" y="9442"/>
                  </a:lnTo>
                  <a:lnTo>
                    <a:pt x="18663" y="9466"/>
                  </a:lnTo>
                  <a:lnTo>
                    <a:pt x="18663" y="9515"/>
                  </a:lnTo>
                  <a:lnTo>
                    <a:pt x="18663" y="9563"/>
                  </a:lnTo>
                  <a:lnTo>
                    <a:pt x="18663" y="9612"/>
                  </a:lnTo>
                  <a:lnTo>
                    <a:pt x="18712" y="9636"/>
                  </a:lnTo>
                  <a:lnTo>
                    <a:pt x="18736" y="9661"/>
                  </a:lnTo>
                  <a:lnTo>
                    <a:pt x="18907" y="9709"/>
                  </a:lnTo>
                  <a:lnTo>
                    <a:pt x="19053" y="9758"/>
                  </a:lnTo>
                  <a:lnTo>
                    <a:pt x="18955" y="9928"/>
                  </a:lnTo>
                  <a:lnTo>
                    <a:pt x="18834" y="10099"/>
                  </a:lnTo>
                  <a:lnTo>
                    <a:pt x="18663" y="10074"/>
                  </a:lnTo>
                  <a:lnTo>
                    <a:pt x="18444" y="10074"/>
                  </a:lnTo>
                  <a:lnTo>
                    <a:pt x="18420" y="10099"/>
                  </a:lnTo>
                  <a:lnTo>
                    <a:pt x="18396" y="10172"/>
                  </a:lnTo>
                  <a:lnTo>
                    <a:pt x="18420" y="10220"/>
                  </a:lnTo>
                  <a:lnTo>
                    <a:pt x="18444" y="10245"/>
                  </a:lnTo>
                  <a:lnTo>
                    <a:pt x="18493" y="10245"/>
                  </a:lnTo>
                  <a:lnTo>
                    <a:pt x="18663" y="10269"/>
                  </a:lnTo>
                  <a:lnTo>
                    <a:pt x="18542" y="10391"/>
                  </a:lnTo>
                  <a:lnTo>
                    <a:pt x="18371" y="10512"/>
                  </a:lnTo>
                  <a:lnTo>
                    <a:pt x="18274" y="10464"/>
                  </a:lnTo>
                  <a:lnTo>
                    <a:pt x="18225" y="10439"/>
                  </a:lnTo>
                  <a:lnTo>
                    <a:pt x="18152" y="10439"/>
                  </a:lnTo>
                  <a:lnTo>
                    <a:pt x="18104" y="10488"/>
                  </a:lnTo>
                  <a:lnTo>
                    <a:pt x="18079" y="10537"/>
                  </a:lnTo>
                  <a:lnTo>
                    <a:pt x="18079" y="10610"/>
                  </a:lnTo>
                  <a:lnTo>
                    <a:pt x="18104" y="10658"/>
                  </a:lnTo>
                  <a:lnTo>
                    <a:pt x="17739" y="10829"/>
                  </a:lnTo>
                  <a:lnTo>
                    <a:pt x="17349" y="10950"/>
                  </a:lnTo>
                  <a:lnTo>
                    <a:pt x="16960" y="11023"/>
                  </a:lnTo>
                  <a:lnTo>
                    <a:pt x="16546" y="11096"/>
                  </a:lnTo>
                  <a:lnTo>
                    <a:pt x="16133" y="11121"/>
                  </a:lnTo>
                  <a:lnTo>
                    <a:pt x="15719" y="11145"/>
                  </a:lnTo>
                  <a:lnTo>
                    <a:pt x="14916" y="11169"/>
                  </a:lnTo>
                  <a:lnTo>
                    <a:pt x="13140" y="11194"/>
                  </a:lnTo>
                  <a:lnTo>
                    <a:pt x="12264" y="11242"/>
                  </a:lnTo>
                  <a:lnTo>
                    <a:pt x="11364" y="11340"/>
                  </a:lnTo>
                  <a:lnTo>
                    <a:pt x="10244" y="11461"/>
                  </a:lnTo>
                  <a:lnTo>
                    <a:pt x="9125" y="11559"/>
                  </a:lnTo>
                  <a:lnTo>
                    <a:pt x="8565" y="11583"/>
                  </a:lnTo>
                  <a:lnTo>
                    <a:pt x="8006" y="11583"/>
                  </a:lnTo>
                  <a:lnTo>
                    <a:pt x="7446" y="11559"/>
                  </a:lnTo>
                  <a:lnTo>
                    <a:pt x="6862" y="11510"/>
                  </a:lnTo>
                  <a:lnTo>
                    <a:pt x="5086" y="11364"/>
                  </a:lnTo>
                  <a:lnTo>
                    <a:pt x="4210" y="11242"/>
                  </a:lnTo>
                  <a:lnTo>
                    <a:pt x="3772" y="11169"/>
                  </a:lnTo>
                  <a:lnTo>
                    <a:pt x="3334" y="11072"/>
                  </a:lnTo>
                  <a:lnTo>
                    <a:pt x="2993" y="10999"/>
                  </a:lnTo>
                  <a:lnTo>
                    <a:pt x="2653" y="10877"/>
                  </a:lnTo>
                  <a:lnTo>
                    <a:pt x="2336" y="10756"/>
                  </a:lnTo>
                  <a:lnTo>
                    <a:pt x="2020" y="10610"/>
                  </a:lnTo>
                  <a:lnTo>
                    <a:pt x="1704" y="10439"/>
                  </a:lnTo>
                  <a:lnTo>
                    <a:pt x="1436" y="10245"/>
                  </a:lnTo>
                  <a:lnTo>
                    <a:pt x="1168" y="10001"/>
                  </a:lnTo>
                  <a:lnTo>
                    <a:pt x="949" y="9734"/>
                  </a:lnTo>
                  <a:lnTo>
                    <a:pt x="852" y="9588"/>
                  </a:lnTo>
                  <a:lnTo>
                    <a:pt x="779" y="9417"/>
                  </a:lnTo>
                  <a:lnTo>
                    <a:pt x="706" y="9271"/>
                  </a:lnTo>
                  <a:lnTo>
                    <a:pt x="657" y="9101"/>
                  </a:lnTo>
                  <a:lnTo>
                    <a:pt x="633" y="8931"/>
                  </a:lnTo>
                  <a:lnTo>
                    <a:pt x="609" y="8760"/>
                  </a:lnTo>
                  <a:lnTo>
                    <a:pt x="633" y="8420"/>
                  </a:lnTo>
                  <a:lnTo>
                    <a:pt x="682" y="8103"/>
                  </a:lnTo>
                  <a:lnTo>
                    <a:pt x="803" y="7763"/>
                  </a:lnTo>
                  <a:lnTo>
                    <a:pt x="949" y="7447"/>
                  </a:lnTo>
                  <a:lnTo>
                    <a:pt x="1120" y="7155"/>
                  </a:lnTo>
                  <a:lnTo>
                    <a:pt x="1387" y="6814"/>
                  </a:lnTo>
                  <a:lnTo>
                    <a:pt x="1679" y="6498"/>
                  </a:lnTo>
                  <a:lnTo>
                    <a:pt x="1996" y="6230"/>
                  </a:lnTo>
                  <a:lnTo>
                    <a:pt x="2336" y="5962"/>
                  </a:lnTo>
                  <a:lnTo>
                    <a:pt x="2336" y="5962"/>
                  </a:lnTo>
                  <a:lnTo>
                    <a:pt x="2117" y="6279"/>
                  </a:lnTo>
                  <a:lnTo>
                    <a:pt x="1898" y="6571"/>
                  </a:lnTo>
                  <a:lnTo>
                    <a:pt x="1874" y="6644"/>
                  </a:lnTo>
                  <a:lnTo>
                    <a:pt x="1898" y="6717"/>
                  </a:lnTo>
                  <a:lnTo>
                    <a:pt x="1947" y="6765"/>
                  </a:lnTo>
                  <a:lnTo>
                    <a:pt x="2044" y="6765"/>
                  </a:lnTo>
                  <a:lnTo>
                    <a:pt x="2117" y="6741"/>
                  </a:lnTo>
                  <a:lnTo>
                    <a:pt x="2190" y="6692"/>
                  </a:lnTo>
                  <a:lnTo>
                    <a:pt x="2336" y="6595"/>
                  </a:lnTo>
                  <a:lnTo>
                    <a:pt x="2458" y="6449"/>
                  </a:lnTo>
                  <a:lnTo>
                    <a:pt x="2555" y="6303"/>
                  </a:lnTo>
                  <a:lnTo>
                    <a:pt x="2847" y="5987"/>
                  </a:lnTo>
                  <a:lnTo>
                    <a:pt x="3164" y="5695"/>
                  </a:lnTo>
                  <a:lnTo>
                    <a:pt x="3188" y="5646"/>
                  </a:lnTo>
                  <a:lnTo>
                    <a:pt x="3212" y="5646"/>
                  </a:lnTo>
                  <a:lnTo>
                    <a:pt x="3091" y="5792"/>
                  </a:lnTo>
                  <a:lnTo>
                    <a:pt x="2847" y="6133"/>
                  </a:lnTo>
                  <a:lnTo>
                    <a:pt x="2774" y="6303"/>
                  </a:lnTo>
                  <a:lnTo>
                    <a:pt x="2677" y="6498"/>
                  </a:lnTo>
                  <a:lnTo>
                    <a:pt x="2677" y="6546"/>
                  </a:lnTo>
                  <a:lnTo>
                    <a:pt x="2726" y="6546"/>
                  </a:lnTo>
                  <a:lnTo>
                    <a:pt x="2896" y="6449"/>
                  </a:lnTo>
                  <a:lnTo>
                    <a:pt x="3066" y="6327"/>
                  </a:lnTo>
                  <a:lnTo>
                    <a:pt x="3212" y="6206"/>
                  </a:lnTo>
                  <a:lnTo>
                    <a:pt x="3334" y="6035"/>
                  </a:lnTo>
                  <a:lnTo>
                    <a:pt x="3480" y="5889"/>
                  </a:lnTo>
                  <a:lnTo>
                    <a:pt x="3626" y="5695"/>
                  </a:lnTo>
                  <a:lnTo>
                    <a:pt x="3650" y="5719"/>
                  </a:lnTo>
                  <a:lnTo>
                    <a:pt x="3699" y="5816"/>
                  </a:lnTo>
                  <a:lnTo>
                    <a:pt x="3577" y="5938"/>
                  </a:lnTo>
                  <a:lnTo>
                    <a:pt x="3456" y="6108"/>
                  </a:lnTo>
                  <a:lnTo>
                    <a:pt x="3407" y="6230"/>
                  </a:lnTo>
                  <a:lnTo>
                    <a:pt x="3407" y="6327"/>
                  </a:lnTo>
                  <a:lnTo>
                    <a:pt x="3407" y="6352"/>
                  </a:lnTo>
                  <a:lnTo>
                    <a:pt x="3456" y="6376"/>
                  </a:lnTo>
                  <a:lnTo>
                    <a:pt x="3529" y="6376"/>
                  </a:lnTo>
                  <a:lnTo>
                    <a:pt x="3626" y="6327"/>
                  </a:lnTo>
                  <a:lnTo>
                    <a:pt x="3772" y="6206"/>
                  </a:lnTo>
                  <a:lnTo>
                    <a:pt x="3869" y="6108"/>
                  </a:lnTo>
                  <a:lnTo>
                    <a:pt x="3967" y="6157"/>
                  </a:lnTo>
                  <a:lnTo>
                    <a:pt x="4064" y="6181"/>
                  </a:lnTo>
                  <a:lnTo>
                    <a:pt x="4186" y="6157"/>
                  </a:lnTo>
                  <a:lnTo>
                    <a:pt x="4283" y="6084"/>
                  </a:lnTo>
                  <a:lnTo>
                    <a:pt x="4307" y="6035"/>
                  </a:lnTo>
                  <a:lnTo>
                    <a:pt x="4307" y="5987"/>
                  </a:lnTo>
                  <a:lnTo>
                    <a:pt x="4137" y="5719"/>
                  </a:lnTo>
                  <a:lnTo>
                    <a:pt x="4015" y="5403"/>
                  </a:lnTo>
                  <a:lnTo>
                    <a:pt x="3918" y="5062"/>
                  </a:lnTo>
                  <a:lnTo>
                    <a:pt x="3845" y="4697"/>
                  </a:lnTo>
                  <a:lnTo>
                    <a:pt x="3821" y="4356"/>
                  </a:lnTo>
                  <a:lnTo>
                    <a:pt x="3821" y="3991"/>
                  </a:lnTo>
                  <a:lnTo>
                    <a:pt x="3845" y="3651"/>
                  </a:lnTo>
                  <a:lnTo>
                    <a:pt x="3894" y="3334"/>
                  </a:lnTo>
                  <a:lnTo>
                    <a:pt x="3942" y="3115"/>
                  </a:lnTo>
                  <a:lnTo>
                    <a:pt x="4015" y="2896"/>
                  </a:lnTo>
                  <a:lnTo>
                    <a:pt x="4113" y="2677"/>
                  </a:lnTo>
                  <a:lnTo>
                    <a:pt x="4210" y="2483"/>
                  </a:lnTo>
                  <a:lnTo>
                    <a:pt x="4332" y="2288"/>
                  </a:lnTo>
                  <a:lnTo>
                    <a:pt x="4478" y="2093"/>
                  </a:lnTo>
                  <a:lnTo>
                    <a:pt x="4599" y="1923"/>
                  </a:lnTo>
                  <a:lnTo>
                    <a:pt x="4770" y="1753"/>
                  </a:lnTo>
                  <a:lnTo>
                    <a:pt x="5110" y="1461"/>
                  </a:lnTo>
                  <a:lnTo>
                    <a:pt x="5475" y="1193"/>
                  </a:lnTo>
                  <a:lnTo>
                    <a:pt x="5865" y="974"/>
                  </a:lnTo>
                  <a:lnTo>
                    <a:pt x="6303" y="828"/>
                  </a:lnTo>
                  <a:lnTo>
                    <a:pt x="6716" y="706"/>
                  </a:lnTo>
                  <a:lnTo>
                    <a:pt x="7179" y="633"/>
                  </a:lnTo>
                  <a:lnTo>
                    <a:pt x="7008" y="731"/>
                  </a:lnTo>
                  <a:lnTo>
                    <a:pt x="6789" y="852"/>
                  </a:lnTo>
                  <a:lnTo>
                    <a:pt x="6546" y="998"/>
                  </a:lnTo>
                  <a:lnTo>
                    <a:pt x="6424" y="1071"/>
                  </a:lnTo>
                  <a:lnTo>
                    <a:pt x="6327" y="1169"/>
                  </a:lnTo>
                  <a:lnTo>
                    <a:pt x="6278" y="1266"/>
                  </a:lnTo>
                  <a:lnTo>
                    <a:pt x="6230" y="1363"/>
                  </a:lnTo>
                  <a:lnTo>
                    <a:pt x="6254" y="1412"/>
                  </a:lnTo>
                  <a:lnTo>
                    <a:pt x="6303" y="1461"/>
                  </a:lnTo>
                  <a:lnTo>
                    <a:pt x="6400" y="1485"/>
                  </a:lnTo>
                  <a:lnTo>
                    <a:pt x="6522" y="1461"/>
                  </a:lnTo>
                  <a:lnTo>
                    <a:pt x="6643" y="1436"/>
                  </a:lnTo>
                  <a:lnTo>
                    <a:pt x="6765" y="1363"/>
                  </a:lnTo>
                  <a:lnTo>
                    <a:pt x="7033" y="1217"/>
                  </a:lnTo>
                  <a:lnTo>
                    <a:pt x="7203" y="1096"/>
                  </a:lnTo>
                  <a:lnTo>
                    <a:pt x="7811" y="779"/>
                  </a:lnTo>
                  <a:lnTo>
                    <a:pt x="7982" y="682"/>
                  </a:lnTo>
                  <a:lnTo>
                    <a:pt x="8055" y="633"/>
                  </a:lnTo>
                  <a:lnTo>
                    <a:pt x="8128" y="560"/>
                  </a:lnTo>
                  <a:close/>
                  <a:moveTo>
                    <a:pt x="7933" y="1"/>
                  </a:moveTo>
                  <a:lnTo>
                    <a:pt x="7349" y="49"/>
                  </a:lnTo>
                  <a:lnTo>
                    <a:pt x="6789" y="147"/>
                  </a:lnTo>
                  <a:lnTo>
                    <a:pt x="6254" y="268"/>
                  </a:lnTo>
                  <a:lnTo>
                    <a:pt x="5767" y="439"/>
                  </a:lnTo>
                  <a:lnTo>
                    <a:pt x="5524" y="536"/>
                  </a:lnTo>
                  <a:lnTo>
                    <a:pt x="5281" y="658"/>
                  </a:lnTo>
                  <a:lnTo>
                    <a:pt x="5062" y="804"/>
                  </a:lnTo>
                  <a:lnTo>
                    <a:pt x="4843" y="950"/>
                  </a:lnTo>
                  <a:lnTo>
                    <a:pt x="4624" y="1120"/>
                  </a:lnTo>
                  <a:lnTo>
                    <a:pt x="4429" y="1315"/>
                  </a:lnTo>
                  <a:lnTo>
                    <a:pt x="4259" y="1509"/>
                  </a:lnTo>
                  <a:lnTo>
                    <a:pt x="4088" y="1728"/>
                  </a:lnTo>
                  <a:lnTo>
                    <a:pt x="3942" y="1947"/>
                  </a:lnTo>
                  <a:lnTo>
                    <a:pt x="3796" y="2166"/>
                  </a:lnTo>
                  <a:lnTo>
                    <a:pt x="3675" y="2410"/>
                  </a:lnTo>
                  <a:lnTo>
                    <a:pt x="3577" y="2653"/>
                  </a:lnTo>
                  <a:lnTo>
                    <a:pt x="3480" y="2896"/>
                  </a:lnTo>
                  <a:lnTo>
                    <a:pt x="3407" y="3164"/>
                  </a:lnTo>
                  <a:lnTo>
                    <a:pt x="3358" y="3407"/>
                  </a:lnTo>
                  <a:lnTo>
                    <a:pt x="3310" y="3675"/>
                  </a:lnTo>
                  <a:lnTo>
                    <a:pt x="3310" y="3870"/>
                  </a:lnTo>
                  <a:lnTo>
                    <a:pt x="3334" y="4210"/>
                  </a:lnTo>
                  <a:lnTo>
                    <a:pt x="3383" y="4624"/>
                  </a:lnTo>
                  <a:lnTo>
                    <a:pt x="3480" y="5086"/>
                  </a:lnTo>
                  <a:lnTo>
                    <a:pt x="3285" y="5086"/>
                  </a:lnTo>
                  <a:lnTo>
                    <a:pt x="3115" y="5111"/>
                  </a:lnTo>
                  <a:lnTo>
                    <a:pt x="2726" y="5184"/>
                  </a:lnTo>
                  <a:lnTo>
                    <a:pt x="2409" y="5305"/>
                  </a:lnTo>
                  <a:lnTo>
                    <a:pt x="2166" y="5427"/>
                  </a:lnTo>
                  <a:lnTo>
                    <a:pt x="1825" y="5622"/>
                  </a:lnTo>
                  <a:lnTo>
                    <a:pt x="1485" y="5889"/>
                  </a:lnTo>
                  <a:lnTo>
                    <a:pt x="1193" y="6157"/>
                  </a:lnTo>
                  <a:lnTo>
                    <a:pt x="901" y="6473"/>
                  </a:lnTo>
                  <a:lnTo>
                    <a:pt x="657" y="6814"/>
                  </a:lnTo>
                  <a:lnTo>
                    <a:pt x="439" y="7179"/>
                  </a:lnTo>
                  <a:lnTo>
                    <a:pt x="268" y="7544"/>
                  </a:lnTo>
                  <a:lnTo>
                    <a:pt x="122" y="7909"/>
                  </a:lnTo>
                  <a:lnTo>
                    <a:pt x="25" y="8274"/>
                  </a:lnTo>
                  <a:lnTo>
                    <a:pt x="1" y="8614"/>
                  </a:lnTo>
                  <a:lnTo>
                    <a:pt x="1" y="8931"/>
                  </a:lnTo>
                  <a:lnTo>
                    <a:pt x="74" y="9247"/>
                  </a:lnTo>
                  <a:lnTo>
                    <a:pt x="171" y="9539"/>
                  </a:lnTo>
                  <a:lnTo>
                    <a:pt x="293" y="9807"/>
                  </a:lnTo>
                  <a:lnTo>
                    <a:pt x="487" y="10074"/>
                  </a:lnTo>
                  <a:lnTo>
                    <a:pt x="682" y="10318"/>
                  </a:lnTo>
                  <a:lnTo>
                    <a:pt x="925" y="10561"/>
                  </a:lnTo>
                  <a:lnTo>
                    <a:pt x="1168" y="10756"/>
                  </a:lnTo>
                  <a:lnTo>
                    <a:pt x="1436" y="10950"/>
                  </a:lnTo>
                  <a:lnTo>
                    <a:pt x="1728" y="11121"/>
                  </a:lnTo>
                  <a:lnTo>
                    <a:pt x="2020" y="11267"/>
                  </a:lnTo>
                  <a:lnTo>
                    <a:pt x="2336" y="11413"/>
                  </a:lnTo>
                  <a:lnTo>
                    <a:pt x="2628" y="11534"/>
                  </a:lnTo>
                  <a:lnTo>
                    <a:pt x="2945" y="11632"/>
                  </a:lnTo>
                  <a:lnTo>
                    <a:pt x="3334" y="11729"/>
                  </a:lnTo>
                  <a:lnTo>
                    <a:pt x="3723" y="11802"/>
                  </a:lnTo>
                  <a:lnTo>
                    <a:pt x="4526" y="11924"/>
                  </a:lnTo>
                  <a:lnTo>
                    <a:pt x="6132" y="12070"/>
                  </a:lnTo>
                  <a:lnTo>
                    <a:pt x="7276" y="12167"/>
                  </a:lnTo>
                  <a:lnTo>
                    <a:pt x="7836" y="12191"/>
                  </a:lnTo>
                  <a:lnTo>
                    <a:pt x="8395" y="12216"/>
                  </a:lnTo>
                  <a:lnTo>
                    <a:pt x="8955" y="12191"/>
                  </a:lnTo>
                  <a:lnTo>
                    <a:pt x="9514" y="12167"/>
                  </a:lnTo>
                  <a:lnTo>
                    <a:pt x="10098" y="12118"/>
                  </a:lnTo>
                  <a:lnTo>
                    <a:pt x="10658" y="12070"/>
                  </a:lnTo>
                  <a:lnTo>
                    <a:pt x="11583" y="11948"/>
                  </a:lnTo>
                  <a:lnTo>
                    <a:pt x="12507" y="11875"/>
                  </a:lnTo>
                  <a:lnTo>
                    <a:pt x="13432" y="11826"/>
                  </a:lnTo>
                  <a:lnTo>
                    <a:pt x="14357" y="11802"/>
                  </a:lnTo>
                  <a:lnTo>
                    <a:pt x="15208" y="11802"/>
                  </a:lnTo>
                  <a:lnTo>
                    <a:pt x="16060" y="11753"/>
                  </a:lnTo>
                  <a:lnTo>
                    <a:pt x="16498" y="11729"/>
                  </a:lnTo>
                  <a:lnTo>
                    <a:pt x="16911" y="11656"/>
                  </a:lnTo>
                  <a:lnTo>
                    <a:pt x="17325" y="11583"/>
                  </a:lnTo>
                  <a:lnTo>
                    <a:pt x="17739" y="11486"/>
                  </a:lnTo>
                  <a:lnTo>
                    <a:pt x="18079" y="11364"/>
                  </a:lnTo>
                  <a:lnTo>
                    <a:pt x="18396" y="11218"/>
                  </a:lnTo>
                  <a:lnTo>
                    <a:pt x="18688" y="11048"/>
                  </a:lnTo>
                  <a:lnTo>
                    <a:pt x="18931" y="10853"/>
                  </a:lnTo>
                  <a:lnTo>
                    <a:pt x="19174" y="10634"/>
                  </a:lnTo>
                  <a:lnTo>
                    <a:pt x="19369" y="10415"/>
                  </a:lnTo>
                  <a:lnTo>
                    <a:pt x="19539" y="10147"/>
                  </a:lnTo>
                  <a:lnTo>
                    <a:pt x="19685" y="9880"/>
                  </a:lnTo>
                  <a:lnTo>
                    <a:pt x="19807" y="9588"/>
                  </a:lnTo>
                  <a:lnTo>
                    <a:pt x="19904" y="9296"/>
                  </a:lnTo>
                  <a:lnTo>
                    <a:pt x="19953" y="8979"/>
                  </a:lnTo>
                  <a:lnTo>
                    <a:pt x="19977" y="8663"/>
                  </a:lnTo>
                  <a:lnTo>
                    <a:pt x="19977" y="8322"/>
                  </a:lnTo>
                  <a:lnTo>
                    <a:pt x="19953" y="8006"/>
                  </a:lnTo>
                  <a:lnTo>
                    <a:pt x="19880" y="7665"/>
                  </a:lnTo>
                  <a:lnTo>
                    <a:pt x="19783" y="7325"/>
                  </a:lnTo>
                  <a:lnTo>
                    <a:pt x="19710" y="7057"/>
                  </a:lnTo>
                  <a:lnTo>
                    <a:pt x="19588" y="6790"/>
                  </a:lnTo>
                  <a:lnTo>
                    <a:pt x="19442" y="6546"/>
                  </a:lnTo>
                  <a:lnTo>
                    <a:pt x="19296" y="6303"/>
                  </a:lnTo>
                  <a:lnTo>
                    <a:pt x="19126" y="6060"/>
                  </a:lnTo>
                  <a:lnTo>
                    <a:pt x="18955" y="5865"/>
                  </a:lnTo>
                  <a:lnTo>
                    <a:pt x="18761" y="5670"/>
                  </a:lnTo>
                  <a:lnTo>
                    <a:pt x="18542" y="5476"/>
                  </a:lnTo>
                  <a:lnTo>
                    <a:pt x="18323" y="5330"/>
                  </a:lnTo>
                  <a:lnTo>
                    <a:pt x="18104" y="5208"/>
                  </a:lnTo>
                  <a:lnTo>
                    <a:pt x="17860" y="5086"/>
                  </a:lnTo>
                  <a:lnTo>
                    <a:pt x="17593" y="5013"/>
                  </a:lnTo>
                  <a:lnTo>
                    <a:pt x="17325" y="4965"/>
                  </a:lnTo>
                  <a:lnTo>
                    <a:pt x="17057" y="4940"/>
                  </a:lnTo>
                  <a:lnTo>
                    <a:pt x="16790" y="4965"/>
                  </a:lnTo>
                  <a:lnTo>
                    <a:pt x="16522" y="5013"/>
                  </a:lnTo>
                  <a:lnTo>
                    <a:pt x="16522" y="4794"/>
                  </a:lnTo>
                  <a:lnTo>
                    <a:pt x="16522" y="4600"/>
                  </a:lnTo>
                  <a:lnTo>
                    <a:pt x="16473" y="4381"/>
                  </a:lnTo>
                  <a:lnTo>
                    <a:pt x="16425" y="4186"/>
                  </a:lnTo>
                  <a:lnTo>
                    <a:pt x="16352" y="3991"/>
                  </a:lnTo>
                  <a:lnTo>
                    <a:pt x="16279" y="3797"/>
                  </a:lnTo>
                  <a:lnTo>
                    <a:pt x="16182" y="3602"/>
                  </a:lnTo>
                  <a:lnTo>
                    <a:pt x="16060" y="3407"/>
                  </a:lnTo>
                  <a:lnTo>
                    <a:pt x="15792" y="3067"/>
                  </a:lnTo>
                  <a:lnTo>
                    <a:pt x="15500" y="2750"/>
                  </a:lnTo>
                  <a:lnTo>
                    <a:pt x="15184" y="2483"/>
                  </a:lnTo>
                  <a:lnTo>
                    <a:pt x="14843" y="2239"/>
                  </a:lnTo>
                  <a:lnTo>
                    <a:pt x="14673" y="2142"/>
                  </a:lnTo>
                  <a:lnTo>
                    <a:pt x="14478" y="2045"/>
                  </a:lnTo>
                  <a:lnTo>
                    <a:pt x="14284" y="1972"/>
                  </a:lnTo>
                  <a:lnTo>
                    <a:pt x="14089" y="1899"/>
                  </a:lnTo>
                  <a:lnTo>
                    <a:pt x="13870" y="1850"/>
                  </a:lnTo>
                  <a:lnTo>
                    <a:pt x="13651" y="1801"/>
                  </a:lnTo>
                  <a:lnTo>
                    <a:pt x="13432" y="1777"/>
                  </a:lnTo>
                  <a:lnTo>
                    <a:pt x="13213" y="1777"/>
                  </a:lnTo>
                  <a:lnTo>
                    <a:pt x="12994" y="1801"/>
                  </a:lnTo>
                  <a:lnTo>
                    <a:pt x="12775" y="1826"/>
                  </a:lnTo>
                  <a:lnTo>
                    <a:pt x="12580" y="1899"/>
                  </a:lnTo>
                  <a:lnTo>
                    <a:pt x="12386" y="1972"/>
                  </a:lnTo>
                  <a:lnTo>
                    <a:pt x="12215" y="2069"/>
                  </a:lnTo>
                  <a:lnTo>
                    <a:pt x="12069" y="2191"/>
                  </a:lnTo>
                  <a:lnTo>
                    <a:pt x="11923" y="2361"/>
                  </a:lnTo>
                  <a:lnTo>
                    <a:pt x="11802" y="2531"/>
                  </a:lnTo>
                  <a:lnTo>
                    <a:pt x="11656" y="2239"/>
                  </a:lnTo>
                  <a:lnTo>
                    <a:pt x="11485" y="1947"/>
                  </a:lnTo>
                  <a:lnTo>
                    <a:pt x="11291" y="1680"/>
                  </a:lnTo>
                  <a:lnTo>
                    <a:pt x="11072" y="1412"/>
                  </a:lnTo>
                  <a:lnTo>
                    <a:pt x="10828" y="1169"/>
                  </a:lnTo>
                  <a:lnTo>
                    <a:pt x="10585" y="925"/>
                  </a:lnTo>
                  <a:lnTo>
                    <a:pt x="10317" y="731"/>
                  </a:lnTo>
                  <a:lnTo>
                    <a:pt x="10050" y="536"/>
                  </a:lnTo>
                  <a:lnTo>
                    <a:pt x="9806" y="390"/>
                  </a:lnTo>
                  <a:lnTo>
                    <a:pt x="9563" y="268"/>
                  </a:lnTo>
                  <a:lnTo>
                    <a:pt x="9320" y="195"/>
                  </a:lnTo>
                  <a:lnTo>
                    <a:pt x="9052" y="122"/>
                  </a:lnTo>
                  <a:lnTo>
                    <a:pt x="8784" y="74"/>
                  </a:lnTo>
                  <a:lnTo>
                    <a:pt x="8492" y="25"/>
                  </a:lnTo>
                  <a:lnTo>
                    <a:pt x="8225" y="1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rgbClr val="6D9EEB"/>
                </a:solidFill>
              </a:endParaRPr>
            </a:p>
          </p:txBody>
        </p:sp>
      </p:grpSp>
      <p:sp>
        <p:nvSpPr>
          <p:cNvPr id="33" name="Shape 736"/>
          <p:cNvSpPr/>
          <p:nvPr/>
        </p:nvSpPr>
        <p:spPr>
          <a:xfrm>
            <a:off x="3354448" y="1870767"/>
            <a:ext cx="6467283" cy="4872523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5" name="Shape 785"/>
          <p:cNvSpPr/>
          <p:nvPr/>
        </p:nvSpPr>
        <p:spPr>
          <a:xfrm>
            <a:off x="258820" y="4615031"/>
            <a:ext cx="1720587" cy="210471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6380" y="2323644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49719" y="2920695"/>
                <a:ext cx="399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80</m:t>
                      </m:r>
                      <m:r>
                        <a:rPr lang="en-US" sz="2800" b="0" i="1" smtClean="0">
                          <a:latin typeface="Cambria Math"/>
                        </a:rPr>
                        <m:t>−[</m:t>
                      </m:r>
                      <m:r>
                        <a:rPr lang="en-US" sz="2800" b="0" i="1" smtClean="0">
                          <a:latin typeface="Cambria Math"/>
                        </a:rPr>
                        <m:t>130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sz="2800" b="0" i="1" smtClean="0">
                          <a:latin typeface="Cambria Math"/>
                        </a:rPr>
                        <m:t>8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4</m:t>
                              </m:r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719" y="2920695"/>
                <a:ext cx="3996863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04805" y="3478722"/>
                <a:ext cx="43731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80</m:t>
                      </m:r>
                      <m:r>
                        <a:rPr lang="en-US" sz="2800" i="1">
                          <a:latin typeface="Cambria Math"/>
                        </a:rPr>
                        <m:t>−[</m:t>
                      </m:r>
                      <m:r>
                        <a:rPr lang="en-US" sz="2800" i="1">
                          <a:latin typeface="Cambria Math"/>
                        </a:rPr>
                        <m:t>130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r>
                        <a:rPr lang="en-US" sz="2800" i="1">
                          <a:latin typeface="Cambria Math"/>
                        </a:rPr>
                        <m:t>8</m:t>
                      </m:r>
                      <m:r>
                        <a:rPr lang="en-US" sz="2800" i="1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       </m:t>
                          </m:r>
                          <m:r>
                            <a:rPr lang="en-US" sz="28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     </m:t>
                      </m:r>
                      <m:r>
                        <a:rPr lang="en-US" sz="280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805" y="3478722"/>
                <a:ext cx="4373120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94062" y="4072457"/>
                <a:ext cx="39703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80</m:t>
                      </m:r>
                      <m:r>
                        <a:rPr lang="en-US" sz="2800" i="1">
                          <a:latin typeface="Cambria Math"/>
                        </a:rPr>
                        <m:t>−[</m:t>
                      </m:r>
                      <m:r>
                        <a:rPr lang="en-US" sz="2800" i="1">
                          <a:latin typeface="Cambria Math"/>
                        </a:rPr>
                        <m:t>130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r>
                        <a:rPr lang="en-US" sz="2800" i="1">
                          <a:latin typeface="Cambria Math"/>
                        </a:rPr>
                        <m:t>8</m:t>
                      </m:r>
                      <m:r>
                        <a:rPr lang="en-US" sz="2800" i="1">
                          <a:latin typeface="Cambria Math"/>
                        </a:rPr>
                        <m:t>.         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9</m:t>
                      </m:r>
                      <m:r>
                        <a:rPr lang="en-US" sz="2800" i="1">
                          <a:latin typeface="Cambria Math"/>
                        </a:rPr>
                        <m:t> </m:t>
                      </m:r>
                      <m:r>
                        <a:rPr lang="en-US" sz="280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62" y="4072457"/>
                <a:ext cx="3970318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08733" y="4662648"/>
                <a:ext cx="36011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80</m:t>
                      </m:r>
                      <m:r>
                        <a:rPr lang="en-US" sz="2800" i="1">
                          <a:latin typeface="Cambria Math"/>
                        </a:rPr>
                        <m:t>−[</m:t>
                      </m:r>
                      <m:r>
                        <a:rPr lang="en-US" sz="2800" i="1">
                          <a:latin typeface="Cambria Math"/>
                        </a:rPr>
                        <m:t>130</m:t>
                      </m:r>
                      <m:r>
                        <a:rPr lang="en-US" sz="2800" i="1">
                          <a:latin typeface="Cambria Math"/>
                        </a:rPr>
                        <m:t>−     </m:t>
                      </m:r>
                      <m:r>
                        <a:rPr lang="en-US" sz="28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72</m:t>
                      </m:r>
                      <m:r>
                        <a:rPr lang="en-US" sz="280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733" y="4662648"/>
                <a:ext cx="3601114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879666" y="5253218"/>
                <a:ext cx="29558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80</m:t>
                      </m:r>
                      <m:r>
                        <a:rPr lang="en-US" sz="2800" b="0" i="1" smtClean="0">
                          <a:latin typeface="Cambria Math"/>
                        </a:rPr>
                        <m:t>−       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58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666" y="5253218"/>
                <a:ext cx="2955873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Brace 45"/>
          <p:cNvSpPr/>
          <p:nvPr/>
        </p:nvSpPr>
        <p:spPr>
          <a:xfrm rot="5400000">
            <a:off x="8264995" y="2984461"/>
            <a:ext cx="58349" cy="860564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5400000">
            <a:off x="7890994" y="4050516"/>
            <a:ext cx="96298" cy="1032736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grpSp>
        <p:nvGrpSpPr>
          <p:cNvPr id="23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24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5123976" y="1249864"/>
              <a:ext cx="300682" cy="4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3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Right Brace 35"/>
          <p:cNvSpPr/>
          <p:nvPr/>
        </p:nvSpPr>
        <p:spPr>
          <a:xfrm rot="5400000">
            <a:off x="7212246" y="4340221"/>
            <a:ext cx="133824" cy="1692170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7" name="Right Brace 36"/>
          <p:cNvSpPr/>
          <p:nvPr/>
        </p:nvSpPr>
        <p:spPr>
          <a:xfrm rot="5400000">
            <a:off x="8315849" y="3752776"/>
            <a:ext cx="81384" cy="462595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881454" y="5760632"/>
                <a:ext cx="189545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22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454" y="5760632"/>
                <a:ext cx="1895455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51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118E-6 -4.1499E-6 C 0.00235 -0.0148 -0.00065 -0.03331 -0.00182 -0.04858 C -0.0026 -0.07264 -0.00534 -0.09993 0.00078 -0.12237 C 0.00222 -0.13926 0.00586 -0.15036 0.01055 -0.1647 C 0.01277 -0.17141 0.01225 -0.17442 0.01589 -0.17881 C 0.01824 -0.19246 0.02761 -0.19801 0.03439 -0.20241 C 0.03725 -0.20426 0.04064 -0.20703 0.04324 -0.21004 C 0.04507 -0.21212 0.04637 -0.21559 0.04845 -0.21652 C 0.059 -0.22161 0.06903 -0.22716 0.07932 -0.23363 C 0.08622 -0.2452 0.07711 -0.23155 0.08648 -0.23988 C 0.08857 -0.24173 0.08987 -0.24543 0.09169 -0.24775 C 0.09378 -0.25283 0.09625 -0.25584 0.09886 -0.26024 C 0.10042 -0.27018 0.09834 -0.26024 0.10315 -0.27134 C 0.10563 -0.27712 0.10641 -0.28638 0.10758 -0.29332 C 0.10732 -0.31691 0.11305 -0.34397 0.10315 -0.36063 C 0.10211 -0.36942 0.0999 -0.37705 0.09703 -0.38422 C 0.09599 -0.3914 0.09404 -0.39833 0.09169 -0.40458 C 0.08974 -0.43141 0.09091 -0.41175 0.09091 -0.46403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5" grpId="1" animBg="1"/>
      <p:bldP spid="3" grpId="0"/>
      <p:bldP spid="11" grpId="0"/>
      <p:bldP spid="12" grpId="0"/>
      <p:bldP spid="13" grpId="0"/>
      <p:bldP spid="15" grpId="0"/>
      <p:bldP spid="16" grpId="0"/>
      <p:bldP spid="46" grpId="0" animBg="1"/>
      <p:bldP spid="48" grpId="0" animBg="1"/>
      <p:bldP spid="36" grpId="0" animBg="1"/>
      <p:bldP spid="37" grpId="0" animBg="1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03722" y="3037651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Shape 736"/>
          <p:cNvSpPr/>
          <p:nvPr/>
        </p:nvSpPr>
        <p:spPr>
          <a:xfrm>
            <a:off x="2080323" y="1376979"/>
            <a:ext cx="7121531" cy="5366311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08918" y="1828776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904475" y="2501133"/>
                <a:ext cx="56283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35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16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12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/>
                                </a:rPr>
                                <m:t>: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sz="280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4475" y="2501133"/>
                <a:ext cx="5628399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24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5123976" y="1249864"/>
              <a:ext cx="300682" cy="4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3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Shape 725"/>
          <p:cNvSpPr/>
          <p:nvPr/>
        </p:nvSpPr>
        <p:spPr>
          <a:xfrm>
            <a:off x="454331" y="1157353"/>
            <a:ext cx="935077" cy="1130776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8" name="Shape 747"/>
          <p:cNvSpPr/>
          <p:nvPr/>
        </p:nvSpPr>
        <p:spPr>
          <a:xfrm>
            <a:off x="868499" y="1767028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43" name="Speech Bubble: Rectangle with Corners Rounded 58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63193FE6-CF2A-4312-81FB-22CCAC8F73F6}"/>
              </a:ext>
            </a:extLst>
          </p:cNvPr>
          <p:cNvSpPr/>
          <p:nvPr/>
        </p:nvSpPr>
        <p:spPr>
          <a:xfrm>
            <a:off x="2737912" y="3431687"/>
            <a:ext cx="5961524" cy="1979408"/>
          </a:xfrm>
          <a:prstGeom prst="wedgeRoundRectCallout">
            <a:avLst>
              <a:gd name="adj1" fmla="val -41209"/>
              <a:gd name="adj2" fmla="val 80469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HOẠT ĐỘNG NHÓM: 2 NGƯỜI</a:t>
            </a:r>
          </a:p>
          <a:p>
            <a:r>
              <a:rPr lang="en-US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THỜI GIAN: 2 PHÚT</a:t>
            </a:r>
            <a:endParaRPr lang="en-US" sz="30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02:00</a:t>
            </a:r>
            <a:endParaRPr lang="en-US" sz="2800"/>
          </a:p>
        </p:txBody>
      </p:sp>
      <p:sp>
        <p:nvSpPr>
          <p:cNvPr id="49" name="Rounded Rectangle 4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01:59</a:t>
            </a:r>
            <a:endParaRPr lang="en-US" sz="2800"/>
          </a:p>
        </p:txBody>
      </p:sp>
      <p:sp>
        <p:nvSpPr>
          <p:cNvPr id="50" name="Rounded Rectangle 4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01:58</a:t>
            </a:r>
            <a:endParaRPr lang="en-US" sz="2800"/>
          </a:p>
        </p:txBody>
      </p:sp>
      <p:sp>
        <p:nvSpPr>
          <p:cNvPr id="51" name="Rounded Rectangle 5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01:57</a:t>
            </a:r>
            <a:endParaRPr lang="en-US" sz="2800"/>
          </a:p>
        </p:txBody>
      </p:sp>
      <p:sp>
        <p:nvSpPr>
          <p:cNvPr id="52" name="Rounded Rectangle 5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01:56</a:t>
            </a:r>
            <a:endParaRPr lang="en-US" sz="2800"/>
          </a:p>
        </p:txBody>
      </p:sp>
      <p:sp>
        <p:nvSpPr>
          <p:cNvPr id="53" name="Rounded Rectangle 5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01:55</a:t>
            </a:r>
            <a:endParaRPr lang="en-US" sz="2800"/>
          </a:p>
        </p:txBody>
      </p:sp>
      <p:sp>
        <p:nvSpPr>
          <p:cNvPr id="54" name="Rounded Rectangle 5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01:54</a:t>
            </a:r>
            <a:endParaRPr lang="en-US" sz="2800"/>
          </a:p>
        </p:txBody>
      </p:sp>
      <p:sp>
        <p:nvSpPr>
          <p:cNvPr id="55" name="Rounded Rectangle 5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01:53</a:t>
            </a:r>
            <a:endParaRPr lang="en-US" sz="2800"/>
          </a:p>
        </p:txBody>
      </p:sp>
      <p:sp>
        <p:nvSpPr>
          <p:cNvPr id="56" name="Rounded Rectangle 5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01:52</a:t>
            </a:r>
            <a:endParaRPr lang="en-US" sz="2800"/>
          </a:p>
        </p:txBody>
      </p:sp>
      <p:sp>
        <p:nvSpPr>
          <p:cNvPr id="57" name="Rounded Rectangle 5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01:51</a:t>
            </a:r>
            <a:endParaRPr lang="en-US" sz="2800"/>
          </a:p>
        </p:txBody>
      </p:sp>
      <p:sp>
        <p:nvSpPr>
          <p:cNvPr id="58" name="Rounded Rectangle 5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01:50</a:t>
            </a:r>
            <a:endParaRPr lang="en-US" sz="2800"/>
          </a:p>
        </p:txBody>
      </p:sp>
      <p:sp>
        <p:nvSpPr>
          <p:cNvPr id="59" name="Rounded Rectangle 5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01:49</a:t>
            </a:r>
            <a:endParaRPr lang="en-US" sz="2800"/>
          </a:p>
        </p:txBody>
      </p:sp>
      <p:sp>
        <p:nvSpPr>
          <p:cNvPr id="60" name="Rounded Rectangle 5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01:48</a:t>
            </a:r>
            <a:endParaRPr lang="en-US" sz="2800"/>
          </a:p>
        </p:txBody>
      </p:sp>
      <p:sp>
        <p:nvSpPr>
          <p:cNvPr id="61" name="Rounded Rectangle 6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01:47</a:t>
            </a:r>
            <a:endParaRPr lang="en-US" sz="2800"/>
          </a:p>
        </p:txBody>
      </p:sp>
      <p:sp>
        <p:nvSpPr>
          <p:cNvPr id="62" name="Rounded Rectangle 6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01:46</a:t>
            </a:r>
            <a:endParaRPr lang="en-US" sz="2800"/>
          </a:p>
        </p:txBody>
      </p:sp>
      <p:sp>
        <p:nvSpPr>
          <p:cNvPr id="63" name="Rounded Rectangle 6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01:45</a:t>
            </a:r>
            <a:endParaRPr lang="en-US" sz="2800"/>
          </a:p>
        </p:txBody>
      </p:sp>
      <p:sp>
        <p:nvSpPr>
          <p:cNvPr id="64" name="Rounded Rectangle 6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01:44</a:t>
            </a:r>
            <a:endParaRPr lang="en-US" sz="2800"/>
          </a:p>
        </p:txBody>
      </p:sp>
      <p:sp>
        <p:nvSpPr>
          <p:cNvPr id="65" name="Rounded Rectangle 6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01:43</a:t>
            </a:r>
            <a:endParaRPr lang="en-US" sz="2800"/>
          </a:p>
        </p:txBody>
      </p:sp>
      <p:sp>
        <p:nvSpPr>
          <p:cNvPr id="66" name="Rounded Rectangle 6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01:42</a:t>
            </a:r>
            <a:endParaRPr lang="en-US" sz="2800"/>
          </a:p>
        </p:txBody>
      </p:sp>
      <p:sp>
        <p:nvSpPr>
          <p:cNvPr id="67" name="Rounded Rectangle 6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01:41</a:t>
            </a:r>
            <a:endParaRPr lang="en-US" sz="2800"/>
          </a:p>
        </p:txBody>
      </p:sp>
      <p:sp>
        <p:nvSpPr>
          <p:cNvPr id="68" name="Rounded Rectangle 6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01:40</a:t>
            </a:r>
            <a:endParaRPr lang="en-US" sz="2800"/>
          </a:p>
        </p:txBody>
      </p:sp>
      <p:sp>
        <p:nvSpPr>
          <p:cNvPr id="69" name="Rounded Rectangle 6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01:39</a:t>
            </a:r>
            <a:endParaRPr lang="en-US" sz="2800"/>
          </a:p>
        </p:txBody>
      </p:sp>
      <p:sp>
        <p:nvSpPr>
          <p:cNvPr id="70" name="Rounded Rectangle 6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01:38</a:t>
            </a:r>
            <a:endParaRPr lang="en-US" sz="2800"/>
          </a:p>
        </p:txBody>
      </p:sp>
      <p:sp>
        <p:nvSpPr>
          <p:cNvPr id="71" name="Rounded Rectangle 7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01:37</a:t>
            </a:r>
            <a:endParaRPr lang="en-US" sz="2800"/>
          </a:p>
        </p:txBody>
      </p:sp>
      <p:sp>
        <p:nvSpPr>
          <p:cNvPr id="72" name="Rounded Rectangle 7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01:36</a:t>
            </a:r>
            <a:endParaRPr lang="en-US" sz="2800"/>
          </a:p>
        </p:txBody>
      </p:sp>
      <p:sp>
        <p:nvSpPr>
          <p:cNvPr id="73" name="Rounded Rectangle 7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01:35</a:t>
            </a:r>
            <a:endParaRPr lang="en-US" sz="2800"/>
          </a:p>
        </p:txBody>
      </p:sp>
      <p:sp>
        <p:nvSpPr>
          <p:cNvPr id="74" name="Rounded Rectangle 7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01:34</a:t>
            </a:r>
            <a:endParaRPr lang="en-US" sz="2800"/>
          </a:p>
        </p:txBody>
      </p:sp>
      <p:sp>
        <p:nvSpPr>
          <p:cNvPr id="75" name="Rounded Rectangle 7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01:33</a:t>
            </a:r>
            <a:endParaRPr lang="en-US" sz="2800"/>
          </a:p>
        </p:txBody>
      </p:sp>
      <p:sp>
        <p:nvSpPr>
          <p:cNvPr id="76" name="Rounded Rectangle 7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01:32</a:t>
            </a:r>
            <a:endParaRPr lang="en-US" sz="2800"/>
          </a:p>
        </p:txBody>
      </p:sp>
      <p:sp>
        <p:nvSpPr>
          <p:cNvPr id="77" name="Rounded Rectangle 7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01:31</a:t>
            </a:r>
            <a:endParaRPr lang="en-US" sz="2800"/>
          </a:p>
        </p:txBody>
      </p:sp>
      <p:sp>
        <p:nvSpPr>
          <p:cNvPr id="78" name="Rounded Rectangle 7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01:30</a:t>
            </a:r>
            <a:endParaRPr lang="en-US" sz="2800"/>
          </a:p>
        </p:txBody>
      </p:sp>
      <p:sp>
        <p:nvSpPr>
          <p:cNvPr id="79" name="Rounded Rectangle 7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01:29</a:t>
            </a:r>
            <a:endParaRPr lang="en-US" sz="2800"/>
          </a:p>
        </p:txBody>
      </p:sp>
      <p:sp>
        <p:nvSpPr>
          <p:cNvPr id="80" name="Rounded Rectangle 7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01:28</a:t>
            </a:r>
            <a:endParaRPr lang="en-US" sz="2800"/>
          </a:p>
        </p:txBody>
      </p:sp>
      <p:sp>
        <p:nvSpPr>
          <p:cNvPr id="81" name="Rounded Rectangle 8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01:27</a:t>
            </a:r>
            <a:endParaRPr lang="en-US" sz="2800"/>
          </a:p>
        </p:txBody>
      </p:sp>
      <p:sp>
        <p:nvSpPr>
          <p:cNvPr id="82" name="Rounded Rectangle 8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01:26</a:t>
            </a:r>
            <a:endParaRPr lang="en-US" sz="2800"/>
          </a:p>
        </p:txBody>
      </p:sp>
      <p:sp>
        <p:nvSpPr>
          <p:cNvPr id="83" name="Rounded Rectangle 8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01:25</a:t>
            </a:r>
            <a:endParaRPr lang="en-US" sz="2800"/>
          </a:p>
        </p:txBody>
      </p:sp>
      <p:sp>
        <p:nvSpPr>
          <p:cNvPr id="84" name="Rounded Rectangle 8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01:24</a:t>
            </a:r>
            <a:endParaRPr lang="en-US" sz="2800"/>
          </a:p>
        </p:txBody>
      </p:sp>
      <p:sp>
        <p:nvSpPr>
          <p:cNvPr id="85" name="Rounded Rectangle 8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01:23</a:t>
            </a:r>
            <a:endParaRPr lang="en-US" sz="2800"/>
          </a:p>
        </p:txBody>
      </p:sp>
      <p:sp>
        <p:nvSpPr>
          <p:cNvPr id="86" name="Rounded Rectangle 8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01:22</a:t>
            </a:r>
            <a:endParaRPr lang="en-US" sz="2800"/>
          </a:p>
        </p:txBody>
      </p:sp>
      <p:sp>
        <p:nvSpPr>
          <p:cNvPr id="87" name="Rounded Rectangle 8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01:21</a:t>
            </a:r>
            <a:endParaRPr lang="en-US" sz="2800"/>
          </a:p>
        </p:txBody>
      </p:sp>
      <p:sp>
        <p:nvSpPr>
          <p:cNvPr id="88" name="Rounded Rectangle 8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01:20</a:t>
            </a:r>
            <a:endParaRPr lang="en-US" sz="2800"/>
          </a:p>
        </p:txBody>
      </p:sp>
      <p:sp>
        <p:nvSpPr>
          <p:cNvPr id="89" name="Rounded Rectangle 8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01:19</a:t>
            </a:r>
            <a:endParaRPr lang="en-US" sz="2800"/>
          </a:p>
        </p:txBody>
      </p:sp>
      <p:sp>
        <p:nvSpPr>
          <p:cNvPr id="90" name="Rounded Rectangle 8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01:18</a:t>
            </a:r>
            <a:endParaRPr lang="en-US" sz="2800"/>
          </a:p>
        </p:txBody>
      </p:sp>
      <p:sp>
        <p:nvSpPr>
          <p:cNvPr id="91" name="Rounded Rectangle 9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01:17</a:t>
            </a:r>
            <a:endParaRPr lang="en-US" sz="2800"/>
          </a:p>
        </p:txBody>
      </p:sp>
      <p:sp>
        <p:nvSpPr>
          <p:cNvPr id="92" name="Rounded Rectangle 9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01:16</a:t>
            </a:r>
            <a:endParaRPr lang="en-US" sz="2800"/>
          </a:p>
        </p:txBody>
      </p:sp>
      <p:sp>
        <p:nvSpPr>
          <p:cNvPr id="93" name="Rounded Rectangle 9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01:15</a:t>
            </a:r>
            <a:endParaRPr lang="en-US" sz="2800"/>
          </a:p>
        </p:txBody>
      </p:sp>
      <p:sp>
        <p:nvSpPr>
          <p:cNvPr id="94" name="Rounded Rectangle 9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01:14</a:t>
            </a:r>
            <a:endParaRPr lang="en-US" sz="2800"/>
          </a:p>
        </p:txBody>
      </p:sp>
      <p:sp>
        <p:nvSpPr>
          <p:cNvPr id="95" name="Rounded Rectangle 9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01:13</a:t>
            </a:r>
            <a:endParaRPr lang="en-US" sz="2800"/>
          </a:p>
        </p:txBody>
      </p:sp>
      <p:sp>
        <p:nvSpPr>
          <p:cNvPr id="96" name="Rounded Rectangle 9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01:12</a:t>
            </a:r>
            <a:endParaRPr lang="en-US" sz="2800"/>
          </a:p>
        </p:txBody>
      </p:sp>
      <p:sp>
        <p:nvSpPr>
          <p:cNvPr id="97" name="Rounded Rectangle 9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01:11</a:t>
            </a:r>
            <a:endParaRPr lang="en-US" sz="2800"/>
          </a:p>
        </p:txBody>
      </p:sp>
      <p:sp>
        <p:nvSpPr>
          <p:cNvPr id="98" name="Rounded Rectangle 9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01:10</a:t>
            </a:r>
            <a:endParaRPr lang="en-US" sz="2800"/>
          </a:p>
        </p:txBody>
      </p:sp>
      <p:sp>
        <p:nvSpPr>
          <p:cNvPr id="99" name="Rounded Rectangle 9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01:09</a:t>
            </a:r>
            <a:endParaRPr lang="en-US" sz="2800"/>
          </a:p>
        </p:txBody>
      </p:sp>
      <p:sp>
        <p:nvSpPr>
          <p:cNvPr id="100" name="Rounded Rectangle 9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01:08</a:t>
            </a:r>
            <a:endParaRPr lang="en-US" sz="2800"/>
          </a:p>
        </p:txBody>
      </p:sp>
      <p:sp>
        <p:nvSpPr>
          <p:cNvPr id="101" name="Rounded Rectangle 10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01:07</a:t>
            </a:r>
            <a:endParaRPr lang="en-US" sz="2800"/>
          </a:p>
        </p:txBody>
      </p:sp>
      <p:sp>
        <p:nvSpPr>
          <p:cNvPr id="102" name="Rounded Rectangle 10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01:06</a:t>
            </a:r>
            <a:endParaRPr lang="en-US" sz="2800"/>
          </a:p>
        </p:txBody>
      </p:sp>
      <p:sp>
        <p:nvSpPr>
          <p:cNvPr id="103" name="Rounded Rectangle 10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01:05</a:t>
            </a:r>
            <a:endParaRPr lang="en-US" sz="2800"/>
          </a:p>
        </p:txBody>
      </p:sp>
      <p:sp>
        <p:nvSpPr>
          <p:cNvPr id="104" name="Rounded Rectangle 10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01:04</a:t>
            </a:r>
            <a:endParaRPr lang="en-US" sz="2800"/>
          </a:p>
        </p:txBody>
      </p:sp>
      <p:sp>
        <p:nvSpPr>
          <p:cNvPr id="105" name="Rounded Rectangle 10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01:03</a:t>
            </a:r>
            <a:endParaRPr lang="en-US" sz="2800"/>
          </a:p>
        </p:txBody>
      </p:sp>
      <p:sp>
        <p:nvSpPr>
          <p:cNvPr id="106" name="Rounded Rectangle 10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01:02</a:t>
            </a:r>
            <a:endParaRPr lang="en-US" sz="2800"/>
          </a:p>
        </p:txBody>
      </p:sp>
      <p:sp>
        <p:nvSpPr>
          <p:cNvPr id="107" name="Rounded Rectangle 10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01:01</a:t>
            </a:r>
            <a:endParaRPr lang="en-US" sz="2800"/>
          </a:p>
        </p:txBody>
      </p:sp>
      <p:sp>
        <p:nvSpPr>
          <p:cNvPr id="108" name="Rounded Rectangle 10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01:00</a:t>
            </a:r>
            <a:endParaRPr lang="en-US" sz="2800"/>
          </a:p>
        </p:txBody>
      </p:sp>
      <p:sp>
        <p:nvSpPr>
          <p:cNvPr id="109" name="Rounded Rectangle 10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00:59</a:t>
            </a:r>
            <a:endParaRPr lang="en-US" sz="2800"/>
          </a:p>
        </p:txBody>
      </p:sp>
      <p:sp>
        <p:nvSpPr>
          <p:cNvPr id="110" name="Rounded Rectangle 10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00:58</a:t>
            </a:r>
            <a:endParaRPr lang="en-US" sz="2800"/>
          </a:p>
        </p:txBody>
      </p:sp>
      <p:sp>
        <p:nvSpPr>
          <p:cNvPr id="111" name="Rounded Rectangle 11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00:57</a:t>
            </a:r>
            <a:endParaRPr lang="en-US" sz="2800"/>
          </a:p>
        </p:txBody>
      </p:sp>
      <p:sp>
        <p:nvSpPr>
          <p:cNvPr id="112" name="Rounded Rectangle 11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00:56</a:t>
            </a:r>
            <a:endParaRPr lang="en-US" sz="2800"/>
          </a:p>
        </p:txBody>
      </p:sp>
      <p:sp>
        <p:nvSpPr>
          <p:cNvPr id="113" name="Rounded Rectangle 11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00:55</a:t>
            </a:r>
            <a:endParaRPr lang="en-US" sz="2800"/>
          </a:p>
        </p:txBody>
      </p:sp>
      <p:sp>
        <p:nvSpPr>
          <p:cNvPr id="114" name="Rounded Rectangle 11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00:54</a:t>
            </a:r>
            <a:endParaRPr lang="en-US" sz="2800"/>
          </a:p>
        </p:txBody>
      </p:sp>
      <p:sp>
        <p:nvSpPr>
          <p:cNvPr id="115" name="Rounded Rectangle 11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00:53</a:t>
            </a:r>
            <a:endParaRPr lang="en-US" sz="2800"/>
          </a:p>
        </p:txBody>
      </p:sp>
      <p:sp>
        <p:nvSpPr>
          <p:cNvPr id="116" name="Rounded Rectangle 11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00:52</a:t>
            </a:r>
            <a:endParaRPr lang="en-US" sz="2800"/>
          </a:p>
        </p:txBody>
      </p:sp>
      <p:sp>
        <p:nvSpPr>
          <p:cNvPr id="117" name="Rounded Rectangle 11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00:51</a:t>
            </a:r>
            <a:endParaRPr lang="en-US" sz="2800"/>
          </a:p>
        </p:txBody>
      </p:sp>
      <p:sp>
        <p:nvSpPr>
          <p:cNvPr id="118" name="Rounded Rectangle 11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00:50</a:t>
            </a:r>
            <a:endParaRPr lang="en-US" sz="2800"/>
          </a:p>
        </p:txBody>
      </p:sp>
      <p:sp>
        <p:nvSpPr>
          <p:cNvPr id="119" name="Rounded Rectangle 11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00:49</a:t>
            </a:r>
            <a:endParaRPr lang="en-US" sz="2800"/>
          </a:p>
        </p:txBody>
      </p:sp>
      <p:sp>
        <p:nvSpPr>
          <p:cNvPr id="120" name="Rounded Rectangle 11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00:48</a:t>
            </a:r>
            <a:endParaRPr lang="en-US" sz="2800"/>
          </a:p>
        </p:txBody>
      </p:sp>
      <p:sp>
        <p:nvSpPr>
          <p:cNvPr id="121" name="Rounded Rectangle 12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00:47</a:t>
            </a:r>
            <a:endParaRPr lang="en-US" sz="2800"/>
          </a:p>
        </p:txBody>
      </p:sp>
      <p:sp>
        <p:nvSpPr>
          <p:cNvPr id="122" name="Rounded Rectangle 12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00:46</a:t>
            </a:r>
            <a:endParaRPr lang="en-US" sz="2800"/>
          </a:p>
        </p:txBody>
      </p:sp>
      <p:sp>
        <p:nvSpPr>
          <p:cNvPr id="123" name="Rounded Rectangle 12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00:45</a:t>
            </a:r>
            <a:endParaRPr lang="en-US" sz="2800"/>
          </a:p>
        </p:txBody>
      </p:sp>
      <p:sp>
        <p:nvSpPr>
          <p:cNvPr id="124" name="Rounded Rectangle 12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00:44</a:t>
            </a:r>
            <a:endParaRPr lang="en-US" sz="2800"/>
          </a:p>
        </p:txBody>
      </p:sp>
      <p:sp>
        <p:nvSpPr>
          <p:cNvPr id="125" name="Rounded Rectangle 12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00:43</a:t>
            </a:r>
            <a:endParaRPr lang="en-US" sz="2800"/>
          </a:p>
        </p:txBody>
      </p:sp>
      <p:sp>
        <p:nvSpPr>
          <p:cNvPr id="126" name="Rounded Rectangle 12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00:42</a:t>
            </a:r>
            <a:endParaRPr lang="en-US" sz="2800"/>
          </a:p>
        </p:txBody>
      </p:sp>
      <p:sp>
        <p:nvSpPr>
          <p:cNvPr id="127" name="Rounded Rectangle 12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00:41</a:t>
            </a:r>
            <a:endParaRPr lang="en-US" sz="2800"/>
          </a:p>
        </p:txBody>
      </p:sp>
      <p:sp>
        <p:nvSpPr>
          <p:cNvPr id="128" name="Rounded Rectangle 12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00:40</a:t>
            </a:r>
            <a:endParaRPr lang="en-US" sz="2800"/>
          </a:p>
        </p:txBody>
      </p:sp>
      <p:sp>
        <p:nvSpPr>
          <p:cNvPr id="129" name="Rounded Rectangle 12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00:39</a:t>
            </a:r>
            <a:endParaRPr lang="en-US" sz="2800"/>
          </a:p>
        </p:txBody>
      </p:sp>
      <p:sp>
        <p:nvSpPr>
          <p:cNvPr id="130" name="Rounded Rectangle 12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00:38</a:t>
            </a:r>
            <a:endParaRPr lang="en-US" sz="2800"/>
          </a:p>
        </p:txBody>
      </p:sp>
      <p:sp>
        <p:nvSpPr>
          <p:cNvPr id="131" name="Rounded Rectangle 13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00:37</a:t>
            </a:r>
            <a:endParaRPr lang="en-US" sz="2800"/>
          </a:p>
        </p:txBody>
      </p:sp>
      <p:sp>
        <p:nvSpPr>
          <p:cNvPr id="132" name="Rounded Rectangle 13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00:36</a:t>
            </a:r>
            <a:endParaRPr lang="en-US" sz="2800"/>
          </a:p>
        </p:txBody>
      </p:sp>
      <p:sp>
        <p:nvSpPr>
          <p:cNvPr id="133" name="Rounded Rectangle 13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00:35</a:t>
            </a:r>
            <a:endParaRPr lang="en-US" sz="2800"/>
          </a:p>
        </p:txBody>
      </p:sp>
      <p:sp>
        <p:nvSpPr>
          <p:cNvPr id="134" name="Rounded Rectangle 13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00:34</a:t>
            </a:r>
            <a:endParaRPr lang="en-US" sz="2800"/>
          </a:p>
        </p:txBody>
      </p:sp>
      <p:sp>
        <p:nvSpPr>
          <p:cNvPr id="135" name="Rounded Rectangle 13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00:33</a:t>
            </a:r>
            <a:endParaRPr lang="en-US" sz="2800"/>
          </a:p>
        </p:txBody>
      </p:sp>
      <p:sp>
        <p:nvSpPr>
          <p:cNvPr id="136" name="Rounded Rectangle 13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00:32</a:t>
            </a:r>
            <a:endParaRPr lang="en-US" sz="2800"/>
          </a:p>
        </p:txBody>
      </p:sp>
      <p:sp>
        <p:nvSpPr>
          <p:cNvPr id="137" name="Rounded Rectangle 13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00:31</a:t>
            </a:r>
            <a:endParaRPr lang="en-US" sz="2800"/>
          </a:p>
        </p:txBody>
      </p:sp>
      <p:sp>
        <p:nvSpPr>
          <p:cNvPr id="138" name="Rounded Rectangle 13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00:30</a:t>
            </a:r>
            <a:endParaRPr lang="en-US" sz="2800"/>
          </a:p>
        </p:txBody>
      </p:sp>
      <p:sp>
        <p:nvSpPr>
          <p:cNvPr id="139" name="Rounded Rectangle 13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00:29</a:t>
            </a:r>
            <a:endParaRPr lang="en-US" sz="2800"/>
          </a:p>
        </p:txBody>
      </p:sp>
      <p:sp>
        <p:nvSpPr>
          <p:cNvPr id="140" name="Rounded Rectangle 13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00:28</a:t>
            </a:r>
            <a:endParaRPr lang="en-US" sz="2800"/>
          </a:p>
        </p:txBody>
      </p:sp>
      <p:sp>
        <p:nvSpPr>
          <p:cNvPr id="141" name="Rounded Rectangle 14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00:27</a:t>
            </a:r>
            <a:endParaRPr lang="en-US" sz="2800"/>
          </a:p>
        </p:txBody>
      </p:sp>
      <p:sp>
        <p:nvSpPr>
          <p:cNvPr id="142" name="Rounded Rectangle 14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00:26</a:t>
            </a:r>
            <a:endParaRPr lang="en-US" sz="2800"/>
          </a:p>
        </p:txBody>
      </p:sp>
      <p:sp>
        <p:nvSpPr>
          <p:cNvPr id="143" name="Rounded Rectangle 14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00:25</a:t>
            </a:r>
            <a:endParaRPr lang="en-US" sz="2800"/>
          </a:p>
        </p:txBody>
      </p:sp>
      <p:sp>
        <p:nvSpPr>
          <p:cNvPr id="144" name="Rounded Rectangle 14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00:24</a:t>
            </a:r>
            <a:endParaRPr lang="en-US" sz="2800"/>
          </a:p>
        </p:txBody>
      </p:sp>
      <p:sp>
        <p:nvSpPr>
          <p:cNvPr id="145" name="Rounded Rectangle 14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00:23</a:t>
            </a:r>
            <a:endParaRPr lang="en-US" sz="2800"/>
          </a:p>
        </p:txBody>
      </p:sp>
      <p:sp>
        <p:nvSpPr>
          <p:cNvPr id="146" name="Rounded Rectangle 14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00:22</a:t>
            </a:r>
            <a:endParaRPr lang="en-US" sz="2800"/>
          </a:p>
        </p:txBody>
      </p:sp>
      <p:sp>
        <p:nvSpPr>
          <p:cNvPr id="147" name="Rounded Rectangle 14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00:21</a:t>
            </a:r>
            <a:endParaRPr lang="en-US" sz="2800"/>
          </a:p>
        </p:txBody>
      </p:sp>
      <p:sp>
        <p:nvSpPr>
          <p:cNvPr id="148" name="Rounded Rectangle 14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00:20</a:t>
            </a:r>
            <a:endParaRPr lang="en-US" sz="2800"/>
          </a:p>
        </p:txBody>
      </p:sp>
      <p:sp>
        <p:nvSpPr>
          <p:cNvPr id="149" name="Rounded Rectangle 14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00:19</a:t>
            </a:r>
            <a:endParaRPr lang="en-US" sz="2800"/>
          </a:p>
        </p:txBody>
      </p:sp>
      <p:sp>
        <p:nvSpPr>
          <p:cNvPr id="150" name="Rounded Rectangle 14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00:18</a:t>
            </a:r>
            <a:endParaRPr lang="en-US" sz="2800"/>
          </a:p>
        </p:txBody>
      </p:sp>
      <p:sp>
        <p:nvSpPr>
          <p:cNvPr id="151" name="Rounded Rectangle 15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00:17</a:t>
            </a:r>
            <a:endParaRPr lang="en-US" sz="2800"/>
          </a:p>
        </p:txBody>
      </p:sp>
      <p:sp>
        <p:nvSpPr>
          <p:cNvPr id="152" name="Rounded Rectangle 15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00:16</a:t>
            </a:r>
            <a:endParaRPr lang="en-US" sz="2800"/>
          </a:p>
        </p:txBody>
      </p:sp>
      <p:sp>
        <p:nvSpPr>
          <p:cNvPr id="153" name="Rounded Rectangle 15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00:15</a:t>
            </a:r>
            <a:endParaRPr lang="en-US" sz="2800"/>
          </a:p>
        </p:txBody>
      </p:sp>
      <p:sp>
        <p:nvSpPr>
          <p:cNvPr id="154" name="Rounded Rectangle 15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00:14</a:t>
            </a:r>
            <a:endParaRPr lang="en-US" sz="2800"/>
          </a:p>
        </p:txBody>
      </p:sp>
      <p:sp>
        <p:nvSpPr>
          <p:cNvPr id="155" name="Rounded Rectangle 15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00:13</a:t>
            </a:r>
            <a:endParaRPr lang="en-US" sz="2800"/>
          </a:p>
        </p:txBody>
      </p:sp>
      <p:sp>
        <p:nvSpPr>
          <p:cNvPr id="156" name="Rounded Rectangle 15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00:12</a:t>
            </a:r>
            <a:endParaRPr lang="en-US" sz="2800"/>
          </a:p>
        </p:txBody>
      </p:sp>
      <p:sp>
        <p:nvSpPr>
          <p:cNvPr id="157" name="Rounded Rectangle 15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00:11</a:t>
            </a:r>
            <a:endParaRPr lang="en-US" sz="2800"/>
          </a:p>
        </p:txBody>
      </p:sp>
      <p:sp>
        <p:nvSpPr>
          <p:cNvPr id="158" name="Rounded Rectangle 15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00:10</a:t>
            </a:r>
            <a:endParaRPr lang="en-US" sz="2800"/>
          </a:p>
        </p:txBody>
      </p:sp>
      <p:sp>
        <p:nvSpPr>
          <p:cNvPr id="159" name="Rounded Rectangle 158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00:09</a:t>
            </a:r>
            <a:endParaRPr lang="en-US" sz="2800"/>
          </a:p>
        </p:txBody>
      </p:sp>
      <p:sp>
        <p:nvSpPr>
          <p:cNvPr id="160" name="Rounded Rectangle 159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00:08</a:t>
            </a:r>
            <a:endParaRPr lang="en-US" sz="2800"/>
          </a:p>
        </p:txBody>
      </p:sp>
      <p:sp>
        <p:nvSpPr>
          <p:cNvPr id="161" name="Rounded Rectangle 160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00:07</a:t>
            </a:r>
            <a:endParaRPr lang="en-US" sz="2800"/>
          </a:p>
        </p:txBody>
      </p:sp>
      <p:sp>
        <p:nvSpPr>
          <p:cNvPr id="162" name="Rounded Rectangle 161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00:06</a:t>
            </a:r>
            <a:endParaRPr lang="en-US" sz="2800"/>
          </a:p>
        </p:txBody>
      </p:sp>
      <p:sp>
        <p:nvSpPr>
          <p:cNvPr id="163" name="Rounded Rectangle 162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00:05</a:t>
            </a:r>
            <a:endParaRPr lang="en-US" sz="2800"/>
          </a:p>
        </p:txBody>
      </p:sp>
      <p:sp>
        <p:nvSpPr>
          <p:cNvPr id="164" name="Rounded Rectangle 163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00:04</a:t>
            </a:r>
            <a:endParaRPr lang="en-US" sz="2800"/>
          </a:p>
        </p:txBody>
      </p:sp>
      <p:sp>
        <p:nvSpPr>
          <p:cNvPr id="165" name="Rounded Rectangle 164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00:03</a:t>
            </a:r>
            <a:endParaRPr lang="en-US" sz="2800"/>
          </a:p>
        </p:txBody>
      </p:sp>
      <p:sp>
        <p:nvSpPr>
          <p:cNvPr id="166" name="Rounded Rectangle 165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00:02</a:t>
            </a:r>
            <a:endParaRPr lang="en-US" sz="2800"/>
          </a:p>
        </p:txBody>
      </p:sp>
      <p:sp>
        <p:nvSpPr>
          <p:cNvPr id="167" name="Rounded Rectangle 166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00:01</a:t>
            </a:r>
            <a:endParaRPr lang="en-US" sz="2800" dirty="0"/>
          </a:p>
        </p:txBody>
      </p:sp>
      <p:sp>
        <p:nvSpPr>
          <p:cNvPr id="168" name="Rounded Rectangle 167"/>
          <p:cNvSpPr/>
          <p:nvPr/>
        </p:nvSpPr>
        <p:spPr>
          <a:xfrm>
            <a:off x="6644725" y="4753170"/>
            <a:ext cx="1947138" cy="55303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00:00</a:t>
            </a:r>
            <a:endParaRPr lang="en-US" sz="3200" dirty="0"/>
          </a:p>
        </p:txBody>
      </p:sp>
      <p:sp>
        <p:nvSpPr>
          <p:cNvPr id="169" name="菱形 30"/>
          <p:cNvSpPr/>
          <p:nvPr/>
        </p:nvSpPr>
        <p:spPr>
          <a:xfrm>
            <a:off x="96778" y="75306"/>
            <a:ext cx="1279737" cy="984911"/>
          </a:xfrm>
          <a:prstGeom prst="diamond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endParaRPr lang="zh-CN" altLang="en-US" sz="3200" b="1" dirty="0">
              <a:solidFill>
                <a:srgbClr val="A6C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279699" y="2311501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80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90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30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10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20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30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50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60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70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80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90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00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0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20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30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640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650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60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70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680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690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00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10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30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40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50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760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770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780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790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00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810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20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30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840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850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860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870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880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890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00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910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20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30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40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950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960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970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980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990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" grpId="0"/>
      <p:bldP spid="11" grpId="0"/>
      <p:bldP spid="43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03722" y="3037651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Shape 736"/>
          <p:cNvSpPr/>
          <p:nvPr/>
        </p:nvSpPr>
        <p:spPr>
          <a:xfrm>
            <a:off x="1958207" y="1376979"/>
            <a:ext cx="7121531" cy="5366311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08918" y="1828776"/>
            <a:ext cx="386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98119" y="2425827"/>
                <a:ext cx="56283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35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16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12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/>
                                </a:rPr>
                                <m:t>: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sz="280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8119" y="2425827"/>
                <a:ext cx="5628399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806995" y="2983854"/>
                <a:ext cx="62727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35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</a:rPr>
                            <m:t>5</m:t>
                          </m:r>
                          <m:r>
                            <a:rPr lang="en-US" sz="2800" i="1">
                              <a:latin typeface="Cambria Math"/>
                            </a:rPr>
                            <m:t>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         </m:t>
                              </m:r>
                              <m:r>
                                <a:rPr lang="en-US" sz="2800" b="0" i="1" smtClean="0">
                                  <a:solidFill>
                                    <a:schemeClr val="accent2"/>
                                  </a:solidFill>
                                  <a:latin typeface="Cambria Math"/>
                                </a:rPr>
                                <m:t>28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     :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sz="280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800" i="1">
                              <a:latin typeface="Cambria Math"/>
                            </a:rPr>
                            <m:t>−</m:t>
                          </m:r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  <m:r>
                            <a:rPr lang="en-US" sz="2800" i="1">
                              <a:latin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995" y="2983854"/>
                <a:ext cx="6272743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796252" y="3577589"/>
                <a:ext cx="604915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35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</a:rPr>
                            <m:t>5</m:t>
                          </m:r>
                          <m:r>
                            <a:rPr lang="en-US" sz="2800" i="1">
                              <a:latin typeface="Cambria Math"/>
                            </a:rPr>
                            <m:t>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         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      </m:t>
                              </m:r>
                              <m:r>
                                <a:rPr lang="en-US" sz="2800" b="0" i="1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sz="2800" b="0" i="1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      +</m:t>
                              </m:r>
                              <m:r>
                                <a:rPr lang="en-US" sz="2800" i="1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sz="2800" i="1">
                              <a:latin typeface="Cambria Math"/>
                            </a:rPr>
                            <m:t> −</m:t>
                          </m:r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  <m:r>
                            <a:rPr lang="en-US" sz="2800" i="1">
                              <a:latin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252" y="3577589"/>
                <a:ext cx="6049156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810923" y="4167780"/>
                <a:ext cx="489916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35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</a:rPr>
                            <m:t>5</m:t>
                          </m:r>
                          <m:r>
                            <a:rPr lang="en-US" sz="2800" i="1">
                              <a:latin typeface="Cambria Math"/>
                            </a:rPr>
                            <m:t>. 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             </m:t>
                          </m:r>
                          <m:r>
                            <a:rPr lang="en-US" sz="28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10</m:t>
                          </m:r>
                          <m:r>
                            <a:rPr lang="en-US" sz="2800" i="1">
                              <a:latin typeface="Cambria Math"/>
                            </a:rPr>
                            <m:t> −</m:t>
                          </m:r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  <m:r>
                            <a:rPr lang="en-US" sz="2800" i="1">
                              <a:latin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</a:rPr>
                            <m:t>10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923" y="4167780"/>
                <a:ext cx="4899162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781856" y="4758350"/>
                <a:ext cx="460940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35</m:t>
                      </m:r>
                      <m:r>
                        <a:rPr lang="en-US" sz="2800" b="0" i="1" smtClean="0">
                          <a:latin typeface="Cambria Math"/>
                        </a:rPr>
                        <m:t>−{            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50</m:t>
                      </m:r>
                      <m:r>
                        <a:rPr lang="en-US" sz="2800" b="0" i="1" smtClean="0">
                          <a:solidFill>
                            <a:schemeClr val="accent6"/>
                          </a:solidFill>
                          <a:latin typeface="Cambria Math"/>
                        </a:rPr>
                        <m:t>         −</m:t>
                      </m:r>
                      <m:r>
                        <a:rPr lang="en-US" sz="2800" b="0" i="1" smtClean="0">
                          <a:latin typeface="Cambria Math"/>
                        </a:rPr>
                        <m:t>20</m:t>
                      </m:r>
                      <m:r>
                        <a:rPr lang="en-US" sz="2800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856" y="4758350"/>
                <a:ext cx="4609403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Brace 45"/>
          <p:cNvSpPr/>
          <p:nvPr/>
        </p:nvSpPr>
        <p:spPr>
          <a:xfrm rot="5400000">
            <a:off x="5422271" y="2477619"/>
            <a:ext cx="64260" cy="860564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5400000">
            <a:off x="5884952" y="2808256"/>
            <a:ext cx="106059" cy="2517766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grpSp>
        <p:nvGrpSpPr>
          <p:cNvPr id="23" name="组合 28"/>
          <p:cNvGrpSpPr/>
          <p:nvPr/>
        </p:nvGrpSpPr>
        <p:grpSpPr>
          <a:xfrm>
            <a:off x="96778" y="75306"/>
            <a:ext cx="10402686" cy="984911"/>
            <a:chOff x="4943109" y="1084217"/>
            <a:chExt cx="5755372" cy="736216"/>
          </a:xfrm>
        </p:grpSpPr>
        <p:sp>
          <p:nvSpPr>
            <p:cNvPr id="24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25" name="菱形 30"/>
            <p:cNvSpPr/>
            <p:nvPr/>
          </p:nvSpPr>
          <p:spPr>
            <a:xfrm>
              <a:off x="4943109" y="1084217"/>
              <a:ext cx="708025" cy="736216"/>
            </a:xfrm>
            <a:prstGeom prst="diamond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5184284" y="1249864"/>
              <a:ext cx="300682" cy="4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31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Right Brace 35"/>
          <p:cNvSpPr/>
          <p:nvPr/>
        </p:nvSpPr>
        <p:spPr>
          <a:xfrm rot="5400000">
            <a:off x="5107655" y="3838572"/>
            <a:ext cx="147386" cy="1692170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7" name="Right Brace 36"/>
          <p:cNvSpPr/>
          <p:nvPr/>
        </p:nvSpPr>
        <p:spPr>
          <a:xfrm rot="5400000">
            <a:off x="5952529" y="2951232"/>
            <a:ext cx="89632" cy="1022057"/>
          </a:xfrm>
          <a:prstGeom prst="rightBrac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783644" y="5265764"/>
                <a:ext cx="36627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35</m:t>
                      </m:r>
                      <m:r>
                        <a:rPr lang="en-US" sz="2800" b="0" i="1" smtClean="0">
                          <a:latin typeface="Cambria Math"/>
                        </a:rPr>
                        <m:t>−                       </m:t>
                      </m:r>
                      <m:r>
                        <a:rPr lang="en-US" sz="28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30</m:t>
                      </m:r>
                    </m:oMath>
                  </m:oMathPara>
                </a14:m>
                <a:endParaRPr lang="en-US" sz="28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644" y="5265764"/>
                <a:ext cx="3662798" cy="52322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Shape 725"/>
          <p:cNvSpPr/>
          <p:nvPr/>
        </p:nvSpPr>
        <p:spPr>
          <a:xfrm>
            <a:off x="454331" y="1157353"/>
            <a:ext cx="935077" cy="1130776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8" name="Shape 747"/>
          <p:cNvSpPr/>
          <p:nvPr/>
        </p:nvSpPr>
        <p:spPr>
          <a:xfrm>
            <a:off x="868499" y="1767028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pic>
        <p:nvPicPr>
          <p:cNvPr id="40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8969180" y="2687437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2785432" y="5697872"/>
                <a:ext cx="138249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=       </m:t>
                      </m:r>
                      <m:r>
                        <a:rPr lang="en-US" sz="2800" b="0" i="1" smtClean="0">
                          <a:latin typeface="Cambria Math"/>
                        </a:rPr>
                        <m:t>5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432" y="5697872"/>
                <a:ext cx="1382494" cy="52322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ight Brace 41"/>
          <p:cNvSpPr/>
          <p:nvPr/>
        </p:nvSpPr>
        <p:spPr>
          <a:xfrm rot="5400000">
            <a:off x="5968903" y="4392805"/>
            <a:ext cx="80574" cy="1665345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79699" y="2311501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  <a:r>
              <a:rPr lang="en-US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3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" grpId="0"/>
      <p:bldP spid="11" grpId="0"/>
      <p:bldP spid="12" grpId="0"/>
      <p:bldP spid="13" grpId="0"/>
      <p:bldP spid="15" grpId="0"/>
      <p:bldP spid="16" grpId="0"/>
      <p:bldP spid="46" grpId="0" animBg="1"/>
      <p:bldP spid="48" grpId="0" animBg="1"/>
      <p:bldP spid="36" grpId="0" animBg="1"/>
      <p:bldP spid="37" grpId="0" animBg="1"/>
      <p:bldP spid="38" grpId="0"/>
      <p:bldP spid="41" grpId="0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235200" y="1701800"/>
            <a:ext cx="8229600" cy="3454400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743200" y="2021181"/>
            <a:ext cx="7264400" cy="2830219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571539" y="2635624"/>
            <a:ext cx="5798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</a:rPr>
              <a:t>HOẠT ĐỘNG MỞ ĐẦU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53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235200" y="1701800"/>
            <a:ext cx="8229600" cy="3454400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743200" y="2021181"/>
            <a:ext cx="7264400" cy="2830219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990626" y="2635623"/>
            <a:ext cx="6379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rial" pitchFamily="34" charset="0"/>
                <a:cs typeface="Arial" pitchFamily="34" charset="0"/>
              </a:rPr>
              <a:t>CỦNG CỐ</a:t>
            </a:r>
            <a:endParaRPr lang="en-US" sz="7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181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26777" y="2193591"/>
            <a:ext cx="5809496" cy="4646209"/>
            <a:chOff x="3404134" y="-1171488"/>
            <a:chExt cx="5809496" cy="4646209"/>
          </a:xfrm>
        </p:grpSpPr>
        <p:grpSp>
          <p:nvGrpSpPr>
            <p:cNvPr id="3" name="Group 2"/>
            <p:cNvGrpSpPr/>
            <p:nvPr/>
          </p:nvGrpSpPr>
          <p:grpSpPr>
            <a:xfrm>
              <a:off x="3404134" y="-1171488"/>
              <a:ext cx="5809496" cy="4646209"/>
              <a:chOff x="3404134" y="-1203762"/>
              <a:chExt cx="5809496" cy="4646209"/>
            </a:xfrm>
          </p:grpSpPr>
          <p:grpSp>
            <p:nvGrpSpPr>
              <p:cNvPr id="14" name="组合 16">
                <a:extLst>
                  <a:ext uri="{FF2B5EF4-FFF2-40B4-BE49-F238E27FC236}">
                    <a16:creationId xmlns="" xmlns:a16="http://schemas.microsoft.com/office/drawing/2014/main" id="{FDD56F46-78C0-48A0-80AE-43E1B08C2906}"/>
                  </a:ext>
                </a:extLst>
              </p:cNvPr>
              <p:cNvGrpSpPr/>
              <p:nvPr/>
            </p:nvGrpSpPr>
            <p:grpSpPr>
              <a:xfrm>
                <a:off x="3617017" y="-1203762"/>
                <a:ext cx="5596613" cy="4646209"/>
                <a:chOff x="3297693" y="-335112"/>
                <a:chExt cx="5596613" cy="5760000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="" xmlns:a16="http://schemas.microsoft.com/office/drawing/2014/main" id="{9E63ACBC-0502-4C24-A228-135B9D7FD2C8}"/>
                    </a:ext>
                  </a:extLst>
                </p:cNvPr>
                <p:cNvCxnSpPr/>
                <p:nvPr/>
              </p:nvCxnSpPr>
              <p:spPr>
                <a:xfrm>
                  <a:off x="6154058" y="-335112"/>
                  <a:ext cx="0" cy="5760000"/>
                </a:xfrm>
                <a:prstGeom prst="line">
                  <a:avLst/>
                </a:prstGeom>
                <a:ln w="76200" cap="rnd">
                  <a:solidFill>
                    <a:srgbClr val="F7E3A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7" name="图片 12">
                  <a:extLst>
                    <a:ext uri="{FF2B5EF4-FFF2-40B4-BE49-F238E27FC236}">
                      <a16:creationId xmlns="" xmlns:a16="http://schemas.microsoft.com/office/drawing/2014/main" id="{2785C2FF-6646-4D8E-A4D4-4477539FA4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8492"/>
                <a:stretch/>
              </p:blipFill>
              <p:spPr>
                <a:xfrm>
                  <a:off x="3297693" y="2256270"/>
                  <a:ext cx="5596613" cy="2885850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6">
                <a:extLst>
                  <a:ext uri="{FF2B5EF4-FFF2-40B4-BE49-F238E27FC236}">
                    <a16:creationId xmlns="" xmlns:a16="http://schemas.microsoft.com/office/drawing/2014/main" id="{E3262840-AD48-47F6-A0A1-446DB54252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43" b="95561" l="226" r="99266">
                            <a14:foregroundMark x1="16431" y1="13785" x2="20327" y2="37150"/>
                            <a14:foregroundMark x1="39921" y1="33178" x2="43422" y2="49065"/>
                            <a14:foregroundMark x1="55901" y1="12617" x2="55901" y2="27336"/>
                            <a14:foregroundMark x1="85545" y1="32710" x2="90683" y2="77804"/>
                            <a14:foregroundMark x1="93958" y1="35514" x2="97233" y2="58178"/>
                            <a14:foregroundMark x1="74534" y1="26636" x2="79616" y2="28271"/>
                            <a14:foregroundMark x1="76228" y1="80374" x2="79390" y2="63551"/>
                            <a14:foregroundMark x1="90006" y1="92523" x2="82778" y2="45794"/>
                            <a14:foregroundMark x1="93958" y1="84813" x2="89723" y2="80374"/>
                            <a14:foregroundMark x1="95652" y1="27336" x2="282" y2="15888"/>
                            <a14:foregroundMark x1="14568" y1="7710" x2="21287" y2="10514"/>
                            <a14:foregroundMark x1="46979" y1="10514" x2="48278" y2="17523"/>
                            <a14:foregroundMark x1="45398" y1="13084" x2="53473" y2="3505"/>
                            <a14:foregroundMark x1="53473" y1="3505" x2="62055" y2="14720"/>
                            <a14:foregroundMark x1="62055" y1="14720" x2="44156" y2="29907"/>
                            <a14:foregroundMark x1="44156" y1="29907" x2="45680" y2="7243"/>
                            <a14:foregroundMark x1="99209" y1="50000" x2="565" y2="68692"/>
                            <a14:foregroundMark x1="565" y1="68692" x2="734" y2="27336"/>
                            <a14:foregroundMark x1="734" y1="27336" x2="9034" y2="5140"/>
                            <a14:foregroundMark x1="9034" y1="5140" x2="28176" y2="234"/>
                            <a14:foregroundMark x1="28176" y1="234" x2="99774" y2="1168"/>
                            <a14:foregroundMark x1="99774" y1="1168" x2="99322" y2="48131"/>
                            <a14:foregroundMark x1="99322" y1="48131" x2="90175" y2="56776"/>
                            <a14:foregroundMark x1="90175" y1="56776" x2="86957" y2="50701"/>
                            <a14:foregroundMark x1="30322" y1="26168" x2="29136" y2="37150"/>
                            <a14:foregroundMark x1="2146" y1="13785" x2="3670" y2="47196"/>
                            <a14:foregroundMark x1="3670" y1="47196" x2="10446" y2="71028"/>
                            <a14:foregroundMark x1="10446" y1="71028" x2="12366" y2="73364"/>
                            <a14:foregroundMark x1="10277" y1="52804" x2="10277" y2="45794"/>
                            <a14:foregroundMark x1="31508" y1="27336" x2="39582" y2="13084"/>
                            <a14:foregroundMark x1="39582" y1="13084" x2="43704" y2="13084"/>
                            <a14:foregroundMark x1="51158" y1="26168" x2="42801" y2="28037"/>
                            <a14:foregroundMark x1="42801" y1="28037" x2="27612" y2="62617"/>
                            <a14:foregroundMark x1="27612" y1="62617" x2="33879" y2="85981"/>
                            <a14:foregroundMark x1="33879" y1="85981" x2="42518" y2="86449"/>
                            <a14:foregroundMark x1="42518" y1="86449" x2="67024" y2="84346"/>
                            <a14:foregroundMark x1="67024" y1="84346" x2="79503" y2="84346"/>
                            <a14:foregroundMark x1="79503" y1="84346" x2="97233" y2="81075"/>
                            <a14:foregroundMark x1="97233" y1="81075" x2="95088" y2="43458"/>
                            <a14:foregroundMark x1="95088" y1="43458" x2="85432" y2="37150"/>
                            <a14:foregroundMark x1="64427" y1="26636" x2="58667" y2="53972"/>
                            <a14:foregroundMark x1="58667" y1="53972" x2="58667" y2="54907"/>
                            <a14:foregroundMark x1="94579" y1="84813" x2="91417" y2="95561"/>
                            <a14:foregroundMark x1="51553" y1="37150" x2="53924" y2="45093"/>
                            <a14:foregroundMark x1="56973" y1="42991" x2="59063" y2="49065"/>
                            <a14:foregroundMark x1="48278" y1="59346" x2="51835" y2="45794"/>
                            <a14:foregroundMark x1="47883" y1="32243" x2="46979" y2="56075"/>
                            <a14:foregroundMark x1="50367" y1="47430" x2="48842" y2="54907"/>
                            <a14:foregroundMark x1="18102" y1="77255" x2="19198" y2="71262"/>
                            <a14:foregroundMark x1="12366" y1="81542" x2="12971" y2="82201"/>
                            <a14:foregroundMark x1="16750" y1="77255" x2="14003" y2="67991"/>
                            <a14:foregroundMark x1="14003" y1="67991" x2="11971" y2="80374"/>
                            <a14:foregroundMark x1="9091" y1="22430" x2="10107" y2="46262"/>
                            <a14:foregroundMark x1="1863" y1="13084" x2="791" y2="22430"/>
                            <a14:foregroundMark x1="8413" y1="24065" x2="10898" y2="51168"/>
                            <a14:foregroundMark x1="8809" y1="21262" x2="9317" y2="45794"/>
                            <a14:foregroundMark x1="29305" y1="76168" x2="28684" y2="87850"/>
                            <a14:foregroundMark x1="22078" y1="78037" x2="23433" y2="85280"/>
                            <a14:foregroundMark x1="83286" y1="86449" x2="85601" y2="88785"/>
                            <a14:foregroundMark x1="94918" y1="87850" x2="93902" y2="92056"/>
                            <a14:foregroundMark x1="59458" y1="86916" x2="59797" y2="93224"/>
                            <a14:foregroundMark x1="14899" y1="78987" x2="18402" y2="79487"/>
                            <a14:foregroundMark x1="13156" y1="78738" x2="14106" y2="78874"/>
                            <a14:foregroundMark x1="19819" y1="73832" x2="19029" y2="77570"/>
                            <a14:foregroundMark x1="18690" y1="80140" x2="19819" y2="80140"/>
                            <a14:foregroundMark x1="21005" y1="77103" x2="19706" y2="74299"/>
                            <a14:backgroundMark x1="12503" y1="86288" x2="20440" y2="96028"/>
                            <a14:backgroundMark x1="12253" y1="85981" x2="12421" y2="86187"/>
                            <a14:backgroundMark x1="20440" y1="96028" x2="20553" y2="99766"/>
                            <a14:backgroundMark x1="15156" y1="86673" x2="19029" y2="89252"/>
                            <a14:backgroundMark x1="12931" y1="82477" x2="14455" y2="82009"/>
                            <a14:backgroundMark x1="17843" y1="82944" x2="18240" y2="83065"/>
                            <a14:backgroundMark x1="19255" y1="87383" x2="19819" y2="92056"/>
                            <a14:backgroundMark x1="19368" y1="85981" x2="13890" y2="8387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04134" y="-24869"/>
                <a:ext cx="5809496" cy="1132504"/>
              </a:xfrm>
              <a:prstGeom prst="rect">
                <a:avLst/>
              </a:prstGeom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4625778" y="1204856"/>
              <a:ext cx="371138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THỨ TỰ THỰC HIỆN CÁC PHÉP TÍNH TRONG BIỂU THỨC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0" name="Shape 505"/>
          <p:cNvSpPr/>
          <p:nvPr/>
        </p:nvSpPr>
        <p:spPr>
          <a:xfrm>
            <a:off x="6286657" y="-70991"/>
            <a:ext cx="6777317" cy="3184265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505"/>
          <p:cNvSpPr/>
          <p:nvPr/>
        </p:nvSpPr>
        <p:spPr>
          <a:xfrm>
            <a:off x="28033" y="-157434"/>
            <a:ext cx="6777317" cy="3184265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1482539" y="527202"/>
            <a:ext cx="3056011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KHÔNG NGOẶC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725872" y="1232943"/>
            <a:ext cx="1535956" cy="1538720"/>
            <a:chOff x="419122" y="2691928"/>
            <a:chExt cx="1535956" cy="1538720"/>
          </a:xfrm>
        </p:grpSpPr>
        <p:grpSp>
          <p:nvGrpSpPr>
            <p:cNvPr id="25" name="Google Shape;1251;p47"/>
            <p:cNvGrpSpPr/>
            <p:nvPr/>
          </p:nvGrpSpPr>
          <p:grpSpPr>
            <a:xfrm>
              <a:off x="419122" y="2691928"/>
              <a:ext cx="1535956" cy="1538720"/>
              <a:chOff x="4875791" y="946666"/>
              <a:chExt cx="1263475" cy="1443671"/>
            </a:xfrm>
          </p:grpSpPr>
          <p:sp>
            <p:nvSpPr>
              <p:cNvPr id="26" name="Google Shape;1252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7" name="Google Shape;1253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" name="Google Shape;1254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" name="Google Shape;1255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0" name="Google Shape;1256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" name="Google Shape;1257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2" name="Google Shape;1258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3" name="Google Shape;1259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4" name="Google Shape;1260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5" name="Google Shape;1261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6" name="Google Shape;1262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7" name="Rectangle 36"/>
            <p:cNvSpPr/>
            <p:nvPr/>
          </p:nvSpPr>
          <p:spPr>
            <a:xfrm>
              <a:off x="570172" y="3125977"/>
              <a:ext cx="120898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Arial" pitchFamily="34" charset="0"/>
                  <a:cs typeface="Arial" pitchFamily="34" charset="0"/>
                </a:rPr>
                <a:t>LŨY </a:t>
              </a:r>
              <a:endParaRPr lang="en-US" sz="28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THỪA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401773" y="1358380"/>
            <a:ext cx="1556499" cy="1534954"/>
            <a:chOff x="345642" y="4419976"/>
            <a:chExt cx="1556499" cy="1534954"/>
          </a:xfrm>
        </p:grpSpPr>
        <p:grpSp>
          <p:nvGrpSpPr>
            <p:cNvPr id="40" name="Google Shape;1239;p47"/>
            <p:cNvGrpSpPr/>
            <p:nvPr/>
          </p:nvGrpSpPr>
          <p:grpSpPr>
            <a:xfrm>
              <a:off x="345642" y="4419976"/>
              <a:ext cx="1556499" cy="1534954"/>
              <a:chOff x="4875791" y="946666"/>
              <a:chExt cx="1263475" cy="1443671"/>
            </a:xfrm>
          </p:grpSpPr>
          <p:sp>
            <p:nvSpPr>
              <p:cNvPr id="41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2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3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4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5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6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7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8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9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0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1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405267" y="4860603"/>
              <a:ext cx="1401346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NHÂN, </a:t>
              </a:r>
            </a:p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CHIA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162674" y="1474362"/>
            <a:ext cx="1556499" cy="1534954"/>
            <a:chOff x="2114621" y="5283051"/>
            <a:chExt cx="1556499" cy="1534954"/>
          </a:xfrm>
        </p:grpSpPr>
        <p:grpSp>
          <p:nvGrpSpPr>
            <p:cNvPr id="53" name="Google Shape;1239;p47"/>
            <p:cNvGrpSpPr/>
            <p:nvPr/>
          </p:nvGrpSpPr>
          <p:grpSpPr>
            <a:xfrm>
              <a:off x="2114621" y="5283051"/>
              <a:ext cx="1556499" cy="1534954"/>
              <a:chOff x="4875791" y="946666"/>
              <a:chExt cx="1263475" cy="1443671"/>
            </a:xfrm>
          </p:grpSpPr>
          <p:sp>
            <p:nvSpPr>
              <p:cNvPr id="54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5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6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7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8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9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0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1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4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2191096" y="5725452"/>
              <a:ext cx="14606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smtClean="0">
                  <a:latin typeface="Arial" pitchFamily="34" charset="0"/>
                  <a:cs typeface="Arial" pitchFamily="34" charset="0"/>
                </a:rPr>
                <a:t>CỘNG, </a:t>
              </a:r>
              <a:endParaRPr lang="en-US" sz="2800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TRỪ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3" name="Google Shape;881;p39">
            <a:extLst>
              <a:ext uri="{FF2B5EF4-FFF2-40B4-BE49-F238E27FC236}">
                <a16:creationId xmlns=""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2077390" y="965998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4" name="Google Shape;881;p39">
            <a:extLst>
              <a:ext uri="{FF2B5EF4-FFF2-40B4-BE49-F238E27FC236}">
                <a16:creationId xmlns=""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3789700" y="1215220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510672" y="612300"/>
            <a:ext cx="218245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CÓ NGOẶC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7248378" y="1393347"/>
            <a:ext cx="1535956" cy="1538720"/>
            <a:chOff x="419122" y="2691928"/>
            <a:chExt cx="1535956" cy="1538720"/>
          </a:xfrm>
        </p:grpSpPr>
        <p:grpSp>
          <p:nvGrpSpPr>
            <p:cNvPr id="77" name="Google Shape;1251;p47"/>
            <p:cNvGrpSpPr/>
            <p:nvPr/>
          </p:nvGrpSpPr>
          <p:grpSpPr>
            <a:xfrm>
              <a:off x="419122" y="2691928"/>
              <a:ext cx="1535956" cy="1538720"/>
              <a:chOff x="4875791" y="946666"/>
              <a:chExt cx="1263475" cy="1443671"/>
            </a:xfrm>
          </p:grpSpPr>
          <p:sp>
            <p:nvSpPr>
              <p:cNvPr id="79" name="Google Shape;1252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0" name="Google Shape;1253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1" name="Google Shape;1254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2" name="Google Shape;1255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3" name="Google Shape;1256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4" name="Google Shape;1257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5" name="Google Shape;1258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6" name="Google Shape;1259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7" name="Google Shape;1260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8" name="Google Shape;1261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9" name="Google Shape;1262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78" name="Rectangle 77"/>
            <p:cNvSpPr/>
            <p:nvPr/>
          </p:nvSpPr>
          <p:spPr>
            <a:xfrm>
              <a:off x="828364" y="3125977"/>
              <a:ext cx="83869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( )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924279" y="1518784"/>
            <a:ext cx="1556499" cy="1534954"/>
            <a:chOff x="345642" y="4419976"/>
            <a:chExt cx="1556499" cy="1534954"/>
          </a:xfrm>
        </p:grpSpPr>
        <p:grpSp>
          <p:nvGrpSpPr>
            <p:cNvPr id="91" name="Google Shape;1239;p47"/>
            <p:cNvGrpSpPr/>
            <p:nvPr/>
          </p:nvGrpSpPr>
          <p:grpSpPr>
            <a:xfrm>
              <a:off x="345642" y="4419976"/>
              <a:ext cx="1556499" cy="1534954"/>
              <a:chOff x="4875791" y="946666"/>
              <a:chExt cx="1263475" cy="1443671"/>
            </a:xfrm>
          </p:grpSpPr>
          <p:sp>
            <p:nvSpPr>
              <p:cNvPr id="93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7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8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9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0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1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2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3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92" name="Rectangle 91"/>
            <p:cNvSpPr/>
            <p:nvPr/>
          </p:nvSpPr>
          <p:spPr>
            <a:xfrm>
              <a:off x="768098" y="4796055"/>
              <a:ext cx="7617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[ ]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685180" y="1634766"/>
            <a:ext cx="1556499" cy="1534954"/>
            <a:chOff x="2114621" y="5283051"/>
            <a:chExt cx="1556499" cy="1534954"/>
          </a:xfrm>
        </p:grpSpPr>
        <p:grpSp>
          <p:nvGrpSpPr>
            <p:cNvPr id="105" name="Google Shape;1239;p47"/>
            <p:cNvGrpSpPr/>
            <p:nvPr/>
          </p:nvGrpSpPr>
          <p:grpSpPr>
            <a:xfrm>
              <a:off x="2114621" y="5283051"/>
              <a:ext cx="1556499" cy="1534954"/>
              <a:chOff x="4875791" y="946666"/>
              <a:chExt cx="1263475" cy="1443671"/>
            </a:xfrm>
          </p:grpSpPr>
          <p:sp>
            <p:nvSpPr>
              <p:cNvPr id="107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8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9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0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1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2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3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4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5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6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7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06" name="Rectangle 105"/>
            <p:cNvSpPr/>
            <p:nvPr/>
          </p:nvSpPr>
          <p:spPr>
            <a:xfrm>
              <a:off x="2502079" y="5725452"/>
              <a:ext cx="83869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{ }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8" name="Google Shape;881;p39">
            <a:extLst>
              <a:ext uri="{FF2B5EF4-FFF2-40B4-BE49-F238E27FC236}">
                <a16:creationId xmlns=""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8599896" y="1126402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9" name="Google Shape;881;p39">
            <a:extLst>
              <a:ext uri="{FF2B5EF4-FFF2-40B4-BE49-F238E27FC236}">
                <a16:creationId xmlns=""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10312206" y="1375624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21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82" y="4813979"/>
            <a:ext cx="3299814" cy="145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4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69" grpId="0" animBg="1"/>
      <p:bldP spid="23" grpId="0"/>
      <p:bldP spid="73" grpId="0" animBg="1"/>
      <p:bldP spid="74" grpId="0" animBg="1"/>
      <p:bldP spid="75" grpId="0" animBg="1"/>
      <p:bldP spid="118" grpId="0" animBg="1"/>
      <p:bldP spid="1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>
            <a:grpSpLocks/>
          </p:cNvGrpSpPr>
          <p:nvPr/>
        </p:nvGrpSpPr>
        <p:grpSpPr bwMode="auto">
          <a:xfrm>
            <a:off x="5513584" y="580919"/>
            <a:ext cx="5634725" cy="5175325"/>
            <a:chOff x="5425622" y="292790"/>
            <a:chExt cx="5834378" cy="5828280"/>
          </a:xfrm>
        </p:grpSpPr>
        <p:pic>
          <p:nvPicPr>
            <p:cNvPr id="26663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5622" y="292790"/>
              <a:ext cx="5834378" cy="5828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4" name="TextBox 8"/>
            <p:cNvSpPr txBox="1">
              <a:spLocks noChangeArrowheads="1"/>
            </p:cNvSpPr>
            <p:nvPr/>
          </p:nvSpPr>
          <p:spPr bwMode="auto">
            <a:xfrm rot="14949661">
              <a:off x="6674685" y="1352269"/>
              <a:ext cx="2025648" cy="510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rgbClr val="000000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Điểm 10</a:t>
              </a:r>
              <a:endParaRPr lang="vi-VN" sz="2800" b="1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65" name="TextBox 9"/>
            <p:cNvSpPr txBox="1">
              <a:spLocks noChangeArrowheads="1"/>
            </p:cNvSpPr>
            <p:nvPr/>
          </p:nvSpPr>
          <p:spPr bwMode="auto">
            <a:xfrm rot="12232592">
              <a:off x="5521542" y="1906499"/>
              <a:ext cx="2025648" cy="1233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 sz="2800" b="1">
                  <a:solidFill>
                    <a:srgbClr val="FFFFFF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Phần thưởng</a:t>
              </a:r>
              <a:endParaRPr lang="vi-VN" sz="2800" b="1">
                <a:solidFill>
                  <a:srgbClr val="FFFF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66" name="TextBox 10"/>
            <p:cNvSpPr txBox="1">
              <a:spLocks noChangeArrowheads="1"/>
            </p:cNvSpPr>
            <p:nvPr/>
          </p:nvSpPr>
          <p:spPr bwMode="auto">
            <a:xfrm rot="17590276">
              <a:off x="8020995" y="1199139"/>
              <a:ext cx="2025648" cy="81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400" b="1">
                  <a:solidFill>
                    <a:srgbClr val="FFFFFF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Tràng pháo tay</a:t>
              </a:r>
              <a:endParaRPr lang="vi-VN" sz="2400" b="1">
                <a:solidFill>
                  <a:srgbClr val="FFFF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67" name="TextBox 11"/>
            <p:cNvSpPr txBox="1">
              <a:spLocks noChangeArrowheads="1"/>
            </p:cNvSpPr>
            <p:nvPr/>
          </p:nvSpPr>
          <p:spPr bwMode="auto">
            <a:xfrm rot="20155085">
              <a:off x="8917980" y="2189614"/>
              <a:ext cx="2025648" cy="676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 sz="2800" b="1">
                  <a:solidFill>
                    <a:srgbClr val="000000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Điểm 10</a:t>
              </a:r>
              <a:endParaRPr lang="vi-VN" sz="2800" b="1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68" name="TextBox 16"/>
            <p:cNvSpPr txBox="1">
              <a:spLocks noChangeArrowheads="1"/>
            </p:cNvSpPr>
            <p:nvPr/>
          </p:nvSpPr>
          <p:spPr bwMode="auto">
            <a:xfrm rot="9501114">
              <a:off x="5697322" y="3524804"/>
              <a:ext cx="2025648" cy="676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000000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Điểm</a:t>
              </a:r>
              <a:r>
                <a:rPr lang="en-US" sz="2800" b="1" dirty="0">
                  <a:solidFill>
                    <a:srgbClr val="000000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 10</a:t>
              </a:r>
              <a:endParaRPr lang="vi-VN" sz="2800" b="1" dirty="0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69" name="TextBox 18"/>
            <p:cNvSpPr txBox="1">
              <a:spLocks noChangeArrowheads="1"/>
            </p:cNvSpPr>
            <p:nvPr/>
          </p:nvSpPr>
          <p:spPr bwMode="auto">
            <a:xfrm rot="6703311">
              <a:off x="6660977" y="4555202"/>
              <a:ext cx="2025648" cy="93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rgbClr val="FFFFFF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Phần thưởng</a:t>
              </a:r>
              <a:endParaRPr lang="vi-VN" sz="2800" b="1">
                <a:solidFill>
                  <a:srgbClr val="FFFF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70" name="TextBox 19"/>
            <p:cNvSpPr txBox="1">
              <a:spLocks noChangeArrowheads="1"/>
            </p:cNvSpPr>
            <p:nvPr/>
          </p:nvSpPr>
          <p:spPr bwMode="auto">
            <a:xfrm rot="3829829">
              <a:off x="8019635" y="4583219"/>
              <a:ext cx="2025648" cy="510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rgbClr val="000000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Điểm 10</a:t>
              </a:r>
              <a:endParaRPr lang="vi-VN" sz="2800" b="1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  <p:sp>
          <p:nvSpPr>
            <p:cNvPr id="26671" name="TextBox 20"/>
            <p:cNvSpPr txBox="1">
              <a:spLocks noChangeArrowheads="1"/>
            </p:cNvSpPr>
            <p:nvPr/>
          </p:nvSpPr>
          <p:spPr bwMode="auto">
            <a:xfrm rot="1321648">
              <a:off x="8940448" y="3277803"/>
              <a:ext cx="2025648" cy="1233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sz="2800" b="1">
                  <a:solidFill>
                    <a:srgbClr val="FFFFFF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Phần thưởng</a:t>
              </a:r>
              <a:endParaRPr lang="vi-VN" sz="2800" b="1">
                <a:solidFill>
                  <a:srgbClr val="FFFF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933" y="5878513"/>
            <a:ext cx="2702984" cy="849312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sz="2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857251" y="2705101"/>
            <a:ext cx="1337733" cy="1338263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 action="ppaction://hlinksldjump"/>
              </a:rPr>
              <a:t>1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2355851" y="2705101"/>
            <a:ext cx="1337733" cy="1338263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7" action="ppaction://hlinksldjump"/>
              </a:rPr>
              <a:t>2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54451" y="2705101"/>
            <a:ext cx="1337733" cy="1338263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9" action="ppaction://hlinksldjump"/>
              </a:rPr>
              <a:t>3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10" action="ppaction://hlinksldjump"/>
          </p:cNvPr>
          <p:cNvSpPr/>
          <p:nvPr/>
        </p:nvSpPr>
        <p:spPr>
          <a:xfrm>
            <a:off x="859367" y="4551363"/>
            <a:ext cx="1337733" cy="1338262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 action="ppaction://hlinksldjump"/>
              </a:rPr>
              <a:t>4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6" action="ppaction://hlinksldjump"/>
          </p:cNvPr>
          <p:cNvSpPr/>
          <p:nvPr/>
        </p:nvSpPr>
        <p:spPr>
          <a:xfrm>
            <a:off x="2355851" y="4551363"/>
            <a:ext cx="1337733" cy="1338262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 action="ppaction://hlinksldjump"/>
              </a:rPr>
              <a:t>5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" action="ppaction://noaction"/>
          </p:cNvPr>
          <p:cNvSpPr/>
          <p:nvPr/>
        </p:nvSpPr>
        <p:spPr>
          <a:xfrm>
            <a:off x="3854451" y="4551363"/>
            <a:ext cx="1337733" cy="1338262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 action="ppaction://hlinksldjump"/>
              </a:rPr>
              <a:t>6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7" y="95110"/>
            <a:ext cx="5121915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26636" name="Picture 4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1" y="846138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985" y="1208088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4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134" y="681038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0" y="477839"/>
            <a:ext cx="71331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003" y="2670730"/>
            <a:ext cx="135466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4700149.wav">
            <a:hlinkClick r:id="" action="ppaction://media"/>
          </p:cNvPr>
          <p:cNvPicPr>
            <a:picLocks noChangeAspect="1"/>
          </p:cNvPicPr>
          <p:nvPr>
            <a:wavAudioFile r:embed="rId1" name="47007D94.wav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384" y="-6937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Isosceles Triangle 30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39980" y="2331510"/>
            <a:ext cx="606425" cy="131868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eart 23"/>
          <p:cNvSpPr/>
          <p:nvPr/>
        </p:nvSpPr>
        <p:spPr>
          <a:xfrm rot="5400000">
            <a:off x="11351156" y="2586568"/>
            <a:ext cx="784225" cy="783167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2" name="Cloud 61">
            <a:hlinkClick r:id="rId18" action="ppaction://hlinksldjump"/>
          </p:cNvPr>
          <p:cNvSpPr/>
          <p:nvPr/>
        </p:nvSpPr>
        <p:spPr>
          <a:xfrm>
            <a:off x="5192185" y="5756244"/>
            <a:ext cx="2972101" cy="947774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1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 nodeType="clickPar">
                      <p:stCondLst>
                        <p:cond delay="0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 nodeType="clickPar">
                      <p:stCondLst>
                        <p:cond delay="0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 nodeType="clickPar">
                      <p:stCondLst>
                        <p:cond delay="0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2146301"/>
            <a:ext cx="4906433" cy="141287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A.   1 + 31 x 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 = 1 + 93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 = 94</a:t>
            </a:r>
            <a:endParaRPr lang="vi-VN" sz="3200" b="1" dirty="0">
              <a:solidFill>
                <a:srgbClr val="3E6194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2151063"/>
            <a:ext cx="4908551" cy="14081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B.    1 + 31 x 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= 32 x 3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= 96</a:t>
            </a:r>
            <a:endParaRPr lang="vi-VN" sz="3200" b="1" dirty="0">
              <a:solidFill>
                <a:srgbClr val="3E6194"/>
              </a:solidFill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2" y="2424999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501900"/>
            <a:ext cx="806451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loud 12">
            <a:hlinkClick r:id="rId10" action="ppaction://hlinksldjump"/>
          </p:cNvPr>
          <p:cNvSpPr/>
          <p:nvPr/>
        </p:nvSpPr>
        <p:spPr>
          <a:xfrm>
            <a:off x="4667251" y="4702175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25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 smtClean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b="1" dirty="0" smtClean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b="1" dirty="0">
              <a:solidFill>
                <a:srgbClr val="3E6194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2300289"/>
            <a:ext cx="4906433" cy="179387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lphaUcPeriod"/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120 : (3 x 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 =  40 x 2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vi-VN" sz="3200" b="1" dirty="0">
              <a:solidFill>
                <a:srgbClr val="3E6194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2305051"/>
            <a:ext cx="4908551" cy="178911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B.     120 : (3 x 2)</a:t>
            </a:r>
          </a:p>
          <a:p>
            <a:pPr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 =  120 : 6  </a:t>
            </a:r>
          </a:p>
          <a:p>
            <a:pPr>
              <a:defRPr/>
            </a:pPr>
            <a:r>
              <a:rPr lang="en-US" sz="3200" b="1" dirty="0">
                <a:solidFill>
                  <a:srgbClr val="3E6194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vi-VN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33" y="2790826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800350"/>
            <a:ext cx="806451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loud 17">
            <a:hlinkClick r:id="rId10" action="ppaction://hlinksldjump"/>
          </p:cNvPr>
          <p:cNvSpPr/>
          <p:nvPr/>
        </p:nvSpPr>
        <p:spPr>
          <a:xfrm>
            <a:off x="4667251" y="4702175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49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65 – [(24 + 76) : 10]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endParaRPr lang="vi-VN" sz="32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1949450"/>
            <a:ext cx="4906433" cy="76993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latin typeface="+mj-lt"/>
              </a:rPr>
              <a:t>A.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endParaRPr lang="vi-VN" sz="3200" b="1" baseline="30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1954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57</a:t>
            </a:r>
            <a:endParaRPr lang="vi-VN" sz="3200" b="1" baseline="30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1252" y="2838451"/>
            <a:ext cx="4906433" cy="77152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endParaRPr lang="vi-VN" sz="3200" b="1" baseline="30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9867" y="2843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D. 58</a:t>
            </a:r>
            <a:endParaRPr lang="vi-VN" sz="3200" b="1" baseline="30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2" y="1974823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3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88290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1995489"/>
            <a:ext cx="806451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loud 17">
            <a:hlinkClick r:id="rId11" action="ppaction://hlinksldjump"/>
          </p:cNvPr>
          <p:cNvSpPr/>
          <p:nvPr/>
        </p:nvSpPr>
        <p:spPr>
          <a:xfrm>
            <a:off x="4667251" y="4702175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64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x,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(20 – x) . 5 = 20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1949450"/>
            <a:ext cx="4906433" cy="76993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A.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15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1954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B.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17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1252" y="2838451"/>
            <a:ext cx="4906433" cy="77152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C.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16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9867" y="2843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D.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18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33" y="197485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1" y="2901951"/>
            <a:ext cx="80433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88290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934" y="2027239"/>
            <a:ext cx="734484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loud 16">
            <a:hlinkClick r:id="rId10" action="ppaction://hlinksldjump"/>
          </p:cNvPr>
          <p:cNvSpPr/>
          <p:nvPr/>
        </p:nvSpPr>
        <p:spPr>
          <a:xfrm>
            <a:off x="4667251" y="4702175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08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2 . 5</a:t>
            </a:r>
            <a:r>
              <a:rPr lang="en-US" sz="3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+ 2 . 2</a:t>
            </a:r>
            <a:r>
              <a:rPr lang="en-US" sz="3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1949450"/>
            <a:ext cx="4906433" cy="76993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A.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1954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B.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58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1252" y="2838451"/>
            <a:ext cx="4906433" cy="77152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C.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29867" y="2843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D.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33" y="197485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3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88290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027239"/>
            <a:ext cx="806451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loud 16">
            <a:hlinkClick r:id="rId11" action="ppaction://hlinksldjump"/>
          </p:cNvPr>
          <p:cNvSpPr/>
          <p:nvPr/>
        </p:nvSpPr>
        <p:spPr>
          <a:xfrm>
            <a:off x="4667251" y="4702175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2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3768725"/>
            <a:ext cx="1085851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884" y="4516439"/>
            <a:ext cx="8128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085" y="5130800"/>
            <a:ext cx="5207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nip Diagonal Corner Rectangle 3"/>
          <p:cNvSpPr/>
          <p:nvPr/>
        </p:nvSpPr>
        <p:spPr>
          <a:xfrm>
            <a:off x="831851" y="200026"/>
            <a:ext cx="10528300" cy="160496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x,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( x – 2) . 3</a:t>
            </a:r>
            <a:r>
              <a:rPr lang="en-US" sz="3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 3</a:t>
            </a:r>
            <a:r>
              <a:rPr lang="en-US" sz="32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vi-VN" sz="3200" b="1" baseline="300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1252" y="1949450"/>
            <a:ext cx="4906433" cy="76993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A.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8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684" y="4902200"/>
            <a:ext cx="567267" cy="3492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3451" y="4702176"/>
            <a:ext cx="891116" cy="5492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29867" y="1954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B.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10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1252" y="2838451"/>
            <a:ext cx="4906433" cy="77152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C.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9</a:t>
            </a: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129867" y="2843214"/>
            <a:ext cx="4908551" cy="76993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vi-VN" sz="3200" b="1" dirty="0">
                <a:solidFill>
                  <a:prstClr val="black"/>
                </a:solidFill>
                <a:cs typeface="Times New Roman" pitchFamily="18" charset="0"/>
              </a:rPr>
              <a:t>D. 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 = 11</a:t>
            </a:r>
            <a:endParaRPr lang="vi-VN" sz="32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33" y="1974851"/>
            <a:ext cx="8064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318" y="2901951"/>
            <a:ext cx="73236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967" y="2914651"/>
            <a:ext cx="806451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934" y="2027239"/>
            <a:ext cx="734484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loud 16">
            <a:hlinkClick r:id="rId10" action="ppaction://hlinksldjump"/>
          </p:cNvPr>
          <p:cNvSpPr/>
          <p:nvPr/>
        </p:nvSpPr>
        <p:spPr>
          <a:xfrm>
            <a:off x="4667251" y="4645730"/>
            <a:ext cx="2360083" cy="1104900"/>
          </a:xfrm>
          <a:prstGeom prst="clou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sz="3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2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 nodeType="clickPar">
                      <p:stCondLst>
                        <p:cond delay="0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070100" y="1690724"/>
            <a:ext cx="960120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Học bài theo SGK và vở ghi.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Bài tập về nhà </a:t>
            </a:r>
            <a:r>
              <a:rPr lang="nl-NL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1 đến 7 /29/SGK</a:t>
            </a:r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302" y="2022282"/>
            <a:ext cx="5182697" cy="453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Kid boy thinking face Premium Vector">
            <a:extLst>
              <a:ext uri="{FF2B5EF4-FFF2-40B4-BE49-F238E27FC236}">
                <a16:creationId xmlns:a16="http://schemas.microsoft.com/office/drawing/2014/main" xmlns="" id="{7E362AAA-F853-4CE7-B4DC-7154B7BD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9" t="11411" r="58417" b="9579"/>
          <a:stretch/>
        </p:blipFill>
        <p:spPr bwMode="auto">
          <a:xfrm>
            <a:off x="383596" y="2819294"/>
            <a:ext cx="1638523" cy="309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Rectangle with Corners Rounded 58">
            <a:extLst>
              <a:ext uri="{FF2B5EF4-FFF2-40B4-BE49-F238E27FC236}">
                <a16:creationId xmlns:a16="http://schemas.microsoft.com/office/drawing/2014/main" xmlns="" id="{63193FE6-CF2A-4312-81FB-22CCAC8F73F6}"/>
              </a:ext>
            </a:extLst>
          </p:cNvPr>
          <p:cNvSpPr/>
          <p:nvPr/>
        </p:nvSpPr>
        <p:spPr>
          <a:xfrm>
            <a:off x="718763" y="204395"/>
            <a:ext cx="8941604" cy="1979408"/>
          </a:xfrm>
          <a:prstGeom prst="wedgeRoundRectCallout">
            <a:avLst>
              <a:gd name="adj1" fmla="val -34471"/>
              <a:gd name="adj2" fmla="val 6797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sát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rút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ảnh</a:t>
            </a:r>
            <a:r>
              <a:rPr lang="en-US" sz="32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6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912" y="-548640"/>
            <a:ext cx="6952822" cy="426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2430100" y="2913186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49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grpSp>
        <p:nvGrpSpPr>
          <p:cNvPr id="18" name="组合 28"/>
          <p:cNvGrpSpPr/>
          <p:nvPr/>
        </p:nvGrpSpPr>
        <p:grpSpPr>
          <a:xfrm>
            <a:off x="1629878" y="4131010"/>
            <a:ext cx="9749515" cy="1327342"/>
            <a:chOff x="4943109" y="1084217"/>
            <a:chExt cx="5755372" cy="736216"/>
          </a:xfrm>
        </p:grpSpPr>
        <p:sp>
          <p:nvSpPr>
            <p:cNvPr id="19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20" name="菱形 30"/>
            <p:cNvSpPr/>
            <p:nvPr/>
          </p:nvSpPr>
          <p:spPr>
            <a:xfrm>
              <a:off x="4943109" y="1084217"/>
              <a:ext cx="708025" cy="736216"/>
            </a:xfrm>
            <a:prstGeom prst="diamond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31"/>
            <p:cNvSpPr txBox="1"/>
            <p:nvPr/>
          </p:nvSpPr>
          <p:spPr>
            <a:xfrm>
              <a:off x="5112072" y="130615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Google Shape;113;p1"/>
          <p:cNvSpPr/>
          <p:nvPr/>
        </p:nvSpPr>
        <p:spPr>
          <a:xfrm>
            <a:off x="634701" y="420386"/>
            <a:ext cx="5723068" cy="1150214"/>
          </a:xfrm>
          <a:prstGeom prst="homePlate">
            <a:avLst>
              <a:gd name="adj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4000" b="1" i="0" u="none" strike="noStrike" cap="none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NỘI DUNG BÀI HỌC</a:t>
            </a:r>
            <a:endParaRPr sz="40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" name="组合 3"/>
          <p:cNvGrpSpPr/>
          <p:nvPr/>
        </p:nvGrpSpPr>
        <p:grpSpPr>
          <a:xfrm>
            <a:off x="1597608" y="2087061"/>
            <a:ext cx="9781785" cy="1412095"/>
            <a:chOff x="4924056" y="1084217"/>
            <a:chExt cx="5774425" cy="688354"/>
          </a:xfrm>
        </p:grpSpPr>
        <p:sp>
          <p:nvSpPr>
            <p:cNvPr id="2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2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"/>
            <p:cNvSpPr txBox="1"/>
            <p:nvPr/>
          </p:nvSpPr>
          <p:spPr>
            <a:xfrm>
              <a:off x="5177426" y="1278238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11" y="1857391"/>
            <a:ext cx="9713106" cy="374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071" y="2112722"/>
            <a:ext cx="4964154" cy="348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grpSp>
        <p:nvGrpSpPr>
          <p:cNvPr id="22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23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24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07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1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1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9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21" name="Picture 2" descr="Kid boy thinking face Premium Vector">
            <a:extLst>
              <a:ext uri="{FF2B5EF4-FFF2-40B4-BE49-F238E27FC236}">
                <a16:creationId xmlns:a16="http://schemas.microsoft.com/office/drawing/2014/main" xmlns="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552523" y="3053035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peech Bubble: Rectangle with Corners Rounded 58">
            <a:extLst>
              <a:ext uri="{FF2B5EF4-FFF2-40B4-BE49-F238E27FC236}">
                <a16:creationId xmlns:a16="http://schemas.microsoft.com/office/drawing/2014/main" xmlns="" id="{63193FE6-CF2A-4312-81FB-22CCAC8F73F6}"/>
              </a:ext>
            </a:extLst>
          </p:cNvPr>
          <p:cNvSpPr/>
          <p:nvPr/>
        </p:nvSpPr>
        <p:spPr>
          <a:xfrm>
            <a:off x="2128014" y="1748528"/>
            <a:ext cx="8941604" cy="1979408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trừ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chia</a:t>
            </a:r>
            <a:r>
              <a:rPr lang="en-US" sz="2800" dirty="0" smtClean="0">
                <a:solidFill>
                  <a:schemeClr val="accent1"/>
                </a:solidFill>
              </a:rPr>
              <a:t>), </a:t>
            </a:r>
          </a:p>
          <a:p>
            <a:pPr algn="ctr"/>
            <a:r>
              <a:rPr lang="en-US" sz="2800" dirty="0" smtClean="0">
                <a:solidFill>
                  <a:schemeClr val="accent1"/>
                </a:solidFill>
              </a:rPr>
              <a:t>ta </a:t>
            </a:r>
            <a:r>
              <a:rPr lang="en-US" sz="2800" dirty="0" err="1" smtClean="0">
                <a:solidFill>
                  <a:schemeClr val="accent1"/>
                </a:solidFill>
              </a:rPr>
              <a:t>thực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hiện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theo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thứ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tự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từ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trái</a:t>
            </a:r>
            <a:r>
              <a:rPr lang="en-US" sz="2800" dirty="0" smtClean="0">
                <a:solidFill>
                  <a:schemeClr val="accent1"/>
                </a:solidFill>
              </a:rPr>
              <a:t> sang </a:t>
            </a:r>
            <a:r>
              <a:rPr lang="en-US" sz="2800" dirty="0" err="1" smtClean="0">
                <a:solidFill>
                  <a:schemeClr val="accent1"/>
                </a:solidFill>
              </a:rPr>
              <a:t>phải</a:t>
            </a:r>
            <a:r>
              <a:rPr lang="en-US" sz="2800" dirty="0" smtClean="0">
                <a:solidFill>
                  <a:schemeClr val="accent1"/>
                </a:solidFill>
              </a:rPr>
              <a:t>.</a:t>
            </a:r>
            <a:endParaRPr lang="en-US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7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6084" y="161442"/>
            <a:ext cx="9568830" cy="914323"/>
            <a:chOff x="4924056" y="1084217"/>
            <a:chExt cx="5774425" cy="688354"/>
          </a:xfrm>
        </p:grpSpPr>
        <p:sp>
          <p:nvSpPr>
            <p:cNvPr id="5" name="五边形 7"/>
            <p:cNvSpPr/>
            <p:nvPr/>
          </p:nvSpPr>
          <p:spPr>
            <a:xfrm flipH="1">
              <a:off x="5158084" y="1084217"/>
              <a:ext cx="5540397" cy="688354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KHÔNG CHỨA DẤU NGOẶC</a:t>
              </a:r>
            </a:p>
          </p:txBody>
        </p:sp>
        <p:sp>
          <p:nvSpPr>
            <p:cNvPr id="6" name="菱形 1"/>
            <p:cNvSpPr/>
            <p:nvPr/>
          </p:nvSpPr>
          <p:spPr>
            <a:xfrm>
              <a:off x="4924056" y="1111103"/>
              <a:ext cx="739084" cy="640492"/>
            </a:xfrm>
            <a:prstGeom prst="diamond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5177426" y="1181046"/>
              <a:ext cx="224920" cy="31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29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3600" b="1" dirty="0">
                <a:solidFill>
                  <a:srgbClr val="F29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Speech Bubble: Rectangle with Corners Rounded 5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F6EA2C1C-5415-4A2B-8203-D1976952A3C3}"/>
              </a:ext>
            </a:extLst>
          </p:cNvPr>
          <p:cNvSpPr/>
          <p:nvPr/>
        </p:nvSpPr>
        <p:spPr>
          <a:xfrm>
            <a:off x="156084" y="1603886"/>
            <a:ext cx="4161941" cy="1664132"/>
          </a:xfrm>
          <a:prstGeom prst="wedgeRoundRectCallout">
            <a:avLst>
              <a:gd name="adj1" fmla="val 43905"/>
              <a:gd name="adj2" fmla="val 75831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187063" y="1729877"/>
                <a:ext cx="39577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4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9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32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16</m:t>
                    </m:r>
                  </m:oMath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63" y="1729877"/>
                <a:ext cx="3957769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453763" y="2720308"/>
                <a:ext cx="230172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         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33</m:t>
                      </m:r>
                    </m:oMath>
                  </m:oMathPara>
                </a14:m>
                <a:endParaRPr lang="en-US" sz="3000" dirty="0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763" y="2720308"/>
                <a:ext cx="2301720" cy="55399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428363" y="2289572"/>
                <a:ext cx="2109360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    </m:t>
                      </m:r>
                      <m:r>
                        <a:rPr lang="en-US" sz="3000" b="0" i="1" smtClean="0">
                          <a:solidFill>
                            <a:schemeClr val="accent4"/>
                          </a:solidFill>
                          <a:latin typeface="Cambria Math"/>
                        </a:rPr>
                        <m:t>17</m:t>
                      </m:r>
                      <m:r>
                        <a:rPr lang="en-US" sz="3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   </m:t>
                      </m:r>
                    </m:oMath>
                  </m:oMathPara>
                </a14:m>
                <a:endParaRPr lang="en-US" sz="3000" i="1" dirty="0">
                  <a:solidFill>
                    <a:schemeClr val="bg1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63" y="2289572"/>
                <a:ext cx="2109360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ight Brace 30"/>
          <p:cNvSpPr/>
          <p:nvPr/>
        </p:nvSpPr>
        <p:spPr>
          <a:xfrm rot="5400000">
            <a:off x="1669417" y="1704985"/>
            <a:ext cx="248178" cy="1102255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peech Bubble: Rectangle with Corners Rounded 5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F6EA2C1C-5415-4A2B-8203-D1976952A3C3}"/>
              </a:ext>
            </a:extLst>
          </p:cNvPr>
          <p:cNvSpPr/>
          <p:nvPr/>
        </p:nvSpPr>
        <p:spPr>
          <a:xfrm>
            <a:off x="7459904" y="1454155"/>
            <a:ext cx="3792595" cy="1664132"/>
          </a:xfrm>
          <a:prstGeom prst="wedgeRoundRectCallout">
            <a:avLst>
              <a:gd name="adj1" fmla="val -58193"/>
              <a:gd name="adj2" fmla="val 81648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7561989" y="1652190"/>
                <a:ext cx="39577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/>
                      </a:rPr>
                      <m:t>3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6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3</m:t>
                    </m:r>
                  </m:oMath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1989" y="1652190"/>
                <a:ext cx="3957769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7852494" y="2207684"/>
                <a:ext cx="127951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   </m:t>
                    </m:r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     </m:t>
                    </m:r>
                  </m:oMath>
                </a14:m>
                <a:r>
                  <a:rPr lang="en-US" sz="2800" dirty="0" smtClean="0">
                    <a:solidFill>
                      <a:schemeClr val="accent4"/>
                    </a:solidFill>
                    <a:latin typeface="Cambria Math"/>
                  </a:rPr>
                  <a:t>6</a:t>
                </a:r>
                <a:endParaRPr lang="en-US" sz="2800" dirty="0">
                  <a:solidFill>
                    <a:schemeClr val="bg1"/>
                  </a:solidFill>
                  <a:latin typeface="Cambria Math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494" y="2207684"/>
                <a:ext cx="1279517" cy="523220"/>
              </a:xfrm>
              <a:prstGeom prst="rect">
                <a:avLst/>
              </a:prstGeom>
              <a:blipFill rotWithShape="1">
                <a:blip r:embed="rId7"/>
                <a:stretch>
                  <a:fillRect t="-11628" r="-904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8101682" y="2611070"/>
                <a:ext cx="134402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     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/>
                      </a:rPr>
                      <m:t>1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</a:rPr>
                  <a:t>8</a:t>
                </a:r>
                <a:endParaRPr lang="en-US" sz="2800" dirty="0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1682" y="2611070"/>
                <a:ext cx="1344022" cy="523220"/>
              </a:xfrm>
              <a:prstGeom prst="rect">
                <a:avLst/>
              </a:prstGeom>
              <a:blipFill rotWithShape="1">
                <a:blip r:embed="rId8"/>
                <a:stretch>
                  <a:fillRect t="-11628" r="-8636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Brace 31"/>
          <p:cNvSpPr/>
          <p:nvPr/>
        </p:nvSpPr>
        <p:spPr>
          <a:xfrm rot="5400000">
            <a:off x="8885099" y="1917583"/>
            <a:ext cx="87491" cy="516371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963858" y="3654899"/>
            <a:ext cx="2689375" cy="1170029"/>
            <a:chOff x="3963858" y="3654899"/>
            <a:chExt cx="2689375" cy="1170029"/>
          </a:xfrm>
        </p:grpSpPr>
        <p:sp>
          <p:nvSpPr>
            <p:cNvPr id="34" name="TextBox 33"/>
            <p:cNvSpPr txBox="1"/>
            <p:nvPr/>
          </p:nvSpPr>
          <p:spPr>
            <a:xfrm>
              <a:off x="4470463" y="4084479"/>
              <a:ext cx="1962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VÍ DỤ 1</a:t>
              </a:r>
              <a:endParaRPr lang="en-US" sz="36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Shape 786"/>
            <p:cNvSpPr/>
            <p:nvPr/>
          </p:nvSpPr>
          <p:spPr>
            <a:xfrm>
              <a:off x="3963858" y="3654899"/>
              <a:ext cx="2689375" cy="1170029"/>
            </a:xfrm>
            <a:custGeom>
              <a:avLst/>
              <a:gdLst/>
              <a:ahLst/>
              <a:cxnLst/>
              <a:rect l="0" t="0" r="0" b="0"/>
              <a:pathLst>
                <a:path w="19978" h="12216" extrusionOk="0">
                  <a:moveTo>
                    <a:pt x="8128" y="560"/>
                  </a:moveTo>
                  <a:lnTo>
                    <a:pt x="8517" y="609"/>
                  </a:lnTo>
                  <a:lnTo>
                    <a:pt x="8055" y="925"/>
                  </a:lnTo>
                  <a:lnTo>
                    <a:pt x="7617" y="1193"/>
                  </a:lnTo>
                  <a:lnTo>
                    <a:pt x="7422" y="1339"/>
                  </a:lnTo>
                  <a:lnTo>
                    <a:pt x="7325" y="1436"/>
                  </a:lnTo>
                  <a:lnTo>
                    <a:pt x="7252" y="1534"/>
                  </a:lnTo>
                  <a:lnTo>
                    <a:pt x="7252" y="1582"/>
                  </a:lnTo>
                  <a:lnTo>
                    <a:pt x="7252" y="1655"/>
                  </a:lnTo>
                  <a:lnTo>
                    <a:pt x="7300" y="1680"/>
                  </a:lnTo>
                  <a:lnTo>
                    <a:pt x="7349" y="1704"/>
                  </a:lnTo>
                  <a:lnTo>
                    <a:pt x="7471" y="1704"/>
                  </a:lnTo>
                  <a:lnTo>
                    <a:pt x="7592" y="1680"/>
                  </a:lnTo>
                  <a:lnTo>
                    <a:pt x="7836" y="1582"/>
                  </a:lnTo>
                  <a:lnTo>
                    <a:pt x="8055" y="1436"/>
                  </a:lnTo>
                  <a:lnTo>
                    <a:pt x="8274" y="1315"/>
                  </a:lnTo>
                  <a:lnTo>
                    <a:pt x="8711" y="1023"/>
                  </a:lnTo>
                  <a:lnTo>
                    <a:pt x="9149" y="731"/>
                  </a:lnTo>
                  <a:lnTo>
                    <a:pt x="9393" y="828"/>
                  </a:lnTo>
                  <a:lnTo>
                    <a:pt x="9660" y="925"/>
                  </a:lnTo>
                  <a:lnTo>
                    <a:pt x="9320" y="1071"/>
                  </a:lnTo>
                  <a:lnTo>
                    <a:pt x="9003" y="1217"/>
                  </a:lnTo>
                  <a:lnTo>
                    <a:pt x="8736" y="1339"/>
                  </a:lnTo>
                  <a:lnTo>
                    <a:pt x="8492" y="1509"/>
                  </a:lnTo>
                  <a:lnTo>
                    <a:pt x="8371" y="1607"/>
                  </a:lnTo>
                  <a:lnTo>
                    <a:pt x="8274" y="1728"/>
                  </a:lnTo>
                  <a:lnTo>
                    <a:pt x="8201" y="1850"/>
                  </a:lnTo>
                  <a:lnTo>
                    <a:pt x="8152" y="1996"/>
                  </a:lnTo>
                  <a:lnTo>
                    <a:pt x="8152" y="2045"/>
                  </a:lnTo>
                  <a:lnTo>
                    <a:pt x="8176" y="2045"/>
                  </a:lnTo>
                  <a:lnTo>
                    <a:pt x="8201" y="2069"/>
                  </a:lnTo>
                  <a:lnTo>
                    <a:pt x="8225" y="2069"/>
                  </a:lnTo>
                  <a:lnTo>
                    <a:pt x="8492" y="1947"/>
                  </a:lnTo>
                  <a:lnTo>
                    <a:pt x="8711" y="1801"/>
                  </a:lnTo>
                  <a:lnTo>
                    <a:pt x="8955" y="1680"/>
                  </a:lnTo>
                  <a:lnTo>
                    <a:pt x="9198" y="1558"/>
                  </a:lnTo>
                  <a:lnTo>
                    <a:pt x="9417" y="1485"/>
                  </a:lnTo>
                  <a:lnTo>
                    <a:pt x="9660" y="1412"/>
                  </a:lnTo>
                  <a:lnTo>
                    <a:pt x="9904" y="1339"/>
                  </a:lnTo>
                  <a:lnTo>
                    <a:pt x="10123" y="1266"/>
                  </a:lnTo>
                  <a:lnTo>
                    <a:pt x="10463" y="1558"/>
                  </a:lnTo>
                  <a:lnTo>
                    <a:pt x="10269" y="1582"/>
                  </a:lnTo>
                  <a:lnTo>
                    <a:pt x="10050" y="1631"/>
                  </a:lnTo>
                  <a:lnTo>
                    <a:pt x="9660" y="1777"/>
                  </a:lnTo>
                  <a:lnTo>
                    <a:pt x="9490" y="1874"/>
                  </a:lnTo>
                  <a:lnTo>
                    <a:pt x="9295" y="1947"/>
                  </a:lnTo>
                  <a:lnTo>
                    <a:pt x="9101" y="2045"/>
                  </a:lnTo>
                  <a:lnTo>
                    <a:pt x="8955" y="2191"/>
                  </a:lnTo>
                  <a:lnTo>
                    <a:pt x="8930" y="2239"/>
                  </a:lnTo>
                  <a:lnTo>
                    <a:pt x="8930" y="2264"/>
                  </a:lnTo>
                  <a:lnTo>
                    <a:pt x="8930" y="2337"/>
                  </a:lnTo>
                  <a:lnTo>
                    <a:pt x="9003" y="2410"/>
                  </a:lnTo>
                  <a:lnTo>
                    <a:pt x="9076" y="2410"/>
                  </a:lnTo>
                  <a:lnTo>
                    <a:pt x="9320" y="2361"/>
                  </a:lnTo>
                  <a:lnTo>
                    <a:pt x="9539" y="2288"/>
                  </a:lnTo>
                  <a:lnTo>
                    <a:pt x="9977" y="2093"/>
                  </a:lnTo>
                  <a:lnTo>
                    <a:pt x="10147" y="2045"/>
                  </a:lnTo>
                  <a:lnTo>
                    <a:pt x="10317" y="1947"/>
                  </a:lnTo>
                  <a:lnTo>
                    <a:pt x="10463" y="1850"/>
                  </a:lnTo>
                  <a:lnTo>
                    <a:pt x="10585" y="1704"/>
                  </a:lnTo>
                  <a:lnTo>
                    <a:pt x="10804" y="1972"/>
                  </a:lnTo>
                  <a:lnTo>
                    <a:pt x="10390" y="2191"/>
                  </a:lnTo>
                  <a:lnTo>
                    <a:pt x="10196" y="2288"/>
                  </a:lnTo>
                  <a:lnTo>
                    <a:pt x="10001" y="2385"/>
                  </a:lnTo>
                  <a:lnTo>
                    <a:pt x="9904" y="2434"/>
                  </a:lnTo>
                  <a:lnTo>
                    <a:pt x="9831" y="2507"/>
                  </a:lnTo>
                  <a:lnTo>
                    <a:pt x="9758" y="2604"/>
                  </a:lnTo>
                  <a:lnTo>
                    <a:pt x="9709" y="2702"/>
                  </a:lnTo>
                  <a:lnTo>
                    <a:pt x="9709" y="2726"/>
                  </a:lnTo>
                  <a:lnTo>
                    <a:pt x="9733" y="2750"/>
                  </a:lnTo>
                  <a:lnTo>
                    <a:pt x="9782" y="2775"/>
                  </a:lnTo>
                  <a:lnTo>
                    <a:pt x="10001" y="2775"/>
                  </a:lnTo>
                  <a:lnTo>
                    <a:pt x="10220" y="2702"/>
                  </a:lnTo>
                  <a:lnTo>
                    <a:pt x="10634" y="2507"/>
                  </a:lnTo>
                  <a:lnTo>
                    <a:pt x="10853" y="2434"/>
                  </a:lnTo>
                  <a:lnTo>
                    <a:pt x="11072" y="2361"/>
                  </a:lnTo>
                  <a:lnTo>
                    <a:pt x="11096" y="2361"/>
                  </a:lnTo>
                  <a:lnTo>
                    <a:pt x="11145" y="2458"/>
                  </a:lnTo>
                  <a:lnTo>
                    <a:pt x="10926" y="2556"/>
                  </a:lnTo>
                  <a:lnTo>
                    <a:pt x="10707" y="2677"/>
                  </a:lnTo>
                  <a:lnTo>
                    <a:pt x="10269" y="2945"/>
                  </a:lnTo>
                  <a:lnTo>
                    <a:pt x="10244" y="2994"/>
                  </a:lnTo>
                  <a:lnTo>
                    <a:pt x="10244" y="3042"/>
                  </a:lnTo>
                  <a:lnTo>
                    <a:pt x="10269" y="3067"/>
                  </a:lnTo>
                  <a:lnTo>
                    <a:pt x="10317" y="3091"/>
                  </a:lnTo>
                  <a:lnTo>
                    <a:pt x="10561" y="3067"/>
                  </a:lnTo>
                  <a:lnTo>
                    <a:pt x="10804" y="2994"/>
                  </a:lnTo>
                  <a:lnTo>
                    <a:pt x="11047" y="2896"/>
                  </a:lnTo>
                  <a:lnTo>
                    <a:pt x="11291" y="2775"/>
                  </a:lnTo>
                  <a:lnTo>
                    <a:pt x="11388" y="3091"/>
                  </a:lnTo>
                  <a:lnTo>
                    <a:pt x="11291" y="3091"/>
                  </a:lnTo>
                  <a:lnTo>
                    <a:pt x="11218" y="3115"/>
                  </a:lnTo>
                  <a:lnTo>
                    <a:pt x="11047" y="3164"/>
                  </a:lnTo>
                  <a:lnTo>
                    <a:pt x="10853" y="3286"/>
                  </a:lnTo>
                  <a:lnTo>
                    <a:pt x="10780" y="3334"/>
                  </a:lnTo>
                  <a:lnTo>
                    <a:pt x="10707" y="3432"/>
                  </a:lnTo>
                  <a:lnTo>
                    <a:pt x="10707" y="3505"/>
                  </a:lnTo>
                  <a:lnTo>
                    <a:pt x="10731" y="3553"/>
                  </a:lnTo>
                  <a:lnTo>
                    <a:pt x="10780" y="3602"/>
                  </a:lnTo>
                  <a:lnTo>
                    <a:pt x="10828" y="3602"/>
                  </a:lnTo>
                  <a:lnTo>
                    <a:pt x="10999" y="3553"/>
                  </a:lnTo>
                  <a:lnTo>
                    <a:pt x="11169" y="3505"/>
                  </a:lnTo>
                  <a:lnTo>
                    <a:pt x="11339" y="3456"/>
                  </a:lnTo>
                  <a:lnTo>
                    <a:pt x="11412" y="3432"/>
                  </a:lnTo>
                  <a:lnTo>
                    <a:pt x="11461" y="3383"/>
                  </a:lnTo>
                  <a:lnTo>
                    <a:pt x="11534" y="3602"/>
                  </a:lnTo>
                  <a:lnTo>
                    <a:pt x="11461" y="3626"/>
                  </a:lnTo>
                  <a:lnTo>
                    <a:pt x="11388" y="3675"/>
                  </a:lnTo>
                  <a:lnTo>
                    <a:pt x="11291" y="3724"/>
                  </a:lnTo>
                  <a:lnTo>
                    <a:pt x="11193" y="3772"/>
                  </a:lnTo>
                  <a:lnTo>
                    <a:pt x="11193" y="3821"/>
                  </a:lnTo>
                  <a:lnTo>
                    <a:pt x="11193" y="3845"/>
                  </a:lnTo>
                  <a:lnTo>
                    <a:pt x="11291" y="3894"/>
                  </a:lnTo>
                  <a:lnTo>
                    <a:pt x="11412" y="3943"/>
                  </a:lnTo>
                  <a:lnTo>
                    <a:pt x="11534" y="3943"/>
                  </a:lnTo>
                  <a:lnTo>
                    <a:pt x="11631" y="3894"/>
                  </a:lnTo>
                  <a:lnTo>
                    <a:pt x="11680" y="3967"/>
                  </a:lnTo>
                  <a:lnTo>
                    <a:pt x="11777" y="4016"/>
                  </a:lnTo>
                  <a:lnTo>
                    <a:pt x="11850" y="4040"/>
                  </a:lnTo>
                  <a:lnTo>
                    <a:pt x="11948" y="4040"/>
                  </a:lnTo>
                  <a:lnTo>
                    <a:pt x="12021" y="4016"/>
                  </a:lnTo>
                  <a:lnTo>
                    <a:pt x="12094" y="3967"/>
                  </a:lnTo>
                  <a:lnTo>
                    <a:pt x="12142" y="3894"/>
                  </a:lnTo>
                  <a:lnTo>
                    <a:pt x="12142" y="3797"/>
                  </a:lnTo>
                  <a:lnTo>
                    <a:pt x="12069" y="3359"/>
                  </a:lnTo>
                  <a:lnTo>
                    <a:pt x="11972" y="2945"/>
                  </a:lnTo>
                  <a:lnTo>
                    <a:pt x="12240" y="2726"/>
                  </a:lnTo>
                  <a:lnTo>
                    <a:pt x="12507" y="2531"/>
                  </a:lnTo>
                  <a:lnTo>
                    <a:pt x="12653" y="2458"/>
                  </a:lnTo>
                  <a:lnTo>
                    <a:pt x="12824" y="2410"/>
                  </a:lnTo>
                  <a:lnTo>
                    <a:pt x="12994" y="2361"/>
                  </a:lnTo>
                  <a:lnTo>
                    <a:pt x="13164" y="2337"/>
                  </a:lnTo>
                  <a:lnTo>
                    <a:pt x="13383" y="2337"/>
                  </a:lnTo>
                  <a:lnTo>
                    <a:pt x="13627" y="2385"/>
                  </a:lnTo>
                  <a:lnTo>
                    <a:pt x="13481" y="2458"/>
                  </a:lnTo>
                  <a:lnTo>
                    <a:pt x="13359" y="2556"/>
                  </a:lnTo>
                  <a:lnTo>
                    <a:pt x="13262" y="2702"/>
                  </a:lnTo>
                  <a:lnTo>
                    <a:pt x="13237" y="2775"/>
                  </a:lnTo>
                  <a:lnTo>
                    <a:pt x="13213" y="2848"/>
                  </a:lnTo>
                  <a:lnTo>
                    <a:pt x="13213" y="2896"/>
                  </a:lnTo>
                  <a:lnTo>
                    <a:pt x="13237" y="2921"/>
                  </a:lnTo>
                  <a:lnTo>
                    <a:pt x="13286" y="2945"/>
                  </a:lnTo>
                  <a:lnTo>
                    <a:pt x="13310" y="2921"/>
                  </a:lnTo>
                  <a:lnTo>
                    <a:pt x="13602" y="2750"/>
                  </a:lnTo>
                  <a:lnTo>
                    <a:pt x="13870" y="2604"/>
                  </a:lnTo>
                  <a:lnTo>
                    <a:pt x="14065" y="2507"/>
                  </a:lnTo>
                  <a:lnTo>
                    <a:pt x="14308" y="2629"/>
                  </a:lnTo>
                  <a:lnTo>
                    <a:pt x="14551" y="2750"/>
                  </a:lnTo>
                  <a:lnTo>
                    <a:pt x="14405" y="2775"/>
                  </a:lnTo>
                  <a:lnTo>
                    <a:pt x="14259" y="2823"/>
                  </a:lnTo>
                  <a:lnTo>
                    <a:pt x="14113" y="2872"/>
                  </a:lnTo>
                  <a:lnTo>
                    <a:pt x="13967" y="2945"/>
                  </a:lnTo>
                  <a:lnTo>
                    <a:pt x="13846" y="3018"/>
                  </a:lnTo>
                  <a:lnTo>
                    <a:pt x="13724" y="3115"/>
                  </a:lnTo>
                  <a:lnTo>
                    <a:pt x="13627" y="3213"/>
                  </a:lnTo>
                  <a:lnTo>
                    <a:pt x="13554" y="3310"/>
                  </a:lnTo>
                  <a:lnTo>
                    <a:pt x="13554" y="3359"/>
                  </a:lnTo>
                  <a:lnTo>
                    <a:pt x="13554" y="3407"/>
                  </a:lnTo>
                  <a:lnTo>
                    <a:pt x="13602" y="3456"/>
                  </a:lnTo>
                  <a:lnTo>
                    <a:pt x="13651" y="3480"/>
                  </a:lnTo>
                  <a:lnTo>
                    <a:pt x="13797" y="3456"/>
                  </a:lnTo>
                  <a:lnTo>
                    <a:pt x="13943" y="3407"/>
                  </a:lnTo>
                  <a:lnTo>
                    <a:pt x="14211" y="3286"/>
                  </a:lnTo>
                  <a:lnTo>
                    <a:pt x="14381" y="3237"/>
                  </a:lnTo>
                  <a:lnTo>
                    <a:pt x="14527" y="3188"/>
                  </a:lnTo>
                  <a:lnTo>
                    <a:pt x="14697" y="3140"/>
                  </a:lnTo>
                  <a:lnTo>
                    <a:pt x="14843" y="3091"/>
                  </a:lnTo>
                  <a:lnTo>
                    <a:pt x="14892" y="3067"/>
                  </a:lnTo>
                  <a:lnTo>
                    <a:pt x="14916" y="3018"/>
                  </a:lnTo>
                  <a:lnTo>
                    <a:pt x="15038" y="3140"/>
                  </a:lnTo>
                  <a:lnTo>
                    <a:pt x="14770" y="3213"/>
                  </a:lnTo>
                  <a:lnTo>
                    <a:pt x="14551" y="3261"/>
                  </a:lnTo>
                  <a:lnTo>
                    <a:pt x="14332" y="3359"/>
                  </a:lnTo>
                  <a:lnTo>
                    <a:pt x="14211" y="3432"/>
                  </a:lnTo>
                  <a:lnTo>
                    <a:pt x="14113" y="3505"/>
                  </a:lnTo>
                  <a:lnTo>
                    <a:pt x="14040" y="3578"/>
                  </a:lnTo>
                  <a:lnTo>
                    <a:pt x="13992" y="3675"/>
                  </a:lnTo>
                  <a:lnTo>
                    <a:pt x="13967" y="3748"/>
                  </a:lnTo>
                  <a:lnTo>
                    <a:pt x="13992" y="3821"/>
                  </a:lnTo>
                  <a:lnTo>
                    <a:pt x="14040" y="3845"/>
                  </a:lnTo>
                  <a:lnTo>
                    <a:pt x="14113" y="3845"/>
                  </a:lnTo>
                  <a:lnTo>
                    <a:pt x="14551" y="3724"/>
                  </a:lnTo>
                  <a:lnTo>
                    <a:pt x="14989" y="3602"/>
                  </a:lnTo>
                  <a:lnTo>
                    <a:pt x="15184" y="3578"/>
                  </a:lnTo>
                  <a:lnTo>
                    <a:pt x="15379" y="3505"/>
                  </a:lnTo>
                  <a:lnTo>
                    <a:pt x="15452" y="3602"/>
                  </a:lnTo>
                  <a:lnTo>
                    <a:pt x="15208" y="3675"/>
                  </a:lnTo>
                  <a:lnTo>
                    <a:pt x="15014" y="3748"/>
                  </a:lnTo>
                  <a:lnTo>
                    <a:pt x="14843" y="3845"/>
                  </a:lnTo>
                  <a:lnTo>
                    <a:pt x="14673" y="3967"/>
                  </a:lnTo>
                  <a:lnTo>
                    <a:pt x="14503" y="4089"/>
                  </a:lnTo>
                  <a:lnTo>
                    <a:pt x="14478" y="4113"/>
                  </a:lnTo>
                  <a:lnTo>
                    <a:pt x="14478" y="4162"/>
                  </a:lnTo>
                  <a:lnTo>
                    <a:pt x="14503" y="4210"/>
                  </a:lnTo>
                  <a:lnTo>
                    <a:pt x="14551" y="4259"/>
                  </a:lnTo>
                  <a:lnTo>
                    <a:pt x="14600" y="4259"/>
                  </a:lnTo>
                  <a:lnTo>
                    <a:pt x="15452" y="4016"/>
                  </a:lnTo>
                  <a:lnTo>
                    <a:pt x="15671" y="3967"/>
                  </a:lnTo>
                  <a:lnTo>
                    <a:pt x="15768" y="4186"/>
                  </a:lnTo>
                  <a:lnTo>
                    <a:pt x="15549" y="4259"/>
                  </a:lnTo>
                  <a:lnTo>
                    <a:pt x="15330" y="4332"/>
                  </a:lnTo>
                  <a:lnTo>
                    <a:pt x="15111" y="4429"/>
                  </a:lnTo>
                  <a:lnTo>
                    <a:pt x="14916" y="4551"/>
                  </a:lnTo>
                  <a:lnTo>
                    <a:pt x="14892" y="4600"/>
                  </a:lnTo>
                  <a:lnTo>
                    <a:pt x="14916" y="4648"/>
                  </a:lnTo>
                  <a:lnTo>
                    <a:pt x="14941" y="4697"/>
                  </a:lnTo>
                  <a:lnTo>
                    <a:pt x="15014" y="4697"/>
                  </a:lnTo>
                  <a:lnTo>
                    <a:pt x="15354" y="4624"/>
                  </a:lnTo>
                  <a:lnTo>
                    <a:pt x="15719" y="4551"/>
                  </a:lnTo>
                  <a:lnTo>
                    <a:pt x="15500" y="4648"/>
                  </a:lnTo>
                  <a:lnTo>
                    <a:pt x="15281" y="4746"/>
                  </a:lnTo>
                  <a:lnTo>
                    <a:pt x="15257" y="4770"/>
                  </a:lnTo>
                  <a:lnTo>
                    <a:pt x="15233" y="4819"/>
                  </a:lnTo>
                  <a:lnTo>
                    <a:pt x="15233" y="4867"/>
                  </a:lnTo>
                  <a:lnTo>
                    <a:pt x="15281" y="4940"/>
                  </a:lnTo>
                  <a:lnTo>
                    <a:pt x="15354" y="4940"/>
                  </a:lnTo>
                  <a:lnTo>
                    <a:pt x="15841" y="4867"/>
                  </a:lnTo>
                  <a:lnTo>
                    <a:pt x="15841" y="4989"/>
                  </a:lnTo>
                  <a:lnTo>
                    <a:pt x="15695" y="5013"/>
                  </a:lnTo>
                  <a:lnTo>
                    <a:pt x="15598" y="5038"/>
                  </a:lnTo>
                  <a:lnTo>
                    <a:pt x="15525" y="5086"/>
                  </a:lnTo>
                  <a:lnTo>
                    <a:pt x="15379" y="5208"/>
                  </a:lnTo>
                  <a:lnTo>
                    <a:pt x="15354" y="5281"/>
                  </a:lnTo>
                  <a:lnTo>
                    <a:pt x="15379" y="5330"/>
                  </a:lnTo>
                  <a:lnTo>
                    <a:pt x="15427" y="5378"/>
                  </a:lnTo>
                  <a:lnTo>
                    <a:pt x="15476" y="5378"/>
                  </a:lnTo>
                  <a:lnTo>
                    <a:pt x="15622" y="5354"/>
                  </a:lnTo>
                  <a:lnTo>
                    <a:pt x="15768" y="5378"/>
                  </a:lnTo>
                  <a:lnTo>
                    <a:pt x="15768" y="5427"/>
                  </a:lnTo>
                  <a:lnTo>
                    <a:pt x="15768" y="5524"/>
                  </a:lnTo>
                  <a:lnTo>
                    <a:pt x="15792" y="5622"/>
                  </a:lnTo>
                  <a:lnTo>
                    <a:pt x="15865" y="5695"/>
                  </a:lnTo>
                  <a:lnTo>
                    <a:pt x="15938" y="5768"/>
                  </a:lnTo>
                  <a:lnTo>
                    <a:pt x="16036" y="5792"/>
                  </a:lnTo>
                  <a:lnTo>
                    <a:pt x="16133" y="5792"/>
                  </a:lnTo>
                  <a:lnTo>
                    <a:pt x="16206" y="5768"/>
                  </a:lnTo>
                  <a:lnTo>
                    <a:pt x="16279" y="5695"/>
                  </a:lnTo>
                  <a:lnTo>
                    <a:pt x="16328" y="5695"/>
                  </a:lnTo>
                  <a:lnTo>
                    <a:pt x="16619" y="5622"/>
                  </a:lnTo>
                  <a:lnTo>
                    <a:pt x="16911" y="5597"/>
                  </a:lnTo>
                  <a:lnTo>
                    <a:pt x="17179" y="5597"/>
                  </a:lnTo>
                  <a:lnTo>
                    <a:pt x="17422" y="5646"/>
                  </a:lnTo>
                  <a:lnTo>
                    <a:pt x="17276" y="5695"/>
                  </a:lnTo>
                  <a:lnTo>
                    <a:pt x="17106" y="5768"/>
                  </a:lnTo>
                  <a:lnTo>
                    <a:pt x="16936" y="5865"/>
                  </a:lnTo>
                  <a:lnTo>
                    <a:pt x="16814" y="5987"/>
                  </a:lnTo>
                  <a:lnTo>
                    <a:pt x="16765" y="6060"/>
                  </a:lnTo>
                  <a:lnTo>
                    <a:pt x="16717" y="6133"/>
                  </a:lnTo>
                  <a:lnTo>
                    <a:pt x="16717" y="6206"/>
                  </a:lnTo>
                  <a:lnTo>
                    <a:pt x="16765" y="6279"/>
                  </a:lnTo>
                  <a:lnTo>
                    <a:pt x="16838" y="6303"/>
                  </a:lnTo>
                  <a:lnTo>
                    <a:pt x="16911" y="6279"/>
                  </a:lnTo>
                  <a:lnTo>
                    <a:pt x="17179" y="6157"/>
                  </a:lnTo>
                  <a:lnTo>
                    <a:pt x="17447" y="6060"/>
                  </a:lnTo>
                  <a:lnTo>
                    <a:pt x="17739" y="6011"/>
                  </a:lnTo>
                  <a:lnTo>
                    <a:pt x="17909" y="5962"/>
                  </a:lnTo>
                  <a:lnTo>
                    <a:pt x="18031" y="5914"/>
                  </a:lnTo>
                  <a:lnTo>
                    <a:pt x="18298" y="6133"/>
                  </a:lnTo>
                  <a:lnTo>
                    <a:pt x="18152" y="6181"/>
                  </a:lnTo>
                  <a:lnTo>
                    <a:pt x="17933" y="6254"/>
                  </a:lnTo>
                  <a:lnTo>
                    <a:pt x="17739" y="6352"/>
                  </a:lnTo>
                  <a:lnTo>
                    <a:pt x="17544" y="6473"/>
                  </a:lnTo>
                  <a:lnTo>
                    <a:pt x="17349" y="6595"/>
                  </a:lnTo>
                  <a:lnTo>
                    <a:pt x="17325" y="6668"/>
                  </a:lnTo>
                  <a:lnTo>
                    <a:pt x="17325" y="6741"/>
                  </a:lnTo>
                  <a:lnTo>
                    <a:pt x="17374" y="6790"/>
                  </a:lnTo>
                  <a:lnTo>
                    <a:pt x="17422" y="6814"/>
                  </a:lnTo>
                  <a:lnTo>
                    <a:pt x="17641" y="6765"/>
                  </a:lnTo>
                  <a:lnTo>
                    <a:pt x="17860" y="6717"/>
                  </a:lnTo>
                  <a:lnTo>
                    <a:pt x="18274" y="6595"/>
                  </a:lnTo>
                  <a:lnTo>
                    <a:pt x="18639" y="6473"/>
                  </a:lnTo>
                  <a:lnTo>
                    <a:pt x="18761" y="6644"/>
                  </a:lnTo>
                  <a:lnTo>
                    <a:pt x="18493" y="6717"/>
                  </a:lnTo>
                  <a:lnTo>
                    <a:pt x="18250" y="6814"/>
                  </a:lnTo>
                  <a:lnTo>
                    <a:pt x="18006" y="6960"/>
                  </a:lnTo>
                  <a:lnTo>
                    <a:pt x="17812" y="7130"/>
                  </a:lnTo>
                  <a:lnTo>
                    <a:pt x="17787" y="7155"/>
                  </a:lnTo>
                  <a:lnTo>
                    <a:pt x="17787" y="7179"/>
                  </a:lnTo>
                  <a:lnTo>
                    <a:pt x="17812" y="7252"/>
                  </a:lnTo>
                  <a:lnTo>
                    <a:pt x="17860" y="7276"/>
                  </a:lnTo>
                  <a:lnTo>
                    <a:pt x="17933" y="7276"/>
                  </a:lnTo>
                  <a:lnTo>
                    <a:pt x="18177" y="7179"/>
                  </a:lnTo>
                  <a:lnTo>
                    <a:pt x="18444" y="7130"/>
                  </a:lnTo>
                  <a:lnTo>
                    <a:pt x="18955" y="7033"/>
                  </a:lnTo>
                  <a:lnTo>
                    <a:pt x="19004" y="7106"/>
                  </a:lnTo>
                  <a:lnTo>
                    <a:pt x="18785" y="7155"/>
                  </a:lnTo>
                  <a:lnTo>
                    <a:pt x="18566" y="7203"/>
                  </a:lnTo>
                  <a:lnTo>
                    <a:pt x="18371" y="7301"/>
                  </a:lnTo>
                  <a:lnTo>
                    <a:pt x="18177" y="7398"/>
                  </a:lnTo>
                  <a:lnTo>
                    <a:pt x="18177" y="7447"/>
                  </a:lnTo>
                  <a:lnTo>
                    <a:pt x="18177" y="7471"/>
                  </a:lnTo>
                  <a:lnTo>
                    <a:pt x="18201" y="7471"/>
                  </a:lnTo>
                  <a:lnTo>
                    <a:pt x="18396" y="7495"/>
                  </a:lnTo>
                  <a:lnTo>
                    <a:pt x="18590" y="7495"/>
                  </a:lnTo>
                  <a:lnTo>
                    <a:pt x="18955" y="7447"/>
                  </a:lnTo>
                  <a:lnTo>
                    <a:pt x="19126" y="7422"/>
                  </a:lnTo>
                  <a:lnTo>
                    <a:pt x="19174" y="7544"/>
                  </a:lnTo>
                  <a:lnTo>
                    <a:pt x="18980" y="7568"/>
                  </a:lnTo>
                  <a:lnTo>
                    <a:pt x="18761" y="7617"/>
                  </a:lnTo>
                  <a:lnTo>
                    <a:pt x="18444" y="7714"/>
                  </a:lnTo>
                  <a:lnTo>
                    <a:pt x="18396" y="7763"/>
                  </a:lnTo>
                  <a:lnTo>
                    <a:pt x="18371" y="7836"/>
                  </a:lnTo>
                  <a:lnTo>
                    <a:pt x="18371" y="7909"/>
                  </a:lnTo>
                  <a:lnTo>
                    <a:pt x="18396" y="7933"/>
                  </a:lnTo>
                  <a:lnTo>
                    <a:pt x="18444" y="7957"/>
                  </a:lnTo>
                  <a:lnTo>
                    <a:pt x="18809" y="7982"/>
                  </a:lnTo>
                  <a:lnTo>
                    <a:pt x="19296" y="7982"/>
                  </a:lnTo>
                  <a:lnTo>
                    <a:pt x="19320" y="8201"/>
                  </a:lnTo>
                  <a:lnTo>
                    <a:pt x="19272" y="8201"/>
                  </a:lnTo>
                  <a:lnTo>
                    <a:pt x="19101" y="8176"/>
                  </a:lnTo>
                  <a:lnTo>
                    <a:pt x="18907" y="8201"/>
                  </a:lnTo>
                  <a:lnTo>
                    <a:pt x="18736" y="8225"/>
                  </a:lnTo>
                  <a:lnTo>
                    <a:pt x="18566" y="8274"/>
                  </a:lnTo>
                  <a:lnTo>
                    <a:pt x="18542" y="8298"/>
                  </a:lnTo>
                  <a:lnTo>
                    <a:pt x="18517" y="8322"/>
                  </a:lnTo>
                  <a:lnTo>
                    <a:pt x="18493" y="8420"/>
                  </a:lnTo>
                  <a:lnTo>
                    <a:pt x="18542" y="8468"/>
                  </a:lnTo>
                  <a:lnTo>
                    <a:pt x="18566" y="8493"/>
                  </a:lnTo>
                  <a:lnTo>
                    <a:pt x="18907" y="8493"/>
                  </a:lnTo>
                  <a:lnTo>
                    <a:pt x="19223" y="8517"/>
                  </a:lnTo>
                  <a:lnTo>
                    <a:pt x="19345" y="8541"/>
                  </a:lnTo>
                  <a:lnTo>
                    <a:pt x="19345" y="8833"/>
                  </a:lnTo>
                  <a:lnTo>
                    <a:pt x="19199" y="8785"/>
                  </a:lnTo>
                  <a:lnTo>
                    <a:pt x="18882" y="8785"/>
                  </a:lnTo>
                  <a:lnTo>
                    <a:pt x="18736" y="8809"/>
                  </a:lnTo>
                  <a:lnTo>
                    <a:pt x="18688" y="8833"/>
                  </a:lnTo>
                  <a:lnTo>
                    <a:pt x="18663" y="8858"/>
                  </a:lnTo>
                  <a:lnTo>
                    <a:pt x="18663" y="8931"/>
                  </a:lnTo>
                  <a:lnTo>
                    <a:pt x="18688" y="9004"/>
                  </a:lnTo>
                  <a:lnTo>
                    <a:pt x="18712" y="9004"/>
                  </a:lnTo>
                  <a:lnTo>
                    <a:pt x="18761" y="9028"/>
                  </a:lnTo>
                  <a:lnTo>
                    <a:pt x="18882" y="9028"/>
                  </a:lnTo>
                  <a:lnTo>
                    <a:pt x="19028" y="9077"/>
                  </a:lnTo>
                  <a:lnTo>
                    <a:pt x="19150" y="9125"/>
                  </a:lnTo>
                  <a:lnTo>
                    <a:pt x="19296" y="9174"/>
                  </a:lnTo>
                  <a:lnTo>
                    <a:pt x="19199" y="9466"/>
                  </a:lnTo>
                  <a:lnTo>
                    <a:pt x="18980" y="9417"/>
                  </a:lnTo>
                  <a:lnTo>
                    <a:pt x="18736" y="9417"/>
                  </a:lnTo>
                  <a:lnTo>
                    <a:pt x="18688" y="9442"/>
                  </a:lnTo>
                  <a:lnTo>
                    <a:pt x="18663" y="9466"/>
                  </a:lnTo>
                  <a:lnTo>
                    <a:pt x="18663" y="9515"/>
                  </a:lnTo>
                  <a:lnTo>
                    <a:pt x="18663" y="9563"/>
                  </a:lnTo>
                  <a:lnTo>
                    <a:pt x="18663" y="9612"/>
                  </a:lnTo>
                  <a:lnTo>
                    <a:pt x="18712" y="9636"/>
                  </a:lnTo>
                  <a:lnTo>
                    <a:pt x="18736" y="9661"/>
                  </a:lnTo>
                  <a:lnTo>
                    <a:pt x="18907" y="9709"/>
                  </a:lnTo>
                  <a:lnTo>
                    <a:pt x="19053" y="9758"/>
                  </a:lnTo>
                  <a:lnTo>
                    <a:pt x="18955" y="9928"/>
                  </a:lnTo>
                  <a:lnTo>
                    <a:pt x="18834" y="10099"/>
                  </a:lnTo>
                  <a:lnTo>
                    <a:pt x="18663" y="10074"/>
                  </a:lnTo>
                  <a:lnTo>
                    <a:pt x="18444" y="10074"/>
                  </a:lnTo>
                  <a:lnTo>
                    <a:pt x="18420" y="10099"/>
                  </a:lnTo>
                  <a:lnTo>
                    <a:pt x="18396" y="10172"/>
                  </a:lnTo>
                  <a:lnTo>
                    <a:pt x="18420" y="10220"/>
                  </a:lnTo>
                  <a:lnTo>
                    <a:pt x="18444" y="10245"/>
                  </a:lnTo>
                  <a:lnTo>
                    <a:pt x="18493" y="10245"/>
                  </a:lnTo>
                  <a:lnTo>
                    <a:pt x="18663" y="10269"/>
                  </a:lnTo>
                  <a:lnTo>
                    <a:pt x="18542" y="10391"/>
                  </a:lnTo>
                  <a:lnTo>
                    <a:pt x="18371" y="10512"/>
                  </a:lnTo>
                  <a:lnTo>
                    <a:pt x="18274" y="10464"/>
                  </a:lnTo>
                  <a:lnTo>
                    <a:pt x="18225" y="10439"/>
                  </a:lnTo>
                  <a:lnTo>
                    <a:pt x="18152" y="10439"/>
                  </a:lnTo>
                  <a:lnTo>
                    <a:pt x="18104" y="10488"/>
                  </a:lnTo>
                  <a:lnTo>
                    <a:pt x="18079" y="10537"/>
                  </a:lnTo>
                  <a:lnTo>
                    <a:pt x="18079" y="10610"/>
                  </a:lnTo>
                  <a:lnTo>
                    <a:pt x="18104" y="10658"/>
                  </a:lnTo>
                  <a:lnTo>
                    <a:pt x="17739" y="10829"/>
                  </a:lnTo>
                  <a:lnTo>
                    <a:pt x="17349" y="10950"/>
                  </a:lnTo>
                  <a:lnTo>
                    <a:pt x="16960" y="11023"/>
                  </a:lnTo>
                  <a:lnTo>
                    <a:pt x="16546" y="11096"/>
                  </a:lnTo>
                  <a:lnTo>
                    <a:pt x="16133" y="11121"/>
                  </a:lnTo>
                  <a:lnTo>
                    <a:pt x="15719" y="11145"/>
                  </a:lnTo>
                  <a:lnTo>
                    <a:pt x="14916" y="11169"/>
                  </a:lnTo>
                  <a:lnTo>
                    <a:pt x="13140" y="11194"/>
                  </a:lnTo>
                  <a:lnTo>
                    <a:pt x="12264" y="11242"/>
                  </a:lnTo>
                  <a:lnTo>
                    <a:pt x="11364" y="11340"/>
                  </a:lnTo>
                  <a:lnTo>
                    <a:pt x="10244" y="11461"/>
                  </a:lnTo>
                  <a:lnTo>
                    <a:pt x="9125" y="11559"/>
                  </a:lnTo>
                  <a:lnTo>
                    <a:pt x="8565" y="11583"/>
                  </a:lnTo>
                  <a:lnTo>
                    <a:pt x="8006" y="11583"/>
                  </a:lnTo>
                  <a:lnTo>
                    <a:pt x="7446" y="11559"/>
                  </a:lnTo>
                  <a:lnTo>
                    <a:pt x="6862" y="11510"/>
                  </a:lnTo>
                  <a:lnTo>
                    <a:pt x="5086" y="11364"/>
                  </a:lnTo>
                  <a:lnTo>
                    <a:pt x="4210" y="11242"/>
                  </a:lnTo>
                  <a:lnTo>
                    <a:pt x="3772" y="11169"/>
                  </a:lnTo>
                  <a:lnTo>
                    <a:pt x="3334" y="11072"/>
                  </a:lnTo>
                  <a:lnTo>
                    <a:pt x="2993" y="10999"/>
                  </a:lnTo>
                  <a:lnTo>
                    <a:pt x="2653" y="10877"/>
                  </a:lnTo>
                  <a:lnTo>
                    <a:pt x="2336" y="10756"/>
                  </a:lnTo>
                  <a:lnTo>
                    <a:pt x="2020" y="10610"/>
                  </a:lnTo>
                  <a:lnTo>
                    <a:pt x="1704" y="10439"/>
                  </a:lnTo>
                  <a:lnTo>
                    <a:pt x="1436" y="10245"/>
                  </a:lnTo>
                  <a:lnTo>
                    <a:pt x="1168" y="10001"/>
                  </a:lnTo>
                  <a:lnTo>
                    <a:pt x="949" y="9734"/>
                  </a:lnTo>
                  <a:lnTo>
                    <a:pt x="852" y="9588"/>
                  </a:lnTo>
                  <a:lnTo>
                    <a:pt x="779" y="9417"/>
                  </a:lnTo>
                  <a:lnTo>
                    <a:pt x="706" y="9271"/>
                  </a:lnTo>
                  <a:lnTo>
                    <a:pt x="657" y="9101"/>
                  </a:lnTo>
                  <a:lnTo>
                    <a:pt x="633" y="8931"/>
                  </a:lnTo>
                  <a:lnTo>
                    <a:pt x="609" y="8760"/>
                  </a:lnTo>
                  <a:lnTo>
                    <a:pt x="633" y="8420"/>
                  </a:lnTo>
                  <a:lnTo>
                    <a:pt x="682" y="8103"/>
                  </a:lnTo>
                  <a:lnTo>
                    <a:pt x="803" y="7763"/>
                  </a:lnTo>
                  <a:lnTo>
                    <a:pt x="949" y="7447"/>
                  </a:lnTo>
                  <a:lnTo>
                    <a:pt x="1120" y="7155"/>
                  </a:lnTo>
                  <a:lnTo>
                    <a:pt x="1387" y="6814"/>
                  </a:lnTo>
                  <a:lnTo>
                    <a:pt x="1679" y="6498"/>
                  </a:lnTo>
                  <a:lnTo>
                    <a:pt x="1996" y="6230"/>
                  </a:lnTo>
                  <a:lnTo>
                    <a:pt x="2336" y="5962"/>
                  </a:lnTo>
                  <a:lnTo>
                    <a:pt x="2336" y="5962"/>
                  </a:lnTo>
                  <a:lnTo>
                    <a:pt x="2117" y="6279"/>
                  </a:lnTo>
                  <a:lnTo>
                    <a:pt x="1898" y="6571"/>
                  </a:lnTo>
                  <a:lnTo>
                    <a:pt x="1874" y="6644"/>
                  </a:lnTo>
                  <a:lnTo>
                    <a:pt x="1898" y="6717"/>
                  </a:lnTo>
                  <a:lnTo>
                    <a:pt x="1947" y="6765"/>
                  </a:lnTo>
                  <a:lnTo>
                    <a:pt x="2044" y="6765"/>
                  </a:lnTo>
                  <a:lnTo>
                    <a:pt x="2117" y="6741"/>
                  </a:lnTo>
                  <a:lnTo>
                    <a:pt x="2190" y="6692"/>
                  </a:lnTo>
                  <a:lnTo>
                    <a:pt x="2336" y="6595"/>
                  </a:lnTo>
                  <a:lnTo>
                    <a:pt x="2458" y="6449"/>
                  </a:lnTo>
                  <a:lnTo>
                    <a:pt x="2555" y="6303"/>
                  </a:lnTo>
                  <a:lnTo>
                    <a:pt x="2847" y="5987"/>
                  </a:lnTo>
                  <a:lnTo>
                    <a:pt x="3164" y="5695"/>
                  </a:lnTo>
                  <a:lnTo>
                    <a:pt x="3188" y="5646"/>
                  </a:lnTo>
                  <a:lnTo>
                    <a:pt x="3212" y="5646"/>
                  </a:lnTo>
                  <a:lnTo>
                    <a:pt x="3091" y="5792"/>
                  </a:lnTo>
                  <a:lnTo>
                    <a:pt x="2847" y="6133"/>
                  </a:lnTo>
                  <a:lnTo>
                    <a:pt x="2774" y="6303"/>
                  </a:lnTo>
                  <a:lnTo>
                    <a:pt x="2677" y="6498"/>
                  </a:lnTo>
                  <a:lnTo>
                    <a:pt x="2677" y="6546"/>
                  </a:lnTo>
                  <a:lnTo>
                    <a:pt x="2726" y="6546"/>
                  </a:lnTo>
                  <a:lnTo>
                    <a:pt x="2896" y="6449"/>
                  </a:lnTo>
                  <a:lnTo>
                    <a:pt x="3066" y="6327"/>
                  </a:lnTo>
                  <a:lnTo>
                    <a:pt x="3212" y="6206"/>
                  </a:lnTo>
                  <a:lnTo>
                    <a:pt x="3334" y="6035"/>
                  </a:lnTo>
                  <a:lnTo>
                    <a:pt x="3480" y="5889"/>
                  </a:lnTo>
                  <a:lnTo>
                    <a:pt x="3626" y="5695"/>
                  </a:lnTo>
                  <a:lnTo>
                    <a:pt x="3650" y="5719"/>
                  </a:lnTo>
                  <a:lnTo>
                    <a:pt x="3699" y="5816"/>
                  </a:lnTo>
                  <a:lnTo>
                    <a:pt x="3577" y="5938"/>
                  </a:lnTo>
                  <a:lnTo>
                    <a:pt x="3456" y="6108"/>
                  </a:lnTo>
                  <a:lnTo>
                    <a:pt x="3407" y="6230"/>
                  </a:lnTo>
                  <a:lnTo>
                    <a:pt x="3407" y="6327"/>
                  </a:lnTo>
                  <a:lnTo>
                    <a:pt x="3407" y="6352"/>
                  </a:lnTo>
                  <a:lnTo>
                    <a:pt x="3456" y="6376"/>
                  </a:lnTo>
                  <a:lnTo>
                    <a:pt x="3529" y="6376"/>
                  </a:lnTo>
                  <a:lnTo>
                    <a:pt x="3626" y="6327"/>
                  </a:lnTo>
                  <a:lnTo>
                    <a:pt x="3772" y="6206"/>
                  </a:lnTo>
                  <a:lnTo>
                    <a:pt x="3869" y="6108"/>
                  </a:lnTo>
                  <a:lnTo>
                    <a:pt x="3967" y="6157"/>
                  </a:lnTo>
                  <a:lnTo>
                    <a:pt x="4064" y="6181"/>
                  </a:lnTo>
                  <a:lnTo>
                    <a:pt x="4186" y="6157"/>
                  </a:lnTo>
                  <a:lnTo>
                    <a:pt x="4283" y="6084"/>
                  </a:lnTo>
                  <a:lnTo>
                    <a:pt x="4307" y="6035"/>
                  </a:lnTo>
                  <a:lnTo>
                    <a:pt x="4307" y="5987"/>
                  </a:lnTo>
                  <a:lnTo>
                    <a:pt x="4137" y="5719"/>
                  </a:lnTo>
                  <a:lnTo>
                    <a:pt x="4015" y="5403"/>
                  </a:lnTo>
                  <a:lnTo>
                    <a:pt x="3918" y="5062"/>
                  </a:lnTo>
                  <a:lnTo>
                    <a:pt x="3845" y="4697"/>
                  </a:lnTo>
                  <a:lnTo>
                    <a:pt x="3821" y="4356"/>
                  </a:lnTo>
                  <a:lnTo>
                    <a:pt x="3821" y="3991"/>
                  </a:lnTo>
                  <a:lnTo>
                    <a:pt x="3845" y="3651"/>
                  </a:lnTo>
                  <a:lnTo>
                    <a:pt x="3894" y="3334"/>
                  </a:lnTo>
                  <a:lnTo>
                    <a:pt x="3942" y="3115"/>
                  </a:lnTo>
                  <a:lnTo>
                    <a:pt x="4015" y="2896"/>
                  </a:lnTo>
                  <a:lnTo>
                    <a:pt x="4113" y="2677"/>
                  </a:lnTo>
                  <a:lnTo>
                    <a:pt x="4210" y="2483"/>
                  </a:lnTo>
                  <a:lnTo>
                    <a:pt x="4332" y="2288"/>
                  </a:lnTo>
                  <a:lnTo>
                    <a:pt x="4478" y="2093"/>
                  </a:lnTo>
                  <a:lnTo>
                    <a:pt x="4599" y="1923"/>
                  </a:lnTo>
                  <a:lnTo>
                    <a:pt x="4770" y="1753"/>
                  </a:lnTo>
                  <a:lnTo>
                    <a:pt x="5110" y="1461"/>
                  </a:lnTo>
                  <a:lnTo>
                    <a:pt x="5475" y="1193"/>
                  </a:lnTo>
                  <a:lnTo>
                    <a:pt x="5865" y="974"/>
                  </a:lnTo>
                  <a:lnTo>
                    <a:pt x="6303" y="828"/>
                  </a:lnTo>
                  <a:lnTo>
                    <a:pt x="6716" y="706"/>
                  </a:lnTo>
                  <a:lnTo>
                    <a:pt x="7179" y="633"/>
                  </a:lnTo>
                  <a:lnTo>
                    <a:pt x="7008" y="731"/>
                  </a:lnTo>
                  <a:lnTo>
                    <a:pt x="6789" y="852"/>
                  </a:lnTo>
                  <a:lnTo>
                    <a:pt x="6546" y="998"/>
                  </a:lnTo>
                  <a:lnTo>
                    <a:pt x="6424" y="1071"/>
                  </a:lnTo>
                  <a:lnTo>
                    <a:pt x="6327" y="1169"/>
                  </a:lnTo>
                  <a:lnTo>
                    <a:pt x="6278" y="1266"/>
                  </a:lnTo>
                  <a:lnTo>
                    <a:pt x="6230" y="1363"/>
                  </a:lnTo>
                  <a:lnTo>
                    <a:pt x="6254" y="1412"/>
                  </a:lnTo>
                  <a:lnTo>
                    <a:pt x="6303" y="1461"/>
                  </a:lnTo>
                  <a:lnTo>
                    <a:pt x="6400" y="1485"/>
                  </a:lnTo>
                  <a:lnTo>
                    <a:pt x="6522" y="1461"/>
                  </a:lnTo>
                  <a:lnTo>
                    <a:pt x="6643" y="1436"/>
                  </a:lnTo>
                  <a:lnTo>
                    <a:pt x="6765" y="1363"/>
                  </a:lnTo>
                  <a:lnTo>
                    <a:pt x="7033" y="1217"/>
                  </a:lnTo>
                  <a:lnTo>
                    <a:pt x="7203" y="1096"/>
                  </a:lnTo>
                  <a:lnTo>
                    <a:pt x="7811" y="779"/>
                  </a:lnTo>
                  <a:lnTo>
                    <a:pt x="7982" y="682"/>
                  </a:lnTo>
                  <a:lnTo>
                    <a:pt x="8055" y="633"/>
                  </a:lnTo>
                  <a:lnTo>
                    <a:pt x="8128" y="560"/>
                  </a:lnTo>
                  <a:close/>
                  <a:moveTo>
                    <a:pt x="7933" y="1"/>
                  </a:moveTo>
                  <a:lnTo>
                    <a:pt x="7349" y="49"/>
                  </a:lnTo>
                  <a:lnTo>
                    <a:pt x="6789" y="147"/>
                  </a:lnTo>
                  <a:lnTo>
                    <a:pt x="6254" y="268"/>
                  </a:lnTo>
                  <a:lnTo>
                    <a:pt x="5767" y="439"/>
                  </a:lnTo>
                  <a:lnTo>
                    <a:pt x="5524" y="536"/>
                  </a:lnTo>
                  <a:lnTo>
                    <a:pt x="5281" y="658"/>
                  </a:lnTo>
                  <a:lnTo>
                    <a:pt x="5062" y="804"/>
                  </a:lnTo>
                  <a:lnTo>
                    <a:pt x="4843" y="950"/>
                  </a:lnTo>
                  <a:lnTo>
                    <a:pt x="4624" y="1120"/>
                  </a:lnTo>
                  <a:lnTo>
                    <a:pt x="4429" y="1315"/>
                  </a:lnTo>
                  <a:lnTo>
                    <a:pt x="4259" y="1509"/>
                  </a:lnTo>
                  <a:lnTo>
                    <a:pt x="4088" y="1728"/>
                  </a:lnTo>
                  <a:lnTo>
                    <a:pt x="3942" y="1947"/>
                  </a:lnTo>
                  <a:lnTo>
                    <a:pt x="3796" y="2166"/>
                  </a:lnTo>
                  <a:lnTo>
                    <a:pt x="3675" y="2410"/>
                  </a:lnTo>
                  <a:lnTo>
                    <a:pt x="3577" y="2653"/>
                  </a:lnTo>
                  <a:lnTo>
                    <a:pt x="3480" y="2896"/>
                  </a:lnTo>
                  <a:lnTo>
                    <a:pt x="3407" y="3164"/>
                  </a:lnTo>
                  <a:lnTo>
                    <a:pt x="3358" y="3407"/>
                  </a:lnTo>
                  <a:lnTo>
                    <a:pt x="3310" y="3675"/>
                  </a:lnTo>
                  <a:lnTo>
                    <a:pt x="3310" y="3870"/>
                  </a:lnTo>
                  <a:lnTo>
                    <a:pt x="3334" y="4210"/>
                  </a:lnTo>
                  <a:lnTo>
                    <a:pt x="3383" y="4624"/>
                  </a:lnTo>
                  <a:lnTo>
                    <a:pt x="3480" y="5086"/>
                  </a:lnTo>
                  <a:lnTo>
                    <a:pt x="3285" y="5086"/>
                  </a:lnTo>
                  <a:lnTo>
                    <a:pt x="3115" y="5111"/>
                  </a:lnTo>
                  <a:lnTo>
                    <a:pt x="2726" y="5184"/>
                  </a:lnTo>
                  <a:lnTo>
                    <a:pt x="2409" y="5305"/>
                  </a:lnTo>
                  <a:lnTo>
                    <a:pt x="2166" y="5427"/>
                  </a:lnTo>
                  <a:lnTo>
                    <a:pt x="1825" y="5622"/>
                  </a:lnTo>
                  <a:lnTo>
                    <a:pt x="1485" y="5889"/>
                  </a:lnTo>
                  <a:lnTo>
                    <a:pt x="1193" y="6157"/>
                  </a:lnTo>
                  <a:lnTo>
                    <a:pt x="901" y="6473"/>
                  </a:lnTo>
                  <a:lnTo>
                    <a:pt x="657" y="6814"/>
                  </a:lnTo>
                  <a:lnTo>
                    <a:pt x="439" y="7179"/>
                  </a:lnTo>
                  <a:lnTo>
                    <a:pt x="268" y="7544"/>
                  </a:lnTo>
                  <a:lnTo>
                    <a:pt x="122" y="7909"/>
                  </a:lnTo>
                  <a:lnTo>
                    <a:pt x="25" y="8274"/>
                  </a:lnTo>
                  <a:lnTo>
                    <a:pt x="1" y="8614"/>
                  </a:lnTo>
                  <a:lnTo>
                    <a:pt x="1" y="8931"/>
                  </a:lnTo>
                  <a:lnTo>
                    <a:pt x="74" y="9247"/>
                  </a:lnTo>
                  <a:lnTo>
                    <a:pt x="171" y="9539"/>
                  </a:lnTo>
                  <a:lnTo>
                    <a:pt x="293" y="9807"/>
                  </a:lnTo>
                  <a:lnTo>
                    <a:pt x="487" y="10074"/>
                  </a:lnTo>
                  <a:lnTo>
                    <a:pt x="682" y="10318"/>
                  </a:lnTo>
                  <a:lnTo>
                    <a:pt x="925" y="10561"/>
                  </a:lnTo>
                  <a:lnTo>
                    <a:pt x="1168" y="10756"/>
                  </a:lnTo>
                  <a:lnTo>
                    <a:pt x="1436" y="10950"/>
                  </a:lnTo>
                  <a:lnTo>
                    <a:pt x="1728" y="11121"/>
                  </a:lnTo>
                  <a:lnTo>
                    <a:pt x="2020" y="11267"/>
                  </a:lnTo>
                  <a:lnTo>
                    <a:pt x="2336" y="11413"/>
                  </a:lnTo>
                  <a:lnTo>
                    <a:pt x="2628" y="11534"/>
                  </a:lnTo>
                  <a:lnTo>
                    <a:pt x="2945" y="11632"/>
                  </a:lnTo>
                  <a:lnTo>
                    <a:pt x="3334" y="11729"/>
                  </a:lnTo>
                  <a:lnTo>
                    <a:pt x="3723" y="11802"/>
                  </a:lnTo>
                  <a:lnTo>
                    <a:pt x="4526" y="11924"/>
                  </a:lnTo>
                  <a:lnTo>
                    <a:pt x="6132" y="12070"/>
                  </a:lnTo>
                  <a:lnTo>
                    <a:pt x="7276" y="12167"/>
                  </a:lnTo>
                  <a:lnTo>
                    <a:pt x="7836" y="12191"/>
                  </a:lnTo>
                  <a:lnTo>
                    <a:pt x="8395" y="12216"/>
                  </a:lnTo>
                  <a:lnTo>
                    <a:pt x="8955" y="12191"/>
                  </a:lnTo>
                  <a:lnTo>
                    <a:pt x="9514" y="12167"/>
                  </a:lnTo>
                  <a:lnTo>
                    <a:pt x="10098" y="12118"/>
                  </a:lnTo>
                  <a:lnTo>
                    <a:pt x="10658" y="12070"/>
                  </a:lnTo>
                  <a:lnTo>
                    <a:pt x="11583" y="11948"/>
                  </a:lnTo>
                  <a:lnTo>
                    <a:pt x="12507" y="11875"/>
                  </a:lnTo>
                  <a:lnTo>
                    <a:pt x="13432" y="11826"/>
                  </a:lnTo>
                  <a:lnTo>
                    <a:pt x="14357" y="11802"/>
                  </a:lnTo>
                  <a:lnTo>
                    <a:pt x="15208" y="11802"/>
                  </a:lnTo>
                  <a:lnTo>
                    <a:pt x="16060" y="11753"/>
                  </a:lnTo>
                  <a:lnTo>
                    <a:pt x="16498" y="11729"/>
                  </a:lnTo>
                  <a:lnTo>
                    <a:pt x="16911" y="11656"/>
                  </a:lnTo>
                  <a:lnTo>
                    <a:pt x="17325" y="11583"/>
                  </a:lnTo>
                  <a:lnTo>
                    <a:pt x="17739" y="11486"/>
                  </a:lnTo>
                  <a:lnTo>
                    <a:pt x="18079" y="11364"/>
                  </a:lnTo>
                  <a:lnTo>
                    <a:pt x="18396" y="11218"/>
                  </a:lnTo>
                  <a:lnTo>
                    <a:pt x="18688" y="11048"/>
                  </a:lnTo>
                  <a:lnTo>
                    <a:pt x="18931" y="10853"/>
                  </a:lnTo>
                  <a:lnTo>
                    <a:pt x="19174" y="10634"/>
                  </a:lnTo>
                  <a:lnTo>
                    <a:pt x="19369" y="10415"/>
                  </a:lnTo>
                  <a:lnTo>
                    <a:pt x="19539" y="10147"/>
                  </a:lnTo>
                  <a:lnTo>
                    <a:pt x="19685" y="9880"/>
                  </a:lnTo>
                  <a:lnTo>
                    <a:pt x="19807" y="9588"/>
                  </a:lnTo>
                  <a:lnTo>
                    <a:pt x="19904" y="9296"/>
                  </a:lnTo>
                  <a:lnTo>
                    <a:pt x="19953" y="8979"/>
                  </a:lnTo>
                  <a:lnTo>
                    <a:pt x="19977" y="8663"/>
                  </a:lnTo>
                  <a:lnTo>
                    <a:pt x="19977" y="8322"/>
                  </a:lnTo>
                  <a:lnTo>
                    <a:pt x="19953" y="8006"/>
                  </a:lnTo>
                  <a:lnTo>
                    <a:pt x="19880" y="7665"/>
                  </a:lnTo>
                  <a:lnTo>
                    <a:pt x="19783" y="7325"/>
                  </a:lnTo>
                  <a:lnTo>
                    <a:pt x="19710" y="7057"/>
                  </a:lnTo>
                  <a:lnTo>
                    <a:pt x="19588" y="6790"/>
                  </a:lnTo>
                  <a:lnTo>
                    <a:pt x="19442" y="6546"/>
                  </a:lnTo>
                  <a:lnTo>
                    <a:pt x="19296" y="6303"/>
                  </a:lnTo>
                  <a:lnTo>
                    <a:pt x="19126" y="6060"/>
                  </a:lnTo>
                  <a:lnTo>
                    <a:pt x="18955" y="5865"/>
                  </a:lnTo>
                  <a:lnTo>
                    <a:pt x="18761" y="5670"/>
                  </a:lnTo>
                  <a:lnTo>
                    <a:pt x="18542" y="5476"/>
                  </a:lnTo>
                  <a:lnTo>
                    <a:pt x="18323" y="5330"/>
                  </a:lnTo>
                  <a:lnTo>
                    <a:pt x="18104" y="5208"/>
                  </a:lnTo>
                  <a:lnTo>
                    <a:pt x="17860" y="5086"/>
                  </a:lnTo>
                  <a:lnTo>
                    <a:pt x="17593" y="5013"/>
                  </a:lnTo>
                  <a:lnTo>
                    <a:pt x="17325" y="4965"/>
                  </a:lnTo>
                  <a:lnTo>
                    <a:pt x="17057" y="4940"/>
                  </a:lnTo>
                  <a:lnTo>
                    <a:pt x="16790" y="4965"/>
                  </a:lnTo>
                  <a:lnTo>
                    <a:pt x="16522" y="5013"/>
                  </a:lnTo>
                  <a:lnTo>
                    <a:pt x="16522" y="4794"/>
                  </a:lnTo>
                  <a:lnTo>
                    <a:pt x="16522" y="4600"/>
                  </a:lnTo>
                  <a:lnTo>
                    <a:pt x="16473" y="4381"/>
                  </a:lnTo>
                  <a:lnTo>
                    <a:pt x="16425" y="4186"/>
                  </a:lnTo>
                  <a:lnTo>
                    <a:pt x="16352" y="3991"/>
                  </a:lnTo>
                  <a:lnTo>
                    <a:pt x="16279" y="3797"/>
                  </a:lnTo>
                  <a:lnTo>
                    <a:pt x="16182" y="3602"/>
                  </a:lnTo>
                  <a:lnTo>
                    <a:pt x="16060" y="3407"/>
                  </a:lnTo>
                  <a:lnTo>
                    <a:pt x="15792" y="3067"/>
                  </a:lnTo>
                  <a:lnTo>
                    <a:pt x="15500" y="2750"/>
                  </a:lnTo>
                  <a:lnTo>
                    <a:pt x="15184" y="2483"/>
                  </a:lnTo>
                  <a:lnTo>
                    <a:pt x="14843" y="2239"/>
                  </a:lnTo>
                  <a:lnTo>
                    <a:pt x="14673" y="2142"/>
                  </a:lnTo>
                  <a:lnTo>
                    <a:pt x="14478" y="2045"/>
                  </a:lnTo>
                  <a:lnTo>
                    <a:pt x="14284" y="1972"/>
                  </a:lnTo>
                  <a:lnTo>
                    <a:pt x="14089" y="1899"/>
                  </a:lnTo>
                  <a:lnTo>
                    <a:pt x="13870" y="1850"/>
                  </a:lnTo>
                  <a:lnTo>
                    <a:pt x="13651" y="1801"/>
                  </a:lnTo>
                  <a:lnTo>
                    <a:pt x="13432" y="1777"/>
                  </a:lnTo>
                  <a:lnTo>
                    <a:pt x="13213" y="1777"/>
                  </a:lnTo>
                  <a:lnTo>
                    <a:pt x="12994" y="1801"/>
                  </a:lnTo>
                  <a:lnTo>
                    <a:pt x="12775" y="1826"/>
                  </a:lnTo>
                  <a:lnTo>
                    <a:pt x="12580" y="1899"/>
                  </a:lnTo>
                  <a:lnTo>
                    <a:pt x="12386" y="1972"/>
                  </a:lnTo>
                  <a:lnTo>
                    <a:pt x="12215" y="2069"/>
                  </a:lnTo>
                  <a:lnTo>
                    <a:pt x="12069" y="2191"/>
                  </a:lnTo>
                  <a:lnTo>
                    <a:pt x="11923" y="2361"/>
                  </a:lnTo>
                  <a:lnTo>
                    <a:pt x="11802" y="2531"/>
                  </a:lnTo>
                  <a:lnTo>
                    <a:pt x="11656" y="2239"/>
                  </a:lnTo>
                  <a:lnTo>
                    <a:pt x="11485" y="1947"/>
                  </a:lnTo>
                  <a:lnTo>
                    <a:pt x="11291" y="1680"/>
                  </a:lnTo>
                  <a:lnTo>
                    <a:pt x="11072" y="1412"/>
                  </a:lnTo>
                  <a:lnTo>
                    <a:pt x="10828" y="1169"/>
                  </a:lnTo>
                  <a:lnTo>
                    <a:pt x="10585" y="925"/>
                  </a:lnTo>
                  <a:lnTo>
                    <a:pt x="10317" y="731"/>
                  </a:lnTo>
                  <a:lnTo>
                    <a:pt x="10050" y="536"/>
                  </a:lnTo>
                  <a:lnTo>
                    <a:pt x="9806" y="390"/>
                  </a:lnTo>
                  <a:lnTo>
                    <a:pt x="9563" y="268"/>
                  </a:lnTo>
                  <a:lnTo>
                    <a:pt x="9320" y="195"/>
                  </a:lnTo>
                  <a:lnTo>
                    <a:pt x="9052" y="122"/>
                  </a:lnTo>
                  <a:lnTo>
                    <a:pt x="8784" y="74"/>
                  </a:lnTo>
                  <a:lnTo>
                    <a:pt x="8492" y="25"/>
                  </a:lnTo>
                  <a:lnTo>
                    <a:pt x="8225" y="1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rgbClr val="6D9EEB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2366150" y="2259978"/>
                <a:ext cx="99683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16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6150" y="2259978"/>
                <a:ext cx="996832" cy="52322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9187043" y="2234910"/>
                <a:ext cx="54631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7043" y="2234910"/>
                <a:ext cx="546311" cy="52322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Shape 785"/>
          <p:cNvSpPr/>
          <p:nvPr/>
        </p:nvSpPr>
        <p:spPr>
          <a:xfrm>
            <a:off x="258820" y="4615031"/>
            <a:ext cx="1720587" cy="210471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54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27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78 -0.01342 0.00169 -0.02938 0.00612 -0.04072 C 0.00729 -0.04928 0.01081 -0.05645 0.01498 -0.06107 C 0.02019 -0.07588 0.03178 -0.07865 0.0405 -0.08004 C 0.0573 -0.07958 0.07411 -0.07958 0.09091 -0.07842 C 0.10432 -0.0775 0.11578 -0.07241 0.12881 -0.06894 C 0.13975 -0.06616 0.15447 -0.06639 0.1641 -0.06593 C 0.17765 -0.06732 0.19132 -0.06686 0.20474 -0.07056 C 0.21594 -0.07356 0.22649 -0.0805 0.2373 -0.08467 C 0.24889 -0.09369 0.26048 -0.10317 0.2726 -0.10965 C 0.27833 -0.11636 0.28002 -0.12099 0.28679 -0.12376 C 0.28901 -0.12677 0.29174 -0.12839 0.29382 -0.13163 C 0.29461 -0.13278 0.29487 -0.1351 0.29565 -0.13648 C 0.29643 -0.13787 0.29734 -0.13857 0.29825 -0.13949 C 0.30203 -0.14921 0.30542 -0.15892 0.30971 -0.16771 C 0.31219 -0.1728 0.31271 -0.1765 0.31597 -0.1802 C 0.31727 -0.18784 0.32118 -0.19431 0.32469 -0.19917 C 0.32625 -0.20727 0.33186 -0.21189 0.33355 -0.22092 C 0.3342 -0.22415 0.33407 -0.22809 0.33537 -0.2304 C 0.33628 -0.23202 0.3372 -0.23341 0.33798 -0.23503 C 0.33928 -0.23803 0.34149 -0.24451 0.34149 -0.24451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9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  <p:bldP spid="26" grpId="0"/>
      <p:bldP spid="31" grpId="0" animBg="1"/>
      <p:bldP spid="27" grpId="0" animBg="1"/>
      <p:bldP spid="28" grpId="0"/>
      <p:bldP spid="29" grpId="0"/>
      <p:bldP spid="30" grpId="0"/>
      <p:bldP spid="32" grpId="0" animBg="1"/>
      <p:bldP spid="50" grpId="0"/>
      <p:bldP spid="51" grpId="0"/>
      <p:bldP spid="52" grpId="0" animBg="1"/>
      <p:bldP spid="52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71af3243-3dd4-4a8d-8c0d-dd76da1f02a5"/>
    <ds:schemaRef ds:uri="http://schemas.openxmlformats.org/package/2006/metadata/core-properties"/>
    <ds:schemaRef ds:uri="16c05727-aa75-4e4a-9b5f-8a80a116589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2425</TotalTime>
  <Words>1783</Words>
  <Application>Microsoft Office PowerPoint</Application>
  <PresentationFormat>Custom</PresentationFormat>
  <Paragraphs>564</Paragraphs>
  <Slides>40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 Thứ tự thực hiện các phép tính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ASUS</cp:lastModifiedBy>
  <cp:revision>64</cp:revision>
  <dcterms:created xsi:type="dcterms:W3CDTF">2021-06-07T13:44:30Z</dcterms:created>
  <dcterms:modified xsi:type="dcterms:W3CDTF">2021-08-02T15:57:35Z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