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sldIdLst>
    <p:sldId id="256" r:id="rId5"/>
    <p:sldId id="284" r:id="rId6"/>
    <p:sldId id="345" r:id="rId7"/>
    <p:sldId id="346" r:id="rId8"/>
    <p:sldId id="347" r:id="rId9"/>
    <p:sldId id="349" r:id="rId10"/>
    <p:sldId id="330" r:id="rId11"/>
    <p:sldId id="331" r:id="rId12"/>
    <p:sldId id="332" r:id="rId13"/>
    <p:sldId id="333" r:id="rId14"/>
    <p:sldId id="334" r:id="rId15"/>
    <p:sldId id="337" r:id="rId16"/>
    <p:sldId id="338" r:id="rId17"/>
    <p:sldId id="339" r:id="rId18"/>
    <p:sldId id="340" r:id="rId19"/>
    <p:sldId id="341" r:id="rId20"/>
    <p:sldId id="342" r:id="rId21"/>
    <p:sldId id="279" r:id="rId22"/>
    <p:sldId id="350" r:id="rId23"/>
    <p:sldId id="26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A7FDFF"/>
    <a:srgbClr val="F82610"/>
    <a:srgbClr val="2404AA"/>
    <a:srgbClr val="15142A"/>
    <a:srgbClr val="FAED3B"/>
    <a:srgbClr val="70AD47"/>
    <a:srgbClr val="3CDFE6"/>
    <a:srgbClr val="0C0D0E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9" autoAdjust="0"/>
    <p:restoredTop sz="84954" autoAdjust="0"/>
  </p:normalViewPr>
  <p:slideViewPr>
    <p:cSldViewPr snapToGrid="0">
      <p:cViewPr varScale="1">
        <p:scale>
          <a:sx n="58" d="100"/>
          <a:sy n="58" d="100"/>
        </p:scale>
        <p:origin x="-972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31-Jul-21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297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59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59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590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590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59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826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23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945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61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HS trả lời đúng thì ẤN VÀO HÌNH MÁY MAY</a:t>
            </a:r>
          </a:p>
          <a:p>
            <a:r>
              <a:rPr lang="en-US"/>
              <a:t>HS trả lời sai thì ấn vào THỰC TẾ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271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7ACE4-CB81-4507-A1A9-74750DE006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42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7ACE4-CB81-4507-A1A9-74750DE006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744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59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59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31-Jul-21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0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18" Type="http://schemas.openxmlformats.org/officeDocument/2006/relationships/image" Target="../media/image6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11.gif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6.png"/><Relationship Id="rId12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11.gif"/><Relationship Id="rId5" Type="http://schemas.openxmlformats.org/officeDocument/2006/relationships/image" Target="../media/image6.jpe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gif"/><Relationship Id="rId17" Type="http://schemas.openxmlformats.org/officeDocument/2006/relationships/image" Target="../media/image89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ADMIN\Downloads\5%20Minutes%20timer%20(&#272;&#7891;ng%20h&#7891;%20&#273;&#7871;m%20ng&#432;&#7907;c%205%20ph&#250;t).mp4" TargetMode="External"/><Relationship Id="rId1" Type="http://schemas.microsoft.com/office/2007/relationships/media" Target="file:///C:\Users\ADMIN\Downloads\5%20Minutes%20timer%20(&#272;&#7891;ng%20h&#7891;%20&#273;&#7871;m%20ng&#432;&#7907;c%205%20ph&#250;t).mp4" TargetMode="External"/><Relationship Id="rId6" Type="http://schemas.openxmlformats.org/officeDocument/2006/relationships/image" Target="../media/image7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 viên:……………………………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GD&amp;ĐT………..</a:t>
            </a:r>
          </a:p>
          <a:p>
            <a:pPr algn="l"/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1194097" y="343517"/>
            <a:ext cx="4445762" cy="2820101"/>
            <a:chOff x="3141583" y="1587133"/>
            <a:chExt cx="2400300" cy="1901478"/>
          </a:xfrm>
          <a:solidFill>
            <a:srgbClr val="F82610"/>
          </a:solidFill>
        </p:grpSpPr>
        <p:sp>
          <p:nvSpPr>
            <p:cNvPr id="4" name="Isosceles Triangle 3"/>
            <p:cNvSpPr/>
            <p:nvPr/>
          </p:nvSpPr>
          <p:spPr>
            <a:xfrm>
              <a:off x="3141583" y="1587133"/>
              <a:ext cx="2400300" cy="1901478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7" name="TextBox 16"/>
            <p:cNvSpPr txBox="1">
              <a:spLocks noChangeArrowheads="1"/>
            </p:cNvSpPr>
            <p:nvPr/>
          </p:nvSpPr>
          <p:spPr bwMode="auto">
            <a:xfrm rot="3100719">
              <a:off x="4261635" y="2490018"/>
              <a:ext cx="1054458" cy="2700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FFFF00"/>
                  </a:solidFill>
                  <a:cs typeface="Arial" pitchFamily="34" charset="0"/>
                </a:rPr>
                <a:t>6</a:t>
              </a: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5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  <p:sp>
          <p:nvSpPr>
            <p:cNvPr id="5148" name="TextBox 17"/>
            <p:cNvSpPr txBox="1">
              <a:spLocks noChangeArrowheads="1"/>
            </p:cNvSpPr>
            <p:nvPr/>
          </p:nvSpPr>
          <p:spPr bwMode="auto">
            <a:xfrm>
              <a:off x="3814916" y="3142022"/>
              <a:ext cx="1054458" cy="3235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112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3685948" y="3581400"/>
            <a:ext cx="4766461" cy="2940104"/>
            <a:chOff x="4432478" y="3633292"/>
            <a:chExt cx="2400300" cy="1900779"/>
          </a:xfrm>
          <a:solidFill>
            <a:schemeClr val="tx1"/>
          </a:solidFill>
        </p:grpSpPr>
        <p:sp>
          <p:nvSpPr>
            <p:cNvPr id="13" name="Isosceles Triangle 12"/>
            <p:cNvSpPr/>
            <p:nvPr/>
          </p:nvSpPr>
          <p:spPr>
            <a:xfrm>
              <a:off x="4432478" y="3633292"/>
              <a:ext cx="2400300" cy="1900779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4" name="TextBox 19"/>
            <p:cNvSpPr txBox="1">
              <a:spLocks noChangeArrowheads="1"/>
            </p:cNvSpPr>
            <p:nvPr/>
          </p:nvSpPr>
          <p:spPr bwMode="auto">
            <a:xfrm rot="3012841">
              <a:off x="5384532" y="4616694"/>
              <a:ext cx="1400258" cy="2634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202100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  <p:sp>
          <p:nvSpPr>
            <p:cNvPr id="5145" name="TextBox 21"/>
            <p:cNvSpPr txBox="1">
              <a:spLocks noChangeArrowheads="1"/>
            </p:cNvSpPr>
            <p:nvPr/>
          </p:nvSpPr>
          <p:spPr bwMode="auto">
            <a:xfrm rot="18573505">
              <a:off x="4422927" y="4434375"/>
              <a:ext cx="1719539" cy="2634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12.4.2.5.25=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1172581" y="3522841"/>
            <a:ext cx="4528971" cy="2852597"/>
            <a:chOff x="3050791" y="3602347"/>
            <a:chExt cx="2400300" cy="1900779"/>
          </a:xfrm>
          <a:solidFill>
            <a:schemeClr val="bg2">
              <a:lumMod val="50000"/>
            </a:schemeClr>
          </a:solidFill>
        </p:grpSpPr>
        <p:sp>
          <p:nvSpPr>
            <p:cNvPr id="15" name="Isosceles Triangle 14"/>
            <p:cNvSpPr/>
            <p:nvPr/>
          </p:nvSpPr>
          <p:spPr>
            <a:xfrm rot="10800000">
              <a:off x="3050791" y="3602347"/>
              <a:ext cx="2400300" cy="1900779"/>
            </a:xfrm>
            <a:prstGeom prst="triangle">
              <a:avLst>
                <a:gd name="adj" fmla="val 49535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1" name="TextBox 18"/>
            <p:cNvSpPr txBox="1">
              <a:spLocks noChangeArrowheads="1"/>
            </p:cNvSpPr>
            <p:nvPr/>
          </p:nvSpPr>
          <p:spPr bwMode="auto">
            <a:xfrm>
              <a:off x="3518309" y="3617292"/>
              <a:ext cx="1679177" cy="3486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45+12+55=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  <p:sp>
          <p:nvSpPr>
            <p:cNvPr id="5142" name="TextBox 22"/>
            <p:cNvSpPr txBox="1">
              <a:spLocks noChangeArrowheads="1"/>
            </p:cNvSpPr>
            <p:nvPr/>
          </p:nvSpPr>
          <p:spPr bwMode="auto">
            <a:xfrm rot="18531297">
              <a:off x="4095625" y="4292258"/>
              <a:ext cx="1270147" cy="246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12000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6493569" y="343518"/>
            <a:ext cx="4547493" cy="2888939"/>
            <a:chOff x="5792788" y="1590675"/>
            <a:chExt cx="2403475" cy="1901825"/>
          </a:xfrm>
          <a:solidFill>
            <a:schemeClr val="accent2"/>
          </a:solidFill>
        </p:grpSpPr>
        <p:sp>
          <p:nvSpPr>
            <p:cNvPr id="11" name="Isosceles Triangle 10"/>
            <p:cNvSpPr/>
            <p:nvPr/>
          </p:nvSpPr>
          <p:spPr>
            <a:xfrm>
              <a:off x="5792788" y="1590675"/>
              <a:ext cx="2403475" cy="1901825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2" name="TextBox 24"/>
            <p:cNvSpPr txBox="1">
              <a:spLocks noChangeArrowheads="1"/>
            </p:cNvSpPr>
            <p:nvPr/>
          </p:nvSpPr>
          <p:spPr bwMode="auto">
            <a:xfrm rot="18591548">
              <a:off x="6061070" y="2423818"/>
              <a:ext cx="1055687" cy="2547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FFFF00"/>
                  </a:solidFill>
                  <a:cs typeface="Arial" pitchFamily="34" charset="0"/>
                </a:rPr>
                <a:t>4</a:t>
              </a:r>
            </a:p>
          </p:txBody>
        </p:sp>
        <p:sp>
          <p:nvSpPr>
            <p:cNvPr id="5133" name="TextBox 26"/>
            <p:cNvSpPr txBox="1">
              <a:spLocks noChangeArrowheads="1"/>
            </p:cNvSpPr>
            <p:nvPr/>
          </p:nvSpPr>
          <p:spPr bwMode="auto">
            <a:xfrm>
              <a:off x="6599944" y="3159055"/>
              <a:ext cx="1055687" cy="3299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8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6459994" y="3346422"/>
            <a:ext cx="4581068" cy="3288181"/>
            <a:chOff x="5792594" y="3479830"/>
            <a:chExt cx="2400300" cy="2114977"/>
          </a:xfrm>
        </p:grpSpPr>
        <p:sp>
          <p:nvSpPr>
            <p:cNvPr id="14" name="Isosceles Triangle 13"/>
            <p:cNvSpPr/>
            <p:nvPr/>
          </p:nvSpPr>
          <p:spPr>
            <a:xfrm rot="10800000">
              <a:off x="5792594" y="3593798"/>
              <a:ext cx="2400300" cy="190062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5" name="TextBox 20"/>
            <p:cNvSpPr txBox="1">
              <a:spLocks noChangeArrowheads="1"/>
            </p:cNvSpPr>
            <p:nvPr/>
          </p:nvSpPr>
          <p:spPr bwMode="auto">
            <a:xfrm rot="3172562">
              <a:off x="5517515" y="4400245"/>
              <a:ext cx="2114977" cy="274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25.2021+75.2021=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36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6543917" y="3603150"/>
                  <a:ext cx="1229922" cy="3428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en-US" sz="2800" b="1" i="1" smtClean="0">
                                <a:solidFill>
                                  <a:srgbClr val="FFFF00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altLang="en-US" sz="2800" b="1" i="1" smtClean="0">
                                <a:solidFill>
                                  <a:srgbClr val="FFFF00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en-US" sz="2800" b="1" i="1" smtClean="0">
                                <a:solidFill>
                                  <a:srgbClr val="FFFF00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en-US" sz="2800" b="1" i="1" smtClean="0">
                            <a:solidFill>
                              <a:srgbClr val="FFFF00"/>
                            </a:solidFill>
                            <a:latin typeface="Cambria Math"/>
                            <a:cs typeface="Arial" pitchFamily="34" charset="0"/>
                          </a:rPr>
                          <m:t>.</m:t>
                        </m:r>
                        <m:r>
                          <a:rPr lang="en-US" altLang="en-US" sz="2800" b="1" i="1" smtClean="0">
                            <a:solidFill>
                              <a:srgbClr val="FFFF00"/>
                            </a:solidFill>
                            <a:latin typeface="Cambria Math"/>
                            <a:cs typeface="Arial" pitchFamily="34" charset="0"/>
                          </a:rPr>
                          <m:t>𝟑</m:t>
                        </m:r>
                        <m:r>
                          <a:rPr lang="en-US" altLang="en-US" sz="2800" b="1" i="1" smtClean="0">
                            <a:solidFill>
                              <a:srgbClr val="FFFF00"/>
                            </a:solidFill>
                            <a:latin typeface="Cambria Math"/>
                            <a:cs typeface="Arial" pitchFamily="34" charset="0"/>
                          </a:rPr>
                          <m:t>−</m:t>
                        </m:r>
                        <m:r>
                          <a:rPr lang="en-US" altLang="en-US" sz="2800" b="1" i="1" smtClean="0">
                            <a:solidFill>
                              <a:srgbClr val="FFFF00"/>
                            </a:solidFill>
                            <a:latin typeface="Cambria Math"/>
                            <a:cs typeface="Arial" pitchFamily="34" charset="0"/>
                          </a:rPr>
                          <m:t>𝟒</m:t>
                        </m:r>
                      </m:oMath>
                    </m:oMathPara>
                  </a14:m>
                  <a:endParaRPr lang="en-US" altLang="en-US" sz="2800" b="1" dirty="0">
                    <a:solidFill>
                      <a:srgbClr val="FFFF00"/>
                    </a:solidFill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513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543917" y="3603150"/>
                  <a:ext cx="1229922" cy="34280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2" name="Group 41"/>
          <p:cNvGrpSpPr/>
          <p:nvPr/>
        </p:nvGrpSpPr>
        <p:grpSpPr>
          <a:xfrm>
            <a:off x="3712240" y="-829031"/>
            <a:ext cx="4689777" cy="4379512"/>
            <a:chOff x="2359191" y="-1040947"/>
            <a:chExt cx="3897798" cy="4734505"/>
          </a:xfrm>
        </p:grpSpPr>
        <p:grpSp>
          <p:nvGrpSpPr>
            <p:cNvPr id="43" name="Group 42"/>
            <p:cNvGrpSpPr>
              <a:grpSpLocks/>
            </p:cNvGrpSpPr>
            <p:nvPr/>
          </p:nvGrpSpPr>
          <p:grpSpPr bwMode="auto">
            <a:xfrm>
              <a:off x="2359191" y="12571"/>
              <a:ext cx="3897798" cy="3258327"/>
              <a:chOff x="4419601" y="1430244"/>
              <a:chExt cx="2400300" cy="2061983"/>
            </a:xfrm>
          </p:grpSpPr>
          <p:sp>
            <p:nvSpPr>
              <p:cNvPr id="45" name="Isosceles Triangle 44"/>
              <p:cNvSpPr/>
              <p:nvPr/>
            </p:nvSpPr>
            <p:spPr>
              <a:xfrm rot="10800000">
                <a:off x="4419601" y="1510741"/>
                <a:ext cx="2400300" cy="1981486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28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TextBox 15"/>
              <p:cNvSpPr txBox="1">
                <a:spLocks noChangeArrowheads="1"/>
              </p:cNvSpPr>
              <p:nvPr/>
            </p:nvSpPr>
            <p:spPr bwMode="auto">
              <a:xfrm rot="3121867">
                <a:off x="4274836" y="2107618"/>
                <a:ext cx="1622540" cy="267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FFFF00"/>
                    </a:solidFill>
                    <a:cs typeface="Arial" pitchFamily="34" charset="0"/>
                  </a:rPr>
                  <a:t>91 - 35+9=</a:t>
                </a:r>
                <a:endParaRPr lang="en-US" altLang="en-US" sz="2800" b="1" dirty="0">
                  <a:solidFill>
                    <a:srgbClr val="FFFF00"/>
                  </a:solidFill>
                  <a:cs typeface="Arial" pitchFamily="34" charset="0"/>
                </a:endParaRPr>
              </a:p>
            </p:txBody>
          </p:sp>
          <p:sp>
            <p:nvSpPr>
              <p:cNvPr id="47" name="TextBox 23"/>
              <p:cNvSpPr txBox="1">
                <a:spLocks noChangeArrowheads="1"/>
              </p:cNvSpPr>
              <p:nvPr/>
            </p:nvSpPr>
            <p:spPr bwMode="auto">
              <a:xfrm rot="18137116">
                <a:off x="5564206" y="2010845"/>
                <a:ext cx="1276791" cy="2416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800" b="1" dirty="0">
                  <a:solidFill>
                    <a:srgbClr val="FF0000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44" name="TextBox 15"/>
            <p:cNvSpPr txBox="1">
              <a:spLocks noChangeArrowheads="1"/>
            </p:cNvSpPr>
            <p:nvPr/>
          </p:nvSpPr>
          <p:spPr bwMode="auto">
            <a:xfrm rot="18548659">
              <a:off x="2893821" y="1108875"/>
              <a:ext cx="4734505" cy="434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12:{81:[23+2(8-2.3)]}=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530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933"/>
            <a:ext cx="6530797" cy="1044135"/>
          </a:xfrm>
        </p:spPr>
        <p:txBody>
          <a:bodyPr/>
          <a:lstStyle/>
          <a:p>
            <a:r>
              <a:rPr lang="en-US" sz="3200" b="1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1: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thức</a:t>
            </a:r>
            <a:endParaRPr lang="en-US" sz="3200" dirty="0">
              <a:solidFill>
                <a:srgbClr val="2404AA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517929" y="1752124"/>
                <a:ext cx="3925645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rgbClr val="0070C0"/>
                        </a:solidFill>
                        <a:latin typeface="Cambria Math"/>
                      </a:rPr>
                      <m:t>2</m:t>
                    </m:r>
                    <m:r>
                      <a:rPr lang="en-US" sz="3200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3200" i="1" smtClean="0">
                        <a:solidFill>
                          <a:srgbClr val="0070C0"/>
                        </a:solidFill>
                        <a:latin typeface="Cambria Math"/>
                      </a:rPr>
                      <m:t>370</m:t>
                    </m:r>
                    <m:r>
                      <a:rPr lang="en-US" sz="3200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3200" i="1" smtClean="0">
                        <a:solidFill>
                          <a:srgbClr val="0070C0"/>
                        </a:solidFill>
                        <a:latin typeface="Cambria Math"/>
                      </a:rPr>
                      <m:t>179</m:t>
                    </m:r>
                    <m:r>
                      <a:rPr lang="en-US" sz="3200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3200" i="1" smtClean="0">
                        <a:solidFill>
                          <a:srgbClr val="0070C0"/>
                        </a:solidFill>
                        <a:latin typeface="Cambria Math"/>
                      </a:rPr>
                      <m:t>21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29" y="1752124"/>
                <a:ext cx="3925645" cy="502517"/>
              </a:xfrm>
              <a:prstGeom prst="rect">
                <a:avLst/>
              </a:prstGeom>
              <a:blipFill rotWithShape="1">
                <a:blip r:embed="rId3"/>
                <a:stretch>
                  <a:fillRect l="-4037" t="-25301" b="-44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95008" y="2394483"/>
                <a:ext cx="257294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/>
                        </a:rPr>
                        <m:t>=</m:t>
                      </m:r>
                      <m:r>
                        <a:rPr lang="en-US" sz="3200" i="1">
                          <a:latin typeface="Cambria Math"/>
                        </a:rPr>
                        <m:t>2191</m:t>
                      </m:r>
                      <m:r>
                        <a:rPr lang="en-US" sz="3200" i="1">
                          <a:latin typeface="Cambria Math"/>
                        </a:rPr>
                        <m:t>+</m:t>
                      </m:r>
                      <m:r>
                        <a:rPr lang="en-US" sz="3200" i="1">
                          <a:latin typeface="Cambria Math"/>
                        </a:rPr>
                        <m:t>21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008" y="2394483"/>
                <a:ext cx="2572948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45946" y="3136771"/>
                <a:ext cx="162916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/>
                        </a:rPr>
                        <m:t>=</m:t>
                      </m:r>
                      <m:r>
                        <a:rPr lang="en-US" sz="3200" i="1">
                          <a:latin typeface="Cambria Math"/>
                        </a:rPr>
                        <m:t>2212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946" y="3136771"/>
                <a:ext cx="1629164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 txBox="1">
                <a:spLocks/>
              </p:cNvSpPr>
              <p:nvPr/>
            </p:nvSpPr>
            <p:spPr>
              <a:xfrm>
                <a:off x="5207392" y="1752124"/>
                <a:ext cx="2645715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rgbClr val="0070C0"/>
                        </a:solidFill>
                        <a:latin typeface="Cambria Math"/>
                      </a:rPr>
                      <m:t>1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00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: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5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4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0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7392" y="1752124"/>
                <a:ext cx="2645715" cy="502517"/>
              </a:xfrm>
              <a:prstGeom prst="rect">
                <a:avLst/>
              </a:prstGeom>
              <a:blipFill rotWithShape="1">
                <a:blip r:embed="rId6"/>
                <a:stretch>
                  <a:fillRect l="-5760" t="-25301" b="-44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5184471" y="2394483"/>
                <a:ext cx="148649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i="1" smtClean="0">
                          <a:latin typeface="Cambria Math"/>
                        </a:rPr>
                        <m:t>20</m:t>
                      </m:r>
                      <m:r>
                        <a:rPr lang="en-US" sz="3200" b="0" i="1" smtClean="0">
                          <a:latin typeface="Cambria Math"/>
                        </a:rPr>
                        <m:t>.</m:t>
                      </m:r>
                      <m:r>
                        <a:rPr lang="en-US" sz="3200" b="0" i="1" smtClean="0">
                          <a:latin typeface="Cambria Math"/>
                        </a:rPr>
                        <m:t>4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471" y="2394483"/>
                <a:ext cx="1486497" cy="5847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5235409" y="3136771"/>
                <a:ext cx="117391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80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5409" y="3136771"/>
                <a:ext cx="1173911" cy="5847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/>
              <p:cNvSpPr txBox="1">
                <a:spLocks/>
              </p:cNvSpPr>
              <p:nvPr/>
            </p:nvSpPr>
            <p:spPr>
              <a:xfrm>
                <a:off x="8608708" y="1753912"/>
                <a:ext cx="2645715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rgbClr val="0070C0"/>
                        </a:solidFill>
                        <a:latin typeface="Cambria Math"/>
                      </a:rPr>
                      <m:t>396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: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18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: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2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3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8708" y="1753912"/>
                <a:ext cx="2645715" cy="502517"/>
              </a:xfrm>
              <a:prstGeom prst="rect">
                <a:avLst/>
              </a:prstGeom>
              <a:blipFill rotWithShape="1">
                <a:blip r:embed="rId9"/>
                <a:stretch>
                  <a:fillRect l="-5760" t="-25610" b="-463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8585787" y="2396271"/>
                <a:ext cx="157895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i="1" smtClean="0">
                          <a:latin typeface="Cambria Math"/>
                        </a:rPr>
                        <m:t>22</m:t>
                      </m:r>
                      <m:r>
                        <a:rPr lang="en-US" sz="3200" b="0" i="1" smtClean="0">
                          <a:latin typeface="Cambria Math"/>
                        </a:rPr>
                        <m:t>:</m:t>
                      </m:r>
                      <m:r>
                        <a:rPr lang="en-US" sz="3200" b="0" i="1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5787" y="2396271"/>
                <a:ext cx="1578958" cy="58477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8636725" y="3138559"/>
                <a:ext cx="117391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11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6725" y="3138559"/>
                <a:ext cx="1173911" cy="58477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Google Shape;1113;p41"/>
          <p:cNvSpPr/>
          <p:nvPr/>
        </p:nvSpPr>
        <p:spPr>
          <a:xfrm>
            <a:off x="302775" y="182881"/>
            <a:ext cx="654655" cy="556854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091;p41"/>
          <p:cNvSpPr/>
          <p:nvPr/>
        </p:nvSpPr>
        <p:spPr>
          <a:xfrm>
            <a:off x="10880549" y="79887"/>
            <a:ext cx="373873" cy="479695"/>
          </a:xfrm>
          <a:custGeom>
            <a:avLst/>
            <a:gdLst/>
            <a:ahLst/>
            <a:cxnLst/>
            <a:rect l="l" t="t" r="r" b="b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099;p41"/>
          <p:cNvSpPr/>
          <p:nvPr/>
        </p:nvSpPr>
        <p:spPr>
          <a:xfrm>
            <a:off x="10048797" y="605805"/>
            <a:ext cx="714120" cy="494051"/>
          </a:xfrm>
          <a:custGeom>
            <a:avLst/>
            <a:gdLst/>
            <a:ahLst/>
            <a:cxnLst/>
            <a:rect l="l" t="t" r="r" b="b"/>
            <a:pathLst>
              <a:path w="16766" h="15987" extrusionOk="0">
                <a:moveTo>
                  <a:pt x="14284" y="487"/>
                </a:moveTo>
                <a:lnTo>
                  <a:pt x="14405" y="536"/>
                </a:lnTo>
                <a:lnTo>
                  <a:pt x="14478" y="585"/>
                </a:lnTo>
                <a:lnTo>
                  <a:pt x="14527" y="658"/>
                </a:lnTo>
                <a:lnTo>
                  <a:pt x="14527" y="755"/>
                </a:lnTo>
                <a:lnTo>
                  <a:pt x="14527" y="852"/>
                </a:lnTo>
                <a:lnTo>
                  <a:pt x="14551" y="925"/>
                </a:lnTo>
                <a:lnTo>
                  <a:pt x="13578" y="925"/>
                </a:lnTo>
                <a:lnTo>
                  <a:pt x="13627" y="804"/>
                </a:lnTo>
                <a:lnTo>
                  <a:pt x="13700" y="706"/>
                </a:lnTo>
                <a:lnTo>
                  <a:pt x="13797" y="609"/>
                </a:lnTo>
                <a:lnTo>
                  <a:pt x="13894" y="536"/>
                </a:lnTo>
                <a:lnTo>
                  <a:pt x="13967" y="512"/>
                </a:lnTo>
                <a:lnTo>
                  <a:pt x="14065" y="487"/>
                </a:lnTo>
                <a:close/>
                <a:moveTo>
                  <a:pt x="4064" y="633"/>
                </a:moveTo>
                <a:lnTo>
                  <a:pt x="4137" y="682"/>
                </a:lnTo>
                <a:lnTo>
                  <a:pt x="4210" y="755"/>
                </a:lnTo>
                <a:lnTo>
                  <a:pt x="4259" y="852"/>
                </a:lnTo>
                <a:lnTo>
                  <a:pt x="4283" y="950"/>
                </a:lnTo>
                <a:lnTo>
                  <a:pt x="3529" y="974"/>
                </a:lnTo>
                <a:lnTo>
                  <a:pt x="3602" y="804"/>
                </a:lnTo>
                <a:lnTo>
                  <a:pt x="3650" y="755"/>
                </a:lnTo>
                <a:lnTo>
                  <a:pt x="3675" y="706"/>
                </a:lnTo>
                <a:lnTo>
                  <a:pt x="3796" y="633"/>
                </a:lnTo>
                <a:close/>
                <a:moveTo>
                  <a:pt x="13724" y="2020"/>
                </a:moveTo>
                <a:lnTo>
                  <a:pt x="13797" y="2044"/>
                </a:lnTo>
                <a:lnTo>
                  <a:pt x="13870" y="2093"/>
                </a:lnTo>
                <a:lnTo>
                  <a:pt x="13943" y="2142"/>
                </a:lnTo>
                <a:lnTo>
                  <a:pt x="13992" y="2215"/>
                </a:lnTo>
                <a:lnTo>
                  <a:pt x="14040" y="2288"/>
                </a:lnTo>
                <a:lnTo>
                  <a:pt x="14089" y="2385"/>
                </a:lnTo>
                <a:lnTo>
                  <a:pt x="14113" y="2531"/>
                </a:lnTo>
                <a:lnTo>
                  <a:pt x="13992" y="2555"/>
                </a:lnTo>
                <a:lnTo>
                  <a:pt x="13870" y="2555"/>
                </a:lnTo>
                <a:lnTo>
                  <a:pt x="13773" y="2531"/>
                </a:lnTo>
                <a:lnTo>
                  <a:pt x="13724" y="2482"/>
                </a:lnTo>
                <a:lnTo>
                  <a:pt x="13675" y="2409"/>
                </a:lnTo>
                <a:lnTo>
                  <a:pt x="13602" y="2215"/>
                </a:lnTo>
                <a:lnTo>
                  <a:pt x="13554" y="2020"/>
                </a:lnTo>
                <a:close/>
                <a:moveTo>
                  <a:pt x="3407" y="1874"/>
                </a:moveTo>
                <a:lnTo>
                  <a:pt x="3529" y="1923"/>
                </a:lnTo>
                <a:lnTo>
                  <a:pt x="3602" y="1971"/>
                </a:lnTo>
                <a:lnTo>
                  <a:pt x="3675" y="2044"/>
                </a:lnTo>
                <a:lnTo>
                  <a:pt x="3723" y="2142"/>
                </a:lnTo>
                <a:lnTo>
                  <a:pt x="3772" y="2215"/>
                </a:lnTo>
                <a:lnTo>
                  <a:pt x="3821" y="2434"/>
                </a:lnTo>
                <a:lnTo>
                  <a:pt x="3821" y="2531"/>
                </a:lnTo>
                <a:lnTo>
                  <a:pt x="3796" y="2628"/>
                </a:lnTo>
                <a:lnTo>
                  <a:pt x="3699" y="2628"/>
                </a:lnTo>
                <a:lnTo>
                  <a:pt x="3602" y="2555"/>
                </a:lnTo>
                <a:lnTo>
                  <a:pt x="3529" y="2482"/>
                </a:lnTo>
                <a:lnTo>
                  <a:pt x="3480" y="2385"/>
                </a:lnTo>
                <a:lnTo>
                  <a:pt x="3456" y="2263"/>
                </a:lnTo>
                <a:lnTo>
                  <a:pt x="3431" y="2142"/>
                </a:lnTo>
                <a:lnTo>
                  <a:pt x="3407" y="1874"/>
                </a:lnTo>
                <a:close/>
                <a:moveTo>
                  <a:pt x="2920" y="1923"/>
                </a:moveTo>
                <a:lnTo>
                  <a:pt x="2969" y="2263"/>
                </a:lnTo>
                <a:lnTo>
                  <a:pt x="2993" y="2434"/>
                </a:lnTo>
                <a:lnTo>
                  <a:pt x="3042" y="2580"/>
                </a:lnTo>
                <a:lnTo>
                  <a:pt x="3115" y="2726"/>
                </a:lnTo>
                <a:lnTo>
                  <a:pt x="3188" y="2847"/>
                </a:lnTo>
                <a:lnTo>
                  <a:pt x="3310" y="2945"/>
                </a:lnTo>
                <a:lnTo>
                  <a:pt x="3407" y="3042"/>
                </a:lnTo>
                <a:lnTo>
                  <a:pt x="3164" y="3042"/>
                </a:lnTo>
                <a:lnTo>
                  <a:pt x="3042" y="3018"/>
                </a:lnTo>
                <a:lnTo>
                  <a:pt x="2920" y="2945"/>
                </a:lnTo>
                <a:lnTo>
                  <a:pt x="2823" y="2872"/>
                </a:lnTo>
                <a:lnTo>
                  <a:pt x="2750" y="2774"/>
                </a:lnTo>
                <a:lnTo>
                  <a:pt x="2701" y="2653"/>
                </a:lnTo>
                <a:lnTo>
                  <a:pt x="2677" y="2531"/>
                </a:lnTo>
                <a:lnTo>
                  <a:pt x="2677" y="2385"/>
                </a:lnTo>
                <a:lnTo>
                  <a:pt x="2726" y="2239"/>
                </a:lnTo>
                <a:lnTo>
                  <a:pt x="2774" y="2117"/>
                </a:lnTo>
                <a:lnTo>
                  <a:pt x="2872" y="1996"/>
                </a:lnTo>
                <a:lnTo>
                  <a:pt x="2920" y="1923"/>
                </a:lnTo>
                <a:close/>
                <a:moveTo>
                  <a:pt x="13067" y="2069"/>
                </a:moveTo>
                <a:lnTo>
                  <a:pt x="13140" y="2385"/>
                </a:lnTo>
                <a:lnTo>
                  <a:pt x="13262" y="2653"/>
                </a:lnTo>
                <a:lnTo>
                  <a:pt x="13310" y="2750"/>
                </a:lnTo>
                <a:lnTo>
                  <a:pt x="13383" y="2823"/>
                </a:lnTo>
                <a:lnTo>
                  <a:pt x="13529" y="2969"/>
                </a:lnTo>
                <a:lnTo>
                  <a:pt x="13724" y="3042"/>
                </a:lnTo>
                <a:lnTo>
                  <a:pt x="13919" y="3091"/>
                </a:lnTo>
                <a:lnTo>
                  <a:pt x="13870" y="3139"/>
                </a:lnTo>
                <a:lnTo>
                  <a:pt x="13724" y="3188"/>
                </a:lnTo>
                <a:lnTo>
                  <a:pt x="13578" y="3212"/>
                </a:lnTo>
                <a:lnTo>
                  <a:pt x="13456" y="3188"/>
                </a:lnTo>
                <a:lnTo>
                  <a:pt x="13310" y="3139"/>
                </a:lnTo>
                <a:lnTo>
                  <a:pt x="13213" y="3066"/>
                </a:lnTo>
                <a:lnTo>
                  <a:pt x="13116" y="2945"/>
                </a:lnTo>
                <a:lnTo>
                  <a:pt x="13018" y="2847"/>
                </a:lnTo>
                <a:lnTo>
                  <a:pt x="12970" y="2701"/>
                </a:lnTo>
                <a:lnTo>
                  <a:pt x="12945" y="2531"/>
                </a:lnTo>
                <a:lnTo>
                  <a:pt x="12945" y="2361"/>
                </a:lnTo>
                <a:lnTo>
                  <a:pt x="12994" y="2215"/>
                </a:lnTo>
                <a:lnTo>
                  <a:pt x="13067" y="2069"/>
                </a:lnTo>
                <a:close/>
                <a:moveTo>
                  <a:pt x="5548" y="1339"/>
                </a:moveTo>
                <a:lnTo>
                  <a:pt x="7641" y="1387"/>
                </a:lnTo>
                <a:lnTo>
                  <a:pt x="13018" y="1387"/>
                </a:lnTo>
                <a:lnTo>
                  <a:pt x="13018" y="1533"/>
                </a:lnTo>
                <a:lnTo>
                  <a:pt x="12872" y="1631"/>
                </a:lnTo>
                <a:lnTo>
                  <a:pt x="12775" y="1752"/>
                </a:lnTo>
                <a:lnTo>
                  <a:pt x="12702" y="1923"/>
                </a:lnTo>
                <a:lnTo>
                  <a:pt x="12629" y="2069"/>
                </a:lnTo>
                <a:lnTo>
                  <a:pt x="12580" y="2239"/>
                </a:lnTo>
                <a:lnTo>
                  <a:pt x="12556" y="2434"/>
                </a:lnTo>
                <a:lnTo>
                  <a:pt x="12556" y="2604"/>
                </a:lnTo>
                <a:lnTo>
                  <a:pt x="12580" y="2750"/>
                </a:lnTo>
                <a:lnTo>
                  <a:pt x="12629" y="2993"/>
                </a:lnTo>
                <a:lnTo>
                  <a:pt x="12751" y="3188"/>
                </a:lnTo>
                <a:lnTo>
                  <a:pt x="12897" y="3334"/>
                </a:lnTo>
                <a:lnTo>
                  <a:pt x="13067" y="3480"/>
                </a:lnTo>
                <a:lnTo>
                  <a:pt x="13262" y="3553"/>
                </a:lnTo>
                <a:lnTo>
                  <a:pt x="13481" y="3602"/>
                </a:lnTo>
                <a:lnTo>
                  <a:pt x="13724" y="3602"/>
                </a:lnTo>
                <a:lnTo>
                  <a:pt x="13943" y="3553"/>
                </a:lnTo>
                <a:lnTo>
                  <a:pt x="14113" y="3480"/>
                </a:lnTo>
                <a:lnTo>
                  <a:pt x="14259" y="3358"/>
                </a:lnTo>
                <a:lnTo>
                  <a:pt x="14381" y="3212"/>
                </a:lnTo>
                <a:lnTo>
                  <a:pt x="14454" y="3042"/>
                </a:lnTo>
                <a:lnTo>
                  <a:pt x="14503" y="2872"/>
                </a:lnTo>
                <a:lnTo>
                  <a:pt x="14527" y="2701"/>
                </a:lnTo>
                <a:lnTo>
                  <a:pt x="14551" y="2507"/>
                </a:lnTo>
                <a:lnTo>
                  <a:pt x="14527" y="2312"/>
                </a:lnTo>
                <a:lnTo>
                  <a:pt x="14454" y="2142"/>
                </a:lnTo>
                <a:lnTo>
                  <a:pt x="14381" y="1996"/>
                </a:lnTo>
                <a:lnTo>
                  <a:pt x="14284" y="1874"/>
                </a:lnTo>
                <a:lnTo>
                  <a:pt x="14186" y="1777"/>
                </a:lnTo>
                <a:lnTo>
                  <a:pt x="14040" y="1704"/>
                </a:lnTo>
                <a:lnTo>
                  <a:pt x="13894" y="1631"/>
                </a:lnTo>
                <a:lnTo>
                  <a:pt x="13748" y="1606"/>
                </a:lnTo>
                <a:lnTo>
                  <a:pt x="13602" y="1582"/>
                </a:lnTo>
                <a:lnTo>
                  <a:pt x="13554" y="1533"/>
                </a:lnTo>
                <a:lnTo>
                  <a:pt x="13505" y="1485"/>
                </a:lnTo>
                <a:lnTo>
                  <a:pt x="13505" y="1387"/>
                </a:lnTo>
                <a:lnTo>
                  <a:pt x="16255" y="1387"/>
                </a:lnTo>
                <a:lnTo>
                  <a:pt x="16230" y="1996"/>
                </a:lnTo>
                <a:lnTo>
                  <a:pt x="16230" y="2604"/>
                </a:lnTo>
                <a:lnTo>
                  <a:pt x="16279" y="3821"/>
                </a:lnTo>
                <a:lnTo>
                  <a:pt x="15890" y="3748"/>
                </a:lnTo>
                <a:lnTo>
                  <a:pt x="15476" y="3723"/>
                </a:lnTo>
                <a:lnTo>
                  <a:pt x="15038" y="3699"/>
                </a:lnTo>
                <a:lnTo>
                  <a:pt x="14624" y="3723"/>
                </a:lnTo>
                <a:lnTo>
                  <a:pt x="13797" y="3796"/>
                </a:lnTo>
                <a:lnTo>
                  <a:pt x="12970" y="3796"/>
                </a:lnTo>
                <a:lnTo>
                  <a:pt x="12386" y="3772"/>
                </a:lnTo>
                <a:lnTo>
                  <a:pt x="11802" y="3772"/>
                </a:lnTo>
                <a:lnTo>
                  <a:pt x="10634" y="3796"/>
                </a:lnTo>
                <a:lnTo>
                  <a:pt x="9466" y="3821"/>
                </a:lnTo>
                <a:lnTo>
                  <a:pt x="8322" y="3845"/>
                </a:lnTo>
                <a:lnTo>
                  <a:pt x="7130" y="3821"/>
                </a:lnTo>
                <a:lnTo>
                  <a:pt x="5962" y="3772"/>
                </a:lnTo>
                <a:lnTo>
                  <a:pt x="4794" y="3723"/>
                </a:lnTo>
                <a:lnTo>
                  <a:pt x="3139" y="3723"/>
                </a:lnTo>
                <a:lnTo>
                  <a:pt x="2653" y="3772"/>
                </a:lnTo>
                <a:lnTo>
                  <a:pt x="2166" y="3796"/>
                </a:lnTo>
                <a:lnTo>
                  <a:pt x="1679" y="3796"/>
                </a:lnTo>
                <a:lnTo>
                  <a:pt x="1096" y="3772"/>
                </a:lnTo>
                <a:lnTo>
                  <a:pt x="804" y="3772"/>
                </a:lnTo>
                <a:lnTo>
                  <a:pt x="512" y="3821"/>
                </a:lnTo>
                <a:lnTo>
                  <a:pt x="585" y="3115"/>
                </a:lnTo>
                <a:lnTo>
                  <a:pt x="658" y="2409"/>
                </a:lnTo>
                <a:lnTo>
                  <a:pt x="682" y="2166"/>
                </a:lnTo>
                <a:lnTo>
                  <a:pt x="682" y="1874"/>
                </a:lnTo>
                <a:lnTo>
                  <a:pt x="658" y="1606"/>
                </a:lnTo>
                <a:lnTo>
                  <a:pt x="585" y="1339"/>
                </a:lnTo>
                <a:lnTo>
                  <a:pt x="585" y="1339"/>
                </a:lnTo>
                <a:lnTo>
                  <a:pt x="877" y="1363"/>
                </a:lnTo>
                <a:lnTo>
                  <a:pt x="1169" y="1387"/>
                </a:lnTo>
                <a:lnTo>
                  <a:pt x="2069" y="1387"/>
                </a:lnTo>
                <a:lnTo>
                  <a:pt x="2969" y="1363"/>
                </a:lnTo>
                <a:lnTo>
                  <a:pt x="2945" y="1412"/>
                </a:lnTo>
                <a:lnTo>
                  <a:pt x="2774" y="1509"/>
                </a:lnTo>
                <a:lnTo>
                  <a:pt x="2604" y="1631"/>
                </a:lnTo>
                <a:lnTo>
                  <a:pt x="2458" y="1801"/>
                </a:lnTo>
                <a:lnTo>
                  <a:pt x="2336" y="1971"/>
                </a:lnTo>
                <a:lnTo>
                  <a:pt x="2288" y="2117"/>
                </a:lnTo>
                <a:lnTo>
                  <a:pt x="2239" y="2263"/>
                </a:lnTo>
                <a:lnTo>
                  <a:pt x="2239" y="2434"/>
                </a:lnTo>
                <a:lnTo>
                  <a:pt x="2215" y="2580"/>
                </a:lnTo>
                <a:lnTo>
                  <a:pt x="2239" y="2750"/>
                </a:lnTo>
                <a:lnTo>
                  <a:pt x="2288" y="2896"/>
                </a:lnTo>
                <a:lnTo>
                  <a:pt x="2361" y="3042"/>
                </a:lnTo>
                <a:lnTo>
                  <a:pt x="2458" y="3164"/>
                </a:lnTo>
                <a:lnTo>
                  <a:pt x="2604" y="3310"/>
                </a:lnTo>
                <a:lnTo>
                  <a:pt x="2750" y="3383"/>
                </a:lnTo>
                <a:lnTo>
                  <a:pt x="2920" y="3456"/>
                </a:lnTo>
                <a:lnTo>
                  <a:pt x="3091" y="3480"/>
                </a:lnTo>
                <a:lnTo>
                  <a:pt x="3285" y="3480"/>
                </a:lnTo>
                <a:lnTo>
                  <a:pt x="3480" y="3456"/>
                </a:lnTo>
                <a:lnTo>
                  <a:pt x="3650" y="3407"/>
                </a:lnTo>
                <a:lnTo>
                  <a:pt x="3821" y="3334"/>
                </a:lnTo>
                <a:lnTo>
                  <a:pt x="3967" y="3237"/>
                </a:lnTo>
                <a:lnTo>
                  <a:pt x="4088" y="3139"/>
                </a:lnTo>
                <a:lnTo>
                  <a:pt x="4161" y="2993"/>
                </a:lnTo>
                <a:lnTo>
                  <a:pt x="4234" y="2847"/>
                </a:lnTo>
                <a:lnTo>
                  <a:pt x="4259" y="2701"/>
                </a:lnTo>
                <a:lnTo>
                  <a:pt x="4283" y="2531"/>
                </a:lnTo>
                <a:lnTo>
                  <a:pt x="4259" y="2385"/>
                </a:lnTo>
                <a:lnTo>
                  <a:pt x="4234" y="2215"/>
                </a:lnTo>
                <a:lnTo>
                  <a:pt x="4186" y="2093"/>
                </a:lnTo>
                <a:lnTo>
                  <a:pt x="4137" y="1947"/>
                </a:lnTo>
                <a:lnTo>
                  <a:pt x="4064" y="1825"/>
                </a:lnTo>
                <a:lnTo>
                  <a:pt x="3967" y="1704"/>
                </a:lnTo>
                <a:lnTo>
                  <a:pt x="3869" y="1582"/>
                </a:lnTo>
                <a:lnTo>
                  <a:pt x="3748" y="1509"/>
                </a:lnTo>
                <a:lnTo>
                  <a:pt x="3626" y="1436"/>
                </a:lnTo>
                <a:lnTo>
                  <a:pt x="3480" y="1412"/>
                </a:lnTo>
                <a:lnTo>
                  <a:pt x="3431" y="1412"/>
                </a:lnTo>
                <a:lnTo>
                  <a:pt x="3456" y="1363"/>
                </a:lnTo>
                <a:lnTo>
                  <a:pt x="4502" y="1339"/>
                </a:lnTo>
                <a:close/>
                <a:moveTo>
                  <a:pt x="11802" y="6011"/>
                </a:moveTo>
                <a:lnTo>
                  <a:pt x="11753" y="6132"/>
                </a:lnTo>
                <a:lnTo>
                  <a:pt x="11704" y="6254"/>
                </a:lnTo>
                <a:lnTo>
                  <a:pt x="11680" y="6522"/>
                </a:lnTo>
                <a:lnTo>
                  <a:pt x="11656" y="6789"/>
                </a:lnTo>
                <a:lnTo>
                  <a:pt x="11656" y="7057"/>
                </a:lnTo>
                <a:lnTo>
                  <a:pt x="11656" y="7446"/>
                </a:lnTo>
                <a:lnTo>
                  <a:pt x="11704" y="7860"/>
                </a:lnTo>
                <a:lnTo>
                  <a:pt x="9855" y="7860"/>
                </a:lnTo>
                <a:lnTo>
                  <a:pt x="9855" y="7836"/>
                </a:lnTo>
                <a:lnTo>
                  <a:pt x="9831" y="7325"/>
                </a:lnTo>
                <a:lnTo>
                  <a:pt x="9758" y="6814"/>
                </a:lnTo>
                <a:lnTo>
                  <a:pt x="9733" y="6619"/>
                </a:lnTo>
                <a:lnTo>
                  <a:pt x="9733" y="6449"/>
                </a:lnTo>
                <a:lnTo>
                  <a:pt x="9709" y="6084"/>
                </a:lnTo>
                <a:lnTo>
                  <a:pt x="10755" y="6059"/>
                </a:lnTo>
                <a:lnTo>
                  <a:pt x="11802" y="6011"/>
                </a:lnTo>
                <a:close/>
                <a:moveTo>
                  <a:pt x="13870" y="5962"/>
                </a:moveTo>
                <a:lnTo>
                  <a:pt x="14089" y="6011"/>
                </a:lnTo>
                <a:lnTo>
                  <a:pt x="14162" y="6059"/>
                </a:lnTo>
                <a:lnTo>
                  <a:pt x="14235" y="6108"/>
                </a:lnTo>
                <a:lnTo>
                  <a:pt x="14284" y="6157"/>
                </a:lnTo>
                <a:lnTo>
                  <a:pt x="14259" y="6473"/>
                </a:lnTo>
                <a:lnTo>
                  <a:pt x="14284" y="6765"/>
                </a:lnTo>
                <a:lnTo>
                  <a:pt x="14284" y="7081"/>
                </a:lnTo>
                <a:lnTo>
                  <a:pt x="14284" y="7398"/>
                </a:lnTo>
                <a:lnTo>
                  <a:pt x="14235" y="7884"/>
                </a:lnTo>
                <a:lnTo>
                  <a:pt x="12142" y="7860"/>
                </a:lnTo>
                <a:lnTo>
                  <a:pt x="12118" y="7568"/>
                </a:lnTo>
                <a:lnTo>
                  <a:pt x="12094" y="7179"/>
                </a:lnTo>
                <a:lnTo>
                  <a:pt x="12094" y="6789"/>
                </a:lnTo>
                <a:lnTo>
                  <a:pt x="12094" y="6376"/>
                </a:lnTo>
                <a:lnTo>
                  <a:pt x="12069" y="6181"/>
                </a:lnTo>
                <a:lnTo>
                  <a:pt x="12045" y="6011"/>
                </a:lnTo>
                <a:lnTo>
                  <a:pt x="12288" y="5986"/>
                </a:lnTo>
                <a:lnTo>
                  <a:pt x="12872" y="5962"/>
                </a:lnTo>
                <a:close/>
                <a:moveTo>
                  <a:pt x="7276" y="6011"/>
                </a:moveTo>
                <a:lnTo>
                  <a:pt x="9417" y="6059"/>
                </a:lnTo>
                <a:lnTo>
                  <a:pt x="9369" y="6181"/>
                </a:lnTo>
                <a:lnTo>
                  <a:pt x="9344" y="6351"/>
                </a:lnTo>
                <a:lnTo>
                  <a:pt x="9320" y="6497"/>
                </a:lnTo>
                <a:lnTo>
                  <a:pt x="9344" y="6668"/>
                </a:lnTo>
                <a:lnTo>
                  <a:pt x="9369" y="7008"/>
                </a:lnTo>
                <a:lnTo>
                  <a:pt x="9417" y="7276"/>
                </a:lnTo>
                <a:lnTo>
                  <a:pt x="9442" y="7884"/>
                </a:lnTo>
                <a:lnTo>
                  <a:pt x="8176" y="7909"/>
                </a:lnTo>
                <a:lnTo>
                  <a:pt x="7495" y="7957"/>
                </a:lnTo>
                <a:lnTo>
                  <a:pt x="7495" y="7446"/>
                </a:lnTo>
                <a:lnTo>
                  <a:pt x="7471" y="6960"/>
                </a:lnTo>
                <a:lnTo>
                  <a:pt x="7398" y="6473"/>
                </a:lnTo>
                <a:lnTo>
                  <a:pt x="7325" y="6254"/>
                </a:lnTo>
                <a:lnTo>
                  <a:pt x="7276" y="6011"/>
                </a:lnTo>
                <a:close/>
                <a:moveTo>
                  <a:pt x="6911" y="6011"/>
                </a:moveTo>
                <a:lnTo>
                  <a:pt x="6887" y="6205"/>
                </a:lnTo>
                <a:lnTo>
                  <a:pt x="6887" y="6424"/>
                </a:lnTo>
                <a:lnTo>
                  <a:pt x="6960" y="6838"/>
                </a:lnTo>
                <a:lnTo>
                  <a:pt x="6984" y="7130"/>
                </a:lnTo>
                <a:lnTo>
                  <a:pt x="7008" y="7398"/>
                </a:lnTo>
                <a:lnTo>
                  <a:pt x="7008" y="7982"/>
                </a:lnTo>
                <a:lnTo>
                  <a:pt x="6157" y="8030"/>
                </a:lnTo>
                <a:lnTo>
                  <a:pt x="5281" y="8079"/>
                </a:lnTo>
                <a:lnTo>
                  <a:pt x="5062" y="8079"/>
                </a:lnTo>
                <a:lnTo>
                  <a:pt x="5037" y="7203"/>
                </a:lnTo>
                <a:lnTo>
                  <a:pt x="5037" y="6303"/>
                </a:lnTo>
                <a:lnTo>
                  <a:pt x="5037" y="6205"/>
                </a:lnTo>
                <a:lnTo>
                  <a:pt x="5013" y="6035"/>
                </a:lnTo>
                <a:lnTo>
                  <a:pt x="5743" y="6011"/>
                </a:lnTo>
                <a:close/>
                <a:moveTo>
                  <a:pt x="2774" y="6011"/>
                </a:moveTo>
                <a:lnTo>
                  <a:pt x="3091" y="6035"/>
                </a:lnTo>
                <a:lnTo>
                  <a:pt x="3407" y="6059"/>
                </a:lnTo>
                <a:lnTo>
                  <a:pt x="3699" y="6059"/>
                </a:lnTo>
                <a:lnTo>
                  <a:pt x="4648" y="6035"/>
                </a:lnTo>
                <a:lnTo>
                  <a:pt x="4599" y="6303"/>
                </a:lnTo>
                <a:lnTo>
                  <a:pt x="4599" y="6522"/>
                </a:lnTo>
                <a:lnTo>
                  <a:pt x="4575" y="6911"/>
                </a:lnTo>
                <a:lnTo>
                  <a:pt x="4575" y="7300"/>
                </a:lnTo>
                <a:lnTo>
                  <a:pt x="4599" y="8103"/>
                </a:lnTo>
                <a:lnTo>
                  <a:pt x="3869" y="8079"/>
                </a:lnTo>
                <a:lnTo>
                  <a:pt x="3529" y="8055"/>
                </a:lnTo>
                <a:lnTo>
                  <a:pt x="3188" y="8006"/>
                </a:lnTo>
                <a:lnTo>
                  <a:pt x="2701" y="8006"/>
                </a:lnTo>
                <a:lnTo>
                  <a:pt x="2531" y="8030"/>
                </a:lnTo>
                <a:lnTo>
                  <a:pt x="2482" y="7519"/>
                </a:lnTo>
                <a:lnTo>
                  <a:pt x="2434" y="7008"/>
                </a:lnTo>
                <a:lnTo>
                  <a:pt x="2409" y="6741"/>
                </a:lnTo>
                <a:lnTo>
                  <a:pt x="2409" y="6497"/>
                </a:lnTo>
                <a:lnTo>
                  <a:pt x="2434" y="6254"/>
                </a:lnTo>
                <a:lnTo>
                  <a:pt x="2482" y="6011"/>
                </a:lnTo>
                <a:close/>
                <a:moveTo>
                  <a:pt x="10220" y="8639"/>
                </a:moveTo>
                <a:lnTo>
                  <a:pt x="10147" y="8663"/>
                </a:lnTo>
                <a:lnTo>
                  <a:pt x="10098" y="8736"/>
                </a:lnTo>
                <a:lnTo>
                  <a:pt x="10098" y="8809"/>
                </a:lnTo>
                <a:lnTo>
                  <a:pt x="10123" y="8882"/>
                </a:lnTo>
                <a:lnTo>
                  <a:pt x="10196" y="9052"/>
                </a:lnTo>
                <a:lnTo>
                  <a:pt x="10317" y="9198"/>
                </a:lnTo>
                <a:lnTo>
                  <a:pt x="10439" y="9320"/>
                </a:lnTo>
                <a:lnTo>
                  <a:pt x="10366" y="9393"/>
                </a:lnTo>
                <a:lnTo>
                  <a:pt x="10317" y="9490"/>
                </a:lnTo>
                <a:lnTo>
                  <a:pt x="10269" y="9563"/>
                </a:lnTo>
                <a:lnTo>
                  <a:pt x="10269" y="9660"/>
                </a:lnTo>
                <a:lnTo>
                  <a:pt x="10293" y="9733"/>
                </a:lnTo>
                <a:lnTo>
                  <a:pt x="10317" y="9758"/>
                </a:lnTo>
                <a:lnTo>
                  <a:pt x="10342" y="9758"/>
                </a:lnTo>
                <a:lnTo>
                  <a:pt x="10439" y="9733"/>
                </a:lnTo>
                <a:lnTo>
                  <a:pt x="10536" y="9709"/>
                </a:lnTo>
                <a:lnTo>
                  <a:pt x="10707" y="9587"/>
                </a:lnTo>
                <a:lnTo>
                  <a:pt x="10780" y="9660"/>
                </a:lnTo>
                <a:lnTo>
                  <a:pt x="10877" y="9733"/>
                </a:lnTo>
                <a:lnTo>
                  <a:pt x="10999" y="9782"/>
                </a:lnTo>
                <a:lnTo>
                  <a:pt x="11096" y="9806"/>
                </a:lnTo>
                <a:lnTo>
                  <a:pt x="11145" y="9782"/>
                </a:lnTo>
                <a:lnTo>
                  <a:pt x="11193" y="9782"/>
                </a:lnTo>
                <a:lnTo>
                  <a:pt x="11266" y="9685"/>
                </a:lnTo>
                <a:lnTo>
                  <a:pt x="11291" y="9636"/>
                </a:lnTo>
                <a:lnTo>
                  <a:pt x="11315" y="9587"/>
                </a:lnTo>
                <a:lnTo>
                  <a:pt x="11291" y="9539"/>
                </a:lnTo>
                <a:lnTo>
                  <a:pt x="11266" y="9490"/>
                </a:lnTo>
                <a:lnTo>
                  <a:pt x="11218" y="9417"/>
                </a:lnTo>
                <a:lnTo>
                  <a:pt x="11169" y="9393"/>
                </a:lnTo>
                <a:lnTo>
                  <a:pt x="11047" y="9295"/>
                </a:lnTo>
                <a:lnTo>
                  <a:pt x="11266" y="9150"/>
                </a:lnTo>
                <a:lnTo>
                  <a:pt x="11485" y="9028"/>
                </a:lnTo>
                <a:lnTo>
                  <a:pt x="11558" y="8979"/>
                </a:lnTo>
                <a:lnTo>
                  <a:pt x="11607" y="8906"/>
                </a:lnTo>
                <a:lnTo>
                  <a:pt x="11631" y="8833"/>
                </a:lnTo>
                <a:lnTo>
                  <a:pt x="11607" y="8760"/>
                </a:lnTo>
                <a:lnTo>
                  <a:pt x="11558" y="8712"/>
                </a:lnTo>
                <a:lnTo>
                  <a:pt x="11510" y="8663"/>
                </a:lnTo>
                <a:lnTo>
                  <a:pt x="11437" y="8639"/>
                </a:lnTo>
                <a:lnTo>
                  <a:pt x="11339" y="8663"/>
                </a:lnTo>
                <a:lnTo>
                  <a:pt x="11193" y="8736"/>
                </a:lnTo>
                <a:lnTo>
                  <a:pt x="11047" y="8833"/>
                </a:lnTo>
                <a:lnTo>
                  <a:pt x="10780" y="9028"/>
                </a:lnTo>
                <a:lnTo>
                  <a:pt x="10512" y="8785"/>
                </a:lnTo>
                <a:lnTo>
                  <a:pt x="10366" y="8687"/>
                </a:lnTo>
                <a:lnTo>
                  <a:pt x="10293" y="8639"/>
                </a:lnTo>
                <a:close/>
                <a:moveTo>
                  <a:pt x="12191" y="8322"/>
                </a:moveTo>
                <a:lnTo>
                  <a:pt x="14211" y="8347"/>
                </a:lnTo>
                <a:lnTo>
                  <a:pt x="14186" y="9028"/>
                </a:lnTo>
                <a:lnTo>
                  <a:pt x="14186" y="9368"/>
                </a:lnTo>
                <a:lnTo>
                  <a:pt x="14211" y="9709"/>
                </a:lnTo>
                <a:lnTo>
                  <a:pt x="14235" y="10171"/>
                </a:lnTo>
                <a:lnTo>
                  <a:pt x="13992" y="10147"/>
                </a:lnTo>
                <a:lnTo>
                  <a:pt x="13724" y="10147"/>
                </a:lnTo>
                <a:lnTo>
                  <a:pt x="13213" y="10171"/>
                </a:lnTo>
                <a:lnTo>
                  <a:pt x="12191" y="10196"/>
                </a:lnTo>
                <a:lnTo>
                  <a:pt x="12191" y="10196"/>
                </a:lnTo>
                <a:lnTo>
                  <a:pt x="12240" y="9247"/>
                </a:lnTo>
                <a:lnTo>
                  <a:pt x="12215" y="8785"/>
                </a:lnTo>
                <a:lnTo>
                  <a:pt x="12191" y="8322"/>
                </a:lnTo>
                <a:close/>
                <a:moveTo>
                  <a:pt x="7008" y="8420"/>
                </a:moveTo>
                <a:lnTo>
                  <a:pt x="7033" y="9320"/>
                </a:lnTo>
                <a:lnTo>
                  <a:pt x="7033" y="9782"/>
                </a:lnTo>
                <a:lnTo>
                  <a:pt x="7033" y="10220"/>
                </a:lnTo>
                <a:lnTo>
                  <a:pt x="5110" y="10220"/>
                </a:lnTo>
                <a:lnTo>
                  <a:pt x="5110" y="9368"/>
                </a:lnTo>
                <a:lnTo>
                  <a:pt x="5086" y="8541"/>
                </a:lnTo>
                <a:lnTo>
                  <a:pt x="6059" y="8493"/>
                </a:lnTo>
                <a:lnTo>
                  <a:pt x="7008" y="8420"/>
                </a:lnTo>
                <a:close/>
                <a:moveTo>
                  <a:pt x="9490" y="8322"/>
                </a:moveTo>
                <a:lnTo>
                  <a:pt x="9539" y="9052"/>
                </a:lnTo>
                <a:lnTo>
                  <a:pt x="9539" y="9417"/>
                </a:lnTo>
                <a:lnTo>
                  <a:pt x="9514" y="9782"/>
                </a:lnTo>
                <a:lnTo>
                  <a:pt x="9466" y="10220"/>
                </a:lnTo>
                <a:lnTo>
                  <a:pt x="7519" y="10220"/>
                </a:lnTo>
                <a:lnTo>
                  <a:pt x="7544" y="9782"/>
                </a:lnTo>
                <a:lnTo>
                  <a:pt x="7519" y="9320"/>
                </a:lnTo>
                <a:lnTo>
                  <a:pt x="7495" y="8420"/>
                </a:lnTo>
                <a:lnTo>
                  <a:pt x="7495" y="8395"/>
                </a:lnTo>
                <a:lnTo>
                  <a:pt x="7982" y="8371"/>
                </a:lnTo>
                <a:lnTo>
                  <a:pt x="9490" y="8322"/>
                </a:lnTo>
                <a:close/>
                <a:moveTo>
                  <a:pt x="11753" y="8322"/>
                </a:moveTo>
                <a:lnTo>
                  <a:pt x="11802" y="8906"/>
                </a:lnTo>
                <a:lnTo>
                  <a:pt x="11802" y="9563"/>
                </a:lnTo>
                <a:lnTo>
                  <a:pt x="11753" y="10196"/>
                </a:lnTo>
                <a:lnTo>
                  <a:pt x="11680" y="10196"/>
                </a:lnTo>
                <a:lnTo>
                  <a:pt x="9879" y="10220"/>
                </a:lnTo>
                <a:lnTo>
                  <a:pt x="9928" y="9879"/>
                </a:lnTo>
                <a:lnTo>
                  <a:pt x="9952" y="9490"/>
                </a:lnTo>
                <a:lnTo>
                  <a:pt x="9952" y="9101"/>
                </a:lnTo>
                <a:lnTo>
                  <a:pt x="9928" y="8712"/>
                </a:lnTo>
                <a:lnTo>
                  <a:pt x="9904" y="8322"/>
                </a:lnTo>
                <a:close/>
                <a:moveTo>
                  <a:pt x="2555" y="8298"/>
                </a:moveTo>
                <a:lnTo>
                  <a:pt x="2750" y="8371"/>
                </a:lnTo>
                <a:lnTo>
                  <a:pt x="2945" y="8420"/>
                </a:lnTo>
                <a:lnTo>
                  <a:pt x="3334" y="8468"/>
                </a:lnTo>
                <a:lnTo>
                  <a:pt x="3650" y="8517"/>
                </a:lnTo>
                <a:lnTo>
                  <a:pt x="3991" y="8517"/>
                </a:lnTo>
                <a:lnTo>
                  <a:pt x="4624" y="8541"/>
                </a:lnTo>
                <a:lnTo>
                  <a:pt x="4648" y="9368"/>
                </a:lnTo>
                <a:lnTo>
                  <a:pt x="4648" y="10220"/>
                </a:lnTo>
                <a:lnTo>
                  <a:pt x="3285" y="10220"/>
                </a:lnTo>
                <a:lnTo>
                  <a:pt x="2920" y="10244"/>
                </a:lnTo>
                <a:lnTo>
                  <a:pt x="2555" y="10293"/>
                </a:lnTo>
                <a:lnTo>
                  <a:pt x="2580" y="9393"/>
                </a:lnTo>
                <a:lnTo>
                  <a:pt x="2580" y="8931"/>
                </a:lnTo>
                <a:lnTo>
                  <a:pt x="2580" y="8468"/>
                </a:lnTo>
                <a:lnTo>
                  <a:pt x="2555" y="8298"/>
                </a:lnTo>
                <a:close/>
                <a:moveTo>
                  <a:pt x="14259" y="10658"/>
                </a:moveTo>
                <a:lnTo>
                  <a:pt x="14259" y="11023"/>
                </a:lnTo>
                <a:lnTo>
                  <a:pt x="14235" y="11364"/>
                </a:lnTo>
                <a:lnTo>
                  <a:pt x="14186" y="11972"/>
                </a:lnTo>
                <a:lnTo>
                  <a:pt x="14162" y="12288"/>
                </a:lnTo>
                <a:lnTo>
                  <a:pt x="14162" y="12434"/>
                </a:lnTo>
                <a:lnTo>
                  <a:pt x="14186" y="12579"/>
                </a:lnTo>
                <a:lnTo>
                  <a:pt x="14186" y="12579"/>
                </a:lnTo>
                <a:lnTo>
                  <a:pt x="13773" y="12556"/>
                </a:lnTo>
                <a:lnTo>
                  <a:pt x="13018" y="12532"/>
                </a:lnTo>
                <a:lnTo>
                  <a:pt x="12142" y="12556"/>
                </a:lnTo>
                <a:lnTo>
                  <a:pt x="12167" y="12167"/>
                </a:lnTo>
                <a:lnTo>
                  <a:pt x="12167" y="11777"/>
                </a:lnTo>
                <a:lnTo>
                  <a:pt x="12142" y="11412"/>
                </a:lnTo>
                <a:lnTo>
                  <a:pt x="12142" y="11023"/>
                </a:lnTo>
                <a:lnTo>
                  <a:pt x="12167" y="10731"/>
                </a:lnTo>
                <a:lnTo>
                  <a:pt x="13213" y="10707"/>
                </a:lnTo>
                <a:lnTo>
                  <a:pt x="14259" y="10658"/>
                </a:lnTo>
                <a:close/>
                <a:moveTo>
                  <a:pt x="11729" y="10731"/>
                </a:moveTo>
                <a:lnTo>
                  <a:pt x="11704" y="10828"/>
                </a:lnTo>
                <a:lnTo>
                  <a:pt x="11704" y="11266"/>
                </a:lnTo>
                <a:lnTo>
                  <a:pt x="11704" y="11704"/>
                </a:lnTo>
                <a:lnTo>
                  <a:pt x="11704" y="12142"/>
                </a:lnTo>
                <a:lnTo>
                  <a:pt x="11680" y="12580"/>
                </a:lnTo>
                <a:lnTo>
                  <a:pt x="11510" y="12580"/>
                </a:lnTo>
                <a:lnTo>
                  <a:pt x="9733" y="12653"/>
                </a:lnTo>
                <a:lnTo>
                  <a:pt x="9758" y="12556"/>
                </a:lnTo>
                <a:lnTo>
                  <a:pt x="9733" y="12459"/>
                </a:lnTo>
                <a:lnTo>
                  <a:pt x="9709" y="12240"/>
                </a:lnTo>
                <a:lnTo>
                  <a:pt x="9709" y="11850"/>
                </a:lnTo>
                <a:lnTo>
                  <a:pt x="9733" y="11461"/>
                </a:lnTo>
                <a:lnTo>
                  <a:pt x="9806" y="10755"/>
                </a:lnTo>
                <a:lnTo>
                  <a:pt x="11729" y="10731"/>
                </a:lnTo>
                <a:close/>
                <a:moveTo>
                  <a:pt x="2555" y="10609"/>
                </a:moveTo>
                <a:lnTo>
                  <a:pt x="2872" y="10658"/>
                </a:lnTo>
                <a:lnTo>
                  <a:pt x="3188" y="10707"/>
                </a:lnTo>
                <a:lnTo>
                  <a:pt x="3845" y="10707"/>
                </a:lnTo>
                <a:lnTo>
                  <a:pt x="4624" y="10731"/>
                </a:lnTo>
                <a:lnTo>
                  <a:pt x="4599" y="11680"/>
                </a:lnTo>
                <a:lnTo>
                  <a:pt x="4575" y="12653"/>
                </a:lnTo>
                <a:lnTo>
                  <a:pt x="4064" y="12629"/>
                </a:lnTo>
                <a:lnTo>
                  <a:pt x="3553" y="12629"/>
                </a:lnTo>
                <a:lnTo>
                  <a:pt x="3042" y="12653"/>
                </a:lnTo>
                <a:lnTo>
                  <a:pt x="2555" y="12702"/>
                </a:lnTo>
                <a:lnTo>
                  <a:pt x="2555" y="11680"/>
                </a:lnTo>
                <a:lnTo>
                  <a:pt x="2531" y="10634"/>
                </a:lnTo>
                <a:lnTo>
                  <a:pt x="2555" y="10609"/>
                </a:lnTo>
                <a:close/>
                <a:moveTo>
                  <a:pt x="5378" y="10731"/>
                </a:moveTo>
                <a:lnTo>
                  <a:pt x="6984" y="10755"/>
                </a:lnTo>
                <a:lnTo>
                  <a:pt x="6887" y="12045"/>
                </a:lnTo>
                <a:lnTo>
                  <a:pt x="6862" y="12386"/>
                </a:lnTo>
                <a:lnTo>
                  <a:pt x="6887" y="12556"/>
                </a:lnTo>
                <a:lnTo>
                  <a:pt x="6911" y="12653"/>
                </a:lnTo>
                <a:lnTo>
                  <a:pt x="6960" y="12702"/>
                </a:lnTo>
                <a:lnTo>
                  <a:pt x="6035" y="12702"/>
                </a:lnTo>
                <a:lnTo>
                  <a:pt x="5110" y="12678"/>
                </a:lnTo>
                <a:lnTo>
                  <a:pt x="5062" y="12678"/>
                </a:lnTo>
                <a:lnTo>
                  <a:pt x="5062" y="12653"/>
                </a:lnTo>
                <a:lnTo>
                  <a:pt x="5062" y="11704"/>
                </a:lnTo>
                <a:lnTo>
                  <a:pt x="5110" y="10731"/>
                </a:lnTo>
                <a:close/>
                <a:moveTo>
                  <a:pt x="9393" y="10755"/>
                </a:moveTo>
                <a:lnTo>
                  <a:pt x="9296" y="11583"/>
                </a:lnTo>
                <a:lnTo>
                  <a:pt x="9271" y="11826"/>
                </a:lnTo>
                <a:lnTo>
                  <a:pt x="9247" y="12118"/>
                </a:lnTo>
                <a:lnTo>
                  <a:pt x="9271" y="12288"/>
                </a:lnTo>
                <a:lnTo>
                  <a:pt x="9271" y="12434"/>
                </a:lnTo>
                <a:lnTo>
                  <a:pt x="9320" y="12556"/>
                </a:lnTo>
                <a:lnTo>
                  <a:pt x="9369" y="12678"/>
                </a:lnTo>
                <a:lnTo>
                  <a:pt x="8225" y="12702"/>
                </a:lnTo>
                <a:lnTo>
                  <a:pt x="7325" y="12702"/>
                </a:lnTo>
                <a:lnTo>
                  <a:pt x="7349" y="12678"/>
                </a:lnTo>
                <a:lnTo>
                  <a:pt x="7373" y="12264"/>
                </a:lnTo>
                <a:lnTo>
                  <a:pt x="7398" y="11777"/>
                </a:lnTo>
                <a:lnTo>
                  <a:pt x="7471" y="10755"/>
                </a:lnTo>
                <a:close/>
                <a:moveTo>
                  <a:pt x="13578" y="5451"/>
                </a:moveTo>
                <a:lnTo>
                  <a:pt x="13335" y="5475"/>
                </a:lnTo>
                <a:lnTo>
                  <a:pt x="12945" y="5500"/>
                </a:lnTo>
                <a:lnTo>
                  <a:pt x="11607" y="5573"/>
                </a:lnTo>
                <a:lnTo>
                  <a:pt x="10950" y="5621"/>
                </a:lnTo>
                <a:lnTo>
                  <a:pt x="10293" y="5646"/>
                </a:lnTo>
                <a:lnTo>
                  <a:pt x="9150" y="5621"/>
                </a:lnTo>
                <a:lnTo>
                  <a:pt x="8006" y="5621"/>
                </a:lnTo>
                <a:lnTo>
                  <a:pt x="6887" y="5597"/>
                </a:lnTo>
                <a:lnTo>
                  <a:pt x="5743" y="5597"/>
                </a:lnTo>
                <a:lnTo>
                  <a:pt x="4624" y="5621"/>
                </a:lnTo>
                <a:lnTo>
                  <a:pt x="3504" y="5646"/>
                </a:lnTo>
                <a:lnTo>
                  <a:pt x="3188" y="5646"/>
                </a:lnTo>
                <a:lnTo>
                  <a:pt x="2872" y="5621"/>
                </a:lnTo>
                <a:lnTo>
                  <a:pt x="2531" y="5621"/>
                </a:lnTo>
                <a:lnTo>
                  <a:pt x="2385" y="5670"/>
                </a:lnTo>
                <a:lnTo>
                  <a:pt x="2239" y="5719"/>
                </a:lnTo>
                <a:lnTo>
                  <a:pt x="2190" y="5792"/>
                </a:lnTo>
                <a:lnTo>
                  <a:pt x="2166" y="5865"/>
                </a:lnTo>
                <a:lnTo>
                  <a:pt x="2190" y="5938"/>
                </a:lnTo>
                <a:lnTo>
                  <a:pt x="2239" y="5986"/>
                </a:lnTo>
                <a:lnTo>
                  <a:pt x="2166" y="6108"/>
                </a:lnTo>
                <a:lnTo>
                  <a:pt x="2117" y="6254"/>
                </a:lnTo>
                <a:lnTo>
                  <a:pt x="2093" y="6522"/>
                </a:lnTo>
                <a:lnTo>
                  <a:pt x="2069" y="6935"/>
                </a:lnTo>
                <a:lnTo>
                  <a:pt x="2069" y="7325"/>
                </a:lnTo>
                <a:lnTo>
                  <a:pt x="2117" y="8128"/>
                </a:lnTo>
                <a:lnTo>
                  <a:pt x="2166" y="8736"/>
                </a:lnTo>
                <a:lnTo>
                  <a:pt x="2166" y="9344"/>
                </a:lnTo>
                <a:lnTo>
                  <a:pt x="2142" y="10561"/>
                </a:lnTo>
                <a:lnTo>
                  <a:pt x="2117" y="11753"/>
                </a:lnTo>
                <a:lnTo>
                  <a:pt x="2093" y="12361"/>
                </a:lnTo>
                <a:lnTo>
                  <a:pt x="2117" y="12970"/>
                </a:lnTo>
                <a:lnTo>
                  <a:pt x="2117" y="13043"/>
                </a:lnTo>
                <a:lnTo>
                  <a:pt x="2166" y="13116"/>
                </a:lnTo>
                <a:lnTo>
                  <a:pt x="2215" y="13164"/>
                </a:lnTo>
                <a:lnTo>
                  <a:pt x="2288" y="13189"/>
                </a:lnTo>
                <a:lnTo>
                  <a:pt x="2361" y="13189"/>
                </a:lnTo>
                <a:lnTo>
                  <a:pt x="2434" y="13164"/>
                </a:lnTo>
                <a:lnTo>
                  <a:pt x="2482" y="13116"/>
                </a:lnTo>
                <a:lnTo>
                  <a:pt x="2531" y="13067"/>
                </a:lnTo>
                <a:lnTo>
                  <a:pt x="3821" y="13067"/>
                </a:lnTo>
                <a:lnTo>
                  <a:pt x="4453" y="13091"/>
                </a:lnTo>
                <a:lnTo>
                  <a:pt x="5110" y="13091"/>
                </a:lnTo>
                <a:lnTo>
                  <a:pt x="6668" y="13140"/>
                </a:lnTo>
                <a:lnTo>
                  <a:pt x="8225" y="13140"/>
                </a:lnTo>
                <a:lnTo>
                  <a:pt x="9758" y="13116"/>
                </a:lnTo>
                <a:lnTo>
                  <a:pt x="11315" y="13067"/>
                </a:lnTo>
                <a:lnTo>
                  <a:pt x="12118" y="13043"/>
                </a:lnTo>
                <a:lnTo>
                  <a:pt x="12921" y="13091"/>
                </a:lnTo>
                <a:lnTo>
                  <a:pt x="14600" y="13091"/>
                </a:lnTo>
                <a:lnTo>
                  <a:pt x="14649" y="13043"/>
                </a:lnTo>
                <a:lnTo>
                  <a:pt x="14722" y="13018"/>
                </a:lnTo>
                <a:lnTo>
                  <a:pt x="14746" y="12970"/>
                </a:lnTo>
                <a:lnTo>
                  <a:pt x="14795" y="12897"/>
                </a:lnTo>
                <a:lnTo>
                  <a:pt x="14795" y="12824"/>
                </a:lnTo>
                <a:lnTo>
                  <a:pt x="14795" y="12775"/>
                </a:lnTo>
                <a:lnTo>
                  <a:pt x="14746" y="12702"/>
                </a:lnTo>
                <a:lnTo>
                  <a:pt x="14746" y="12678"/>
                </a:lnTo>
                <a:lnTo>
                  <a:pt x="14673" y="12605"/>
                </a:lnTo>
                <a:lnTo>
                  <a:pt x="14697" y="12507"/>
                </a:lnTo>
                <a:lnTo>
                  <a:pt x="14770" y="11753"/>
                </a:lnTo>
                <a:lnTo>
                  <a:pt x="14795" y="11023"/>
                </a:lnTo>
                <a:lnTo>
                  <a:pt x="14770" y="10269"/>
                </a:lnTo>
                <a:lnTo>
                  <a:pt x="14722" y="9514"/>
                </a:lnTo>
                <a:lnTo>
                  <a:pt x="14697" y="8979"/>
                </a:lnTo>
                <a:lnTo>
                  <a:pt x="14722" y="8468"/>
                </a:lnTo>
                <a:lnTo>
                  <a:pt x="14770" y="7398"/>
                </a:lnTo>
                <a:lnTo>
                  <a:pt x="14795" y="7033"/>
                </a:lnTo>
                <a:lnTo>
                  <a:pt x="14770" y="6668"/>
                </a:lnTo>
                <a:lnTo>
                  <a:pt x="14722" y="6327"/>
                </a:lnTo>
                <a:lnTo>
                  <a:pt x="14624" y="5986"/>
                </a:lnTo>
                <a:lnTo>
                  <a:pt x="14624" y="5889"/>
                </a:lnTo>
                <a:lnTo>
                  <a:pt x="14600" y="5816"/>
                </a:lnTo>
                <a:lnTo>
                  <a:pt x="14551" y="5719"/>
                </a:lnTo>
                <a:lnTo>
                  <a:pt x="14478" y="5670"/>
                </a:lnTo>
                <a:lnTo>
                  <a:pt x="14381" y="5597"/>
                </a:lnTo>
                <a:lnTo>
                  <a:pt x="14284" y="5548"/>
                </a:lnTo>
                <a:lnTo>
                  <a:pt x="14065" y="5500"/>
                </a:lnTo>
                <a:lnTo>
                  <a:pt x="13846" y="5475"/>
                </a:lnTo>
                <a:lnTo>
                  <a:pt x="13578" y="5451"/>
                </a:lnTo>
                <a:close/>
                <a:moveTo>
                  <a:pt x="3796" y="4137"/>
                </a:moveTo>
                <a:lnTo>
                  <a:pt x="4916" y="4161"/>
                </a:lnTo>
                <a:lnTo>
                  <a:pt x="6059" y="4186"/>
                </a:lnTo>
                <a:lnTo>
                  <a:pt x="7179" y="4234"/>
                </a:lnTo>
                <a:lnTo>
                  <a:pt x="8322" y="4283"/>
                </a:lnTo>
                <a:lnTo>
                  <a:pt x="9393" y="4259"/>
                </a:lnTo>
                <a:lnTo>
                  <a:pt x="10463" y="4234"/>
                </a:lnTo>
                <a:lnTo>
                  <a:pt x="11534" y="4210"/>
                </a:lnTo>
                <a:lnTo>
                  <a:pt x="12605" y="4234"/>
                </a:lnTo>
                <a:lnTo>
                  <a:pt x="13529" y="4259"/>
                </a:lnTo>
                <a:lnTo>
                  <a:pt x="13992" y="4234"/>
                </a:lnTo>
                <a:lnTo>
                  <a:pt x="14478" y="4210"/>
                </a:lnTo>
                <a:lnTo>
                  <a:pt x="14916" y="4186"/>
                </a:lnTo>
                <a:lnTo>
                  <a:pt x="15379" y="4186"/>
                </a:lnTo>
                <a:lnTo>
                  <a:pt x="15817" y="4210"/>
                </a:lnTo>
                <a:lnTo>
                  <a:pt x="16060" y="4234"/>
                </a:lnTo>
                <a:lnTo>
                  <a:pt x="16279" y="4283"/>
                </a:lnTo>
                <a:lnTo>
                  <a:pt x="16303" y="4283"/>
                </a:lnTo>
                <a:lnTo>
                  <a:pt x="16303" y="4697"/>
                </a:lnTo>
                <a:lnTo>
                  <a:pt x="16279" y="5086"/>
                </a:lnTo>
                <a:lnTo>
                  <a:pt x="16230" y="6084"/>
                </a:lnTo>
                <a:lnTo>
                  <a:pt x="16206" y="7081"/>
                </a:lnTo>
                <a:lnTo>
                  <a:pt x="16182" y="9077"/>
                </a:lnTo>
                <a:lnTo>
                  <a:pt x="16157" y="10050"/>
                </a:lnTo>
                <a:lnTo>
                  <a:pt x="16133" y="10999"/>
                </a:lnTo>
                <a:lnTo>
                  <a:pt x="16157" y="11534"/>
                </a:lnTo>
                <a:lnTo>
                  <a:pt x="16206" y="12045"/>
                </a:lnTo>
                <a:lnTo>
                  <a:pt x="16279" y="12556"/>
                </a:lnTo>
                <a:lnTo>
                  <a:pt x="16328" y="13067"/>
                </a:lnTo>
                <a:lnTo>
                  <a:pt x="16328" y="13627"/>
                </a:lnTo>
                <a:lnTo>
                  <a:pt x="16303" y="14186"/>
                </a:lnTo>
                <a:lnTo>
                  <a:pt x="15281" y="14284"/>
                </a:lnTo>
                <a:lnTo>
                  <a:pt x="14259" y="14332"/>
                </a:lnTo>
                <a:lnTo>
                  <a:pt x="13213" y="14357"/>
                </a:lnTo>
                <a:lnTo>
                  <a:pt x="12191" y="14381"/>
                </a:lnTo>
                <a:lnTo>
                  <a:pt x="11096" y="14405"/>
                </a:lnTo>
                <a:lnTo>
                  <a:pt x="10025" y="14430"/>
                </a:lnTo>
                <a:lnTo>
                  <a:pt x="7860" y="14527"/>
                </a:lnTo>
                <a:lnTo>
                  <a:pt x="6789" y="14551"/>
                </a:lnTo>
                <a:lnTo>
                  <a:pt x="5719" y="14551"/>
                </a:lnTo>
                <a:lnTo>
                  <a:pt x="3602" y="14478"/>
                </a:lnTo>
                <a:lnTo>
                  <a:pt x="2604" y="14478"/>
                </a:lnTo>
                <a:lnTo>
                  <a:pt x="1606" y="14503"/>
                </a:lnTo>
                <a:lnTo>
                  <a:pt x="1047" y="14478"/>
                </a:lnTo>
                <a:lnTo>
                  <a:pt x="779" y="14478"/>
                </a:lnTo>
                <a:lnTo>
                  <a:pt x="633" y="14503"/>
                </a:lnTo>
                <a:lnTo>
                  <a:pt x="512" y="14527"/>
                </a:lnTo>
                <a:lnTo>
                  <a:pt x="463" y="13700"/>
                </a:lnTo>
                <a:lnTo>
                  <a:pt x="439" y="12848"/>
                </a:lnTo>
                <a:lnTo>
                  <a:pt x="439" y="11169"/>
                </a:lnTo>
                <a:lnTo>
                  <a:pt x="463" y="9466"/>
                </a:lnTo>
                <a:lnTo>
                  <a:pt x="487" y="7787"/>
                </a:lnTo>
                <a:lnTo>
                  <a:pt x="487" y="6887"/>
                </a:lnTo>
                <a:lnTo>
                  <a:pt x="463" y="5986"/>
                </a:lnTo>
                <a:lnTo>
                  <a:pt x="439" y="5086"/>
                </a:lnTo>
                <a:lnTo>
                  <a:pt x="463" y="4648"/>
                </a:lnTo>
                <a:lnTo>
                  <a:pt x="463" y="4186"/>
                </a:lnTo>
                <a:lnTo>
                  <a:pt x="804" y="4161"/>
                </a:lnTo>
                <a:lnTo>
                  <a:pt x="1144" y="4186"/>
                </a:lnTo>
                <a:lnTo>
                  <a:pt x="1801" y="4210"/>
                </a:lnTo>
                <a:lnTo>
                  <a:pt x="2288" y="4210"/>
                </a:lnTo>
                <a:lnTo>
                  <a:pt x="2799" y="4186"/>
                </a:lnTo>
                <a:lnTo>
                  <a:pt x="3285" y="4161"/>
                </a:lnTo>
                <a:lnTo>
                  <a:pt x="3796" y="4137"/>
                </a:lnTo>
                <a:close/>
                <a:moveTo>
                  <a:pt x="15671" y="14770"/>
                </a:moveTo>
                <a:lnTo>
                  <a:pt x="15500" y="14965"/>
                </a:lnTo>
                <a:lnTo>
                  <a:pt x="15403" y="15062"/>
                </a:lnTo>
                <a:lnTo>
                  <a:pt x="15354" y="15184"/>
                </a:lnTo>
                <a:lnTo>
                  <a:pt x="15087" y="15184"/>
                </a:lnTo>
                <a:lnTo>
                  <a:pt x="15184" y="14989"/>
                </a:lnTo>
                <a:lnTo>
                  <a:pt x="15208" y="14892"/>
                </a:lnTo>
                <a:lnTo>
                  <a:pt x="15233" y="14770"/>
                </a:lnTo>
                <a:close/>
                <a:moveTo>
                  <a:pt x="15038" y="14795"/>
                </a:moveTo>
                <a:lnTo>
                  <a:pt x="14965" y="14868"/>
                </a:lnTo>
                <a:lnTo>
                  <a:pt x="14868" y="15014"/>
                </a:lnTo>
                <a:lnTo>
                  <a:pt x="14770" y="15184"/>
                </a:lnTo>
                <a:lnTo>
                  <a:pt x="14405" y="15208"/>
                </a:lnTo>
                <a:lnTo>
                  <a:pt x="14527" y="15014"/>
                </a:lnTo>
                <a:lnTo>
                  <a:pt x="14649" y="14795"/>
                </a:lnTo>
                <a:close/>
                <a:moveTo>
                  <a:pt x="10877" y="14843"/>
                </a:moveTo>
                <a:lnTo>
                  <a:pt x="10755" y="15014"/>
                </a:lnTo>
                <a:lnTo>
                  <a:pt x="10634" y="15233"/>
                </a:lnTo>
                <a:lnTo>
                  <a:pt x="10220" y="15233"/>
                </a:lnTo>
                <a:lnTo>
                  <a:pt x="10293" y="15038"/>
                </a:lnTo>
                <a:lnTo>
                  <a:pt x="10342" y="14868"/>
                </a:lnTo>
                <a:lnTo>
                  <a:pt x="10877" y="14843"/>
                </a:lnTo>
                <a:close/>
                <a:moveTo>
                  <a:pt x="11753" y="14819"/>
                </a:moveTo>
                <a:lnTo>
                  <a:pt x="11729" y="14868"/>
                </a:lnTo>
                <a:lnTo>
                  <a:pt x="11607" y="15038"/>
                </a:lnTo>
                <a:lnTo>
                  <a:pt x="11485" y="15233"/>
                </a:lnTo>
                <a:lnTo>
                  <a:pt x="11072" y="15233"/>
                </a:lnTo>
                <a:lnTo>
                  <a:pt x="11169" y="15038"/>
                </a:lnTo>
                <a:lnTo>
                  <a:pt x="11291" y="14843"/>
                </a:lnTo>
                <a:lnTo>
                  <a:pt x="11753" y="14819"/>
                </a:lnTo>
                <a:close/>
                <a:moveTo>
                  <a:pt x="12532" y="14819"/>
                </a:moveTo>
                <a:lnTo>
                  <a:pt x="12507" y="14868"/>
                </a:lnTo>
                <a:lnTo>
                  <a:pt x="12313" y="15233"/>
                </a:lnTo>
                <a:lnTo>
                  <a:pt x="11899" y="15233"/>
                </a:lnTo>
                <a:lnTo>
                  <a:pt x="12021" y="15014"/>
                </a:lnTo>
                <a:lnTo>
                  <a:pt x="12069" y="14916"/>
                </a:lnTo>
                <a:lnTo>
                  <a:pt x="12094" y="14819"/>
                </a:lnTo>
                <a:close/>
                <a:moveTo>
                  <a:pt x="13529" y="14819"/>
                </a:moveTo>
                <a:lnTo>
                  <a:pt x="13481" y="14868"/>
                </a:lnTo>
                <a:lnTo>
                  <a:pt x="13237" y="15233"/>
                </a:lnTo>
                <a:lnTo>
                  <a:pt x="12678" y="15233"/>
                </a:lnTo>
                <a:lnTo>
                  <a:pt x="12775" y="15014"/>
                </a:lnTo>
                <a:lnTo>
                  <a:pt x="12897" y="14819"/>
                </a:lnTo>
                <a:close/>
                <a:moveTo>
                  <a:pt x="14357" y="14795"/>
                </a:moveTo>
                <a:lnTo>
                  <a:pt x="14186" y="15014"/>
                </a:lnTo>
                <a:lnTo>
                  <a:pt x="14016" y="15208"/>
                </a:lnTo>
                <a:lnTo>
                  <a:pt x="13627" y="15233"/>
                </a:lnTo>
                <a:lnTo>
                  <a:pt x="13724" y="15062"/>
                </a:lnTo>
                <a:lnTo>
                  <a:pt x="13846" y="14868"/>
                </a:lnTo>
                <a:lnTo>
                  <a:pt x="13870" y="14819"/>
                </a:lnTo>
                <a:lnTo>
                  <a:pt x="14357" y="14795"/>
                </a:lnTo>
                <a:close/>
                <a:moveTo>
                  <a:pt x="10025" y="14868"/>
                </a:moveTo>
                <a:lnTo>
                  <a:pt x="9952" y="14989"/>
                </a:lnTo>
                <a:lnTo>
                  <a:pt x="9831" y="15233"/>
                </a:lnTo>
                <a:lnTo>
                  <a:pt x="9320" y="15257"/>
                </a:lnTo>
                <a:lnTo>
                  <a:pt x="9417" y="15087"/>
                </a:lnTo>
                <a:lnTo>
                  <a:pt x="9514" y="14892"/>
                </a:lnTo>
                <a:lnTo>
                  <a:pt x="10025" y="14868"/>
                </a:lnTo>
                <a:close/>
                <a:moveTo>
                  <a:pt x="9101" y="14916"/>
                </a:moveTo>
                <a:lnTo>
                  <a:pt x="9052" y="14989"/>
                </a:lnTo>
                <a:lnTo>
                  <a:pt x="8955" y="15111"/>
                </a:lnTo>
                <a:lnTo>
                  <a:pt x="8858" y="15281"/>
                </a:lnTo>
                <a:lnTo>
                  <a:pt x="8663" y="15281"/>
                </a:lnTo>
                <a:lnTo>
                  <a:pt x="8663" y="15257"/>
                </a:lnTo>
                <a:lnTo>
                  <a:pt x="8809" y="14916"/>
                </a:lnTo>
                <a:close/>
                <a:moveTo>
                  <a:pt x="8468" y="14941"/>
                </a:moveTo>
                <a:lnTo>
                  <a:pt x="8395" y="15038"/>
                </a:lnTo>
                <a:lnTo>
                  <a:pt x="8225" y="15281"/>
                </a:lnTo>
                <a:lnTo>
                  <a:pt x="7738" y="15306"/>
                </a:lnTo>
                <a:lnTo>
                  <a:pt x="7763" y="15281"/>
                </a:lnTo>
                <a:lnTo>
                  <a:pt x="7836" y="15135"/>
                </a:lnTo>
                <a:lnTo>
                  <a:pt x="7909" y="14965"/>
                </a:lnTo>
                <a:lnTo>
                  <a:pt x="8468" y="14941"/>
                </a:lnTo>
                <a:close/>
                <a:moveTo>
                  <a:pt x="16303" y="14746"/>
                </a:moveTo>
                <a:lnTo>
                  <a:pt x="16303" y="15014"/>
                </a:lnTo>
                <a:lnTo>
                  <a:pt x="16303" y="15306"/>
                </a:lnTo>
                <a:lnTo>
                  <a:pt x="16182" y="15257"/>
                </a:lnTo>
                <a:lnTo>
                  <a:pt x="16084" y="15233"/>
                </a:lnTo>
                <a:lnTo>
                  <a:pt x="15841" y="15208"/>
                </a:lnTo>
                <a:lnTo>
                  <a:pt x="15987" y="14989"/>
                </a:lnTo>
                <a:lnTo>
                  <a:pt x="16157" y="14746"/>
                </a:lnTo>
                <a:close/>
                <a:moveTo>
                  <a:pt x="7617" y="14965"/>
                </a:moveTo>
                <a:lnTo>
                  <a:pt x="7471" y="15160"/>
                </a:lnTo>
                <a:lnTo>
                  <a:pt x="7349" y="15330"/>
                </a:lnTo>
                <a:lnTo>
                  <a:pt x="6911" y="15330"/>
                </a:lnTo>
                <a:lnTo>
                  <a:pt x="6984" y="15160"/>
                </a:lnTo>
                <a:lnTo>
                  <a:pt x="7057" y="14965"/>
                </a:lnTo>
                <a:close/>
                <a:moveTo>
                  <a:pt x="6716" y="14965"/>
                </a:moveTo>
                <a:lnTo>
                  <a:pt x="6570" y="15160"/>
                </a:lnTo>
                <a:lnTo>
                  <a:pt x="6449" y="15354"/>
                </a:lnTo>
                <a:lnTo>
                  <a:pt x="5889" y="15379"/>
                </a:lnTo>
                <a:lnTo>
                  <a:pt x="5889" y="15379"/>
                </a:lnTo>
                <a:lnTo>
                  <a:pt x="6011" y="15257"/>
                </a:lnTo>
                <a:lnTo>
                  <a:pt x="6132" y="15135"/>
                </a:lnTo>
                <a:lnTo>
                  <a:pt x="6254" y="15038"/>
                </a:lnTo>
                <a:lnTo>
                  <a:pt x="6376" y="14965"/>
                </a:lnTo>
                <a:close/>
                <a:moveTo>
                  <a:pt x="5256" y="14941"/>
                </a:moveTo>
                <a:lnTo>
                  <a:pt x="5865" y="14965"/>
                </a:lnTo>
                <a:lnTo>
                  <a:pt x="5792" y="15038"/>
                </a:lnTo>
                <a:lnTo>
                  <a:pt x="5646" y="15184"/>
                </a:lnTo>
                <a:lnTo>
                  <a:pt x="5500" y="15379"/>
                </a:lnTo>
                <a:lnTo>
                  <a:pt x="4672" y="15379"/>
                </a:lnTo>
                <a:lnTo>
                  <a:pt x="4867" y="15233"/>
                </a:lnTo>
                <a:lnTo>
                  <a:pt x="5062" y="15135"/>
                </a:lnTo>
                <a:lnTo>
                  <a:pt x="5183" y="15038"/>
                </a:lnTo>
                <a:lnTo>
                  <a:pt x="5232" y="14989"/>
                </a:lnTo>
                <a:lnTo>
                  <a:pt x="5256" y="14941"/>
                </a:lnTo>
                <a:close/>
                <a:moveTo>
                  <a:pt x="4113" y="14916"/>
                </a:moveTo>
                <a:lnTo>
                  <a:pt x="4745" y="14941"/>
                </a:lnTo>
                <a:lnTo>
                  <a:pt x="4624" y="15038"/>
                </a:lnTo>
                <a:lnTo>
                  <a:pt x="4453" y="15184"/>
                </a:lnTo>
                <a:lnTo>
                  <a:pt x="4307" y="15354"/>
                </a:lnTo>
                <a:lnTo>
                  <a:pt x="4283" y="15403"/>
                </a:lnTo>
                <a:lnTo>
                  <a:pt x="3626" y="15403"/>
                </a:lnTo>
                <a:lnTo>
                  <a:pt x="3650" y="15354"/>
                </a:lnTo>
                <a:lnTo>
                  <a:pt x="3894" y="15087"/>
                </a:lnTo>
                <a:lnTo>
                  <a:pt x="4113" y="14916"/>
                </a:lnTo>
                <a:close/>
                <a:moveTo>
                  <a:pt x="1874" y="14892"/>
                </a:moveTo>
                <a:lnTo>
                  <a:pt x="1801" y="14965"/>
                </a:lnTo>
                <a:lnTo>
                  <a:pt x="1631" y="15184"/>
                </a:lnTo>
                <a:lnTo>
                  <a:pt x="1558" y="15281"/>
                </a:lnTo>
                <a:lnTo>
                  <a:pt x="1509" y="15427"/>
                </a:lnTo>
                <a:lnTo>
                  <a:pt x="1217" y="15427"/>
                </a:lnTo>
                <a:lnTo>
                  <a:pt x="1266" y="15354"/>
                </a:lnTo>
                <a:lnTo>
                  <a:pt x="1436" y="15208"/>
                </a:lnTo>
                <a:lnTo>
                  <a:pt x="1509" y="15160"/>
                </a:lnTo>
                <a:lnTo>
                  <a:pt x="1558" y="15135"/>
                </a:lnTo>
                <a:lnTo>
                  <a:pt x="1606" y="15087"/>
                </a:lnTo>
                <a:lnTo>
                  <a:pt x="1631" y="15038"/>
                </a:lnTo>
                <a:lnTo>
                  <a:pt x="1631" y="14965"/>
                </a:lnTo>
                <a:lnTo>
                  <a:pt x="1631" y="14892"/>
                </a:lnTo>
                <a:close/>
                <a:moveTo>
                  <a:pt x="2750" y="14892"/>
                </a:moveTo>
                <a:lnTo>
                  <a:pt x="2726" y="14916"/>
                </a:lnTo>
                <a:lnTo>
                  <a:pt x="2628" y="15087"/>
                </a:lnTo>
                <a:lnTo>
                  <a:pt x="2555" y="15233"/>
                </a:lnTo>
                <a:lnTo>
                  <a:pt x="2531" y="15330"/>
                </a:lnTo>
                <a:lnTo>
                  <a:pt x="2531" y="15427"/>
                </a:lnTo>
                <a:lnTo>
                  <a:pt x="1898" y="15427"/>
                </a:lnTo>
                <a:lnTo>
                  <a:pt x="2093" y="15233"/>
                </a:lnTo>
                <a:lnTo>
                  <a:pt x="2190" y="15135"/>
                </a:lnTo>
                <a:lnTo>
                  <a:pt x="2312" y="15038"/>
                </a:lnTo>
                <a:lnTo>
                  <a:pt x="2409" y="14989"/>
                </a:lnTo>
                <a:lnTo>
                  <a:pt x="2482" y="14892"/>
                </a:lnTo>
                <a:close/>
                <a:moveTo>
                  <a:pt x="3553" y="14892"/>
                </a:moveTo>
                <a:lnTo>
                  <a:pt x="3431" y="15062"/>
                </a:lnTo>
                <a:lnTo>
                  <a:pt x="3310" y="15208"/>
                </a:lnTo>
                <a:lnTo>
                  <a:pt x="3261" y="15306"/>
                </a:lnTo>
                <a:lnTo>
                  <a:pt x="3188" y="15403"/>
                </a:lnTo>
                <a:lnTo>
                  <a:pt x="2920" y="15427"/>
                </a:lnTo>
                <a:lnTo>
                  <a:pt x="2823" y="15427"/>
                </a:lnTo>
                <a:lnTo>
                  <a:pt x="2969" y="15233"/>
                </a:lnTo>
                <a:lnTo>
                  <a:pt x="3066" y="15111"/>
                </a:lnTo>
                <a:lnTo>
                  <a:pt x="3164" y="14989"/>
                </a:lnTo>
                <a:lnTo>
                  <a:pt x="3285" y="14892"/>
                </a:lnTo>
                <a:close/>
                <a:moveTo>
                  <a:pt x="877" y="14868"/>
                </a:moveTo>
                <a:lnTo>
                  <a:pt x="1193" y="14892"/>
                </a:lnTo>
                <a:lnTo>
                  <a:pt x="1023" y="15038"/>
                </a:lnTo>
                <a:lnTo>
                  <a:pt x="877" y="15233"/>
                </a:lnTo>
                <a:lnTo>
                  <a:pt x="804" y="15330"/>
                </a:lnTo>
                <a:lnTo>
                  <a:pt x="755" y="15452"/>
                </a:lnTo>
                <a:lnTo>
                  <a:pt x="585" y="15452"/>
                </a:lnTo>
                <a:lnTo>
                  <a:pt x="536" y="14868"/>
                </a:lnTo>
                <a:close/>
                <a:moveTo>
                  <a:pt x="13894" y="1"/>
                </a:moveTo>
                <a:lnTo>
                  <a:pt x="13724" y="49"/>
                </a:lnTo>
                <a:lnTo>
                  <a:pt x="13578" y="122"/>
                </a:lnTo>
                <a:lnTo>
                  <a:pt x="13456" y="220"/>
                </a:lnTo>
                <a:lnTo>
                  <a:pt x="13335" y="341"/>
                </a:lnTo>
                <a:lnTo>
                  <a:pt x="13262" y="463"/>
                </a:lnTo>
                <a:lnTo>
                  <a:pt x="13189" y="609"/>
                </a:lnTo>
                <a:lnTo>
                  <a:pt x="13116" y="779"/>
                </a:lnTo>
                <a:lnTo>
                  <a:pt x="13067" y="925"/>
                </a:lnTo>
                <a:lnTo>
                  <a:pt x="11996" y="925"/>
                </a:lnTo>
                <a:lnTo>
                  <a:pt x="10901" y="950"/>
                </a:lnTo>
                <a:lnTo>
                  <a:pt x="9831" y="974"/>
                </a:lnTo>
                <a:lnTo>
                  <a:pt x="8736" y="974"/>
                </a:lnTo>
                <a:lnTo>
                  <a:pt x="7641" y="998"/>
                </a:lnTo>
                <a:lnTo>
                  <a:pt x="6108" y="974"/>
                </a:lnTo>
                <a:lnTo>
                  <a:pt x="4599" y="950"/>
                </a:lnTo>
                <a:lnTo>
                  <a:pt x="4648" y="852"/>
                </a:lnTo>
                <a:lnTo>
                  <a:pt x="4624" y="731"/>
                </a:lnTo>
                <a:lnTo>
                  <a:pt x="4599" y="609"/>
                </a:lnTo>
                <a:lnTo>
                  <a:pt x="4526" y="487"/>
                </a:lnTo>
                <a:lnTo>
                  <a:pt x="4429" y="366"/>
                </a:lnTo>
                <a:lnTo>
                  <a:pt x="4332" y="293"/>
                </a:lnTo>
                <a:lnTo>
                  <a:pt x="4210" y="220"/>
                </a:lnTo>
                <a:lnTo>
                  <a:pt x="4088" y="171"/>
                </a:lnTo>
                <a:lnTo>
                  <a:pt x="3894" y="147"/>
                </a:lnTo>
                <a:lnTo>
                  <a:pt x="3723" y="147"/>
                </a:lnTo>
                <a:lnTo>
                  <a:pt x="3553" y="220"/>
                </a:lnTo>
                <a:lnTo>
                  <a:pt x="3407" y="317"/>
                </a:lnTo>
                <a:lnTo>
                  <a:pt x="3285" y="439"/>
                </a:lnTo>
                <a:lnTo>
                  <a:pt x="3188" y="585"/>
                </a:lnTo>
                <a:lnTo>
                  <a:pt x="3115" y="755"/>
                </a:lnTo>
                <a:lnTo>
                  <a:pt x="3042" y="925"/>
                </a:lnTo>
                <a:lnTo>
                  <a:pt x="3042" y="998"/>
                </a:lnTo>
                <a:lnTo>
                  <a:pt x="1242" y="1047"/>
                </a:lnTo>
                <a:lnTo>
                  <a:pt x="828" y="1023"/>
                </a:lnTo>
                <a:lnTo>
                  <a:pt x="633" y="1023"/>
                </a:lnTo>
                <a:lnTo>
                  <a:pt x="439" y="1047"/>
                </a:lnTo>
                <a:lnTo>
                  <a:pt x="390" y="1023"/>
                </a:lnTo>
                <a:lnTo>
                  <a:pt x="317" y="1023"/>
                </a:lnTo>
                <a:lnTo>
                  <a:pt x="268" y="1071"/>
                </a:lnTo>
                <a:lnTo>
                  <a:pt x="244" y="1144"/>
                </a:lnTo>
                <a:lnTo>
                  <a:pt x="268" y="1850"/>
                </a:lnTo>
                <a:lnTo>
                  <a:pt x="268" y="2215"/>
                </a:lnTo>
                <a:lnTo>
                  <a:pt x="268" y="2555"/>
                </a:lnTo>
                <a:lnTo>
                  <a:pt x="171" y="3358"/>
                </a:lnTo>
                <a:lnTo>
                  <a:pt x="74" y="4137"/>
                </a:lnTo>
                <a:lnTo>
                  <a:pt x="49" y="4624"/>
                </a:lnTo>
                <a:lnTo>
                  <a:pt x="25" y="5086"/>
                </a:lnTo>
                <a:lnTo>
                  <a:pt x="25" y="6059"/>
                </a:lnTo>
                <a:lnTo>
                  <a:pt x="49" y="7008"/>
                </a:lnTo>
                <a:lnTo>
                  <a:pt x="74" y="7982"/>
                </a:lnTo>
                <a:lnTo>
                  <a:pt x="25" y="9879"/>
                </a:lnTo>
                <a:lnTo>
                  <a:pt x="1" y="11802"/>
                </a:lnTo>
                <a:lnTo>
                  <a:pt x="1" y="12751"/>
                </a:lnTo>
                <a:lnTo>
                  <a:pt x="1" y="13700"/>
                </a:lnTo>
                <a:lnTo>
                  <a:pt x="49" y="14673"/>
                </a:lnTo>
                <a:lnTo>
                  <a:pt x="122" y="15622"/>
                </a:lnTo>
                <a:lnTo>
                  <a:pt x="122" y="15671"/>
                </a:lnTo>
                <a:lnTo>
                  <a:pt x="147" y="15719"/>
                </a:lnTo>
                <a:lnTo>
                  <a:pt x="171" y="15792"/>
                </a:lnTo>
                <a:lnTo>
                  <a:pt x="195" y="15841"/>
                </a:lnTo>
                <a:lnTo>
                  <a:pt x="244" y="15865"/>
                </a:lnTo>
                <a:lnTo>
                  <a:pt x="293" y="15890"/>
                </a:lnTo>
                <a:lnTo>
                  <a:pt x="560" y="15938"/>
                </a:lnTo>
                <a:lnTo>
                  <a:pt x="828" y="15963"/>
                </a:lnTo>
                <a:lnTo>
                  <a:pt x="1339" y="15987"/>
                </a:lnTo>
                <a:lnTo>
                  <a:pt x="1850" y="15987"/>
                </a:lnTo>
                <a:lnTo>
                  <a:pt x="2385" y="15963"/>
                </a:lnTo>
                <a:lnTo>
                  <a:pt x="3577" y="15938"/>
                </a:lnTo>
                <a:lnTo>
                  <a:pt x="4770" y="15938"/>
                </a:lnTo>
                <a:lnTo>
                  <a:pt x="5938" y="15914"/>
                </a:lnTo>
                <a:lnTo>
                  <a:pt x="7130" y="15890"/>
                </a:lnTo>
                <a:lnTo>
                  <a:pt x="9466" y="15817"/>
                </a:lnTo>
                <a:lnTo>
                  <a:pt x="10536" y="15792"/>
                </a:lnTo>
                <a:lnTo>
                  <a:pt x="11607" y="15792"/>
                </a:lnTo>
                <a:lnTo>
                  <a:pt x="12678" y="15817"/>
                </a:lnTo>
                <a:lnTo>
                  <a:pt x="13748" y="15792"/>
                </a:lnTo>
                <a:lnTo>
                  <a:pt x="15038" y="15744"/>
                </a:lnTo>
                <a:lnTo>
                  <a:pt x="15646" y="15744"/>
                </a:lnTo>
                <a:lnTo>
                  <a:pt x="15914" y="15768"/>
                </a:lnTo>
                <a:lnTo>
                  <a:pt x="16011" y="15792"/>
                </a:lnTo>
                <a:lnTo>
                  <a:pt x="16060" y="15792"/>
                </a:lnTo>
                <a:lnTo>
                  <a:pt x="16084" y="15817"/>
                </a:lnTo>
                <a:lnTo>
                  <a:pt x="16157" y="15841"/>
                </a:lnTo>
                <a:lnTo>
                  <a:pt x="16279" y="15841"/>
                </a:lnTo>
                <a:lnTo>
                  <a:pt x="16328" y="15865"/>
                </a:lnTo>
                <a:lnTo>
                  <a:pt x="16401" y="15890"/>
                </a:lnTo>
                <a:lnTo>
                  <a:pt x="16474" y="15865"/>
                </a:lnTo>
                <a:lnTo>
                  <a:pt x="16547" y="15817"/>
                </a:lnTo>
                <a:lnTo>
                  <a:pt x="16595" y="15744"/>
                </a:lnTo>
                <a:lnTo>
                  <a:pt x="16620" y="15671"/>
                </a:lnTo>
                <a:lnTo>
                  <a:pt x="16668" y="15476"/>
                </a:lnTo>
                <a:lnTo>
                  <a:pt x="16693" y="15111"/>
                </a:lnTo>
                <a:lnTo>
                  <a:pt x="16717" y="14454"/>
                </a:lnTo>
                <a:lnTo>
                  <a:pt x="16741" y="13773"/>
                </a:lnTo>
                <a:lnTo>
                  <a:pt x="16717" y="13262"/>
                </a:lnTo>
                <a:lnTo>
                  <a:pt x="16693" y="12775"/>
                </a:lnTo>
                <a:lnTo>
                  <a:pt x="16571" y="11777"/>
                </a:lnTo>
                <a:lnTo>
                  <a:pt x="16547" y="11193"/>
                </a:lnTo>
                <a:lnTo>
                  <a:pt x="16547" y="10634"/>
                </a:lnTo>
                <a:lnTo>
                  <a:pt x="16595" y="9466"/>
                </a:lnTo>
                <a:lnTo>
                  <a:pt x="16644" y="8420"/>
                </a:lnTo>
                <a:lnTo>
                  <a:pt x="16668" y="7373"/>
                </a:lnTo>
                <a:lnTo>
                  <a:pt x="16693" y="6327"/>
                </a:lnTo>
                <a:lnTo>
                  <a:pt x="16717" y="5281"/>
                </a:lnTo>
                <a:lnTo>
                  <a:pt x="16766" y="4283"/>
                </a:lnTo>
                <a:lnTo>
                  <a:pt x="16741" y="3285"/>
                </a:lnTo>
                <a:lnTo>
                  <a:pt x="16693" y="2312"/>
                </a:lnTo>
                <a:lnTo>
                  <a:pt x="16595" y="1314"/>
                </a:lnTo>
                <a:lnTo>
                  <a:pt x="16644" y="1266"/>
                </a:lnTo>
                <a:lnTo>
                  <a:pt x="16668" y="1193"/>
                </a:lnTo>
                <a:lnTo>
                  <a:pt x="16668" y="1120"/>
                </a:lnTo>
                <a:lnTo>
                  <a:pt x="16668" y="1047"/>
                </a:lnTo>
                <a:lnTo>
                  <a:pt x="16620" y="998"/>
                </a:lnTo>
                <a:lnTo>
                  <a:pt x="16571" y="950"/>
                </a:lnTo>
                <a:lnTo>
                  <a:pt x="16522" y="901"/>
                </a:lnTo>
                <a:lnTo>
                  <a:pt x="16425" y="901"/>
                </a:lnTo>
                <a:lnTo>
                  <a:pt x="14916" y="925"/>
                </a:lnTo>
                <a:lnTo>
                  <a:pt x="14965" y="877"/>
                </a:lnTo>
                <a:lnTo>
                  <a:pt x="14989" y="755"/>
                </a:lnTo>
                <a:lnTo>
                  <a:pt x="14989" y="658"/>
                </a:lnTo>
                <a:lnTo>
                  <a:pt x="14989" y="560"/>
                </a:lnTo>
                <a:lnTo>
                  <a:pt x="14941" y="463"/>
                </a:lnTo>
                <a:lnTo>
                  <a:pt x="14892" y="366"/>
                </a:lnTo>
                <a:lnTo>
                  <a:pt x="14843" y="293"/>
                </a:lnTo>
                <a:lnTo>
                  <a:pt x="14673" y="171"/>
                </a:lnTo>
                <a:lnTo>
                  <a:pt x="14503" y="74"/>
                </a:lnTo>
                <a:lnTo>
                  <a:pt x="14284" y="25"/>
                </a:lnTo>
                <a:lnTo>
                  <a:pt x="1408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100;p41"/>
          <p:cNvSpPr/>
          <p:nvPr/>
        </p:nvSpPr>
        <p:spPr>
          <a:xfrm>
            <a:off x="10407139" y="159425"/>
            <a:ext cx="355778" cy="363230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149;p41"/>
          <p:cNvSpPr/>
          <p:nvPr/>
        </p:nvSpPr>
        <p:spPr>
          <a:xfrm>
            <a:off x="957430" y="5243748"/>
            <a:ext cx="699247" cy="707302"/>
          </a:xfrm>
          <a:custGeom>
            <a:avLst/>
            <a:gdLst/>
            <a:ahLst/>
            <a:cxnLst/>
            <a:rect l="l" t="t" r="r" b="b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150;p41"/>
          <p:cNvSpPr/>
          <p:nvPr/>
        </p:nvSpPr>
        <p:spPr>
          <a:xfrm>
            <a:off x="1635870" y="5934836"/>
            <a:ext cx="359493" cy="364279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151;p41"/>
          <p:cNvSpPr/>
          <p:nvPr/>
        </p:nvSpPr>
        <p:spPr>
          <a:xfrm>
            <a:off x="415480" y="5951050"/>
            <a:ext cx="398892" cy="548823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159;p41"/>
          <p:cNvSpPr/>
          <p:nvPr/>
        </p:nvSpPr>
        <p:spPr>
          <a:xfrm rot="4504159">
            <a:off x="456210" y="4819220"/>
            <a:ext cx="384495" cy="379709"/>
          </a:xfrm>
          <a:custGeom>
            <a:avLst/>
            <a:gdLst/>
            <a:ahLst/>
            <a:cxnLst/>
            <a:rect l="l" t="t" r="r" b="b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107;p41"/>
          <p:cNvSpPr/>
          <p:nvPr/>
        </p:nvSpPr>
        <p:spPr>
          <a:xfrm>
            <a:off x="2090415" y="5123241"/>
            <a:ext cx="169387" cy="16460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07;p41"/>
          <p:cNvSpPr/>
          <p:nvPr/>
        </p:nvSpPr>
        <p:spPr>
          <a:xfrm>
            <a:off x="1672874" y="5083427"/>
            <a:ext cx="322489" cy="32064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1096;p41"/>
          <p:cNvSpPr/>
          <p:nvPr/>
        </p:nvSpPr>
        <p:spPr>
          <a:xfrm>
            <a:off x="10880549" y="667407"/>
            <a:ext cx="662405" cy="449906"/>
          </a:xfrm>
          <a:custGeom>
            <a:avLst/>
            <a:gdLst/>
            <a:ahLst/>
            <a:cxnLst/>
            <a:rect l="l" t="t" r="r" b="b"/>
            <a:pathLst>
              <a:path w="18981" h="16766" extrusionOk="0">
                <a:moveTo>
                  <a:pt x="5451" y="5475"/>
                </a:moveTo>
                <a:lnTo>
                  <a:pt x="5257" y="5548"/>
                </a:lnTo>
                <a:lnTo>
                  <a:pt x="5159" y="5597"/>
                </a:lnTo>
                <a:lnTo>
                  <a:pt x="5062" y="5670"/>
                </a:lnTo>
                <a:lnTo>
                  <a:pt x="5013" y="5743"/>
                </a:lnTo>
                <a:lnTo>
                  <a:pt x="4965" y="5816"/>
                </a:lnTo>
                <a:lnTo>
                  <a:pt x="4940" y="5889"/>
                </a:lnTo>
                <a:lnTo>
                  <a:pt x="4965" y="5962"/>
                </a:lnTo>
                <a:lnTo>
                  <a:pt x="5013" y="6011"/>
                </a:lnTo>
                <a:lnTo>
                  <a:pt x="5086" y="6059"/>
                </a:lnTo>
                <a:lnTo>
                  <a:pt x="5208" y="6059"/>
                </a:lnTo>
                <a:lnTo>
                  <a:pt x="5354" y="6035"/>
                </a:lnTo>
                <a:lnTo>
                  <a:pt x="5476" y="6011"/>
                </a:lnTo>
                <a:lnTo>
                  <a:pt x="5695" y="6011"/>
                </a:lnTo>
                <a:lnTo>
                  <a:pt x="5792" y="5986"/>
                </a:lnTo>
                <a:lnTo>
                  <a:pt x="5865" y="5913"/>
                </a:lnTo>
                <a:lnTo>
                  <a:pt x="5914" y="5816"/>
                </a:lnTo>
                <a:lnTo>
                  <a:pt x="5938" y="5743"/>
                </a:lnTo>
                <a:lnTo>
                  <a:pt x="5938" y="5694"/>
                </a:lnTo>
                <a:lnTo>
                  <a:pt x="5889" y="5573"/>
                </a:lnTo>
                <a:lnTo>
                  <a:pt x="5792" y="5500"/>
                </a:lnTo>
                <a:lnTo>
                  <a:pt x="5670" y="5475"/>
                </a:lnTo>
                <a:close/>
                <a:moveTo>
                  <a:pt x="4575" y="5986"/>
                </a:moveTo>
                <a:lnTo>
                  <a:pt x="4454" y="6011"/>
                </a:lnTo>
                <a:lnTo>
                  <a:pt x="4356" y="6035"/>
                </a:lnTo>
                <a:lnTo>
                  <a:pt x="4259" y="6084"/>
                </a:lnTo>
                <a:lnTo>
                  <a:pt x="4113" y="6205"/>
                </a:lnTo>
                <a:lnTo>
                  <a:pt x="4040" y="6254"/>
                </a:lnTo>
                <a:lnTo>
                  <a:pt x="3991" y="6351"/>
                </a:lnTo>
                <a:lnTo>
                  <a:pt x="3967" y="6424"/>
                </a:lnTo>
                <a:lnTo>
                  <a:pt x="3991" y="6522"/>
                </a:lnTo>
                <a:lnTo>
                  <a:pt x="4064" y="6570"/>
                </a:lnTo>
                <a:lnTo>
                  <a:pt x="4162" y="6619"/>
                </a:lnTo>
                <a:lnTo>
                  <a:pt x="4283" y="6595"/>
                </a:lnTo>
                <a:lnTo>
                  <a:pt x="4429" y="6546"/>
                </a:lnTo>
                <a:lnTo>
                  <a:pt x="4527" y="6522"/>
                </a:lnTo>
                <a:lnTo>
                  <a:pt x="4551" y="6497"/>
                </a:lnTo>
                <a:lnTo>
                  <a:pt x="4648" y="6473"/>
                </a:lnTo>
                <a:lnTo>
                  <a:pt x="4721" y="6424"/>
                </a:lnTo>
                <a:lnTo>
                  <a:pt x="4794" y="6327"/>
                </a:lnTo>
                <a:lnTo>
                  <a:pt x="4794" y="6205"/>
                </a:lnTo>
                <a:lnTo>
                  <a:pt x="4770" y="6108"/>
                </a:lnTo>
                <a:lnTo>
                  <a:pt x="4673" y="6035"/>
                </a:lnTo>
                <a:lnTo>
                  <a:pt x="4575" y="5986"/>
                </a:lnTo>
                <a:close/>
                <a:moveTo>
                  <a:pt x="7593" y="5962"/>
                </a:moveTo>
                <a:lnTo>
                  <a:pt x="7495" y="6011"/>
                </a:lnTo>
                <a:lnTo>
                  <a:pt x="7447" y="6059"/>
                </a:lnTo>
                <a:lnTo>
                  <a:pt x="7398" y="6132"/>
                </a:lnTo>
                <a:lnTo>
                  <a:pt x="7398" y="6181"/>
                </a:lnTo>
                <a:lnTo>
                  <a:pt x="7422" y="6254"/>
                </a:lnTo>
                <a:lnTo>
                  <a:pt x="7520" y="6351"/>
                </a:lnTo>
                <a:lnTo>
                  <a:pt x="7593" y="6424"/>
                </a:lnTo>
                <a:lnTo>
                  <a:pt x="7641" y="6449"/>
                </a:lnTo>
                <a:lnTo>
                  <a:pt x="7666" y="6473"/>
                </a:lnTo>
                <a:lnTo>
                  <a:pt x="7690" y="6497"/>
                </a:lnTo>
                <a:lnTo>
                  <a:pt x="7714" y="6546"/>
                </a:lnTo>
                <a:lnTo>
                  <a:pt x="7763" y="6619"/>
                </a:lnTo>
                <a:lnTo>
                  <a:pt x="7787" y="6668"/>
                </a:lnTo>
                <a:lnTo>
                  <a:pt x="7812" y="6692"/>
                </a:lnTo>
                <a:lnTo>
                  <a:pt x="7909" y="6741"/>
                </a:lnTo>
                <a:lnTo>
                  <a:pt x="8031" y="6741"/>
                </a:lnTo>
                <a:lnTo>
                  <a:pt x="8128" y="6716"/>
                </a:lnTo>
                <a:lnTo>
                  <a:pt x="8201" y="6643"/>
                </a:lnTo>
                <a:lnTo>
                  <a:pt x="8250" y="6546"/>
                </a:lnTo>
                <a:lnTo>
                  <a:pt x="8250" y="6449"/>
                </a:lnTo>
                <a:lnTo>
                  <a:pt x="8225" y="6351"/>
                </a:lnTo>
                <a:lnTo>
                  <a:pt x="8177" y="6254"/>
                </a:lnTo>
                <a:lnTo>
                  <a:pt x="8104" y="6181"/>
                </a:lnTo>
                <a:lnTo>
                  <a:pt x="8006" y="6108"/>
                </a:lnTo>
                <a:lnTo>
                  <a:pt x="7909" y="6035"/>
                </a:lnTo>
                <a:lnTo>
                  <a:pt x="7812" y="5986"/>
                </a:lnTo>
                <a:lnTo>
                  <a:pt x="7690" y="5962"/>
                </a:lnTo>
                <a:close/>
                <a:moveTo>
                  <a:pt x="3578" y="6741"/>
                </a:moveTo>
                <a:lnTo>
                  <a:pt x="3456" y="6765"/>
                </a:lnTo>
                <a:lnTo>
                  <a:pt x="3359" y="6814"/>
                </a:lnTo>
                <a:lnTo>
                  <a:pt x="3286" y="6887"/>
                </a:lnTo>
                <a:lnTo>
                  <a:pt x="3189" y="6960"/>
                </a:lnTo>
                <a:lnTo>
                  <a:pt x="3140" y="7081"/>
                </a:lnTo>
                <a:lnTo>
                  <a:pt x="3091" y="7179"/>
                </a:lnTo>
                <a:lnTo>
                  <a:pt x="3067" y="7300"/>
                </a:lnTo>
                <a:lnTo>
                  <a:pt x="3067" y="7398"/>
                </a:lnTo>
                <a:lnTo>
                  <a:pt x="3091" y="7446"/>
                </a:lnTo>
                <a:lnTo>
                  <a:pt x="3116" y="7471"/>
                </a:lnTo>
                <a:lnTo>
                  <a:pt x="3189" y="7519"/>
                </a:lnTo>
                <a:lnTo>
                  <a:pt x="3286" y="7544"/>
                </a:lnTo>
                <a:lnTo>
                  <a:pt x="3359" y="7519"/>
                </a:lnTo>
                <a:lnTo>
                  <a:pt x="3481" y="7446"/>
                </a:lnTo>
                <a:lnTo>
                  <a:pt x="3554" y="7325"/>
                </a:lnTo>
                <a:lnTo>
                  <a:pt x="3627" y="7276"/>
                </a:lnTo>
                <a:lnTo>
                  <a:pt x="3651" y="7252"/>
                </a:lnTo>
                <a:lnTo>
                  <a:pt x="3700" y="7227"/>
                </a:lnTo>
                <a:lnTo>
                  <a:pt x="3773" y="7179"/>
                </a:lnTo>
                <a:lnTo>
                  <a:pt x="3821" y="7106"/>
                </a:lnTo>
                <a:lnTo>
                  <a:pt x="3821" y="7033"/>
                </a:lnTo>
                <a:lnTo>
                  <a:pt x="3821" y="6935"/>
                </a:lnTo>
                <a:lnTo>
                  <a:pt x="3797" y="6862"/>
                </a:lnTo>
                <a:lnTo>
                  <a:pt x="3724" y="6789"/>
                </a:lnTo>
                <a:lnTo>
                  <a:pt x="3651" y="6765"/>
                </a:lnTo>
                <a:lnTo>
                  <a:pt x="3578" y="6741"/>
                </a:lnTo>
                <a:close/>
                <a:moveTo>
                  <a:pt x="16863" y="4526"/>
                </a:moveTo>
                <a:lnTo>
                  <a:pt x="16766" y="4575"/>
                </a:lnTo>
                <a:lnTo>
                  <a:pt x="16693" y="4624"/>
                </a:lnTo>
                <a:lnTo>
                  <a:pt x="16620" y="4697"/>
                </a:lnTo>
                <a:lnTo>
                  <a:pt x="16498" y="4843"/>
                </a:lnTo>
                <a:lnTo>
                  <a:pt x="16401" y="5037"/>
                </a:lnTo>
                <a:lnTo>
                  <a:pt x="16158" y="5500"/>
                </a:lnTo>
                <a:lnTo>
                  <a:pt x="15914" y="5962"/>
                </a:lnTo>
                <a:lnTo>
                  <a:pt x="15647" y="5816"/>
                </a:lnTo>
                <a:lnTo>
                  <a:pt x="15501" y="5719"/>
                </a:lnTo>
                <a:lnTo>
                  <a:pt x="15355" y="5670"/>
                </a:lnTo>
                <a:lnTo>
                  <a:pt x="15233" y="5646"/>
                </a:lnTo>
                <a:lnTo>
                  <a:pt x="15087" y="5597"/>
                </a:lnTo>
                <a:lnTo>
                  <a:pt x="15038" y="5573"/>
                </a:lnTo>
                <a:lnTo>
                  <a:pt x="15014" y="5573"/>
                </a:lnTo>
                <a:lnTo>
                  <a:pt x="14917" y="5621"/>
                </a:lnTo>
                <a:lnTo>
                  <a:pt x="14892" y="5646"/>
                </a:lnTo>
                <a:lnTo>
                  <a:pt x="14844" y="5694"/>
                </a:lnTo>
                <a:lnTo>
                  <a:pt x="14844" y="5767"/>
                </a:lnTo>
                <a:lnTo>
                  <a:pt x="14868" y="5840"/>
                </a:lnTo>
                <a:lnTo>
                  <a:pt x="14892" y="5913"/>
                </a:lnTo>
                <a:lnTo>
                  <a:pt x="15087" y="6059"/>
                </a:lnTo>
                <a:lnTo>
                  <a:pt x="15282" y="6181"/>
                </a:lnTo>
                <a:lnTo>
                  <a:pt x="15671" y="6424"/>
                </a:lnTo>
                <a:lnTo>
                  <a:pt x="15355" y="6984"/>
                </a:lnTo>
                <a:lnTo>
                  <a:pt x="15160" y="7252"/>
                </a:lnTo>
                <a:lnTo>
                  <a:pt x="14965" y="7519"/>
                </a:lnTo>
                <a:lnTo>
                  <a:pt x="14941" y="7592"/>
                </a:lnTo>
                <a:lnTo>
                  <a:pt x="14941" y="7641"/>
                </a:lnTo>
                <a:lnTo>
                  <a:pt x="14941" y="7714"/>
                </a:lnTo>
                <a:lnTo>
                  <a:pt x="14965" y="7763"/>
                </a:lnTo>
                <a:lnTo>
                  <a:pt x="15014" y="7836"/>
                </a:lnTo>
                <a:lnTo>
                  <a:pt x="15063" y="7860"/>
                </a:lnTo>
                <a:lnTo>
                  <a:pt x="15111" y="7884"/>
                </a:lnTo>
                <a:lnTo>
                  <a:pt x="15184" y="7909"/>
                </a:lnTo>
                <a:lnTo>
                  <a:pt x="15257" y="7884"/>
                </a:lnTo>
                <a:lnTo>
                  <a:pt x="15355" y="7860"/>
                </a:lnTo>
                <a:lnTo>
                  <a:pt x="15501" y="7763"/>
                </a:lnTo>
                <a:lnTo>
                  <a:pt x="15622" y="7641"/>
                </a:lnTo>
                <a:lnTo>
                  <a:pt x="15744" y="7471"/>
                </a:lnTo>
                <a:lnTo>
                  <a:pt x="15866" y="7276"/>
                </a:lnTo>
                <a:lnTo>
                  <a:pt x="15963" y="7081"/>
                </a:lnTo>
                <a:lnTo>
                  <a:pt x="16133" y="6716"/>
                </a:lnTo>
                <a:lnTo>
                  <a:pt x="16328" y="6862"/>
                </a:lnTo>
                <a:lnTo>
                  <a:pt x="16523" y="7008"/>
                </a:lnTo>
                <a:lnTo>
                  <a:pt x="16742" y="7106"/>
                </a:lnTo>
                <a:lnTo>
                  <a:pt x="16839" y="7130"/>
                </a:lnTo>
                <a:lnTo>
                  <a:pt x="16961" y="7154"/>
                </a:lnTo>
                <a:lnTo>
                  <a:pt x="17034" y="7130"/>
                </a:lnTo>
                <a:lnTo>
                  <a:pt x="17082" y="7106"/>
                </a:lnTo>
                <a:lnTo>
                  <a:pt x="17131" y="7057"/>
                </a:lnTo>
                <a:lnTo>
                  <a:pt x="17155" y="7008"/>
                </a:lnTo>
                <a:lnTo>
                  <a:pt x="17180" y="6960"/>
                </a:lnTo>
                <a:lnTo>
                  <a:pt x="17180" y="6887"/>
                </a:lnTo>
                <a:lnTo>
                  <a:pt x="17155" y="6814"/>
                </a:lnTo>
                <a:lnTo>
                  <a:pt x="17131" y="6765"/>
                </a:lnTo>
                <a:lnTo>
                  <a:pt x="16961" y="6619"/>
                </a:lnTo>
                <a:lnTo>
                  <a:pt x="16766" y="6497"/>
                </a:lnTo>
                <a:lnTo>
                  <a:pt x="16377" y="6254"/>
                </a:lnTo>
                <a:lnTo>
                  <a:pt x="16644" y="5670"/>
                </a:lnTo>
                <a:lnTo>
                  <a:pt x="16766" y="5427"/>
                </a:lnTo>
                <a:lnTo>
                  <a:pt x="16912" y="5183"/>
                </a:lnTo>
                <a:lnTo>
                  <a:pt x="17034" y="4916"/>
                </a:lnTo>
                <a:lnTo>
                  <a:pt x="17082" y="4770"/>
                </a:lnTo>
                <a:lnTo>
                  <a:pt x="17082" y="4648"/>
                </a:lnTo>
                <a:lnTo>
                  <a:pt x="17082" y="4599"/>
                </a:lnTo>
                <a:lnTo>
                  <a:pt x="17058" y="4551"/>
                </a:lnTo>
                <a:lnTo>
                  <a:pt x="17009" y="4526"/>
                </a:lnTo>
                <a:close/>
                <a:moveTo>
                  <a:pt x="8420" y="6838"/>
                </a:moveTo>
                <a:lnTo>
                  <a:pt x="8371" y="6862"/>
                </a:lnTo>
                <a:lnTo>
                  <a:pt x="8298" y="6911"/>
                </a:lnTo>
                <a:lnTo>
                  <a:pt x="8274" y="6984"/>
                </a:lnTo>
                <a:lnTo>
                  <a:pt x="8250" y="7081"/>
                </a:lnTo>
                <a:lnTo>
                  <a:pt x="8274" y="7179"/>
                </a:lnTo>
                <a:lnTo>
                  <a:pt x="8298" y="7276"/>
                </a:lnTo>
                <a:lnTo>
                  <a:pt x="8347" y="7373"/>
                </a:lnTo>
                <a:lnTo>
                  <a:pt x="8420" y="7519"/>
                </a:lnTo>
                <a:lnTo>
                  <a:pt x="8444" y="7665"/>
                </a:lnTo>
                <a:lnTo>
                  <a:pt x="8444" y="7763"/>
                </a:lnTo>
                <a:lnTo>
                  <a:pt x="8493" y="7836"/>
                </a:lnTo>
                <a:lnTo>
                  <a:pt x="8566" y="7909"/>
                </a:lnTo>
                <a:lnTo>
                  <a:pt x="8663" y="7933"/>
                </a:lnTo>
                <a:lnTo>
                  <a:pt x="8761" y="7957"/>
                </a:lnTo>
                <a:lnTo>
                  <a:pt x="8882" y="7909"/>
                </a:lnTo>
                <a:lnTo>
                  <a:pt x="8980" y="7836"/>
                </a:lnTo>
                <a:lnTo>
                  <a:pt x="9004" y="7787"/>
                </a:lnTo>
                <a:lnTo>
                  <a:pt x="9028" y="7738"/>
                </a:lnTo>
                <a:lnTo>
                  <a:pt x="9028" y="7592"/>
                </a:lnTo>
                <a:lnTo>
                  <a:pt x="9004" y="7446"/>
                </a:lnTo>
                <a:lnTo>
                  <a:pt x="8955" y="7325"/>
                </a:lnTo>
                <a:lnTo>
                  <a:pt x="8882" y="7179"/>
                </a:lnTo>
                <a:lnTo>
                  <a:pt x="8809" y="7057"/>
                </a:lnTo>
                <a:lnTo>
                  <a:pt x="8712" y="6960"/>
                </a:lnTo>
                <a:lnTo>
                  <a:pt x="8663" y="6911"/>
                </a:lnTo>
                <a:lnTo>
                  <a:pt x="8615" y="6862"/>
                </a:lnTo>
                <a:lnTo>
                  <a:pt x="8542" y="6838"/>
                </a:lnTo>
                <a:close/>
                <a:moveTo>
                  <a:pt x="16255" y="7495"/>
                </a:moveTo>
                <a:lnTo>
                  <a:pt x="16206" y="7544"/>
                </a:lnTo>
                <a:lnTo>
                  <a:pt x="16158" y="7592"/>
                </a:lnTo>
                <a:lnTo>
                  <a:pt x="16158" y="7714"/>
                </a:lnTo>
                <a:lnTo>
                  <a:pt x="16158" y="7836"/>
                </a:lnTo>
                <a:lnTo>
                  <a:pt x="16206" y="7982"/>
                </a:lnTo>
                <a:lnTo>
                  <a:pt x="16231" y="8030"/>
                </a:lnTo>
                <a:lnTo>
                  <a:pt x="16279" y="8079"/>
                </a:lnTo>
                <a:lnTo>
                  <a:pt x="16304" y="8103"/>
                </a:lnTo>
                <a:lnTo>
                  <a:pt x="16377" y="8128"/>
                </a:lnTo>
                <a:lnTo>
                  <a:pt x="16474" y="8128"/>
                </a:lnTo>
                <a:lnTo>
                  <a:pt x="16523" y="8103"/>
                </a:lnTo>
                <a:lnTo>
                  <a:pt x="16547" y="8055"/>
                </a:lnTo>
                <a:lnTo>
                  <a:pt x="16571" y="8006"/>
                </a:lnTo>
                <a:lnTo>
                  <a:pt x="16571" y="7957"/>
                </a:lnTo>
                <a:lnTo>
                  <a:pt x="16547" y="7836"/>
                </a:lnTo>
                <a:lnTo>
                  <a:pt x="16523" y="7738"/>
                </a:lnTo>
                <a:lnTo>
                  <a:pt x="16474" y="7641"/>
                </a:lnTo>
                <a:lnTo>
                  <a:pt x="16401" y="7544"/>
                </a:lnTo>
                <a:lnTo>
                  <a:pt x="16328" y="7495"/>
                </a:lnTo>
                <a:close/>
                <a:moveTo>
                  <a:pt x="2897" y="7836"/>
                </a:moveTo>
                <a:lnTo>
                  <a:pt x="2799" y="7860"/>
                </a:lnTo>
                <a:lnTo>
                  <a:pt x="2702" y="7909"/>
                </a:lnTo>
                <a:lnTo>
                  <a:pt x="2629" y="7982"/>
                </a:lnTo>
                <a:lnTo>
                  <a:pt x="2556" y="8079"/>
                </a:lnTo>
                <a:lnTo>
                  <a:pt x="2507" y="8201"/>
                </a:lnTo>
                <a:lnTo>
                  <a:pt x="2507" y="8347"/>
                </a:lnTo>
                <a:lnTo>
                  <a:pt x="2507" y="8468"/>
                </a:lnTo>
                <a:lnTo>
                  <a:pt x="2556" y="8517"/>
                </a:lnTo>
                <a:lnTo>
                  <a:pt x="2580" y="8566"/>
                </a:lnTo>
                <a:lnTo>
                  <a:pt x="2678" y="8614"/>
                </a:lnTo>
                <a:lnTo>
                  <a:pt x="2799" y="8614"/>
                </a:lnTo>
                <a:lnTo>
                  <a:pt x="2848" y="8590"/>
                </a:lnTo>
                <a:lnTo>
                  <a:pt x="2897" y="8566"/>
                </a:lnTo>
                <a:lnTo>
                  <a:pt x="2970" y="8493"/>
                </a:lnTo>
                <a:lnTo>
                  <a:pt x="3018" y="8420"/>
                </a:lnTo>
                <a:lnTo>
                  <a:pt x="3116" y="8274"/>
                </a:lnTo>
                <a:lnTo>
                  <a:pt x="3140" y="8152"/>
                </a:lnTo>
                <a:lnTo>
                  <a:pt x="3140" y="8055"/>
                </a:lnTo>
                <a:lnTo>
                  <a:pt x="3091" y="7957"/>
                </a:lnTo>
                <a:lnTo>
                  <a:pt x="3018" y="7884"/>
                </a:lnTo>
                <a:lnTo>
                  <a:pt x="2897" y="7836"/>
                </a:lnTo>
                <a:close/>
                <a:moveTo>
                  <a:pt x="8955" y="8152"/>
                </a:moveTo>
                <a:lnTo>
                  <a:pt x="8882" y="8201"/>
                </a:lnTo>
                <a:lnTo>
                  <a:pt x="8858" y="8274"/>
                </a:lnTo>
                <a:lnTo>
                  <a:pt x="8858" y="8371"/>
                </a:lnTo>
                <a:lnTo>
                  <a:pt x="8858" y="8468"/>
                </a:lnTo>
                <a:lnTo>
                  <a:pt x="8907" y="8639"/>
                </a:lnTo>
                <a:lnTo>
                  <a:pt x="8955" y="8760"/>
                </a:lnTo>
                <a:lnTo>
                  <a:pt x="8980" y="8858"/>
                </a:lnTo>
                <a:lnTo>
                  <a:pt x="9053" y="8955"/>
                </a:lnTo>
                <a:lnTo>
                  <a:pt x="9101" y="9004"/>
                </a:lnTo>
                <a:lnTo>
                  <a:pt x="9150" y="9028"/>
                </a:lnTo>
                <a:lnTo>
                  <a:pt x="9296" y="9028"/>
                </a:lnTo>
                <a:lnTo>
                  <a:pt x="9369" y="8979"/>
                </a:lnTo>
                <a:lnTo>
                  <a:pt x="9393" y="8931"/>
                </a:lnTo>
                <a:lnTo>
                  <a:pt x="9418" y="8858"/>
                </a:lnTo>
                <a:lnTo>
                  <a:pt x="9418" y="8785"/>
                </a:lnTo>
                <a:lnTo>
                  <a:pt x="9393" y="8639"/>
                </a:lnTo>
                <a:lnTo>
                  <a:pt x="9369" y="8614"/>
                </a:lnTo>
                <a:lnTo>
                  <a:pt x="9345" y="8517"/>
                </a:lnTo>
                <a:lnTo>
                  <a:pt x="9247" y="8322"/>
                </a:lnTo>
                <a:lnTo>
                  <a:pt x="9199" y="8225"/>
                </a:lnTo>
                <a:lnTo>
                  <a:pt x="9101" y="8176"/>
                </a:lnTo>
                <a:lnTo>
                  <a:pt x="9028" y="8152"/>
                </a:lnTo>
                <a:close/>
                <a:moveTo>
                  <a:pt x="16352" y="8541"/>
                </a:moveTo>
                <a:lnTo>
                  <a:pt x="16279" y="8566"/>
                </a:lnTo>
                <a:lnTo>
                  <a:pt x="16231" y="8614"/>
                </a:lnTo>
                <a:lnTo>
                  <a:pt x="16206" y="8663"/>
                </a:lnTo>
                <a:lnTo>
                  <a:pt x="16182" y="8736"/>
                </a:lnTo>
                <a:lnTo>
                  <a:pt x="16182" y="8858"/>
                </a:lnTo>
                <a:lnTo>
                  <a:pt x="16206" y="8979"/>
                </a:lnTo>
                <a:lnTo>
                  <a:pt x="16231" y="9174"/>
                </a:lnTo>
                <a:lnTo>
                  <a:pt x="16255" y="9296"/>
                </a:lnTo>
                <a:lnTo>
                  <a:pt x="16304" y="9369"/>
                </a:lnTo>
                <a:lnTo>
                  <a:pt x="16401" y="9417"/>
                </a:lnTo>
                <a:lnTo>
                  <a:pt x="16498" y="9417"/>
                </a:lnTo>
                <a:lnTo>
                  <a:pt x="16596" y="9393"/>
                </a:lnTo>
                <a:lnTo>
                  <a:pt x="16669" y="9320"/>
                </a:lnTo>
                <a:lnTo>
                  <a:pt x="16693" y="9223"/>
                </a:lnTo>
                <a:lnTo>
                  <a:pt x="16693" y="9101"/>
                </a:lnTo>
                <a:lnTo>
                  <a:pt x="16644" y="8882"/>
                </a:lnTo>
                <a:lnTo>
                  <a:pt x="16596" y="8760"/>
                </a:lnTo>
                <a:lnTo>
                  <a:pt x="16547" y="8639"/>
                </a:lnTo>
                <a:lnTo>
                  <a:pt x="16523" y="8590"/>
                </a:lnTo>
                <a:lnTo>
                  <a:pt x="16474" y="8541"/>
                </a:lnTo>
                <a:close/>
                <a:moveTo>
                  <a:pt x="2434" y="9077"/>
                </a:moveTo>
                <a:lnTo>
                  <a:pt x="2337" y="9101"/>
                </a:lnTo>
                <a:lnTo>
                  <a:pt x="2264" y="9125"/>
                </a:lnTo>
                <a:lnTo>
                  <a:pt x="2191" y="9198"/>
                </a:lnTo>
                <a:lnTo>
                  <a:pt x="2142" y="9271"/>
                </a:lnTo>
                <a:lnTo>
                  <a:pt x="2118" y="9369"/>
                </a:lnTo>
                <a:lnTo>
                  <a:pt x="2094" y="9515"/>
                </a:lnTo>
                <a:lnTo>
                  <a:pt x="2094" y="9612"/>
                </a:lnTo>
                <a:lnTo>
                  <a:pt x="2094" y="9685"/>
                </a:lnTo>
                <a:lnTo>
                  <a:pt x="2118" y="9782"/>
                </a:lnTo>
                <a:lnTo>
                  <a:pt x="2191" y="9831"/>
                </a:lnTo>
                <a:lnTo>
                  <a:pt x="2240" y="9879"/>
                </a:lnTo>
                <a:lnTo>
                  <a:pt x="2337" y="9904"/>
                </a:lnTo>
                <a:lnTo>
                  <a:pt x="2410" y="9879"/>
                </a:lnTo>
                <a:lnTo>
                  <a:pt x="2483" y="9831"/>
                </a:lnTo>
                <a:lnTo>
                  <a:pt x="2556" y="9733"/>
                </a:lnTo>
                <a:lnTo>
                  <a:pt x="2580" y="9612"/>
                </a:lnTo>
                <a:lnTo>
                  <a:pt x="2653" y="9417"/>
                </a:lnTo>
                <a:lnTo>
                  <a:pt x="2653" y="9320"/>
                </a:lnTo>
                <a:lnTo>
                  <a:pt x="2653" y="9247"/>
                </a:lnTo>
                <a:lnTo>
                  <a:pt x="2605" y="9174"/>
                </a:lnTo>
                <a:lnTo>
                  <a:pt x="2532" y="9125"/>
                </a:lnTo>
                <a:lnTo>
                  <a:pt x="2434" y="9077"/>
                </a:lnTo>
                <a:close/>
                <a:moveTo>
                  <a:pt x="9272" y="9296"/>
                </a:moveTo>
                <a:lnTo>
                  <a:pt x="9199" y="9344"/>
                </a:lnTo>
                <a:lnTo>
                  <a:pt x="9101" y="9417"/>
                </a:lnTo>
                <a:lnTo>
                  <a:pt x="9077" y="9539"/>
                </a:lnTo>
                <a:lnTo>
                  <a:pt x="9053" y="9661"/>
                </a:lnTo>
                <a:lnTo>
                  <a:pt x="9077" y="9782"/>
                </a:lnTo>
                <a:lnTo>
                  <a:pt x="9126" y="9904"/>
                </a:lnTo>
                <a:lnTo>
                  <a:pt x="9174" y="10001"/>
                </a:lnTo>
                <a:lnTo>
                  <a:pt x="9247" y="10123"/>
                </a:lnTo>
                <a:lnTo>
                  <a:pt x="9320" y="10196"/>
                </a:lnTo>
                <a:lnTo>
                  <a:pt x="9393" y="10220"/>
                </a:lnTo>
                <a:lnTo>
                  <a:pt x="9442" y="10220"/>
                </a:lnTo>
                <a:lnTo>
                  <a:pt x="9564" y="10196"/>
                </a:lnTo>
                <a:lnTo>
                  <a:pt x="9612" y="10147"/>
                </a:lnTo>
                <a:lnTo>
                  <a:pt x="9661" y="10123"/>
                </a:lnTo>
                <a:lnTo>
                  <a:pt x="9685" y="10050"/>
                </a:lnTo>
                <a:lnTo>
                  <a:pt x="9685" y="10001"/>
                </a:lnTo>
                <a:lnTo>
                  <a:pt x="9685" y="9904"/>
                </a:lnTo>
                <a:lnTo>
                  <a:pt x="9637" y="9806"/>
                </a:lnTo>
                <a:lnTo>
                  <a:pt x="9539" y="9636"/>
                </a:lnTo>
                <a:lnTo>
                  <a:pt x="9515" y="9515"/>
                </a:lnTo>
                <a:lnTo>
                  <a:pt x="9442" y="9393"/>
                </a:lnTo>
                <a:lnTo>
                  <a:pt x="9393" y="9344"/>
                </a:lnTo>
                <a:lnTo>
                  <a:pt x="9345" y="9320"/>
                </a:lnTo>
                <a:lnTo>
                  <a:pt x="9272" y="9296"/>
                </a:lnTo>
                <a:close/>
                <a:moveTo>
                  <a:pt x="16231" y="9855"/>
                </a:moveTo>
                <a:lnTo>
                  <a:pt x="16231" y="9879"/>
                </a:lnTo>
                <a:lnTo>
                  <a:pt x="16182" y="9904"/>
                </a:lnTo>
                <a:lnTo>
                  <a:pt x="16133" y="9952"/>
                </a:lnTo>
                <a:lnTo>
                  <a:pt x="16060" y="10098"/>
                </a:lnTo>
                <a:lnTo>
                  <a:pt x="16012" y="10293"/>
                </a:lnTo>
                <a:lnTo>
                  <a:pt x="16012" y="10390"/>
                </a:lnTo>
                <a:lnTo>
                  <a:pt x="16012" y="10463"/>
                </a:lnTo>
                <a:lnTo>
                  <a:pt x="16085" y="10561"/>
                </a:lnTo>
                <a:lnTo>
                  <a:pt x="16182" y="10634"/>
                </a:lnTo>
                <a:lnTo>
                  <a:pt x="16304" y="10634"/>
                </a:lnTo>
                <a:lnTo>
                  <a:pt x="16352" y="10609"/>
                </a:lnTo>
                <a:lnTo>
                  <a:pt x="16401" y="10561"/>
                </a:lnTo>
                <a:lnTo>
                  <a:pt x="16450" y="10488"/>
                </a:lnTo>
                <a:lnTo>
                  <a:pt x="16474" y="10415"/>
                </a:lnTo>
                <a:lnTo>
                  <a:pt x="16498" y="10244"/>
                </a:lnTo>
                <a:lnTo>
                  <a:pt x="16498" y="10147"/>
                </a:lnTo>
                <a:lnTo>
                  <a:pt x="16498" y="10050"/>
                </a:lnTo>
                <a:lnTo>
                  <a:pt x="16474" y="9952"/>
                </a:lnTo>
                <a:lnTo>
                  <a:pt x="16425" y="9879"/>
                </a:lnTo>
                <a:lnTo>
                  <a:pt x="16328" y="9855"/>
                </a:lnTo>
                <a:close/>
                <a:moveTo>
                  <a:pt x="2167" y="10244"/>
                </a:moveTo>
                <a:lnTo>
                  <a:pt x="2045" y="10269"/>
                </a:lnTo>
                <a:lnTo>
                  <a:pt x="1972" y="10317"/>
                </a:lnTo>
                <a:lnTo>
                  <a:pt x="1875" y="10463"/>
                </a:lnTo>
                <a:lnTo>
                  <a:pt x="1826" y="10634"/>
                </a:lnTo>
                <a:lnTo>
                  <a:pt x="1802" y="10804"/>
                </a:lnTo>
                <a:lnTo>
                  <a:pt x="1850" y="10926"/>
                </a:lnTo>
                <a:lnTo>
                  <a:pt x="1923" y="11023"/>
                </a:lnTo>
                <a:lnTo>
                  <a:pt x="1948" y="11072"/>
                </a:lnTo>
                <a:lnTo>
                  <a:pt x="2021" y="11096"/>
                </a:lnTo>
                <a:lnTo>
                  <a:pt x="2118" y="11096"/>
                </a:lnTo>
                <a:lnTo>
                  <a:pt x="2191" y="11072"/>
                </a:lnTo>
                <a:lnTo>
                  <a:pt x="2215" y="11023"/>
                </a:lnTo>
                <a:lnTo>
                  <a:pt x="2288" y="10950"/>
                </a:lnTo>
                <a:lnTo>
                  <a:pt x="2313" y="10877"/>
                </a:lnTo>
                <a:lnTo>
                  <a:pt x="2337" y="10780"/>
                </a:lnTo>
                <a:lnTo>
                  <a:pt x="2337" y="10755"/>
                </a:lnTo>
                <a:lnTo>
                  <a:pt x="2337" y="10731"/>
                </a:lnTo>
                <a:lnTo>
                  <a:pt x="2386" y="10658"/>
                </a:lnTo>
                <a:lnTo>
                  <a:pt x="2410" y="10561"/>
                </a:lnTo>
                <a:lnTo>
                  <a:pt x="2434" y="10488"/>
                </a:lnTo>
                <a:lnTo>
                  <a:pt x="2410" y="10390"/>
                </a:lnTo>
                <a:lnTo>
                  <a:pt x="2337" y="10317"/>
                </a:lnTo>
                <a:lnTo>
                  <a:pt x="2264" y="10269"/>
                </a:lnTo>
                <a:lnTo>
                  <a:pt x="2167" y="10244"/>
                </a:lnTo>
                <a:close/>
                <a:moveTo>
                  <a:pt x="9661" y="10512"/>
                </a:moveTo>
                <a:lnTo>
                  <a:pt x="9612" y="10536"/>
                </a:lnTo>
                <a:lnTo>
                  <a:pt x="9539" y="10609"/>
                </a:lnTo>
                <a:lnTo>
                  <a:pt x="9491" y="10658"/>
                </a:lnTo>
                <a:lnTo>
                  <a:pt x="9491" y="10731"/>
                </a:lnTo>
                <a:lnTo>
                  <a:pt x="9491" y="10877"/>
                </a:lnTo>
                <a:lnTo>
                  <a:pt x="9539" y="11023"/>
                </a:lnTo>
                <a:lnTo>
                  <a:pt x="9588" y="11169"/>
                </a:lnTo>
                <a:lnTo>
                  <a:pt x="9637" y="11242"/>
                </a:lnTo>
                <a:lnTo>
                  <a:pt x="9710" y="11315"/>
                </a:lnTo>
                <a:lnTo>
                  <a:pt x="9783" y="11339"/>
                </a:lnTo>
                <a:lnTo>
                  <a:pt x="9880" y="11339"/>
                </a:lnTo>
                <a:lnTo>
                  <a:pt x="9977" y="11291"/>
                </a:lnTo>
                <a:lnTo>
                  <a:pt x="10026" y="11218"/>
                </a:lnTo>
                <a:lnTo>
                  <a:pt x="10075" y="11120"/>
                </a:lnTo>
                <a:lnTo>
                  <a:pt x="10050" y="11023"/>
                </a:lnTo>
                <a:lnTo>
                  <a:pt x="10002" y="10877"/>
                </a:lnTo>
                <a:lnTo>
                  <a:pt x="9929" y="10731"/>
                </a:lnTo>
                <a:lnTo>
                  <a:pt x="9831" y="10609"/>
                </a:lnTo>
                <a:lnTo>
                  <a:pt x="9783" y="10561"/>
                </a:lnTo>
                <a:lnTo>
                  <a:pt x="9710" y="10536"/>
                </a:lnTo>
                <a:lnTo>
                  <a:pt x="9661" y="10512"/>
                </a:lnTo>
                <a:close/>
                <a:moveTo>
                  <a:pt x="15987" y="10999"/>
                </a:moveTo>
                <a:lnTo>
                  <a:pt x="15890" y="11047"/>
                </a:lnTo>
                <a:lnTo>
                  <a:pt x="15817" y="11120"/>
                </a:lnTo>
                <a:lnTo>
                  <a:pt x="15720" y="11291"/>
                </a:lnTo>
                <a:lnTo>
                  <a:pt x="15598" y="11461"/>
                </a:lnTo>
                <a:lnTo>
                  <a:pt x="15525" y="11631"/>
                </a:lnTo>
                <a:lnTo>
                  <a:pt x="15525" y="11729"/>
                </a:lnTo>
                <a:lnTo>
                  <a:pt x="15549" y="11802"/>
                </a:lnTo>
                <a:lnTo>
                  <a:pt x="15598" y="11850"/>
                </a:lnTo>
                <a:lnTo>
                  <a:pt x="15647" y="11899"/>
                </a:lnTo>
                <a:lnTo>
                  <a:pt x="15720" y="11948"/>
                </a:lnTo>
                <a:lnTo>
                  <a:pt x="15793" y="11948"/>
                </a:lnTo>
                <a:lnTo>
                  <a:pt x="15866" y="11923"/>
                </a:lnTo>
                <a:lnTo>
                  <a:pt x="15939" y="11875"/>
                </a:lnTo>
                <a:lnTo>
                  <a:pt x="16036" y="11704"/>
                </a:lnTo>
                <a:lnTo>
                  <a:pt x="16109" y="11510"/>
                </a:lnTo>
                <a:lnTo>
                  <a:pt x="16182" y="11315"/>
                </a:lnTo>
                <a:lnTo>
                  <a:pt x="16206" y="11218"/>
                </a:lnTo>
                <a:lnTo>
                  <a:pt x="16206" y="11120"/>
                </a:lnTo>
                <a:lnTo>
                  <a:pt x="16182" y="11047"/>
                </a:lnTo>
                <a:lnTo>
                  <a:pt x="16133" y="11023"/>
                </a:lnTo>
                <a:lnTo>
                  <a:pt x="16060" y="10999"/>
                </a:lnTo>
                <a:close/>
                <a:moveTo>
                  <a:pt x="1996" y="11437"/>
                </a:moveTo>
                <a:lnTo>
                  <a:pt x="1948" y="11461"/>
                </a:lnTo>
                <a:lnTo>
                  <a:pt x="1875" y="11485"/>
                </a:lnTo>
                <a:lnTo>
                  <a:pt x="1826" y="11558"/>
                </a:lnTo>
                <a:lnTo>
                  <a:pt x="1802" y="11607"/>
                </a:lnTo>
                <a:lnTo>
                  <a:pt x="1777" y="11680"/>
                </a:lnTo>
                <a:lnTo>
                  <a:pt x="1777" y="11826"/>
                </a:lnTo>
                <a:lnTo>
                  <a:pt x="1777" y="11899"/>
                </a:lnTo>
                <a:lnTo>
                  <a:pt x="1802" y="12021"/>
                </a:lnTo>
                <a:lnTo>
                  <a:pt x="1850" y="12094"/>
                </a:lnTo>
                <a:lnTo>
                  <a:pt x="1899" y="12142"/>
                </a:lnTo>
                <a:lnTo>
                  <a:pt x="1972" y="12167"/>
                </a:lnTo>
                <a:lnTo>
                  <a:pt x="2069" y="12167"/>
                </a:lnTo>
                <a:lnTo>
                  <a:pt x="2118" y="12142"/>
                </a:lnTo>
                <a:lnTo>
                  <a:pt x="2191" y="12094"/>
                </a:lnTo>
                <a:lnTo>
                  <a:pt x="2215" y="12021"/>
                </a:lnTo>
                <a:lnTo>
                  <a:pt x="2264" y="11875"/>
                </a:lnTo>
                <a:lnTo>
                  <a:pt x="2288" y="11753"/>
                </a:lnTo>
                <a:lnTo>
                  <a:pt x="2288" y="11680"/>
                </a:lnTo>
                <a:lnTo>
                  <a:pt x="2288" y="11607"/>
                </a:lnTo>
                <a:lnTo>
                  <a:pt x="2264" y="11534"/>
                </a:lnTo>
                <a:lnTo>
                  <a:pt x="2215" y="11485"/>
                </a:lnTo>
                <a:lnTo>
                  <a:pt x="2142" y="11437"/>
                </a:lnTo>
                <a:close/>
                <a:moveTo>
                  <a:pt x="10221" y="11753"/>
                </a:moveTo>
                <a:lnTo>
                  <a:pt x="10123" y="11802"/>
                </a:lnTo>
                <a:lnTo>
                  <a:pt x="10075" y="11875"/>
                </a:lnTo>
                <a:lnTo>
                  <a:pt x="10075" y="11996"/>
                </a:lnTo>
                <a:lnTo>
                  <a:pt x="10123" y="12094"/>
                </a:lnTo>
                <a:lnTo>
                  <a:pt x="10172" y="12191"/>
                </a:lnTo>
                <a:lnTo>
                  <a:pt x="10342" y="12337"/>
                </a:lnTo>
                <a:lnTo>
                  <a:pt x="10440" y="12410"/>
                </a:lnTo>
                <a:lnTo>
                  <a:pt x="10561" y="12483"/>
                </a:lnTo>
                <a:lnTo>
                  <a:pt x="10683" y="12532"/>
                </a:lnTo>
                <a:lnTo>
                  <a:pt x="10829" y="12532"/>
                </a:lnTo>
                <a:lnTo>
                  <a:pt x="10926" y="12507"/>
                </a:lnTo>
                <a:lnTo>
                  <a:pt x="10999" y="12459"/>
                </a:lnTo>
                <a:lnTo>
                  <a:pt x="11048" y="12386"/>
                </a:lnTo>
                <a:lnTo>
                  <a:pt x="11072" y="12313"/>
                </a:lnTo>
                <a:lnTo>
                  <a:pt x="11072" y="12240"/>
                </a:lnTo>
                <a:lnTo>
                  <a:pt x="11048" y="12167"/>
                </a:lnTo>
                <a:lnTo>
                  <a:pt x="10975" y="12094"/>
                </a:lnTo>
                <a:lnTo>
                  <a:pt x="10902" y="12045"/>
                </a:lnTo>
                <a:lnTo>
                  <a:pt x="10756" y="12021"/>
                </a:lnTo>
                <a:lnTo>
                  <a:pt x="10634" y="11948"/>
                </a:lnTo>
                <a:lnTo>
                  <a:pt x="10488" y="11826"/>
                </a:lnTo>
                <a:lnTo>
                  <a:pt x="10415" y="11777"/>
                </a:lnTo>
                <a:lnTo>
                  <a:pt x="10318" y="11753"/>
                </a:lnTo>
                <a:close/>
                <a:moveTo>
                  <a:pt x="15306" y="11996"/>
                </a:moveTo>
                <a:lnTo>
                  <a:pt x="15257" y="12045"/>
                </a:lnTo>
                <a:lnTo>
                  <a:pt x="15136" y="12167"/>
                </a:lnTo>
                <a:lnTo>
                  <a:pt x="15014" y="12288"/>
                </a:lnTo>
                <a:lnTo>
                  <a:pt x="14868" y="12386"/>
                </a:lnTo>
                <a:lnTo>
                  <a:pt x="14795" y="12434"/>
                </a:lnTo>
                <a:lnTo>
                  <a:pt x="14722" y="12483"/>
                </a:lnTo>
                <a:lnTo>
                  <a:pt x="14698" y="12532"/>
                </a:lnTo>
                <a:lnTo>
                  <a:pt x="14698" y="12605"/>
                </a:lnTo>
                <a:lnTo>
                  <a:pt x="14722" y="12653"/>
                </a:lnTo>
                <a:lnTo>
                  <a:pt x="14746" y="12678"/>
                </a:lnTo>
                <a:lnTo>
                  <a:pt x="14868" y="12726"/>
                </a:lnTo>
                <a:lnTo>
                  <a:pt x="14990" y="12726"/>
                </a:lnTo>
                <a:lnTo>
                  <a:pt x="15111" y="12702"/>
                </a:lnTo>
                <a:lnTo>
                  <a:pt x="15209" y="12629"/>
                </a:lnTo>
                <a:lnTo>
                  <a:pt x="15330" y="12556"/>
                </a:lnTo>
                <a:lnTo>
                  <a:pt x="15428" y="12483"/>
                </a:lnTo>
                <a:lnTo>
                  <a:pt x="15501" y="12386"/>
                </a:lnTo>
                <a:lnTo>
                  <a:pt x="15574" y="12288"/>
                </a:lnTo>
                <a:lnTo>
                  <a:pt x="15598" y="12215"/>
                </a:lnTo>
                <a:lnTo>
                  <a:pt x="15598" y="12142"/>
                </a:lnTo>
                <a:lnTo>
                  <a:pt x="15574" y="12094"/>
                </a:lnTo>
                <a:lnTo>
                  <a:pt x="15525" y="12045"/>
                </a:lnTo>
                <a:lnTo>
                  <a:pt x="15452" y="11996"/>
                </a:lnTo>
                <a:close/>
                <a:moveTo>
                  <a:pt x="14114" y="12605"/>
                </a:moveTo>
                <a:lnTo>
                  <a:pt x="14041" y="12629"/>
                </a:lnTo>
                <a:lnTo>
                  <a:pt x="13968" y="12678"/>
                </a:lnTo>
                <a:lnTo>
                  <a:pt x="13895" y="12726"/>
                </a:lnTo>
                <a:lnTo>
                  <a:pt x="13797" y="12751"/>
                </a:lnTo>
                <a:lnTo>
                  <a:pt x="13700" y="12751"/>
                </a:lnTo>
                <a:lnTo>
                  <a:pt x="13578" y="12775"/>
                </a:lnTo>
                <a:lnTo>
                  <a:pt x="13481" y="12848"/>
                </a:lnTo>
                <a:lnTo>
                  <a:pt x="13432" y="12872"/>
                </a:lnTo>
                <a:lnTo>
                  <a:pt x="13408" y="12921"/>
                </a:lnTo>
                <a:lnTo>
                  <a:pt x="13408" y="12970"/>
                </a:lnTo>
                <a:lnTo>
                  <a:pt x="13432" y="13018"/>
                </a:lnTo>
                <a:lnTo>
                  <a:pt x="13457" y="13091"/>
                </a:lnTo>
                <a:lnTo>
                  <a:pt x="13505" y="13116"/>
                </a:lnTo>
                <a:lnTo>
                  <a:pt x="13603" y="13164"/>
                </a:lnTo>
                <a:lnTo>
                  <a:pt x="13724" y="13189"/>
                </a:lnTo>
                <a:lnTo>
                  <a:pt x="13870" y="13189"/>
                </a:lnTo>
                <a:lnTo>
                  <a:pt x="14016" y="13164"/>
                </a:lnTo>
                <a:lnTo>
                  <a:pt x="14162" y="13091"/>
                </a:lnTo>
                <a:lnTo>
                  <a:pt x="14284" y="12994"/>
                </a:lnTo>
                <a:lnTo>
                  <a:pt x="14333" y="12945"/>
                </a:lnTo>
                <a:lnTo>
                  <a:pt x="14357" y="12872"/>
                </a:lnTo>
                <a:lnTo>
                  <a:pt x="14357" y="12799"/>
                </a:lnTo>
                <a:lnTo>
                  <a:pt x="14357" y="12726"/>
                </a:lnTo>
                <a:lnTo>
                  <a:pt x="14333" y="12678"/>
                </a:lnTo>
                <a:lnTo>
                  <a:pt x="14284" y="12653"/>
                </a:lnTo>
                <a:lnTo>
                  <a:pt x="14235" y="12605"/>
                </a:lnTo>
                <a:close/>
                <a:moveTo>
                  <a:pt x="6668" y="512"/>
                </a:moveTo>
                <a:lnTo>
                  <a:pt x="6887" y="755"/>
                </a:lnTo>
                <a:lnTo>
                  <a:pt x="7130" y="950"/>
                </a:lnTo>
                <a:lnTo>
                  <a:pt x="7398" y="1120"/>
                </a:lnTo>
                <a:lnTo>
                  <a:pt x="7666" y="1290"/>
                </a:lnTo>
                <a:lnTo>
                  <a:pt x="8250" y="1558"/>
                </a:lnTo>
                <a:lnTo>
                  <a:pt x="8834" y="1801"/>
                </a:lnTo>
                <a:lnTo>
                  <a:pt x="9320" y="2020"/>
                </a:lnTo>
                <a:lnTo>
                  <a:pt x="9807" y="2215"/>
                </a:lnTo>
                <a:lnTo>
                  <a:pt x="10780" y="2604"/>
                </a:lnTo>
                <a:lnTo>
                  <a:pt x="11194" y="2799"/>
                </a:lnTo>
                <a:lnTo>
                  <a:pt x="11559" y="3018"/>
                </a:lnTo>
                <a:lnTo>
                  <a:pt x="11729" y="3115"/>
                </a:lnTo>
                <a:lnTo>
                  <a:pt x="11924" y="3188"/>
                </a:lnTo>
                <a:lnTo>
                  <a:pt x="12094" y="3261"/>
                </a:lnTo>
                <a:lnTo>
                  <a:pt x="12240" y="3358"/>
                </a:lnTo>
                <a:lnTo>
                  <a:pt x="12264" y="3407"/>
                </a:lnTo>
                <a:lnTo>
                  <a:pt x="12313" y="3456"/>
                </a:lnTo>
                <a:lnTo>
                  <a:pt x="12410" y="3480"/>
                </a:lnTo>
                <a:lnTo>
                  <a:pt x="12435" y="3942"/>
                </a:lnTo>
                <a:lnTo>
                  <a:pt x="11851" y="3650"/>
                </a:lnTo>
                <a:lnTo>
                  <a:pt x="11389" y="3407"/>
                </a:lnTo>
                <a:lnTo>
                  <a:pt x="11170" y="3310"/>
                </a:lnTo>
                <a:lnTo>
                  <a:pt x="10926" y="3237"/>
                </a:lnTo>
                <a:lnTo>
                  <a:pt x="10878" y="3237"/>
                </a:lnTo>
                <a:lnTo>
                  <a:pt x="10853" y="3261"/>
                </a:lnTo>
                <a:lnTo>
                  <a:pt x="10853" y="3285"/>
                </a:lnTo>
                <a:lnTo>
                  <a:pt x="10853" y="3310"/>
                </a:lnTo>
                <a:lnTo>
                  <a:pt x="11024" y="3480"/>
                </a:lnTo>
                <a:lnTo>
                  <a:pt x="11218" y="3626"/>
                </a:lnTo>
                <a:lnTo>
                  <a:pt x="11608" y="3869"/>
                </a:lnTo>
                <a:lnTo>
                  <a:pt x="12045" y="4113"/>
                </a:lnTo>
                <a:lnTo>
                  <a:pt x="12459" y="4307"/>
                </a:lnTo>
                <a:lnTo>
                  <a:pt x="12483" y="4818"/>
                </a:lnTo>
                <a:lnTo>
                  <a:pt x="12337" y="4770"/>
                </a:lnTo>
                <a:lnTo>
                  <a:pt x="12216" y="4721"/>
                </a:lnTo>
                <a:lnTo>
                  <a:pt x="12021" y="4672"/>
                </a:lnTo>
                <a:lnTo>
                  <a:pt x="11729" y="4526"/>
                </a:lnTo>
                <a:lnTo>
                  <a:pt x="11413" y="4380"/>
                </a:lnTo>
                <a:lnTo>
                  <a:pt x="11218" y="4259"/>
                </a:lnTo>
                <a:lnTo>
                  <a:pt x="11121" y="4234"/>
                </a:lnTo>
                <a:lnTo>
                  <a:pt x="11024" y="4210"/>
                </a:lnTo>
                <a:lnTo>
                  <a:pt x="10975" y="4210"/>
                </a:lnTo>
                <a:lnTo>
                  <a:pt x="10951" y="4259"/>
                </a:lnTo>
                <a:lnTo>
                  <a:pt x="10951" y="4283"/>
                </a:lnTo>
                <a:lnTo>
                  <a:pt x="10951" y="4332"/>
                </a:lnTo>
                <a:lnTo>
                  <a:pt x="11024" y="4429"/>
                </a:lnTo>
                <a:lnTo>
                  <a:pt x="11121" y="4526"/>
                </a:lnTo>
                <a:lnTo>
                  <a:pt x="11218" y="4599"/>
                </a:lnTo>
                <a:lnTo>
                  <a:pt x="11340" y="4672"/>
                </a:lnTo>
                <a:lnTo>
                  <a:pt x="11608" y="4818"/>
                </a:lnTo>
                <a:lnTo>
                  <a:pt x="11826" y="4916"/>
                </a:lnTo>
                <a:lnTo>
                  <a:pt x="12143" y="5037"/>
                </a:lnTo>
                <a:lnTo>
                  <a:pt x="12313" y="5086"/>
                </a:lnTo>
                <a:lnTo>
                  <a:pt x="12410" y="5086"/>
                </a:lnTo>
                <a:lnTo>
                  <a:pt x="12483" y="5062"/>
                </a:lnTo>
                <a:lnTo>
                  <a:pt x="12483" y="5743"/>
                </a:lnTo>
                <a:lnTo>
                  <a:pt x="12289" y="5621"/>
                </a:lnTo>
                <a:lnTo>
                  <a:pt x="12094" y="5475"/>
                </a:lnTo>
                <a:lnTo>
                  <a:pt x="11608" y="5256"/>
                </a:lnTo>
                <a:lnTo>
                  <a:pt x="11194" y="5110"/>
                </a:lnTo>
                <a:lnTo>
                  <a:pt x="11024" y="5062"/>
                </a:lnTo>
                <a:lnTo>
                  <a:pt x="10926" y="5062"/>
                </a:lnTo>
                <a:lnTo>
                  <a:pt x="10902" y="5086"/>
                </a:lnTo>
                <a:lnTo>
                  <a:pt x="10878" y="5110"/>
                </a:lnTo>
                <a:lnTo>
                  <a:pt x="10951" y="5232"/>
                </a:lnTo>
                <a:lnTo>
                  <a:pt x="11024" y="5305"/>
                </a:lnTo>
                <a:lnTo>
                  <a:pt x="11121" y="5378"/>
                </a:lnTo>
                <a:lnTo>
                  <a:pt x="11267" y="5451"/>
                </a:lnTo>
                <a:lnTo>
                  <a:pt x="11535" y="5548"/>
                </a:lnTo>
                <a:lnTo>
                  <a:pt x="11754" y="5646"/>
                </a:lnTo>
                <a:lnTo>
                  <a:pt x="12094" y="5792"/>
                </a:lnTo>
                <a:lnTo>
                  <a:pt x="12240" y="5889"/>
                </a:lnTo>
                <a:lnTo>
                  <a:pt x="12386" y="6011"/>
                </a:lnTo>
                <a:lnTo>
                  <a:pt x="12483" y="6108"/>
                </a:lnTo>
                <a:lnTo>
                  <a:pt x="12483" y="6254"/>
                </a:lnTo>
                <a:lnTo>
                  <a:pt x="12337" y="6157"/>
                </a:lnTo>
                <a:lnTo>
                  <a:pt x="12191" y="6084"/>
                </a:lnTo>
                <a:lnTo>
                  <a:pt x="11899" y="5938"/>
                </a:lnTo>
                <a:lnTo>
                  <a:pt x="11705" y="5816"/>
                </a:lnTo>
                <a:lnTo>
                  <a:pt x="11510" y="5743"/>
                </a:lnTo>
                <a:lnTo>
                  <a:pt x="11291" y="5670"/>
                </a:lnTo>
                <a:lnTo>
                  <a:pt x="11194" y="5670"/>
                </a:lnTo>
                <a:lnTo>
                  <a:pt x="11097" y="5694"/>
                </a:lnTo>
                <a:lnTo>
                  <a:pt x="11072" y="5694"/>
                </a:lnTo>
                <a:lnTo>
                  <a:pt x="11072" y="5719"/>
                </a:lnTo>
                <a:lnTo>
                  <a:pt x="11145" y="5816"/>
                </a:lnTo>
                <a:lnTo>
                  <a:pt x="11218" y="5889"/>
                </a:lnTo>
                <a:lnTo>
                  <a:pt x="11413" y="6035"/>
                </a:lnTo>
                <a:lnTo>
                  <a:pt x="11826" y="6254"/>
                </a:lnTo>
                <a:lnTo>
                  <a:pt x="12143" y="6449"/>
                </a:lnTo>
                <a:lnTo>
                  <a:pt x="12289" y="6522"/>
                </a:lnTo>
                <a:lnTo>
                  <a:pt x="12459" y="6570"/>
                </a:lnTo>
                <a:lnTo>
                  <a:pt x="12459" y="6838"/>
                </a:lnTo>
                <a:lnTo>
                  <a:pt x="12459" y="6862"/>
                </a:lnTo>
                <a:lnTo>
                  <a:pt x="12337" y="6765"/>
                </a:lnTo>
                <a:lnTo>
                  <a:pt x="12216" y="6668"/>
                </a:lnTo>
                <a:lnTo>
                  <a:pt x="12094" y="6619"/>
                </a:lnTo>
                <a:lnTo>
                  <a:pt x="11924" y="6546"/>
                </a:lnTo>
                <a:lnTo>
                  <a:pt x="11729" y="6473"/>
                </a:lnTo>
                <a:lnTo>
                  <a:pt x="11486" y="6424"/>
                </a:lnTo>
                <a:lnTo>
                  <a:pt x="11267" y="6376"/>
                </a:lnTo>
                <a:lnTo>
                  <a:pt x="11072" y="6303"/>
                </a:lnTo>
                <a:lnTo>
                  <a:pt x="11048" y="6303"/>
                </a:lnTo>
                <a:lnTo>
                  <a:pt x="11048" y="6327"/>
                </a:lnTo>
                <a:lnTo>
                  <a:pt x="11145" y="6449"/>
                </a:lnTo>
                <a:lnTo>
                  <a:pt x="11267" y="6546"/>
                </a:lnTo>
                <a:lnTo>
                  <a:pt x="11389" y="6619"/>
                </a:lnTo>
                <a:lnTo>
                  <a:pt x="11535" y="6692"/>
                </a:lnTo>
                <a:lnTo>
                  <a:pt x="11948" y="6862"/>
                </a:lnTo>
                <a:lnTo>
                  <a:pt x="12143" y="6960"/>
                </a:lnTo>
                <a:lnTo>
                  <a:pt x="12216" y="7033"/>
                </a:lnTo>
                <a:lnTo>
                  <a:pt x="12289" y="7106"/>
                </a:lnTo>
                <a:lnTo>
                  <a:pt x="12362" y="7179"/>
                </a:lnTo>
                <a:lnTo>
                  <a:pt x="12459" y="7179"/>
                </a:lnTo>
                <a:lnTo>
                  <a:pt x="12459" y="7592"/>
                </a:lnTo>
                <a:lnTo>
                  <a:pt x="12264" y="7495"/>
                </a:lnTo>
                <a:lnTo>
                  <a:pt x="12070" y="7422"/>
                </a:lnTo>
                <a:lnTo>
                  <a:pt x="11802" y="7349"/>
                </a:lnTo>
                <a:lnTo>
                  <a:pt x="11389" y="7106"/>
                </a:lnTo>
                <a:lnTo>
                  <a:pt x="11121" y="7008"/>
                </a:lnTo>
                <a:lnTo>
                  <a:pt x="11024" y="6984"/>
                </a:lnTo>
                <a:lnTo>
                  <a:pt x="10999" y="6984"/>
                </a:lnTo>
                <a:lnTo>
                  <a:pt x="10975" y="7008"/>
                </a:lnTo>
                <a:lnTo>
                  <a:pt x="10975" y="7057"/>
                </a:lnTo>
                <a:lnTo>
                  <a:pt x="10975" y="7106"/>
                </a:lnTo>
                <a:lnTo>
                  <a:pt x="10999" y="7227"/>
                </a:lnTo>
                <a:lnTo>
                  <a:pt x="11097" y="7325"/>
                </a:lnTo>
                <a:lnTo>
                  <a:pt x="11194" y="7398"/>
                </a:lnTo>
                <a:lnTo>
                  <a:pt x="11437" y="7544"/>
                </a:lnTo>
                <a:lnTo>
                  <a:pt x="11632" y="7641"/>
                </a:lnTo>
                <a:lnTo>
                  <a:pt x="11997" y="7836"/>
                </a:lnTo>
                <a:lnTo>
                  <a:pt x="12240" y="7909"/>
                </a:lnTo>
                <a:lnTo>
                  <a:pt x="12362" y="7933"/>
                </a:lnTo>
                <a:lnTo>
                  <a:pt x="12459" y="7957"/>
                </a:lnTo>
                <a:lnTo>
                  <a:pt x="12459" y="8298"/>
                </a:lnTo>
                <a:lnTo>
                  <a:pt x="12216" y="8176"/>
                </a:lnTo>
                <a:lnTo>
                  <a:pt x="11972" y="8055"/>
                </a:lnTo>
                <a:lnTo>
                  <a:pt x="11754" y="7909"/>
                </a:lnTo>
                <a:lnTo>
                  <a:pt x="11535" y="7738"/>
                </a:lnTo>
                <a:lnTo>
                  <a:pt x="11413" y="7665"/>
                </a:lnTo>
                <a:lnTo>
                  <a:pt x="11291" y="7617"/>
                </a:lnTo>
                <a:lnTo>
                  <a:pt x="11170" y="7592"/>
                </a:lnTo>
                <a:lnTo>
                  <a:pt x="11048" y="7568"/>
                </a:lnTo>
                <a:lnTo>
                  <a:pt x="11048" y="7592"/>
                </a:lnTo>
                <a:lnTo>
                  <a:pt x="11024" y="7617"/>
                </a:lnTo>
                <a:lnTo>
                  <a:pt x="11072" y="7714"/>
                </a:lnTo>
                <a:lnTo>
                  <a:pt x="11145" y="7836"/>
                </a:lnTo>
                <a:lnTo>
                  <a:pt x="11243" y="7933"/>
                </a:lnTo>
                <a:lnTo>
                  <a:pt x="11364" y="8006"/>
                </a:lnTo>
                <a:lnTo>
                  <a:pt x="11583" y="8176"/>
                </a:lnTo>
                <a:lnTo>
                  <a:pt x="11802" y="8322"/>
                </a:lnTo>
                <a:lnTo>
                  <a:pt x="12118" y="8493"/>
                </a:lnTo>
                <a:lnTo>
                  <a:pt x="12289" y="8590"/>
                </a:lnTo>
                <a:lnTo>
                  <a:pt x="12459" y="8663"/>
                </a:lnTo>
                <a:lnTo>
                  <a:pt x="12483" y="9101"/>
                </a:lnTo>
                <a:lnTo>
                  <a:pt x="12435" y="9028"/>
                </a:lnTo>
                <a:lnTo>
                  <a:pt x="12386" y="8979"/>
                </a:lnTo>
                <a:lnTo>
                  <a:pt x="12216" y="8882"/>
                </a:lnTo>
                <a:lnTo>
                  <a:pt x="11899" y="8736"/>
                </a:lnTo>
                <a:lnTo>
                  <a:pt x="11559" y="8517"/>
                </a:lnTo>
                <a:lnTo>
                  <a:pt x="11364" y="8420"/>
                </a:lnTo>
                <a:lnTo>
                  <a:pt x="11291" y="8395"/>
                </a:lnTo>
                <a:lnTo>
                  <a:pt x="11194" y="8371"/>
                </a:lnTo>
                <a:lnTo>
                  <a:pt x="11170" y="8371"/>
                </a:lnTo>
                <a:lnTo>
                  <a:pt x="11170" y="8395"/>
                </a:lnTo>
                <a:lnTo>
                  <a:pt x="11194" y="8493"/>
                </a:lnTo>
                <a:lnTo>
                  <a:pt x="11218" y="8566"/>
                </a:lnTo>
                <a:lnTo>
                  <a:pt x="11364" y="8712"/>
                </a:lnTo>
                <a:lnTo>
                  <a:pt x="11535" y="8858"/>
                </a:lnTo>
                <a:lnTo>
                  <a:pt x="11681" y="8955"/>
                </a:lnTo>
                <a:lnTo>
                  <a:pt x="11851" y="9052"/>
                </a:lnTo>
                <a:lnTo>
                  <a:pt x="12070" y="9174"/>
                </a:lnTo>
                <a:lnTo>
                  <a:pt x="12167" y="9223"/>
                </a:lnTo>
                <a:lnTo>
                  <a:pt x="12264" y="9247"/>
                </a:lnTo>
                <a:lnTo>
                  <a:pt x="12362" y="9247"/>
                </a:lnTo>
                <a:lnTo>
                  <a:pt x="12459" y="9223"/>
                </a:lnTo>
                <a:lnTo>
                  <a:pt x="12483" y="9198"/>
                </a:lnTo>
                <a:lnTo>
                  <a:pt x="12508" y="10025"/>
                </a:lnTo>
                <a:lnTo>
                  <a:pt x="12386" y="9879"/>
                </a:lnTo>
                <a:lnTo>
                  <a:pt x="12240" y="9758"/>
                </a:lnTo>
                <a:lnTo>
                  <a:pt x="11924" y="9515"/>
                </a:lnTo>
                <a:lnTo>
                  <a:pt x="11608" y="9296"/>
                </a:lnTo>
                <a:lnTo>
                  <a:pt x="11267" y="9101"/>
                </a:lnTo>
                <a:lnTo>
                  <a:pt x="11243" y="9077"/>
                </a:lnTo>
                <a:lnTo>
                  <a:pt x="11218" y="9101"/>
                </a:lnTo>
                <a:lnTo>
                  <a:pt x="11218" y="9125"/>
                </a:lnTo>
                <a:lnTo>
                  <a:pt x="11218" y="9150"/>
                </a:lnTo>
                <a:lnTo>
                  <a:pt x="11340" y="9296"/>
                </a:lnTo>
                <a:lnTo>
                  <a:pt x="11462" y="9466"/>
                </a:lnTo>
                <a:lnTo>
                  <a:pt x="11608" y="9612"/>
                </a:lnTo>
                <a:lnTo>
                  <a:pt x="11754" y="9733"/>
                </a:lnTo>
                <a:lnTo>
                  <a:pt x="11924" y="9855"/>
                </a:lnTo>
                <a:lnTo>
                  <a:pt x="12094" y="9952"/>
                </a:lnTo>
                <a:lnTo>
                  <a:pt x="12289" y="10050"/>
                </a:lnTo>
                <a:lnTo>
                  <a:pt x="12459" y="10098"/>
                </a:lnTo>
                <a:lnTo>
                  <a:pt x="12508" y="10098"/>
                </a:lnTo>
                <a:lnTo>
                  <a:pt x="12508" y="10488"/>
                </a:lnTo>
                <a:lnTo>
                  <a:pt x="12289" y="10317"/>
                </a:lnTo>
                <a:lnTo>
                  <a:pt x="11802" y="10001"/>
                </a:lnTo>
                <a:lnTo>
                  <a:pt x="11608" y="9855"/>
                </a:lnTo>
                <a:lnTo>
                  <a:pt x="11486" y="9782"/>
                </a:lnTo>
                <a:lnTo>
                  <a:pt x="11389" y="9733"/>
                </a:lnTo>
                <a:lnTo>
                  <a:pt x="11364" y="9758"/>
                </a:lnTo>
                <a:lnTo>
                  <a:pt x="11364" y="9855"/>
                </a:lnTo>
                <a:lnTo>
                  <a:pt x="11389" y="9952"/>
                </a:lnTo>
                <a:lnTo>
                  <a:pt x="11437" y="10050"/>
                </a:lnTo>
                <a:lnTo>
                  <a:pt x="11510" y="10147"/>
                </a:lnTo>
                <a:lnTo>
                  <a:pt x="11681" y="10317"/>
                </a:lnTo>
                <a:lnTo>
                  <a:pt x="11851" y="10439"/>
                </a:lnTo>
                <a:lnTo>
                  <a:pt x="12094" y="10585"/>
                </a:lnTo>
                <a:lnTo>
                  <a:pt x="12313" y="10780"/>
                </a:lnTo>
                <a:lnTo>
                  <a:pt x="12410" y="10877"/>
                </a:lnTo>
                <a:lnTo>
                  <a:pt x="12508" y="10999"/>
                </a:lnTo>
                <a:lnTo>
                  <a:pt x="12483" y="11291"/>
                </a:lnTo>
                <a:lnTo>
                  <a:pt x="11875" y="10901"/>
                </a:lnTo>
                <a:lnTo>
                  <a:pt x="11705" y="10780"/>
                </a:lnTo>
                <a:lnTo>
                  <a:pt x="11535" y="10658"/>
                </a:lnTo>
                <a:lnTo>
                  <a:pt x="11462" y="10609"/>
                </a:lnTo>
                <a:lnTo>
                  <a:pt x="11364" y="10585"/>
                </a:lnTo>
                <a:lnTo>
                  <a:pt x="11267" y="10561"/>
                </a:lnTo>
                <a:lnTo>
                  <a:pt x="11145" y="10585"/>
                </a:lnTo>
                <a:lnTo>
                  <a:pt x="11121" y="10609"/>
                </a:lnTo>
                <a:lnTo>
                  <a:pt x="11145" y="10634"/>
                </a:lnTo>
                <a:lnTo>
                  <a:pt x="11291" y="10780"/>
                </a:lnTo>
                <a:lnTo>
                  <a:pt x="11413" y="10926"/>
                </a:lnTo>
                <a:lnTo>
                  <a:pt x="11535" y="11072"/>
                </a:lnTo>
                <a:lnTo>
                  <a:pt x="11705" y="11218"/>
                </a:lnTo>
                <a:lnTo>
                  <a:pt x="12070" y="11485"/>
                </a:lnTo>
                <a:lnTo>
                  <a:pt x="12483" y="11729"/>
                </a:lnTo>
                <a:lnTo>
                  <a:pt x="12459" y="12094"/>
                </a:lnTo>
                <a:lnTo>
                  <a:pt x="12191" y="11923"/>
                </a:lnTo>
                <a:lnTo>
                  <a:pt x="11948" y="11777"/>
                </a:lnTo>
                <a:lnTo>
                  <a:pt x="11559" y="11558"/>
                </a:lnTo>
                <a:lnTo>
                  <a:pt x="11170" y="11388"/>
                </a:lnTo>
                <a:lnTo>
                  <a:pt x="11145" y="11388"/>
                </a:lnTo>
                <a:lnTo>
                  <a:pt x="11145" y="11485"/>
                </a:lnTo>
                <a:lnTo>
                  <a:pt x="11170" y="11558"/>
                </a:lnTo>
                <a:lnTo>
                  <a:pt x="11243" y="11704"/>
                </a:lnTo>
                <a:lnTo>
                  <a:pt x="11364" y="11850"/>
                </a:lnTo>
                <a:lnTo>
                  <a:pt x="11510" y="11948"/>
                </a:lnTo>
                <a:lnTo>
                  <a:pt x="11754" y="12118"/>
                </a:lnTo>
                <a:lnTo>
                  <a:pt x="12021" y="12288"/>
                </a:lnTo>
                <a:lnTo>
                  <a:pt x="12216" y="12434"/>
                </a:lnTo>
                <a:lnTo>
                  <a:pt x="12435" y="12556"/>
                </a:lnTo>
                <a:lnTo>
                  <a:pt x="12435" y="12799"/>
                </a:lnTo>
                <a:lnTo>
                  <a:pt x="12337" y="12824"/>
                </a:lnTo>
                <a:lnTo>
                  <a:pt x="12264" y="12848"/>
                </a:lnTo>
                <a:lnTo>
                  <a:pt x="12143" y="12775"/>
                </a:lnTo>
                <a:lnTo>
                  <a:pt x="11972" y="12629"/>
                </a:lnTo>
                <a:lnTo>
                  <a:pt x="11802" y="12507"/>
                </a:lnTo>
                <a:lnTo>
                  <a:pt x="11632" y="12361"/>
                </a:lnTo>
                <a:lnTo>
                  <a:pt x="11462" y="12240"/>
                </a:lnTo>
                <a:lnTo>
                  <a:pt x="11413" y="12240"/>
                </a:lnTo>
                <a:lnTo>
                  <a:pt x="11413" y="12288"/>
                </a:lnTo>
                <a:lnTo>
                  <a:pt x="11413" y="12361"/>
                </a:lnTo>
                <a:lnTo>
                  <a:pt x="11413" y="12434"/>
                </a:lnTo>
                <a:lnTo>
                  <a:pt x="11486" y="12605"/>
                </a:lnTo>
                <a:lnTo>
                  <a:pt x="11389" y="12605"/>
                </a:lnTo>
                <a:lnTo>
                  <a:pt x="11267" y="12653"/>
                </a:lnTo>
                <a:lnTo>
                  <a:pt x="11243" y="12678"/>
                </a:lnTo>
                <a:lnTo>
                  <a:pt x="11218" y="12726"/>
                </a:lnTo>
                <a:lnTo>
                  <a:pt x="11218" y="12775"/>
                </a:lnTo>
                <a:lnTo>
                  <a:pt x="11218" y="12848"/>
                </a:lnTo>
                <a:lnTo>
                  <a:pt x="11291" y="12921"/>
                </a:lnTo>
                <a:lnTo>
                  <a:pt x="11364" y="12994"/>
                </a:lnTo>
                <a:lnTo>
                  <a:pt x="11486" y="13043"/>
                </a:lnTo>
                <a:lnTo>
                  <a:pt x="11583" y="13091"/>
                </a:lnTo>
                <a:lnTo>
                  <a:pt x="11705" y="13140"/>
                </a:lnTo>
                <a:lnTo>
                  <a:pt x="11802" y="13140"/>
                </a:lnTo>
                <a:lnTo>
                  <a:pt x="11924" y="13116"/>
                </a:lnTo>
                <a:lnTo>
                  <a:pt x="12021" y="13067"/>
                </a:lnTo>
                <a:lnTo>
                  <a:pt x="12240" y="13189"/>
                </a:lnTo>
                <a:lnTo>
                  <a:pt x="12410" y="13335"/>
                </a:lnTo>
                <a:lnTo>
                  <a:pt x="12386" y="13602"/>
                </a:lnTo>
                <a:lnTo>
                  <a:pt x="11802" y="13286"/>
                </a:lnTo>
                <a:lnTo>
                  <a:pt x="11510" y="13140"/>
                </a:lnTo>
                <a:lnTo>
                  <a:pt x="11194" y="13018"/>
                </a:lnTo>
                <a:lnTo>
                  <a:pt x="11170" y="13018"/>
                </a:lnTo>
                <a:lnTo>
                  <a:pt x="11145" y="13116"/>
                </a:lnTo>
                <a:lnTo>
                  <a:pt x="11170" y="13213"/>
                </a:lnTo>
                <a:lnTo>
                  <a:pt x="11218" y="13286"/>
                </a:lnTo>
                <a:lnTo>
                  <a:pt x="11291" y="13359"/>
                </a:lnTo>
                <a:lnTo>
                  <a:pt x="11437" y="13456"/>
                </a:lnTo>
                <a:lnTo>
                  <a:pt x="11608" y="13529"/>
                </a:lnTo>
                <a:lnTo>
                  <a:pt x="11802" y="13651"/>
                </a:lnTo>
                <a:lnTo>
                  <a:pt x="11997" y="13773"/>
                </a:lnTo>
                <a:lnTo>
                  <a:pt x="12191" y="13894"/>
                </a:lnTo>
                <a:lnTo>
                  <a:pt x="12386" y="14016"/>
                </a:lnTo>
                <a:lnTo>
                  <a:pt x="12386" y="14332"/>
                </a:lnTo>
                <a:lnTo>
                  <a:pt x="11851" y="13943"/>
                </a:lnTo>
                <a:lnTo>
                  <a:pt x="11705" y="13846"/>
                </a:lnTo>
                <a:lnTo>
                  <a:pt x="11510" y="13724"/>
                </a:lnTo>
                <a:lnTo>
                  <a:pt x="11413" y="13700"/>
                </a:lnTo>
                <a:lnTo>
                  <a:pt x="11316" y="13675"/>
                </a:lnTo>
                <a:lnTo>
                  <a:pt x="11218" y="13675"/>
                </a:lnTo>
                <a:lnTo>
                  <a:pt x="11121" y="13700"/>
                </a:lnTo>
                <a:lnTo>
                  <a:pt x="11121" y="13724"/>
                </a:lnTo>
                <a:lnTo>
                  <a:pt x="11121" y="13748"/>
                </a:lnTo>
                <a:lnTo>
                  <a:pt x="11145" y="13821"/>
                </a:lnTo>
                <a:lnTo>
                  <a:pt x="11218" y="13919"/>
                </a:lnTo>
                <a:lnTo>
                  <a:pt x="11364" y="14040"/>
                </a:lnTo>
                <a:lnTo>
                  <a:pt x="11729" y="14284"/>
                </a:lnTo>
                <a:lnTo>
                  <a:pt x="12045" y="14551"/>
                </a:lnTo>
                <a:lnTo>
                  <a:pt x="12191" y="14673"/>
                </a:lnTo>
                <a:lnTo>
                  <a:pt x="12386" y="14795"/>
                </a:lnTo>
                <a:lnTo>
                  <a:pt x="12386" y="15281"/>
                </a:lnTo>
                <a:lnTo>
                  <a:pt x="12289" y="15184"/>
                </a:lnTo>
                <a:lnTo>
                  <a:pt x="12167" y="15087"/>
                </a:lnTo>
                <a:lnTo>
                  <a:pt x="12021" y="14916"/>
                </a:lnTo>
                <a:lnTo>
                  <a:pt x="11851" y="14746"/>
                </a:lnTo>
                <a:lnTo>
                  <a:pt x="11656" y="14600"/>
                </a:lnTo>
                <a:lnTo>
                  <a:pt x="11413" y="14503"/>
                </a:lnTo>
                <a:lnTo>
                  <a:pt x="11170" y="14430"/>
                </a:lnTo>
                <a:lnTo>
                  <a:pt x="10926" y="14430"/>
                </a:lnTo>
                <a:lnTo>
                  <a:pt x="10902" y="14454"/>
                </a:lnTo>
                <a:lnTo>
                  <a:pt x="10902" y="14478"/>
                </a:lnTo>
                <a:lnTo>
                  <a:pt x="10975" y="14551"/>
                </a:lnTo>
                <a:lnTo>
                  <a:pt x="11024" y="14600"/>
                </a:lnTo>
                <a:lnTo>
                  <a:pt x="11194" y="14697"/>
                </a:lnTo>
                <a:lnTo>
                  <a:pt x="11462" y="14892"/>
                </a:lnTo>
                <a:lnTo>
                  <a:pt x="11608" y="14989"/>
                </a:lnTo>
                <a:lnTo>
                  <a:pt x="11729" y="15111"/>
                </a:lnTo>
                <a:lnTo>
                  <a:pt x="11875" y="15281"/>
                </a:lnTo>
                <a:lnTo>
                  <a:pt x="12021" y="15452"/>
                </a:lnTo>
                <a:lnTo>
                  <a:pt x="12118" y="15525"/>
                </a:lnTo>
                <a:lnTo>
                  <a:pt x="12191" y="15573"/>
                </a:lnTo>
                <a:lnTo>
                  <a:pt x="12313" y="15622"/>
                </a:lnTo>
                <a:lnTo>
                  <a:pt x="12410" y="15646"/>
                </a:lnTo>
                <a:lnTo>
                  <a:pt x="12435" y="16133"/>
                </a:lnTo>
                <a:lnTo>
                  <a:pt x="12386" y="16133"/>
                </a:lnTo>
                <a:lnTo>
                  <a:pt x="12362" y="16084"/>
                </a:lnTo>
                <a:lnTo>
                  <a:pt x="12240" y="15963"/>
                </a:lnTo>
                <a:lnTo>
                  <a:pt x="12070" y="15841"/>
                </a:lnTo>
                <a:lnTo>
                  <a:pt x="11754" y="15622"/>
                </a:lnTo>
                <a:lnTo>
                  <a:pt x="11413" y="15354"/>
                </a:lnTo>
                <a:lnTo>
                  <a:pt x="11243" y="15233"/>
                </a:lnTo>
                <a:lnTo>
                  <a:pt x="11072" y="15160"/>
                </a:lnTo>
                <a:lnTo>
                  <a:pt x="11048" y="15160"/>
                </a:lnTo>
                <a:lnTo>
                  <a:pt x="11024" y="15184"/>
                </a:lnTo>
                <a:lnTo>
                  <a:pt x="11048" y="15281"/>
                </a:lnTo>
                <a:lnTo>
                  <a:pt x="11072" y="15354"/>
                </a:lnTo>
                <a:lnTo>
                  <a:pt x="11170" y="15500"/>
                </a:lnTo>
                <a:lnTo>
                  <a:pt x="11291" y="15622"/>
                </a:lnTo>
                <a:lnTo>
                  <a:pt x="11437" y="15744"/>
                </a:lnTo>
                <a:lnTo>
                  <a:pt x="11218" y="15646"/>
                </a:lnTo>
                <a:lnTo>
                  <a:pt x="9564" y="14916"/>
                </a:lnTo>
                <a:lnTo>
                  <a:pt x="8055" y="14259"/>
                </a:lnTo>
                <a:lnTo>
                  <a:pt x="7301" y="13894"/>
                </a:lnTo>
                <a:lnTo>
                  <a:pt x="7130" y="13797"/>
                </a:lnTo>
                <a:lnTo>
                  <a:pt x="6863" y="13675"/>
                </a:lnTo>
                <a:lnTo>
                  <a:pt x="6863" y="13602"/>
                </a:lnTo>
                <a:lnTo>
                  <a:pt x="6814" y="12775"/>
                </a:lnTo>
                <a:lnTo>
                  <a:pt x="6765" y="11972"/>
                </a:lnTo>
                <a:lnTo>
                  <a:pt x="6692" y="11145"/>
                </a:lnTo>
                <a:lnTo>
                  <a:pt x="6668" y="10317"/>
                </a:lnTo>
                <a:lnTo>
                  <a:pt x="6668" y="9393"/>
                </a:lnTo>
                <a:lnTo>
                  <a:pt x="6692" y="8493"/>
                </a:lnTo>
                <a:lnTo>
                  <a:pt x="6717" y="7568"/>
                </a:lnTo>
                <a:lnTo>
                  <a:pt x="6717" y="6643"/>
                </a:lnTo>
                <a:lnTo>
                  <a:pt x="6717" y="5889"/>
                </a:lnTo>
                <a:lnTo>
                  <a:pt x="6863" y="5913"/>
                </a:lnTo>
                <a:lnTo>
                  <a:pt x="6936" y="5938"/>
                </a:lnTo>
                <a:lnTo>
                  <a:pt x="7033" y="5962"/>
                </a:lnTo>
                <a:lnTo>
                  <a:pt x="7130" y="5938"/>
                </a:lnTo>
                <a:lnTo>
                  <a:pt x="7228" y="5865"/>
                </a:lnTo>
                <a:lnTo>
                  <a:pt x="7252" y="5816"/>
                </a:lnTo>
                <a:lnTo>
                  <a:pt x="7276" y="5767"/>
                </a:lnTo>
                <a:lnTo>
                  <a:pt x="7276" y="5670"/>
                </a:lnTo>
                <a:lnTo>
                  <a:pt x="7252" y="5573"/>
                </a:lnTo>
                <a:lnTo>
                  <a:pt x="7179" y="5500"/>
                </a:lnTo>
                <a:lnTo>
                  <a:pt x="7082" y="5451"/>
                </a:lnTo>
                <a:lnTo>
                  <a:pt x="7033" y="5427"/>
                </a:lnTo>
                <a:lnTo>
                  <a:pt x="6960" y="5402"/>
                </a:lnTo>
                <a:lnTo>
                  <a:pt x="6887" y="5427"/>
                </a:lnTo>
                <a:lnTo>
                  <a:pt x="6814" y="5451"/>
                </a:lnTo>
                <a:lnTo>
                  <a:pt x="6790" y="5451"/>
                </a:lnTo>
                <a:lnTo>
                  <a:pt x="6692" y="5500"/>
                </a:lnTo>
                <a:lnTo>
                  <a:pt x="6644" y="3018"/>
                </a:lnTo>
                <a:lnTo>
                  <a:pt x="6644" y="1752"/>
                </a:lnTo>
                <a:lnTo>
                  <a:pt x="6668" y="512"/>
                </a:lnTo>
                <a:close/>
                <a:moveTo>
                  <a:pt x="6206" y="585"/>
                </a:moveTo>
                <a:lnTo>
                  <a:pt x="6181" y="852"/>
                </a:lnTo>
                <a:lnTo>
                  <a:pt x="6181" y="1096"/>
                </a:lnTo>
                <a:lnTo>
                  <a:pt x="6181" y="1874"/>
                </a:lnTo>
                <a:lnTo>
                  <a:pt x="6181" y="2653"/>
                </a:lnTo>
                <a:lnTo>
                  <a:pt x="6181" y="3602"/>
                </a:lnTo>
                <a:lnTo>
                  <a:pt x="6181" y="4551"/>
                </a:lnTo>
                <a:lnTo>
                  <a:pt x="6230" y="6449"/>
                </a:lnTo>
                <a:lnTo>
                  <a:pt x="6230" y="7373"/>
                </a:lnTo>
                <a:lnTo>
                  <a:pt x="6206" y="8298"/>
                </a:lnTo>
                <a:lnTo>
                  <a:pt x="6181" y="9198"/>
                </a:lnTo>
                <a:lnTo>
                  <a:pt x="6133" y="10123"/>
                </a:lnTo>
                <a:lnTo>
                  <a:pt x="6157" y="10926"/>
                </a:lnTo>
                <a:lnTo>
                  <a:pt x="6206" y="11729"/>
                </a:lnTo>
                <a:lnTo>
                  <a:pt x="6254" y="12532"/>
                </a:lnTo>
                <a:lnTo>
                  <a:pt x="6279" y="13335"/>
                </a:lnTo>
                <a:lnTo>
                  <a:pt x="6206" y="13359"/>
                </a:lnTo>
                <a:lnTo>
                  <a:pt x="5451" y="13748"/>
                </a:lnTo>
                <a:lnTo>
                  <a:pt x="4721" y="14186"/>
                </a:lnTo>
                <a:lnTo>
                  <a:pt x="3262" y="15087"/>
                </a:lnTo>
                <a:lnTo>
                  <a:pt x="2897" y="15281"/>
                </a:lnTo>
                <a:lnTo>
                  <a:pt x="2532" y="15476"/>
                </a:lnTo>
                <a:lnTo>
                  <a:pt x="2142" y="15671"/>
                </a:lnTo>
                <a:lnTo>
                  <a:pt x="1753" y="15841"/>
                </a:lnTo>
                <a:lnTo>
                  <a:pt x="950" y="16133"/>
                </a:lnTo>
                <a:lnTo>
                  <a:pt x="634" y="16255"/>
                </a:lnTo>
                <a:lnTo>
                  <a:pt x="634" y="16279"/>
                </a:lnTo>
                <a:lnTo>
                  <a:pt x="585" y="15938"/>
                </a:lnTo>
                <a:lnTo>
                  <a:pt x="561" y="15573"/>
                </a:lnTo>
                <a:lnTo>
                  <a:pt x="536" y="15208"/>
                </a:lnTo>
                <a:lnTo>
                  <a:pt x="512" y="14868"/>
                </a:lnTo>
                <a:lnTo>
                  <a:pt x="439" y="14430"/>
                </a:lnTo>
                <a:lnTo>
                  <a:pt x="415" y="13992"/>
                </a:lnTo>
                <a:lnTo>
                  <a:pt x="415" y="13578"/>
                </a:lnTo>
                <a:lnTo>
                  <a:pt x="439" y="13140"/>
                </a:lnTo>
                <a:lnTo>
                  <a:pt x="512" y="11461"/>
                </a:lnTo>
                <a:lnTo>
                  <a:pt x="561" y="10634"/>
                </a:lnTo>
                <a:lnTo>
                  <a:pt x="585" y="9782"/>
                </a:lnTo>
                <a:lnTo>
                  <a:pt x="609" y="8225"/>
                </a:lnTo>
                <a:lnTo>
                  <a:pt x="609" y="6668"/>
                </a:lnTo>
                <a:lnTo>
                  <a:pt x="561" y="5110"/>
                </a:lnTo>
                <a:lnTo>
                  <a:pt x="536" y="4356"/>
                </a:lnTo>
                <a:lnTo>
                  <a:pt x="488" y="3577"/>
                </a:lnTo>
                <a:lnTo>
                  <a:pt x="609" y="3504"/>
                </a:lnTo>
                <a:lnTo>
                  <a:pt x="755" y="3407"/>
                </a:lnTo>
                <a:lnTo>
                  <a:pt x="1145" y="3164"/>
                </a:lnTo>
                <a:lnTo>
                  <a:pt x="1558" y="2920"/>
                </a:lnTo>
                <a:lnTo>
                  <a:pt x="2337" y="2507"/>
                </a:lnTo>
                <a:lnTo>
                  <a:pt x="3116" y="2093"/>
                </a:lnTo>
                <a:lnTo>
                  <a:pt x="3529" y="1850"/>
                </a:lnTo>
                <a:lnTo>
                  <a:pt x="3967" y="1655"/>
                </a:lnTo>
                <a:lnTo>
                  <a:pt x="4405" y="1461"/>
                </a:lnTo>
                <a:lnTo>
                  <a:pt x="4843" y="1290"/>
                </a:lnTo>
                <a:lnTo>
                  <a:pt x="5208" y="1144"/>
                </a:lnTo>
                <a:lnTo>
                  <a:pt x="5549" y="974"/>
                </a:lnTo>
                <a:lnTo>
                  <a:pt x="6206" y="585"/>
                </a:lnTo>
                <a:close/>
                <a:moveTo>
                  <a:pt x="18542" y="804"/>
                </a:moveTo>
                <a:lnTo>
                  <a:pt x="18518" y="1023"/>
                </a:lnTo>
                <a:lnTo>
                  <a:pt x="18518" y="1266"/>
                </a:lnTo>
                <a:lnTo>
                  <a:pt x="18518" y="1752"/>
                </a:lnTo>
                <a:lnTo>
                  <a:pt x="18567" y="2263"/>
                </a:lnTo>
                <a:lnTo>
                  <a:pt x="18567" y="2726"/>
                </a:lnTo>
                <a:lnTo>
                  <a:pt x="18542" y="4648"/>
                </a:lnTo>
                <a:lnTo>
                  <a:pt x="18494" y="6546"/>
                </a:lnTo>
                <a:lnTo>
                  <a:pt x="18469" y="8249"/>
                </a:lnTo>
                <a:lnTo>
                  <a:pt x="18494" y="9952"/>
                </a:lnTo>
                <a:lnTo>
                  <a:pt x="18567" y="13359"/>
                </a:lnTo>
                <a:lnTo>
                  <a:pt x="18542" y="13359"/>
                </a:lnTo>
                <a:lnTo>
                  <a:pt x="18396" y="13505"/>
                </a:lnTo>
                <a:lnTo>
                  <a:pt x="18226" y="13651"/>
                </a:lnTo>
                <a:lnTo>
                  <a:pt x="18031" y="13748"/>
                </a:lnTo>
                <a:lnTo>
                  <a:pt x="17837" y="13846"/>
                </a:lnTo>
                <a:lnTo>
                  <a:pt x="17423" y="14016"/>
                </a:lnTo>
                <a:lnTo>
                  <a:pt x="17009" y="14186"/>
                </a:lnTo>
                <a:lnTo>
                  <a:pt x="16474" y="14454"/>
                </a:lnTo>
                <a:lnTo>
                  <a:pt x="15963" y="14746"/>
                </a:lnTo>
                <a:lnTo>
                  <a:pt x="15452" y="15038"/>
                </a:lnTo>
                <a:lnTo>
                  <a:pt x="14941" y="15330"/>
                </a:lnTo>
                <a:lnTo>
                  <a:pt x="14479" y="15598"/>
                </a:lnTo>
                <a:lnTo>
                  <a:pt x="14016" y="15865"/>
                </a:lnTo>
                <a:lnTo>
                  <a:pt x="13773" y="15987"/>
                </a:lnTo>
                <a:lnTo>
                  <a:pt x="13530" y="16109"/>
                </a:lnTo>
                <a:lnTo>
                  <a:pt x="13286" y="16182"/>
                </a:lnTo>
                <a:lnTo>
                  <a:pt x="13043" y="16255"/>
                </a:lnTo>
                <a:lnTo>
                  <a:pt x="12921" y="16303"/>
                </a:lnTo>
                <a:lnTo>
                  <a:pt x="12921" y="15987"/>
                </a:lnTo>
                <a:lnTo>
                  <a:pt x="12897" y="15671"/>
                </a:lnTo>
                <a:lnTo>
                  <a:pt x="12873" y="15379"/>
                </a:lnTo>
                <a:lnTo>
                  <a:pt x="12848" y="15062"/>
                </a:lnTo>
                <a:lnTo>
                  <a:pt x="12824" y="14770"/>
                </a:lnTo>
                <a:lnTo>
                  <a:pt x="12824" y="14016"/>
                </a:lnTo>
                <a:lnTo>
                  <a:pt x="12848" y="13943"/>
                </a:lnTo>
                <a:lnTo>
                  <a:pt x="12848" y="13894"/>
                </a:lnTo>
                <a:lnTo>
                  <a:pt x="12848" y="13359"/>
                </a:lnTo>
                <a:lnTo>
                  <a:pt x="12946" y="13335"/>
                </a:lnTo>
                <a:lnTo>
                  <a:pt x="13019" y="13310"/>
                </a:lnTo>
                <a:lnTo>
                  <a:pt x="13092" y="13262"/>
                </a:lnTo>
                <a:lnTo>
                  <a:pt x="13140" y="13213"/>
                </a:lnTo>
                <a:lnTo>
                  <a:pt x="13165" y="13116"/>
                </a:lnTo>
                <a:lnTo>
                  <a:pt x="13165" y="13018"/>
                </a:lnTo>
                <a:lnTo>
                  <a:pt x="13116" y="12921"/>
                </a:lnTo>
                <a:lnTo>
                  <a:pt x="13043" y="12872"/>
                </a:lnTo>
                <a:lnTo>
                  <a:pt x="12970" y="12848"/>
                </a:lnTo>
                <a:lnTo>
                  <a:pt x="12873" y="12848"/>
                </a:lnTo>
                <a:lnTo>
                  <a:pt x="12921" y="11826"/>
                </a:lnTo>
                <a:lnTo>
                  <a:pt x="12970" y="10804"/>
                </a:lnTo>
                <a:lnTo>
                  <a:pt x="12970" y="9806"/>
                </a:lnTo>
                <a:lnTo>
                  <a:pt x="12946" y="8809"/>
                </a:lnTo>
                <a:lnTo>
                  <a:pt x="12897" y="7836"/>
                </a:lnTo>
                <a:lnTo>
                  <a:pt x="12897" y="6838"/>
                </a:lnTo>
                <a:lnTo>
                  <a:pt x="12946" y="5986"/>
                </a:lnTo>
                <a:lnTo>
                  <a:pt x="12970" y="5110"/>
                </a:lnTo>
                <a:lnTo>
                  <a:pt x="12970" y="4672"/>
                </a:lnTo>
                <a:lnTo>
                  <a:pt x="12946" y="4234"/>
                </a:lnTo>
                <a:lnTo>
                  <a:pt x="12897" y="3821"/>
                </a:lnTo>
                <a:lnTo>
                  <a:pt x="12800" y="3383"/>
                </a:lnTo>
                <a:lnTo>
                  <a:pt x="13067" y="3285"/>
                </a:lnTo>
                <a:lnTo>
                  <a:pt x="13335" y="3164"/>
                </a:lnTo>
                <a:lnTo>
                  <a:pt x="13603" y="3042"/>
                </a:lnTo>
                <a:lnTo>
                  <a:pt x="13870" y="2920"/>
                </a:lnTo>
                <a:lnTo>
                  <a:pt x="14235" y="2750"/>
                </a:lnTo>
                <a:lnTo>
                  <a:pt x="14600" y="2555"/>
                </a:lnTo>
                <a:lnTo>
                  <a:pt x="15306" y="2142"/>
                </a:lnTo>
                <a:lnTo>
                  <a:pt x="15963" y="1752"/>
                </a:lnTo>
                <a:lnTo>
                  <a:pt x="16304" y="1558"/>
                </a:lnTo>
                <a:lnTo>
                  <a:pt x="16644" y="1388"/>
                </a:lnTo>
                <a:lnTo>
                  <a:pt x="17009" y="1242"/>
                </a:lnTo>
                <a:lnTo>
                  <a:pt x="17350" y="1096"/>
                </a:lnTo>
                <a:lnTo>
                  <a:pt x="17715" y="974"/>
                </a:lnTo>
                <a:lnTo>
                  <a:pt x="18104" y="877"/>
                </a:lnTo>
                <a:lnTo>
                  <a:pt x="18153" y="877"/>
                </a:lnTo>
                <a:lnTo>
                  <a:pt x="18202" y="828"/>
                </a:lnTo>
                <a:lnTo>
                  <a:pt x="18372" y="828"/>
                </a:lnTo>
                <a:lnTo>
                  <a:pt x="18542" y="804"/>
                </a:lnTo>
                <a:close/>
                <a:moveTo>
                  <a:pt x="6279" y="1"/>
                </a:moveTo>
                <a:lnTo>
                  <a:pt x="6206" y="25"/>
                </a:lnTo>
                <a:lnTo>
                  <a:pt x="5403" y="487"/>
                </a:lnTo>
                <a:lnTo>
                  <a:pt x="4989" y="682"/>
                </a:lnTo>
                <a:lnTo>
                  <a:pt x="4551" y="852"/>
                </a:lnTo>
                <a:lnTo>
                  <a:pt x="4113" y="1023"/>
                </a:lnTo>
                <a:lnTo>
                  <a:pt x="3700" y="1217"/>
                </a:lnTo>
                <a:lnTo>
                  <a:pt x="3286" y="1436"/>
                </a:lnTo>
                <a:lnTo>
                  <a:pt x="2872" y="1679"/>
                </a:lnTo>
                <a:lnTo>
                  <a:pt x="2021" y="2117"/>
                </a:lnTo>
                <a:lnTo>
                  <a:pt x="1607" y="2361"/>
                </a:lnTo>
                <a:lnTo>
                  <a:pt x="1193" y="2604"/>
                </a:lnTo>
                <a:lnTo>
                  <a:pt x="974" y="2726"/>
                </a:lnTo>
                <a:lnTo>
                  <a:pt x="731" y="2896"/>
                </a:lnTo>
                <a:lnTo>
                  <a:pt x="488" y="3066"/>
                </a:lnTo>
                <a:lnTo>
                  <a:pt x="390" y="3188"/>
                </a:lnTo>
                <a:lnTo>
                  <a:pt x="317" y="3285"/>
                </a:lnTo>
                <a:lnTo>
                  <a:pt x="269" y="3310"/>
                </a:lnTo>
                <a:lnTo>
                  <a:pt x="220" y="3358"/>
                </a:lnTo>
                <a:lnTo>
                  <a:pt x="171" y="3480"/>
                </a:lnTo>
                <a:lnTo>
                  <a:pt x="123" y="3626"/>
                </a:lnTo>
                <a:lnTo>
                  <a:pt x="98" y="3894"/>
                </a:lnTo>
                <a:lnTo>
                  <a:pt x="98" y="4186"/>
                </a:lnTo>
                <a:lnTo>
                  <a:pt x="123" y="4453"/>
                </a:lnTo>
                <a:lnTo>
                  <a:pt x="147" y="5329"/>
                </a:lnTo>
                <a:lnTo>
                  <a:pt x="171" y="6205"/>
                </a:lnTo>
                <a:lnTo>
                  <a:pt x="171" y="8006"/>
                </a:lnTo>
                <a:lnTo>
                  <a:pt x="147" y="9782"/>
                </a:lnTo>
                <a:lnTo>
                  <a:pt x="123" y="10658"/>
                </a:lnTo>
                <a:lnTo>
                  <a:pt x="98" y="11558"/>
                </a:lnTo>
                <a:lnTo>
                  <a:pt x="1" y="13335"/>
                </a:lnTo>
                <a:lnTo>
                  <a:pt x="1" y="13700"/>
                </a:lnTo>
                <a:lnTo>
                  <a:pt x="1" y="14065"/>
                </a:lnTo>
                <a:lnTo>
                  <a:pt x="25" y="14454"/>
                </a:lnTo>
                <a:lnTo>
                  <a:pt x="50" y="14819"/>
                </a:lnTo>
                <a:lnTo>
                  <a:pt x="98" y="15233"/>
                </a:lnTo>
                <a:lnTo>
                  <a:pt x="123" y="15646"/>
                </a:lnTo>
                <a:lnTo>
                  <a:pt x="147" y="16060"/>
                </a:lnTo>
                <a:lnTo>
                  <a:pt x="171" y="16255"/>
                </a:lnTo>
                <a:lnTo>
                  <a:pt x="220" y="16474"/>
                </a:lnTo>
                <a:lnTo>
                  <a:pt x="244" y="16547"/>
                </a:lnTo>
                <a:lnTo>
                  <a:pt x="317" y="16595"/>
                </a:lnTo>
                <a:lnTo>
                  <a:pt x="390" y="16620"/>
                </a:lnTo>
                <a:lnTo>
                  <a:pt x="463" y="16620"/>
                </a:lnTo>
                <a:lnTo>
                  <a:pt x="536" y="16644"/>
                </a:lnTo>
                <a:lnTo>
                  <a:pt x="707" y="16620"/>
                </a:lnTo>
                <a:lnTo>
                  <a:pt x="877" y="16595"/>
                </a:lnTo>
                <a:lnTo>
                  <a:pt x="1218" y="16474"/>
                </a:lnTo>
                <a:lnTo>
                  <a:pt x="1850" y="16230"/>
                </a:lnTo>
                <a:lnTo>
                  <a:pt x="2240" y="16060"/>
                </a:lnTo>
                <a:lnTo>
                  <a:pt x="2605" y="15890"/>
                </a:lnTo>
                <a:lnTo>
                  <a:pt x="2970" y="15719"/>
                </a:lnTo>
                <a:lnTo>
                  <a:pt x="3310" y="15525"/>
                </a:lnTo>
                <a:lnTo>
                  <a:pt x="4064" y="15062"/>
                </a:lnTo>
                <a:lnTo>
                  <a:pt x="4819" y="14624"/>
                </a:lnTo>
                <a:lnTo>
                  <a:pt x="5549" y="14162"/>
                </a:lnTo>
                <a:lnTo>
                  <a:pt x="5938" y="13967"/>
                </a:lnTo>
                <a:lnTo>
                  <a:pt x="6327" y="13748"/>
                </a:lnTo>
                <a:lnTo>
                  <a:pt x="6400" y="13821"/>
                </a:lnTo>
                <a:lnTo>
                  <a:pt x="6473" y="13870"/>
                </a:lnTo>
                <a:lnTo>
                  <a:pt x="6546" y="13894"/>
                </a:lnTo>
                <a:lnTo>
                  <a:pt x="6644" y="13870"/>
                </a:lnTo>
                <a:lnTo>
                  <a:pt x="6741" y="13992"/>
                </a:lnTo>
                <a:lnTo>
                  <a:pt x="6863" y="14089"/>
                </a:lnTo>
                <a:lnTo>
                  <a:pt x="7130" y="14259"/>
                </a:lnTo>
                <a:lnTo>
                  <a:pt x="7422" y="14405"/>
                </a:lnTo>
                <a:lnTo>
                  <a:pt x="7690" y="14551"/>
                </a:lnTo>
                <a:lnTo>
                  <a:pt x="8517" y="14916"/>
                </a:lnTo>
                <a:lnTo>
                  <a:pt x="9345" y="15306"/>
                </a:lnTo>
                <a:lnTo>
                  <a:pt x="10878" y="16011"/>
                </a:lnTo>
                <a:lnTo>
                  <a:pt x="11656" y="16352"/>
                </a:lnTo>
                <a:lnTo>
                  <a:pt x="12435" y="16644"/>
                </a:lnTo>
                <a:lnTo>
                  <a:pt x="12459" y="16668"/>
                </a:lnTo>
                <a:lnTo>
                  <a:pt x="12508" y="16741"/>
                </a:lnTo>
                <a:lnTo>
                  <a:pt x="12581" y="16766"/>
                </a:lnTo>
                <a:lnTo>
                  <a:pt x="12678" y="16766"/>
                </a:lnTo>
                <a:lnTo>
                  <a:pt x="12751" y="16741"/>
                </a:lnTo>
                <a:lnTo>
                  <a:pt x="12800" y="16693"/>
                </a:lnTo>
                <a:lnTo>
                  <a:pt x="12897" y="16717"/>
                </a:lnTo>
                <a:lnTo>
                  <a:pt x="13019" y="16717"/>
                </a:lnTo>
                <a:lnTo>
                  <a:pt x="13286" y="16668"/>
                </a:lnTo>
                <a:lnTo>
                  <a:pt x="13530" y="16595"/>
                </a:lnTo>
                <a:lnTo>
                  <a:pt x="13724" y="16522"/>
                </a:lnTo>
                <a:lnTo>
                  <a:pt x="14211" y="16279"/>
                </a:lnTo>
                <a:lnTo>
                  <a:pt x="14698" y="16036"/>
                </a:lnTo>
                <a:lnTo>
                  <a:pt x="15647" y="15500"/>
                </a:lnTo>
                <a:lnTo>
                  <a:pt x="16596" y="14965"/>
                </a:lnTo>
                <a:lnTo>
                  <a:pt x="17058" y="14697"/>
                </a:lnTo>
                <a:lnTo>
                  <a:pt x="17545" y="14478"/>
                </a:lnTo>
                <a:lnTo>
                  <a:pt x="17885" y="14332"/>
                </a:lnTo>
                <a:lnTo>
                  <a:pt x="18226" y="14186"/>
                </a:lnTo>
                <a:lnTo>
                  <a:pt x="18542" y="14016"/>
                </a:lnTo>
                <a:lnTo>
                  <a:pt x="18688" y="13894"/>
                </a:lnTo>
                <a:lnTo>
                  <a:pt x="18834" y="13773"/>
                </a:lnTo>
                <a:lnTo>
                  <a:pt x="18883" y="13748"/>
                </a:lnTo>
                <a:lnTo>
                  <a:pt x="18932" y="13724"/>
                </a:lnTo>
                <a:lnTo>
                  <a:pt x="18980" y="13651"/>
                </a:lnTo>
                <a:lnTo>
                  <a:pt x="18980" y="13578"/>
                </a:lnTo>
                <a:lnTo>
                  <a:pt x="18980" y="12726"/>
                </a:lnTo>
                <a:lnTo>
                  <a:pt x="18956" y="11875"/>
                </a:lnTo>
                <a:lnTo>
                  <a:pt x="18883" y="10171"/>
                </a:lnTo>
                <a:lnTo>
                  <a:pt x="18859" y="9271"/>
                </a:lnTo>
                <a:lnTo>
                  <a:pt x="18859" y="8347"/>
                </a:lnTo>
                <a:lnTo>
                  <a:pt x="18883" y="6546"/>
                </a:lnTo>
                <a:lnTo>
                  <a:pt x="18932" y="4648"/>
                </a:lnTo>
                <a:lnTo>
                  <a:pt x="18956" y="2726"/>
                </a:lnTo>
                <a:lnTo>
                  <a:pt x="18980" y="2215"/>
                </a:lnTo>
                <a:lnTo>
                  <a:pt x="18980" y="1679"/>
                </a:lnTo>
                <a:lnTo>
                  <a:pt x="18932" y="1144"/>
                </a:lnTo>
                <a:lnTo>
                  <a:pt x="18883" y="901"/>
                </a:lnTo>
                <a:lnTo>
                  <a:pt x="18834" y="633"/>
                </a:lnTo>
                <a:lnTo>
                  <a:pt x="18883" y="585"/>
                </a:lnTo>
                <a:lnTo>
                  <a:pt x="18883" y="512"/>
                </a:lnTo>
                <a:lnTo>
                  <a:pt x="18883" y="439"/>
                </a:lnTo>
                <a:lnTo>
                  <a:pt x="18834" y="366"/>
                </a:lnTo>
                <a:lnTo>
                  <a:pt x="18761" y="293"/>
                </a:lnTo>
                <a:lnTo>
                  <a:pt x="18664" y="244"/>
                </a:lnTo>
                <a:lnTo>
                  <a:pt x="18421" y="244"/>
                </a:lnTo>
                <a:lnTo>
                  <a:pt x="18177" y="317"/>
                </a:lnTo>
                <a:lnTo>
                  <a:pt x="17958" y="414"/>
                </a:lnTo>
                <a:lnTo>
                  <a:pt x="17715" y="487"/>
                </a:lnTo>
                <a:lnTo>
                  <a:pt x="17374" y="585"/>
                </a:lnTo>
                <a:lnTo>
                  <a:pt x="17058" y="706"/>
                </a:lnTo>
                <a:lnTo>
                  <a:pt x="16742" y="828"/>
                </a:lnTo>
                <a:lnTo>
                  <a:pt x="16425" y="974"/>
                </a:lnTo>
                <a:lnTo>
                  <a:pt x="15817" y="1290"/>
                </a:lnTo>
                <a:lnTo>
                  <a:pt x="15209" y="1655"/>
                </a:lnTo>
                <a:lnTo>
                  <a:pt x="14479" y="2117"/>
                </a:lnTo>
                <a:lnTo>
                  <a:pt x="14089" y="2312"/>
                </a:lnTo>
                <a:lnTo>
                  <a:pt x="13700" y="2507"/>
                </a:lnTo>
                <a:lnTo>
                  <a:pt x="13432" y="2628"/>
                </a:lnTo>
                <a:lnTo>
                  <a:pt x="13165" y="2750"/>
                </a:lnTo>
                <a:lnTo>
                  <a:pt x="12897" y="2920"/>
                </a:lnTo>
                <a:lnTo>
                  <a:pt x="12654" y="3091"/>
                </a:lnTo>
                <a:lnTo>
                  <a:pt x="12532" y="2969"/>
                </a:lnTo>
                <a:lnTo>
                  <a:pt x="12386" y="2896"/>
                </a:lnTo>
                <a:lnTo>
                  <a:pt x="12070" y="2750"/>
                </a:lnTo>
                <a:lnTo>
                  <a:pt x="11875" y="2653"/>
                </a:lnTo>
                <a:lnTo>
                  <a:pt x="11705" y="2555"/>
                </a:lnTo>
                <a:lnTo>
                  <a:pt x="11316" y="2336"/>
                </a:lnTo>
                <a:lnTo>
                  <a:pt x="11072" y="2190"/>
                </a:lnTo>
                <a:lnTo>
                  <a:pt x="10805" y="2093"/>
                </a:lnTo>
                <a:lnTo>
                  <a:pt x="10294" y="1874"/>
                </a:lnTo>
                <a:lnTo>
                  <a:pt x="9758" y="1679"/>
                </a:lnTo>
                <a:lnTo>
                  <a:pt x="9223" y="1485"/>
                </a:lnTo>
                <a:lnTo>
                  <a:pt x="8298" y="1071"/>
                </a:lnTo>
                <a:lnTo>
                  <a:pt x="7836" y="852"/>
                </a:lnTo>
                <a:lnTo>
                  <a:pt x="7398" y="609"/>
                </a:lnTo>
                <a:lnTo>
                  <a:pt x="7325" y="536"/>
                </a:lnTo>
                <a:lnTo>
                  <a:pt x="7228" y="439"/>
                </a:lnTo>
                <a:lnTo>
                  <a:pt x="7057" y="244"/>
                </a:lnTo>
                <a:lnTo>
                  <a:pt x="6936" y="147"/>
                </a:lnTo>
                <a:lnTo>
                  <a:pt x="6838" y="74"/>
                </a:lnTo>
                <a:lnTo>
                  <a:pt x="6741" y="25"/>
                </a:lnTo>
                <a:lnTo>
                  <a:pt x="6619" y="25"/>
                </a:lnTo>
                <a:lnTo>
                  <a:pt x="6571" y="1"/>
                </a:lnTo>
                <a:lnTo>
                  <a:pt x="6498" y="1"/>
                </a:lnTo>
                <a:lnTo>
                  <a:pt x="6449" y="25"/>
                </a:lnTo>
                <a:lnTo>
                  <a:pt x="64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71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933"/>
            <a:ext cx="6530797" cy="1044135"/>
          </a:xfrm>
        </p:spPr>
        <p:txBody>
          <a:bodyPr/>
          <a:lstStyle/>
          <a:p>
            <a:r>
              <a:rPr lang="en-US" sz="3200" b="1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2: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thức</a:t>
            </a:r>
            <a:endParaRPr lang="en-US" sz="3200" dirty="0">
              <a:solidFill>
                <a:srgbClr val="2404AA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517929" y="1752124"/>
                <a:ext cx="3925645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rgbClr val="0070C0"/>
                        </a:solidFill>
                        <a:latin typeface="Cambria Math"/>
                      </a:rPr>
                      <m:t>143−12.5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29" y="1752124"/>
                <a:ext cx="3925645" cy="502517"/>
              </a:xfrm>
              <a:prstGeom prst="rect">
                <a:avLst/>
              </a:prstGeom>
              <a:blipFill rotWithShape="1">
                <a:blip r:embed="rId3"/>
                <a:stretch>
                  <a:fillRect l="-4037" t="-25301" b="-44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95008" y="2394483"/>
                <a:ext cx="234532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143−60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008" y="2394483"/>
                <a:ext cx="2345322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45946" y="3136771"/>
                <a:ext cx="117391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83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946" y="3136771"/>
                <a:ext cx="1173911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 txBox="1">
                <a:spLocks/>
              </p:cNvSpPr>
              <p:nvPr/>
            </p:nvSpPr>
            <p:spPr>
              <a:xfrm>
                <a:off x="4637218" y="1752124"/>
                <a:ext cx="2645715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rgbClr val="0070C0"/>
                        </a:solidFill>
                        <a:latin typeface="Cambria Math"/>
                      </a:rPr>
                      <m:t>27.8−6:3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0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7218" y="1752124"/>
                <a:ext cx="2645715" cy="502517"/>
              </a:xfrm>
              <a:prstGeom prst="rect">
                <a:avLst/>
              </a:prstGeom>
              <a:blipFill rotWithShape="1">
                <a:blip r:embed="rId6"/>
                <a:stretch>
                  <a:fillRect l="-5991" t="-25301" b="-44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614297" y="2394483"/>
                <a:ext cx="211769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=2</m:t>
                      </m:r>
                      <m:r>
                        <a:rPr lang="en-US" sz="3200" b="0" i="1" smtClean="0">
                          <a:latin typeface="Cambria Math"/>
                        </a:rPr>
                        <m:t>16−2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4297" y="2394483"/>
                <a:ext cx="2117696" cy="5847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665235" y="3136771"/>
                <a:ext cx="140153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214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235" y="3136771"/>
                <a:ext cx="1401538" cy="5847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/>
              <p:cNvSpPr txBox="1">
                <a:spLocks/>
              </p:cNvSpPr>
              <p:nvPr/>
            </p:nvSpPr>
            <p:spPr>
              <a:xfrm>
                <a:off x="8035954" y="1753912"/>
                <a:ext cx="3897854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rgbClr val="0070C0"/>
                        </a:solidFill>
                        <a:latin typeface="Cambria Math"/>
                      </a:rPr>
                      <m:t>36−12:4.3+17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3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5954" y="1753912"/>
                <a:ext cx="3897854" cy="502517"/>
              </a:xfrm>
              <a:prstGeom prst="rect">
                <a:avLst/>
              </a:prstGeom>
              <a:blipFill rotWithShape="1">
                <a:blip r:embed="rId9"/>
                <a:stretch>
                  <a:fillRect l="-3906" t="-25610" b="-463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8327595" y="2396271"/>
                <a:ext cx="314643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36−3.3+17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7595" y="2396271"/>
                <a:ext cx="3146439" cy="58477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8378533" y="3138559"/>
                <a:ext cx="260622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36−9+7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8533" y="3138559"/>
                <a:ext cx="2606226" cy="58477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Google Shape;1113;p41"/>
          <p:cNvSpPr/>
          <p:nvPr/>
        </p:nvSpPr>
        <p:spPr>
          <a:xfrm>
            <a:off x="302775" y="182881"/>
            <a:ext cx="654655" cy="556854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091;p41"/>
          <p:cNvSpPr/>
          <p:nvPr/>
        </p:nvSpPr>
        <p:spPr>
          <a:xfrm>
            <a:off x="10880549" y="79887"/>
            <a:ext cx="373873" cy="479695"/>
          </a:xfrm>
          <a:custGeom>
            <a:avLst/>
            <a:gdLst/>
            <a:ahLst/>
            <a:cxnLst/>
            <a:rect l="l" t="t" r="r" b="b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099;p41"/>
          <p:cNvSpPr/>
          <p:nvPr/>
        </p:nvSpPr>
        <p:spPr>
          <a:xfrm>
            <a:off x="10048797" y="605805"/>
            <a:ext cx="714120" cy="494051"/>
          </a:xfrm>
          <a:custGeom>
            <a:avLst/>
            <a:gdLst/>
            <a:ahLst/>
            <a:cxnLst/>
            <a:rect l="l" t="t" r="r" b="b"/>
            <a:pathLst>
              <a:path w="16766" h="15987" extrusionOk="0">
                <a:moveTo>
                  <a:pt x="14284" y="487"/>
                </a:moveTo>
                <a:lnTo>
                  <a:pt x="14405" y="536"/>
                </a:lnTo>
                <a:lnTo>
                  <a:pt x="14478" y="585"/>
                </a:lnTo>
                <a:lnTo>
                  <a:pt x="14527" y="658"/>
                </a:lnTo>
                <a:lnTo>
                  <a:pt x="14527" y="755"/>
                </a:lnTo>
                <a:lnTo>
                  <a:pt x="14527" y="852"/>
                </a:lnTo>
                <a:lnTo>
                  <a:pt x="14551" y="925"/>
                </a:lnTo>
                <a:lnTo>
                  <a:pt x="13578" y="925"/>
                </a:lnTo>
                <a:lnTo>
                  <a:pt x="13627" y="804"/>
                </a:lnTo>
                <a:lnTo>
                  <a:pt x="13700" y="706"/>
                </a:lnTo>
                <a:lnTo>
                  <a:pt x="13797" y="609"/>
                </a:lnTo>
                <a:lnTo>
                  <a:pt x="13894" y="536"/>
                </a:lnTo>
                <a:lnTo>
                  <a:pt x="13967" y="512"/>
                </a:lnTo>
                <a:lnTo>
                  <a:pt x="14065" y="487"/>
                </a:lnTo>
                <a:close/>
                <a:moveTo>
                  <a:pt x="4064" y="633"/>
                </a:moveTo>
                <a:lnTo>
                  <a:pt x="4137" y="682"/>
                </a:lnTo>
                <a:lnTo>
                  <a:pt x="4210" y="755"/>
                </a:lnTo>
                <a:lnTo>
                  <a:pt x="4259" y="852"/>
                </a:lnTo>
                <a:lnTo>
                  <a:pt x="4283" y="950"/>
                </a:lnTo>
                <a:lnTo>
                  <a:pt x="3529" y="974"/>
                </a:lnTo>
                <a:lnTo>
                  <a:pt x="3602" y="804"/>
                </a:lnTo>
                <a:lnTo>
                  <a:pt x="3650" y="755"/>
                </a:lnTo>
                <a:lnTo>
                  <a:pt x="3675" y="706"/>
                </a:lnTo>
                <a:lnTo>
                  <a:pt x="3796" y="633"/>
                </a:lnTo>
                <a:close/>
                <a:moveTo>
                  <a:pt x="13724" y="2020"/>
                </a:moveTo>
                <a:lnTo>
                  <a:pt x="13797" y="2044"/>
                </a:lnTo>
                <a:lnTo>
                  <a:pt x="13870" y="2093"/>
                </a:lnTo>
                <a:lnTo>
                  <a:pt x="13943" y="2142"/>
                </a:lnTo>
                <a:lnTo>
                  <a:pt x="13992" y="2215"/>
                </a:lnTo>
                <a:lnTo>
                  <a:pt x="14040" y="2288"/>
                </a:lnTo>
                <a:lnTo>
                  <a:pt x="14089" y="2385"/>
                </a:lnTo>
                <a:lnTo>
                  <a:pt x="14113" y="2531"/>
                </a:lnTo>
                <a:lnTo>
                  <a:pt x="13992" y="2555"/>
                </a:lnTo>
                <a:lnTo>
                  <a:pt x="13870" y="2555"/>
                </a:lnTo>
                <a:lnTo>
                  <a:pt x="13773" y="2531"/>
                </a:lnTo>
                <a:lnTo>
                  <a:pt x="13724" y="2482"/>
                </a:lnTo>
                <a:lnTo>
                  <a:pt x="13675" y="2409"/>
                </a:lnTo>
                <a:lnTo>
                  <a:pt x="13602" y="2215"/>
                </a:lnTo>
                <a:lnTo>
                  <a:pt x="13554" y="2020"/>
                </a:lnTo>
                <a:close/>
                <a:moveTo>
                  <a:pt x="3407" y="1874"/>
                </a:moveTo>
                <a:lnTo>
                  <a:pt x="3529" y="1923"/>
                </a:lnTo>
                <a:lnTo>
                  <a:pt x="3602" y="1971"/>
                </a:lnTo>
                <a:lnTo>
                  <a:pt x="3675" y="2044"/>
                </a:lnTo>
                <a:lnTo>
                  <a:pt x="3723" y="2142"/>
                </a:lnTo>
                <a:lnTo>
                  <a:pt x="3772" y="2215"/>
                </a:lnTo>
                <a:lnTo>
                  <a:pt x="3821" y="2434"/>
                </a:lnTo>
                <a:lnTo>
                  <a:pt x="3821" y="2531"/>
                </a:lnTo>
                <a:lnTo>
                  <a:pt x="3796" y="2628"/>
                </a:lnTo>
                <a:lnTo>
                  <a:pt x="3699" y="2628"/>
                </a:lnTo>
                <a:lnTo>
                  <a:pt x="3602" y="2555"/>
                </a:lnTo>
                <a:lnTo>
                  <a:pt x="3529" y="2482"/>
                </a:lnTo>
                <a:lnTo>
                  <a:pt x="3480" y="2385"/>
                </a:lnTo>
                <a:lnTo>
                  <a:pt x="3456" y="2263"/>
                </a:lnTo>
                <a:lnTo>
                  <a:pt x="3431" y="2142"/>
                </a:lnTo>
                <a:lnTo>
                  <a:pt x="3407" y="1874"/>
                </a:lnTo>
                <a:close/>
                <a:moveTo>
                  <a:pt x="2920" y="1923"/>
                </a:moveTo>
                <a:lnTo>
                  <a:pt x="2969" y="2263"/>
                </a:lnTo>
                <a:lnTo>
                  <a:pt x="2993" y="2434"/>
                </a:lnTo>
                <a:lnTo>
                  <a:pt x="3042" y="2580"/>
                </a:lnTo>
                <a:lnTo>
                  <a:pt x="3115" y="2726"/>
                </a:lnTo>
                <a:lnTo>
                  <a:pt x="3188" y="2847"/>
                </a:lnTo>
                <a:lnTo>
                  <a:pt x="3310" y="2945"/>
                </a:lnTo>
                <a:lnTo>
                  <a:pt x="3407" y="3042"/>
                </a:lnTo>
                <a:lnTo>
                  <a:pt x="3164" y="3042"/>
                </a:lnTo>
                <a:lnTo>
                  <a:pt x="3042" y="3018"/>
                </a:lnTo>
                <a:lnTo>
                  <a:pt x="2920" y="2945"/>
                </a:lnTo>
                <a:lnTo>
                  <a:pt x="2823" y="2872"/>
                </a:lnTo>
                <a:lnTo>
                  <a:pt x="2750" y="2774"/>
                </a:lnTo>
                <a:lnTo>
                  <a:pt x="2701" y="2653"/>
                </a:lnTo>
                <a:lnTo>
                  <a:pt x="2677" y="2531"/>
                </a:lnTo>
                <a:lnTo>
                  <a:pt x="2677" y="2385"/>
                </a:lnTo>
                <a:lnTo>
                  <a:pt x="2726" y="2239"/>
                </a:lnTo>
                <a:lnTo>
                  <a:pt x="2774" y="2117"/>
                </a:lnTo>
                <a:lnTo>
                  <a:pt x="2872" y="1996"/>
                </a:lnTo>
                <a:lnTo>
                  <a:pt x="2920" y="1923"/>
                </a:lnTo>
                <a:close/>
                <a:moveTo>
                  <a:pt x="13067" y="2069"/>
                </a:moveTo>
                <a:lnTo>
                  <a:pt x="13140" y="2385"/>
                </a:lnTo>
                <a:lnTo>
                  <a:pt x="13262" y="2653"/>
                </a:lnTo>
                <a:lnTo>
                  <a:pt x="13310" y="2750"/>
                </a:lnTo>
                <a:lnTo>
                  <a:pt x="13383" y="2823"/>
                </a:lnTo>
                <a:lnTo>
                  <a:pt x="13529" y="2969"/>
                </a:lnTo>
                <a:lnTo>
                  <a:pt x="13724" y="3042"/>
                </a:lnTo>
                <a:lnTo>
                  <a:pt x="13919" y="3091"/>
                </a:lnTo>
                <a:lnTo>
                  <a:pt x="13870" y="3139"/>
                </a:lnTo>
                <a:lnTo>
                  <a:pt x="13724" y="3188"/>
                </a:lnTo>
                <a:lnTo>
                  <a:pt x="13578" y="3212"/>
                </a:lnTo>
                <a:lnTo>
                  <a:pt x="13456" y="3188"/>
                </a:lnTo>
                <a:lnTo>
                  <a:pt x="13310" y="3139"/>
                </a:lnTo>
                <a:lnTo>
                  <a:pt x="13213" y="3066"/>
                </a:lnTo>
                <a:lnTo>
                  <a:pt x="13116" y="2945"/>
                </a:lnTo>
                <a:lnTo>
                  <a:pt x="13018" y="2847"/>
                </a:lnTo>
                <a:lnTo>
                  <a:pt x="12970" y="2701"/>
                </a:lnTo>
                <a:lnTo>
                  <a:pt x="12945" y="2531"/>
                </a:lnTo>
                <a:lnTo>
                  <a:pt x="12945" y="2361"/>
                </a:lnTo>
                <a:lnTo>
                  <a:pt x="12994" y="2215"/>
                </a:lnTo>
                <a:lnTo>
                  <a:pt x="13067" y="2069"/>
                </a:lnTo>
                <a:close/>
                <a:moveTo>
                  <a:pt x="5548" y="1339"/>
                </a:moveTo>
                <a:lnTo>
                  <a:pt x="7641" y="1387"/>
                </a:lnTo>
                <a:lnTo>
                  <a:pt x="13018" y="1387"/>
                </a:lnTo>
                <a:lnTo>
                  <a:pt x="13018" y="1533"/>
                </a:lnTo>
                <a:lnTo>
                  <a:pt x="12872" y="1631"/>
                </a:lnTo>
                <a:lnTo>
                  <a:pt x="12775" y="1752"/>
                </a:lnTo>
                <a:lnTo>
                  <a:pt x="12702" y="1923"/>
                </a:lnTo>
                <a:lnTo>
                  <a:pt x="12629" y="2069"/>
                </a:lnTo>
                <a:lnTo>
                  <a:pt x="12580" y="2239"/>
                </a:lnTo>
                <a:lnTo>
                  <a:pt x="12556" y="2434"/>
                </a:lnTo>
                <a:lnTo>
                  <a:pt x="12556" y="2604"/>
                </a:lnTo>
                <a:lnTo>
                  <a:pt x="12580" y="2750"/>
                </a:lnTo>
                <a:lnTo>
                  <a:pt x="12629" y="2993"/>
                </a:lnTo>
                <a:lnTo>
                  <a:pt x="12751" y="3188"/>
                </a:lnTo>
                <a:lnTo>
                  <a:pt x="12897" y="3334"/>
                </a:lnTo>
                <a:lnTo>
                  <a:pt x="13067" y="3480"/>
                </a:lnTo>
                <a:lnTo>
                  <a:pt x="13262" y="3553"/>
                </a:lnTo>
                <a:lnTo>
                  <a:pt x="13481" y="3602"/>
                </a:lnTo>
                <a:lnTo>
                  <a:pt x="13724" y="3602"/>
                </a:lnTo>
                <a:lnTo>
                  <a:pt x="13943" y="3553"/>
                </a:lnTo>
                <a:lnTo>
                  <a:pt x="14113" y="3480"/>
                </a:lnTo>
                <a:lnTo>
                  <a:pt x="14259" y="3358"/>
                </a:lnTo>
                <a:lnTo>
                  <a:pt x="14381" y="3212"/>
                </a:lnTo>
                <a:lnTo>
                  <a:pt x="14454" y="3042"/>
                </a:lnTo>
                <a:lnTo>
                  <a:pt x="14503" y="2872"/>
                </a:lnTo>
                <a:lnTo>
                  <a:pt x="14527" y="2701"/>
                </a:lnTo>
                <a:lnTo>
                  <a:pt x="14551" y="2507"/>
                </a:lnTo>
                <a:lnTo>
                  <a:pt x="14527" y="2312"/>
                </a:lnTo>
                <a:lnTo>
                  <a:pt x="14454" y="2142"/>
                </a:lnTo>
                <a:lnTo>
                  <a:pt x="14381" y="1996"/>
                </a:lnTo>
                <a:lnTo>
                  <a:pt x="14284" y="1874"/>
                </a:lnTo>
                <a:lnTo>
                  <a:pt x="14186" y="1777"/>
                </a:lnTo>
                <a:lnTo>
                  <a:pt x="14040" y="1704"/>
                </a:lnTo>
                <a:lnTo>
                  <a:pt x="13894" y="1631"/>
                </a:lnTo>
                <a:lnTo>
                  <a:pt x="13748" y="1606"/>
                </a:lnTo>
                <a:lnTo>
                  <a:pt x="13602" y="1582"/>
                </a:lnTo>
                <a:lnTo>
                  <a:pt x="13554" y="1533"/>
                </a:lnTo>
                <a:lnTo>
                  <a:pt x="13505" y="1485"/>
                </a:lnTo>
                <a:lnTo>
                  <a:pt x="13505" y="1387"/>
                </a:lnTo>
                <a:lnTo>
                  <a:pt x="16255" y="1387"/>
                </a:lnTo>
                <a:lnTo>
                  <a:pt x="16230" y="1996"/>
                </a:lnTo>
                <a:lnTo>
                  <a:pt x="16230" y="2604"/>
                </a:lnTo>
                <a:lnTo>
                  <a:pt x="16279" y="3821"/>
                </a:lnTo>
                <a:lnTo>
                  <a:pt x="15890" y="3748"/>
                </a:lnTo>
                <a:lnTo>
                  <a:pt x="15476" y="3723"/>
                </a:lnTo>
                <a:lnTo>
                  <a:pt x="15038" y="3699"/>
                </a:lnTo>
                <a:lnTo>
                  <a:pt x="14624" y="3723"/>
                </a:lnTo>
                <a:lnTo>
                  <a:pt x="13797" y="3796"/>
                </a:lnTo>
                <a:lnTo>
                  <a:pt x="12970" y="3796"/>
                </a:lnTo>
                <a:lnTo>
                  <a:pt x="12386" y="3772"/>
                </a:lnTo>
                <a:lnTo>
                  <a:pt x="11802" y="3772"/>
                </a:lnTo>
                <a:lnTo>
                  <a:pt x="10634" y="3796"/>
                </a:lnTo>
                <a:lnTo>
                  <a:pt x="9466" y="3821"/>
                </a:lnTo>
                <a:lnTo>
                  <a:pt x="8322" y="3845"/>
                </a:lnTo>
                <a:lnTo>
                  <a:pt x="7130" y="3821"/>
                </a:lnTo>
                <a:lnTo>
                  <a:pt x="5962" y="3772"/>
                </a:lnTo>
                <a:lnTo>
                  <a:pt x="4794" y="3723"/>
                </a:lnTo>
                <a:lnTo>
                  <a:pt x="3139" y="3723"/>
                </a:lnTo>
                <a:lnTo>
                  <a:pt x="2653" y="3772"/>
                </a:lnTo>
                <a:lnTo>
                  <a:pt x="2166" y="3796"/>
                </a:lnTo>
                <a:lnTo>
                  <a:pt x="1679" y="3796"/>
                </a:lnTo>
                <a:lnTo>
                  <a:pt x="1096" y="3772"/>
                </a:lnTo>
                <a:lnTo>
                  <a:pt x="804" y="3772"/>
                </a:lnTo>
                <a:lnTo>
                  <a:pt x="512" y="3821"/>
                </a:lnTo>
                <a:lnTo>
                  <a:pt x="585" y="3115"/>
                </a:lnTo>
                <a:lnTo>
                  <a:pt x="658" y="2409"/>
                </a:lnTo>
                <a:lnTo>
                  <a:pt x="682" y="2166"/>
                </a:lnTo>
                <a:lnTo>
                  <a:pt x="682" y="1874"/>
                </a:lnTo>
                <a:lnTo>
                  <a:pt x="658" y="1606"/>
                </a:lnTo>
                <a:lnTo>
                  <a:pt x="585" y="1339"/>
                </a:lnTo>
                <a:lnTo>
                  <a:pt x="585" y="1339"/>
                </a:lnTo>
                <a:lnTo>
                  <a:pt x="877" y="1363"/>
                </a:lnTo>
                <a:lnTo>
                  <a:pt x="1169" y="1387"/>
                </a:lnTo>
                <a:lnTo>
                  <a:pt x="2069" y="1387"/>
                </a:lnTo>
                <a:lnTo>
                  <a:pt x="2969" y="1363"/>
                </a:lnTo>
                <a:lnTo>
                  <a:pt x="2945" y="1412"/>
                </a:lnTo>
                <a:lnTo>
                  <a:pt x="2774" y="1509"/>
                </a:lnTo>
                <a:lnTo>
                  <a:pt x="2604" y="1631"/>
                </a:lnTo>
                <a:lnTo>
                  <a:pt x="2458" y="1801"/>
                </a:lnTo>
                <a:lnTo>
                  <a:pt x="2336" y="1971"/>
                </a:lnTo>
                <a:lnTo>
                  <a:pt x="2288" y="2117"/>
                </a:lnTo>
                <a:lnTo>
                  <a:pt x="2239" y="2263"/>
                </a:lnTo>
                <a:lnTo>
                  <a:pt x="2239" y="2434"/>
                </a:lnTo>
                <a:lnTo>
                  <a:pt x="2215" y="2580"/>
                </a:lnTo>
                <a:lnTo>
                  <a:pt x="2239" y="2750"/>
                </a:lnTo>
                <a:lnTo>
                  <a:pt x="2288" y="2896"/>
                </a:lnTo>
                <a:lnTo>
                  <a:pt x="2361" y="3042"/>
                </a:lnTo>
                <a:lnTo>
                  <a:pt x="2458" y="3164"/>
                </a:lnTo>
                <a:lnTo>
                  <a:pt x="2604" y="3310"/>
                </a:lnTo>
                <a:lnTo>
                  <a:pt x="2750" y="3383"/>
                </a:lnTo>
                <a:lnTo>
                  <a:pt x="2920" y="3456"/>
                </a:lnTo>
                <a:lnTo>
                  <a:pt x="3091" y="3480"/>
                </a:lnTo>
                <a:lnTo>
                  <a:pt x="3285" y="3480"/>
                </a:lnTo>
                <a:lnTo>
                  <a:pt x="3480" y="3456"/>
                </a:lnTo>
                <a:lnTo>
                  <a:pt x="3650" y="3407"/>
                </a:lnTo>
                <a:lnTo>
                  <a:pt x="3821" y="3334"/>
                </a:lnTo>
                <a:lnTo>
                  <a:pt x="3967" y="3237"/>
                </a:lnTo>
                <a:lnTo>
                  <a:pt x="4088" y="3139"/>
                </a:lnTo>
                <a:lnTo>
                  <a:pt x="4161" y="2993"/>
                </a:lnTo>
                <a:lnTo>
                  <a:pt x="4234" y="2847"/>
                </a:lnTo>
                <a:lnTo>
                  <a:pt x="4259" y="2701"/>
                </a:lnTo>
                <a:lnTo>
                  <a:pt x="4283" y="2531"/>
                </a:lnTo>
                <a:lnTo>
                  <a:pt x="4259" y="2385"/>
                </a:lnTo>
                <a:lnTo>
                  <a:pt x="4234" y="2215"/>
                </a:lnTo>
                <a:lnTo>
                  <a:pt x="4186" y="2093"/>
                </a:lnTo>
                <a:lnTo>
                  <a:pt x="4137" y="1947"/>
                </a:lnTo>
                <a:lnTo>
                  <a:pt x="4064" y="1825"/>
                </a:lnTo>
                <a:lnTo>
                  <a:pt x="3967" y="1704"/>
                </a:lnTo>
                <a:lnTo>
                  <a:pt x="3869" y="1582"/>
                </a:lnTo>
                <a:lnTo>
                  <a:pt x="3748" y="1509"/>
                </a:lnTo>
                <a:lnTo>
                  <a:pt x="3626" y="1436"/>
                </a:lnTo>
                <a:lnTo>
                  <a:pt x="3480" y="1412"/>
                </a:lnTo>
                <a:lnTo>
                  <a:pt x="3431" y="1412"/>
                </a:lnTo>
                <a:lnTo>
                  <a:pt x="3456" y="1363"/>
                </a:lnTo>
                <a:lnTo>
                  <a:pt x="4502" y="1339"/>
                </a:lnTo>
                <a:close/>
                <a:moveTo>
                  <a:pt x="11802" y="6011"/>
                </a:moveTo>
                <a:lnTo>
                  <a:pt x="11753" y="6132"/>
                </a:lnTo>
                <a:lnTo>
                  <a:pt x="11704" y="6254"/>
                </a:lnTo>
                <a:lnTo>
                  <a:pt x="11680" y="6522"/>
                </a:lnTo>
                <a:lnTo>
                  <a:pt x="11656" y="6789"/>
                </a:lnTo>
                <a:lnTo>
                  <a:pt x="11656" y="7057"/>
                </a:lnTo>
                <a:lnTo>
                  <a:pt x="11656" y="7446"/>
                </a:lnTo>
                <a:lnTo>
                  <a:pt x="11704" y="7860"/>
                </a:lnTo>
                <a:lnTo>
                  <a:pt x="9855" y="7860"/>
                </a:lnTo>
                <a:lnTo>
                  <a:pt x="9855" y="7836"/>
                </a:lnTo>
                <a:lnTo>
                  <a:pt x="9831" y="7325"/>
                </a:lnTo>
                <a:lnTo>
                  <a:pt x="9758" y="6814"/>
                </a:lnTo>
                <a:lnTo>
                  <a:pt x="9733" y="6619"/>
                </a:lnTo>
                <a:lnTo>
                  <a:pt x="9733" y="6449"/>
                </a:lnTo>
                <a:lnTo>
                  <a:pt x="9709" y="6084"/>
                </a:lnTo>
                <a:lnTo>
                  <a:pt x="10755" y="6059"/>
                </a:lnTo>
                <a:lnTo>
                  <a:pt x="11802" y="6011"/>
                </a:lnTo>
                <a:close/>
                <a:moveTo>
                  <a:pt x="13870" y="5962"/>
                </a:moveTo>
                <a:lnTo>
                  <a:pt x="14089" y="6011"/>
                </a:lnTo>
                <a:lnTo>
                  <a:pt x="14162" y="6059"/>
                </a:lnTo>
                <a:lnTo>
                  <a:pt x="14235" y="6108"/>
                </a:lnTo>
                <a:lnTo>
                  <a:pt x="14284" y="6157"/>
                </a:lnTo>
                <a:lnTo>
                  <a:pt x="14259" y="6473"/>
                </a:lnTo>
                <a:lnTo>
                  <a:pt x="14284" y="6765"/>
                </a:lnTo>
                <a:lnTo>
                  <a:pt x="14284" y="7081"/>
                </a:lnTo>
                <a:lnTo>
                  <a:pt x="14284" y="7398"/>
                </a:lnTo>
                <a:lnTo>
                  <a:pt x="14235" y="7884"/>
                </a:lnTo>
                <a:lnTo>
                  <a:pt x="12142" y="7860"/>
                </a:lnTo>
                <a:lnTo>
                  <a:pt x="12118" y="7568"/>
                </a:lnTo>
                <a:lnTo>
                  <a:pt x="12094" y="7179"/>
                </a:lnTo>
                <a:lnTo>
                  <a:pt x="12094" y="6789"/>
                </a:lnTo>
                <a:lnTo>
                  <a:pt x="12094" y="6376"/>
                </a:lnTo>
                <a:lnTo>
                  <a:pt x="12069" y="6181"/>
                </a:lnTo>
                <a:lnTo>
                  <a:pt x="12045" y="6011"/>
                </a:lnTo>
                <a:lnTo>
                  <a:pt x="12288" y="5986"/>
                </a:lnTo>
                <a:lnTo>
                  <a:pt x="12872" y="5962"/>
                </a:lnTo>
                <a:close/>
                <a:moveTo>
                  <a:pt x="7276" y="6011"/>
                </a:moveTo>
                <a:lnTo>
                  <a:pt x="9417" y="6059"/>
                </a:lnTo>
                <a:lnTo>
                  <a:pt x="9369" y="6181"/>
                </a:lnTo>
                <a:lnTo>
                  <a:pt x="9344" y="6351"/>
                </a:lnTo>
                <a:lnTo>
                  <a:pt x="9320" y="6497"/>
                </a:lnTo>
                <a:lnTo>
                  <a:pt x="9344" y="6668"/>
                </a:lnTo>
                <a:lnTo>
                  <a:pt x="9369" y="7008"/>
                </a:lnTo>
                <a:lnTo>
                  <a:pt x="9417" y="7276"/>
                </a:lnTo>
                <a:lnTo>
                  <a:pt x="9442" y="7884"/>
                </a:lnTo>
                <a:lnTo>
                  <a:pt x="8176" y="7909"/>
                </a:lnTo>
                <a:lnTo>
                  <a:pt x="7495" y="7957"/>
                </a:lnTo>
                <a:lnTo>
                  <a:pt x="7495" y="7446"/>
                </a:lnTo>
                <a:lnTo>
                  <a:pt x="7471" y="6960"/>
                </a:lnTo>
                <a:lnTo>
                  <a:pt x="7398" y="6473"/>
                </a:lnTo>
                <a:lnTo>
                  <a:pt x="7325" y="6254"/>
                </a:lnTo>
                <a:lnTo>
                  <a:pt x="7276" y="6011"/>
                </a:lnTo>
                <a:close/>
                <a:moveTo>
                  <a:pt x="6911" y="6011"/>
                </a:moveTo>
                <a:lnTo>
                  <a:pt x="6887" y="6205"/>
                </a:lnTo>
                <a:lnTo>
                  <a:pt x="6887" y="6424"/>
                </a:lnTo>
                <a:lnTo>
                  <a:pt x="6960" y="6838"/>
                </a:lnTo>
                <a:lnTo>
                  <a:pt x="6984" y="7130"/>
                </a:lnTo>
                <a:lnTo>
                  <a:pt x="7008" y="7398"/>
                </a:lnTo>
                <a:lnTo>
                  <a:pt x="7008" y="7982"/>
                </a:lnTo>
                <a:lnTo>
                  <a:pt x="6157" y="8030"/>
                </a:lnTo>
                <a:lnTo>
                  <a:pt x="5281" y="8079"/>
                </a:lnTo>
                <a:lnTo>
                  <a:pt x="5062" y="8079"/>
                </a:lnTo>
                <a:lnTo>
                  <a:pt x="5037" y="7203"/>
                </a:lnTo>
                <a:lnTo>
                  <a:pt x="5037" y="6303"/>
                </a:lnTo>
                <a:lnTo>
                  <a:pt x="5037" y="6205"/>
                </a:lnTo>
                <a:lnTo>
                  <a:pt x="5013" y="6035"/>
                </a:lnTo>
                <a:lnTo>
                  <a:pt x="5743" y="6011"/>
                </a:lnTo>
                <a:close/>
                <a:moveTo>
                  <a:pt x="2774" y="6011"/>
                </a:moveTo>
                <a:lnTo>
                  <a:pt x="3091" y="6035"/>
                </a:lnTo>
                <a:lnTo>
                  <a:pt x="3407" y="6059"/>
                </a:lnTo>
                <a:lnTo>
                  <a:pt x="3699" y="6059"/>
                </a:lnTo>
                <a:lnTo>
                  <a:pt x="4648" y="6035"/>
                </a:lnTo>
                <a:lnTo>
                  <a:pt x="4599" y="6303"/>
                </a:lnTo>
                <a:lnTo>
                  <a:pt x="4599" y="6522"/>
                </a:lnTo>
                <a:lnTo>
                  <a:pt x="4575" y="6911"/>
                </a:lnTo>
                <a:lnTo>
                  <a:pt x="4575" y="7300"/>
                </a:lnTo>
                <a:lnTo>
                  <a:pt x="4599" y="8103"/>
                </a:lnTo>
                <a:lnTo>
                  <a:pt x="3869" y="8079"/>
                </a:lnTo>
                <a:lnTo>
                  <a:pt x="3529" y="8055"/>
                </a:lnTo>
                <a:lnTo>
                  <a:pt x="3188" y="8006"/>
                </a:lnTo>
                <a:lnTo>
                  <a:pt x="2701" y="8006"/>
                </a:lnTo>
                <a:lnTo>
                  <a:pt x="2531" y="8030"/>
                </a:lnTo>
                <a:lnTo>
                  <a:pt x="2482" y="7519"/>
                </a:lnTo>
                <a:lnTo>
                  <a:pt x="2434" y="7008"/>
                </a:lnTo>
                <a:lnTo>
                  <a:pt x="2409" y="6741"/>
                </a:lnTo>
                <a:lnTo>
                  <a:pt x="2409" y="6497"/>
                </a:lnTo>
                <a:lnTo>
                  <a:pt x="2434" y="6254"/>
                </a:lnTo>
                <a:lnTo>
                  <a:pt x="2482" y="6011"/>
                </a:lnTo>
                <a:close/>
                <a:moveTo>
                  <a:pt x="10220" y="8639"/>
                </a:moveTo>
                <a:lnTo>
                  <a:pt x="10147" y="8663"/>
                </a:lnTo>
                <a:lnTo>
                  <a:pt x="10098" y="8736"/>
                </a:lnTo>
                <a:lnTo>
                  <a:pt x="10098" y="8809"/>
                </a:lnTo>
                <a:lnTo>
                  <a:pt x="10123" y="8882"/>
                </a:lnTo>
                <a:lnTo>
                  <a:pt x="10196" y="9052"/>
                </a:lnTo>
                <a:lnTo>
                  <a:pt x="10317" y="9198"/>
                </a:lnTo>
                <a:lnTo>
                  <a:pt x="10439" y="9320"/>
                </a:lnTo>
                <a:lnTo>
                  <a:pt x="10366" y="9393"/>
                </a:lnTo>
                <a:lnTo>
                  <a:pt x="10317" y="9490"/>
                </a:lnTo>
                <a:lnTo>
                  <a:pt x="10269" y="9563"/>
                </a:lnTo>
                <a:lnTo>
                  <a:pt x="10269" y="9660"/>
                </a:lnTo>
                <a:lnTo>
                  <a:pt x="10293" y="9733"/>
                </a:lnTo>
                <a:lnTo>
                  <a:pt x="10317" y="9758"/>
                </a:lnTo>
                <a:lnTo>
                  <a:pt x="10342" y="9758"/>
                </a:lnTo>
                <a:lnTo>
                  <a:pt x="10439" y="9733"/>
                </a:lnTo>
                <a:lnTo>
                  <a:pt x="10536" y="9709"/>
                </a:lnTo>
                <a:lnTo>
                  <a:pt x="10707" y="9587"/>
                </a:lnTo>
                <a:lnTo>
                  <a:pt x="10780" y="9660"/>
                </a:lnTo>
                <a:lnTo>
                  <a:pt x="10877" y="9733"/>
                </a:lnTo>
                <a:lnTo>
                  <a:pt x="10999" y="9782"/>
                </a:lnTo>
                <a:lnTo>
                  <a:pt x="11096" y="9806"/>
                </a:lnTo>
                <a:lnTo>
                  <a:pt x="11145" y="9782"/>
                </a:lnTo>
                <a:lnTo>
                  <a:pt x="11193" y="9782"/>
                </a:lnTo>
                <a:lnTo>
                  <a:pt x="11266" y="9685"/>
                </a:lnTo>
                <a:lnTo>
                  <a:pt x="11291" y="9636"/>
                </a:lnTo>
                <a:lnTo>
                  <a:pt x="11315" y="9587"/>
                </a:lnTo>
                <a:lnTo>
                  <a:pt x="11291" y="9539"/>
                </a:lnTo>
                <a:lnTo>
                  <a:pt x="11266" y="9490"/>
                </a:lnTo>
                <a:lnTo>
                  <a:pt x="11218" y="9417"/>
                </a:lnTo>
                <a:lnTo>
                  <a:pt x="11169" y="9393"/>
                </a:lnTo>
                <a:lnTo>
                  <a:pt x="11047" y="9295"/>
                </a:lnTo>
                <a:lnTo>
                  <a:pt x="11266" y="9150"/>
                </a:lnTo>
                <a:lnTo>
                  <a:pt x="11485" y="9028"/>
                </a:lnTo>
                <a:lnTo>
                  <a:pt x="11558" y="8979"/>
                </a:lnTo>
                <a:lnTo>
                  <a:pt x="11607" y="8906"/>
                </a:lnTo>
                <a:lnTo>
                  <a:pt x="11631" y="8833"/>
                </a:lnTo>
                <a:lnTo>
                  <a:pt x="11607" y="8760"/>
                </a:lnTo>
                <a:lnTo>
                  <a:pt x="11558" y="8712"/>
                </a:lnTo>
                <a:lnTo>
                  <a:pt x="11510" y="8663"/>
                </a:lnTo>
                <a:lnTo>
                  <a:pt x="11437" y="8639"/>
                </a:lnTo>
                <a:lnTo>
                  <a:pt x="11339" y="8663"/>
                </a:lnTo>
                <a:lnTo>
                  <a:pt x="11193" y="8736"/>
                </a:lnTo>
                <a:lnTo>
                  <a:pt x="11047" y="8833"/>
                </a:lnTo>
                <a:lnTo>
                  <a:pt x="10780" y="9028"/>
                </a:lnTo>
                <a:lnTo>
                  <a:pt x="10512" y="8785"/>
                </a:lnTo>
                <a:lnTo>
                  <a:pt x="10366" y="8687"/>
                </a:lnTo>
                <a:lnTo>
                  <a:pt x="10293" y="8639"/>
                </a:lnTo>
                <a:close/>
                <a:moveTo>
                  <a:pt x="12191" y="8322"/>
                </a:moveTo>
                <a:lnTo>
                  <a:pt x="14211" y="8347"/>
                </a:lnTo>
                <a:lnTo>
                  <a:pt x="14186" y="9028"/>
                </a:lnTo>
                <a:lnTo>
                  <a:pt x="14186" y="9368"/>
                </a:lnTo>
                <a:lnTo>
                  <a:pt x="14211" y="9709"/>
                </a:lnTo>
                <a:lnTo>
                  <a:pt x="14235" y="10171"/>
                </a:lnTo>
                <a:lnTo>
                  <a:pt x="13992" y="10147"/>
                </a:lnTo>
                <a:lnTo>
                  <a:pt x="13724" y="10147"/>
                </a:lnTo>
                <a:lnTo>
                  <a:pt x="13213" y="10171"/>
                </a:lnTo>
                <a:lnTo>
                  <a:pt x="12191" y="10196"/>
                </a:lnTo>
                <a:lnTo>
                  <a:pt x="12191" y="10196"/>
                </a:lnTo>
                <a:lnTo>
                  <a:pt x="12240" y="9247"/>
                </a:lnTo>
                <a:lnTo>
                  <a:pt x="12215" y="8785"/>
                </a:lnTo>
                <a:lnTo>
                  <a:pt x="12191" y="8322"/>
                </a:lnTo>
                <a:close/>
                <a:moveTo>
                  <a:pt x="7008" y="8420"/>
                </a:moveTo>
                <a:lnTo>
                  <a:pt x="7033" y="9320"/>
                </a:lnTo>
                <a:lnTo>
                  <a:pt x="7033" y="9782"/>
                </a:lnTo>
                <a:lnTo>
                  <a:pt x="7033" y="10220"/>
                </a:lnTo>
                <a:lnTo>
                  <a:pt x="5110" y="10220"/>
                </a:lnTo>
                <a:lnTo>
                  <a:pt x="5110" y="9368"/>
                </a:lnTo>
                <a:lnTo>
                  <a:pt x="5086" y="8541"/>
                </a:lnTo>
                <a:lnTo>
                  <a:pt x="6059" y="8493"/>
                </a:lnTo>
                <a:lnTo>
                  <a:pt x="7008" y="8420"/>
                </a:lnTo>
                <a:close/>
                <a:moveTo>
                  <a:pt x="9490" y="8322"/>
                </a:moveTo>
                <a:lnTo>
                  <a:pt x="9539" y="9052"/>
                </a:lnTo>
                <a:lnTo>
                  <a:pt x="9539" y="9417"/>
                </a:lnTo>
                <a:lnTo>
                  <a:pt x="9514" y="9782"/>
                </a:lnTo>
                <a:lnTo>
                  <a:pt x="9466" y="10220"/>
                </a:lnTo>
                <a:lnTo>
                  <a:pt x="7519" y="10220"/>
                </a:lnTo>
                <a:lnTo>
                  <a:pt x="7544" y="9782"/>
                </a:lnTo>
                <a:lnTo>
                  <a:pt x="7519" y="9320"/>
                </a:lnTo>
                <a:lnTo>
                  <a:pt x="7495" y="8420"/>
                </a:lnTo>
                <a:lnTo>
                  <a:pt x="7495" y="8395"/>
                </a:lnTo>
                <a:lnTo>
                  <a:pt x="7982" y="8371"/>
                </a:lnTo>
                <a:lnTo>
                  <a:pt x="9490" y="8322"/>
                </a:lnTo>
                <a:close/>
                <a:moveTo>
                  <a:pt x="11753" y="8322"/>
                </a:moveTo>
                <a:lnTo>
                  <a:pt x="11802" y="8906"/>
                </a:lnTo>
                <a:lnTo>
                  <a:pt x="11802" y="9563"/>
                </a:lnTo>
                <a:lnTo>
                  <a:pt x="11753" y="10196"/>
                </a:lnTo>
                <a:lnTo>
                  <a:pt x="11680" y="10196"/>
                </a:lnTo>
                <a:lnTo>
                  <a:pt x="9879" y="10220"/>
                </a:lnTo>
                <a:lnTo>
                  <a:pt x="9928" y="9879"/>
                </a:lnTo>
                <a:lnTo>
                  <a:pt x="9952" y="9490"/>
                </a:lnTo>
                <a:lnTo>
                  <a:pt x="9952" y="9101"/>
                </a:lnTo>
                <a:lnTo>
                  <a:pt x="9928" y="8712"/>
                </a:lnTo>
                <a:lnTo>
                  <a:pt x="9904" y="8322"/>
                </a:lnTo>
                <a:close/>
                <a:moveTo>
                  <a:pt x="2555" y="8298"/>
                </a:moveTo>
                <a:lnTo>
                  <a:pt x="2750" y="8371"/>
                </a:lnTo>
                <a:lnTo>
                  <a:pt x="2945" y="8420"/>
                </a:lnTo>
                <a:lnTo>
                  <a:pt x="3334" y="8468"/>
                </a:lnTo>
                <a:lnTo>
                  <a:pt x="3650" y="8517"/>
                </a:lnTo>
                <a:lnTo>
                  <a:pt x="3991" y="8517"/>
                </a:lnTo>
                <a:lnTo>
                  <a:pt x="4624" y="8541"/>
                </a:lnTo>
                <a:lnTo>
                  <a:pt x="4648" y="9368"/>
                </a:lnTo>
                <a:lnTo>
                  <a:pt x="4648" y="10220"/>
                </a:lnTo>
                <a:lnTo>
                  <a:pt x="3285" y="10220"/>
                </a:lnTo>
                <a:lnTo>
                  <a:pt x="2920" y="10244"/>
                </a:lnTo>
                <a:lnTo>
                  <a:pt x="2555" y="10293"/>
                </a:lnTo>
                <a:lnTo>
                  <a:pt x="2580" y="9393"/>
                </a:lnTo>
                <a:lnTo>
                  <a:pt x="2580" y="8931"/>
                </a:lnTo>
                <a:lnTo>
                  <a:pt x="2580" y="8468"/>
                </a:lnTo>
                <a:lnTo>
                  <a:pt x="2555" y="8298"/>
                </a:lnTo>
                <a:close/>
                <a:moveTo>
                  <a:pt x="14259" y="10658"/>
                </a:moveTo>
                <a:lnTo>
                  <a:pt x="14259" y="11023"/>
                </a:lnTo>
                <a:lnTo>
                  <a:pt x="14235" y="11364"/>
                </a:lnTo>
                <a:lnTo>
                  <a:pt x="14186" y="11972"/>
                </a:lnTo>
                <a:lnTo>
                  <a:pt x="14162" y="12288"/>
                </a:lnTo>
                <a:lnTo>
                  <a:pt x="14162" y="12434"/>
                </a:lnTo>
                <a:lnTo>
                  <a:pt x="14186" y="12579"/>
                </a:lnTo>
                <a:lnTo>
                  <a:pt x="14186" y="12579"/>
                </a:lnTo>
                <a:lnTo>
                  <a:pt x="13773" y="12556"/>
                </a:lnTo>
                <a:lnTo>
                  <a:pt x="13018" y="12532"/>
                </a:lnTo>
                <a:lnTo>
                  <a:pt x="12142" y="12556"/>
                </a:lnTo>
                <a:lnTo>
                  <a:pt x="12167" y="12167"/>
                </a:lnTo>
                <a:lnTo>
                  <a:pt x="12167" y="11777"/>
                </a:lnTo>
                <a:lnTo>
                  <a:pt x="12142" y="11412"/>
                </a:lnTo>
                <a:lnTo>
                  <a:pt x="12142" y="11023"/>
                </a:lnTo>
                <a:lnTo>
                  <a:pt x="12167" y="10731"/>
                </a:lnTo>
                <a:lnTo>
                  <a:pt x="13213" y="10707"/>
                </a:lnTo>
                <a:lnTo>
                  <a:pt x="14259" y="10658"/>
                </a:lnTo>
                <a:close/>
                <a:moveTo>
                  <a:pt x="11729" y="10731"/>
                </a:moveTo>
                <a:lnTo>
                  <a:pt x="11704" y="10828"/>
                </a:lnTo>
                <a:lnTo>
                  <a:pt x="11704" y="11266"/>
                </a:lnTo>
                <a:lnTo>
                  <a:pt x="11704" y="11704"/>
                </a:lnTo>
                <a:lnTo>
                  <a:pt x="11704" y="12142"/>
                </a:lnTo>
                <a:lnTo>
                  <a:pt x="11680" y="12580"/>
                </a:lnTo>
                <a:lnTo>
                  <a:pt x="11510" y="12580"/>
                </a:lnTo>
                <a:lnTo>
                  <a:pt x="9733" y="12653"/>
                </a:lnTo>
                <a:lnTo>
                  <a:pt x="9758" y="12556"/>
                </a:lnTo>
                <a:lnTo>
                  <a:pt x="9733" y="12459"/>
                </a:lnTo>
                <a:lnTo>
                  <a:pt x="9709" y="12240"/>
                </a:lnTo>
                <a:lnTo>
                  <a:pt x="9709" y="11850"/>
                </a:lnTo>
                <a:lnTo>
                  <a:pt x="9733" y="11461"/>
                </a:lnTo>
                <a:lnTo>
                  <a:pt x="9806" y="10755"/>
                </a:lnTo>
                <a:lnTo>
                  <a:pt x="11729" y="10731"/>
                </a:lnTo>
                <a:close/>
                <a:moveTo>
                  <a:pt x="2555" y="10609"/>
                </a:moveTo>
                <a:lnTo>
                  <a:pt x="2872" y="10658"/>
                </a:lnTo>
                <a:lnTo>
                  <a:pt x="3188" y="10707"/>
                </a:lnTo>
                <a:lnTo>
                  <a:pt x="3845" y="10707"/>
                </a:lnTo>
                <a:lnTo>
                  <a:pt x="4624" y="10731"/>
                </a:lnTo>
                <a:lnTo>
                  <a:pt x="4599" y="11680"/>
                </a:lnTo>
                <a:lnTo>
                  <a:pt x="4575" y="12653"/>
                </a:lnTo>
                <a:lnTo>
                  <a:pt x="4064" y="12629"/>
                </a:lnTo>
                <a:lnTo>
                  <a:pt x="3553" y="12629"/>
                </a:lnTo>
                <a:lnTo>
                  <a:pt x="3042" y="12653"/>
                </a:lnTo>
                <a:lnTo>
                  <a:pt x="2555" y="12702"/>
                </a:lnTo>
                <a:lnTo>
                  <a:pt x="2555" y="11680"/>
                </a:lnTo>
                <a:lnTo>
                  <a:pt x="2531" y="10634"/>
                </a:lnTo>
                <a:lnTo>
                  <a:pt x="2555" y="10609"/>
                </a:lnTo>
                <a:close/>
                <a:moveTo>
                  <a:pt x="5378" y="10731"/>
                </a:moveTo>
                <a:lnTo>
                  <a:pt x="6984" y="10755"/>
                </a:lnTo>
                <a:lnTo>
                  <a:pt x="6887" y="12045"/>
                </a:lnTo>
                <a:lnTo>
                  <a:pt x="6862" y="12386"/>
                </a:lnTo>
                <a:lnTo>
                  <a:pt x="6887" y="12556"/>
                </a:lnTo>
                <a:lnTo>
                  <a:pt x="6911" y="12653"/>
                </a:lnTo>
                <a:lnTo>
                  <a:pt x="6960" y="12702"/>
                </a:lnTo>
                <a:lnTo>
                  <a:pt x="6035" y="12702"/>
                </a:lnTo>
                <a:lnTo>
                  <a:pt x="5110" y="12678"/>
                </a:lnTo>
                <a:lnTo>
                  <a:pt x="5062" y="12678"/>
                </a:lnTo>
                <a:lnTo>
                  <a:pt x="5062" y="12653"/>
                </a:lnTo>
                <a:lnTo>
                  <a:pt x="5062" y="11704"/>
                </a:lnTo>
                <a:lnTo>
                  <a:pt x="5110" y="10731"/>
                </a:lnTo>
                <a:close/>
                <a:moveTo>
                  <a:pt x="9393" y="10755"/>
                </a:moveTo>
                <a:lnTo>
                  <a:pt x="9296" y="11583"/>
                </a:lnTo>
                <a:lnTo>
                  <a:pt x="9271" y="11826"/>
                </a:lnTo>
                <a:lnTo>
                  <a:pt x="9247" y="12118"/>
                </a:lnTo>
                <a:lnTo>
                  <a:pt x="9271" y="12288"/>
                </a:lnTo>
                <a:lnTo>
                  <a:pt x="9271" y="12434"/>
                </a:lnTo>
                <a:lnTo>
                  <a:pt x="9320" y="12556"/>
                </a:lnTo>
                <a:lnTo>
                  <a:pt x="9369" y="12678"/>
                </a:lnTo>
                <a:lnTo>
                  <a:pt x="8225" y="12702"/>
                </a:lnTo>
                <a:lnTo>
                  <a:pt x="7325" y="12702"/>
                </a:lnTo>
                <a:lnTo>
                  <a:pt x="7349" y="12678"/>
                </a:lnTo>
                <a:lnTo>
                  <a:pt x="7373" y="12264"/>
                </a:lnTo>
                <a:lnTo>
                  <a:pt x="7398" y="11777"/>
                </a:lnTo>
                <a:lnTo>
                  <a:pt x="7471" y="10755"/>
                </a:lnTo>
                <a:close/>
                <a:moveTo>
                  <a:pt x="13578" y="5451"/>
                </a:moveTo>
                <a:lnTo>
                  <a:pt x="13335" y="5475"/>
                </a:lnTo>
                <a:lnTo>
                  <a:pt x="12945" y="5500"/>
                </a:lnTo>
                <a:lnTo>
                  <a:pt x="11607" y="5573"/>
                </a:lnTo>
                <a:lnTo>
                  <a:pt x="10950" y="5621"/>
                </a:lnTo>
                <a:lnTo>
                  <a:pt x="10293" y="5646"/>
                </a:lnTo>
                <a:lnTo>
                  <a:pt x="9150" y="5621"/>
                </a:lnTo>
                <a:lnTo>
                  <a:pt x="8006" y="5621"/>
                </a:lnTo>
                <a:lnTo>
                  <a:pt x="6887" y="5597"/>
                </a:lnTo>
                <a:lnTo>
                  <a:pt x="5743" y="5597"/>
                </a:lnTo>
                <a:lnTo>
                  <a:pt x="4624" y="5621"/>
                </a:lnTo>
                <a:lnTo>
                  <a:pt x="3504" y="5646"/>
                </a:lnTo>
                <a:lnTo>
                  <a:pt x="3188" y="5646"/>
                </a:lnTo>
                <a:lnTo>
                  <a:pt x="2872" y="5621"/>
                </a:lnTo>
                <a:lnTo>
                  <a:pt x="2531" y="5621"/>
                </a:lnTo>
                <a:lnTo>
                  <a:pt x="2385" y="5670"/>
                </a:lnTo>
                <a:lnTo>
                  <a:pt x="2239" y="5719"/>
                </a:lnTo>
                <a:lnTo>
                  <a:pt x="2190" y="5792"/>
                </a:lnTo>
                <a:lnTo>
                  <a:pt x="2166" y="5865"/>
                </a:lnTo>
                <a:lnTo>
                  <a:pt x="2190" y="5938"/>
                </a:lnTo>
                <a:lnTo>
                  <a:pt x="2239" y="5986"/>
                </a:lnTo>
                <a:lnTo>
                  <a:pt x="2166" y="6108"/>
                </a:lnTo>
                <a:lnTo>
                  <a:pt x="2117" y="6254"/>
                </a:lnTo>
                <a:lnTo>
                  <a:pt x="2093" y="6522"/>
                </a:lnTo>
                <a:lnTo>
                  <a:pt x="2069" y="6935"/>
                </a:lnTo>
                <a:lnTo>
                  <a:pt x="2069" y="7325"/>
                </a:lnTo>
                <a:lnTo>
                  <a:pt x="2117" y="8128"/>
                </a:lnTo>
                <a:lnTo>
                  <a:pt x="2166" y="8736"/>
                </a:lnTo>
                <a:lnTo>
                  <a:pt x="2166" y="9344"/>
                </a:lnTo>
                <a:lnTo>
                  <a:pt x="2142" y="10561"/>
                </a:lnTo>
                <a:lnTo>
                  <a:pt x="2117" y="11753"/>
                </a:lnTo>
                <a:lnTo>
                  <a:pt x="2093" y="12361"/>
                </a:lnTo>
                <a:lnTo>
                  <a:pt x="2117" y="12970"/>
                </a:lnTo>
                <a:lnTo>
                  <a:pt x="2117" y="13043"/>
                </a:lnTo>
                <a:lnTo>
                  <a:pt x="2166" y="13116"/>
                </a:lnTo>
                <a:lnTo>
                  <a:pt x="2215" y="13164"/>
                </a:lnTo>
                <a:lnTo>
                  <a:pt x="2288" y="13189"/>
                </a:lnTo>
                <a:lnTo>
                  <a:pt x="2361" y="13189"/>
                </a:lnTo>
                <a:lnTo>
                  <a:pt x="2434" y="13164"/>
                </a:lnTo>
                <a:lnTo>
                  <a:pt x="2482" y="13116"/>
                </a:lnTo>
                <a:lnTo>
                  <a:pt x="2531" y="13067"/>
                </a:lnTo>
                <a:lnTo>
                  <a:pt x="3821" y="13067"/>
                </a:lnTo>
                <a:lnTo>
                  <a:pt x="4453" y="13091"/>
                </a:lnTo>
                <a:lnTo>
                  <a:pt x="5110" y="13091"/>
                </a:lnTo>
                <a:lnTo>
                  <a:pt x="6668" y="13140"/>
                </a:lnTo>
                <a:lnTo>
                  <a:pt x="8225" y="13140"/>
                </a:lnTo>
                <a:lnTo>
                  <a:pt x="9758" y="13116"/>
                </a:lnTo>
                <a:lnTo>
                  <a:pt x="11315" y="13067"/>
                </a:lnTo>
                <a:lnTo>
                  <a:pt x="12118" y="13043"/>
                </a:lnTo>
                <a:lnTo>
                  <a:pt x="12921" y="13091"/>
                </a:lnTo>
                <a:lnTo>
                  <a:pt x="14600" y="13091"/>
                </a:lnTo>
                <a:lnTo>
                  <a:pt x="14649" y="13043"/>
                </a:lnTo>
                <a:lnTo>
                  <a:pt x="14722" y="13018"/>
                </a:lnTo>
                <a:lnTo>
                  <a:pt x="14746" y="12970"/>
                </a:lnTo>
                <a:lnTo>
                  <a:pt x="14795" y="12897"/>
                </a:lnTo>
                <a:lnTo>
                  <a:pt x="14795" y="12824"/>
                </a:lnTo>
                <a:lnTo>
                  <a:pt x="14795" y="12775"/>
                </a:lnTo>
                <a:lnTo>
                  <a:pt x="14746" y="12702"/>
                </a:lnTo>
                <a:lnTo>
                  <a:pt x="14746" y="12678"/>
                </a:lnTo>
                <a:lnTo>
                  <a:pt x="14673" y="12605"/>
                </a:lnTo>
                <a:lnTo>
                  <a:pt x="14697" y="12507"/>
                </a:lnTo>
                <a:lnTo>
                  <a:pt x="14770" y="11753"/>
                </a:lnTo>
                <a:lnTo>
                  <a:pt x="14795" y="11023"/>
                </a:lnTo>
                <a:lnTo>
                  <a:pt x="14770" y="10269"/>
                </a:lnTo>
                <a:lnTo>
                  <a:pt x="14722" y="9514"/>
                </a:lnTo>
                <a:lnTo>
                  <a:pt x="14697" y="8979"/>
                </a:lnTo>
                <a:lnTo>
                  <a:pt x="14722" y="8468"/>
                </a:lnTo>
                <a:lnTo>
                  <a:pt x="14770" y="7398"/>
                </a:lnTo>
                <a:lnTo>
                  <a:pt x="14795" y="7033"/>
                </a:lnTo>
                <a:lnTo>
                  <a:pt x="14770" y="6668"/>
                </a:lnTo>
                <a:lnTo>
                  <a:pt x="14722" y="6327"/>
                </a:lnTo>
                <a:lnTo>
                  <a:pt x="14624" y="5986"/>
                </a:lnTo>
                <a:lnTo>
                  <a:pt x="14624" y="5889"/>
                </a:lnTo>
                <a:lnTo>
                  <a:pt x="14600" y="5816"/>
                </a:lnTo>
                <a:lnTo>
                  <a:pt x="14551" y="5719"/>
                </a:lnTo>
                <a:lnTo>
                  <a:pt x="14478" y="5670"/>
                </a:lnTo>
                <a:lnTo>
                  <a:pt x="14381" y="5597"/>
                </a:lnTo>
                <a:lnTo>
                  <a:pt x="14284" y="5548"/>
                </a:lnTo>
                <a:lnTo>
                  <a:pt x="14065" y="5500"/>
                </a:lnTo>
                <a:lnTo>
                  <a:pt x="13846" y="5475"/>
                </a:lnTo>
                <a:lnTo>
                  <a:pt x="13578" y="5451"/>
                </a:lnTo>
                <a:close/>
                <a:moveTo>
                  <a:pt x="3796" y="4137"/>
                </a:moveTo>
                <a:lnTo>
                  <a:pt x="4916" y="4161"/>
                </a:lnTo>
                <a:lnTo>
                  <a:pt x="6059" y="4186"/>
                </a:lnTo>
                <a:lnTo>
                  <a:pt x="7179" y="4234"/>
                </a:lnTo>
                <a:lnTo>
                  <a:pt x="8322" y="4283"/>
                </a:lnTo>
                <a:lnTo>
                  <a:pt x="9393" y="4259"/>
                </a:lnTo>
                <a:lnTo>
                  <a:pt x="10463" y="4234"/>
                </a:lnTo>
                <a:lnTo>
                  <a:pt x="11534" y="4210"/>
                </a:lnTo>
                <a:lnTo>
                  <a:pt x="12605" y="4234"/>
                </a:lnTo>
                <a:lnTo>
                  <a:pt x="13529" y="4259"/>
                </a:lnTo>
                <a:lnTo>
                  <a:pt x="13992" y="4234"/>
                </a:lnTo>
                <a:lnTo>
                  <a:pt x="14478" y="4210"/>
                </a:lnTo>
                <a:lnTo>
                  <a:pt x="14916" y="4186"/>
                </a:lnTo>
                <a:lnTo>
                  <a:pt x="15379" y="4186"/>
                </a:lnTo>
                <a:lnTo>
                  <a:pt x="15817" y="4210"/>
                </a:lnTo>
                <a:lnTo>
                  <a:pt x="16060" y="4234"/>
                </a:lnTo>
                <a:lnTo>
                  <a:pt x="16279" y="4283"/>
                </a:lnTo>
                <a:lnTo>
                  <a:pt x="16303" y="4283"/>
                </a:lnTo>
                <a:lnTo>
                  <a:pt x="16303" y="4697"/>
                </a:lnTo>
                <a:lnTo>
                  <a:pt x="16279" y="5086"/>
                </a:lnTo>
                <a:lnTo>
                  <a:pt x="16230" y="6084"/>
                </a:lnTo>
                <a:lnTo>
                  <a:pt x="16206" y="7081"/>
                </a:lnTo>
                <a:lnTo>
                  <a:pt x="16182" y="9077"/>
                </a:lnTo>
                <a:lnTo>
                  <a:pt x="16157" y="10050"/>
                </a:lnTo>
                <a:lnTo>
                  <a:pt x="16133" y="10999"/>
                </a:lnTo>
                <a:lnTo>
                  <a:pt x="16157" y="11534"/>
                </a:lnTo>
                <a:lnTo>
                  <a:pt x="16206" y="12045"/>
                </a:lnTo>
                <a:lnTo>
                  <a:pt x="16279" y="12556"/>
                </a:lnTo>
                <a:lnTo>
                  <a:pt x="16328" y="13067"/>
                </a:lnTo>
                <a:lnTo>
                  <a:pt x="16328" y="13627"/>
                </a:lnTo>
                <a:lnTo>
                  <a:pt x="16303" y="14186"/>
                </a:lnTo>
                <a:lnTo>
                  <a:pt x="15281" y="14284"/>
                </a:lnTo>
                <a:lnTo>
                  <a:pt x="14259" y="14332"/>
                </a:lnTo>
                <a:lnTo>
                  <a:pt x="13213" y="14357"/>
                </a:lnTo>
                <a:lnTo>
                  <a:pt x="12191" y="14381"/>
                </a:lnTo>
                <a:lnTo>
                  <a:pt x="11096" y="14405"/>
                </a:lnTo>
                <a:lnTo>
                  <a:pt x="10025" y="14430"/>
                </a:lnTo>
                <a:lnTo>
                  <a:pt x="7860" y="14527"/>
                </a:lnTo>
                <a:lnTo>
                  <a:pt x="6789" y="14551"/>
                </a:lnTo>
                <a:lnTo>
                  <a:pt x="5719" y="14551"/>
                </a:lnTo>
                <a:lnTo>
                  <a:pt x="3602" y="14478"/>
                </a:lnTo>
                <a:lnTo>
                  <a:pt x="2604" y="14478"/>
                </a:lnTo>
                <a:lnTo>
                  <a:pt x="1606" y="14503"/>
                </a:lnTo>
                <a:lnTo>
                  <a:pt x="1047" y="14478"/>
                </a:lnTo>
                <a:lnTo>
                  <a:pt x="779" y="14478"/>
                </a:lnTo>
                <a:lnTo>
                  <a:pt x="633" y="14503"/>
                </a:lnTo>
                <a:lnTo>
                  <a:pt x="512" y="14527"/>
                </a:lnTo>
                <a:lnTo>
                  <a:pt x="463" y="13700"/>
                </a:lnTo>
                <a:lnTo>
                  <a:pt x="439" y="12848"/>
                </a:lnTo>
                <a:lnTo>
                  <a:pt x="439" y="11169"/>
                </a:lnTo>
                <a:lnTo>
                  <a:pt x="463" y="9466"/>
                </a:lnTo>
                <a:lnTo>
                  <a:pt x="487" y="7787"/>
                </a:lnTo>
                <a:lnTo>
                  <a:pt x="487" y="6887"/>
                </a:lnTo>
                <a:lnTo>
                  <a:pt x="463" y="5986"/>
                </a:lnTo>
                <a:lnTo>
                  <a:pt x="439" y="5086"/>
                </a:lnTo>
                <a:lnTo>
                  <a:pt x="463" y="4648"/>
                </a:lnTo>
                <a:lnTo>
                  <a:pt x="463" y="4186"/>
                </a:lnTo>
                <a:lnTo>
                  <a:pt x="804" y="4161"/>
                </a:lnTo>
                <a:lnTo>
                  <a:pt x="1144" y="4186"/>
                </a:lnTo>
                <a:lnTo>
                  <a:pt x="1801" y="4210"/>
                </a:lnTo>
                <a:lnTo>
                  <a:pt x="2288" y="4210"/>
                </a:lnTo>
                <a:lnTo>
                  <a:pt x="2799" y="4186"/>
                </a:lnTo>
                <a:lnTo>
                  <a:pt x="3285" y="4161"/>
                </a:lnTo>
                <a:lnTo>
                  <a:pt x="3796" y="4137"/>
                </a:lnTo>
                <a:close/>
                <a:moveTo>
                  <a:pt x="15671" y="14770"/>
                </a:moveTo>
                <a:lnTo>
                  <a:pt x="15500" y="14965"/>
                </a:lnTo>
                <a:lnTo>
                  <a:pt x="15403" y="15062"/>
                </a:lnTo>
                <a:lnTo>
                  <a:pt x="15354" y="15184"/>
                </a:lnTo>
                <a:lnTo>
                  <a:pt x="15087" y="15184"/>
                </a:lnTo>
                <a:lnTo>
                  <a:pt x="15184" y="14989"/>
                </a:lnTo>
                <a:lnTo>
                  <a:pt x="15208" y="14892"/>
                </a:lnTo>
                <a:lnTo>
                  <a:pt x="15233" y="14770"/>
                </a:lnTo>
                <a:close/>
                <a:moveTo>
                  <a:pt x="15038" y="14795"/>
                </a:moveTo>
                <a:lnTo>
                  <a:pt x="14965" y="14868"/>
                </a:lnTo>
                <a:lnTo>
                  <a:pt x="14868" y="15014"/>
                </a:lnTo>
                <a:lnTo>
                  <a:pt x="14770" y="15184"/>
                </a:lnTo>
                <a:lnTo>
                  <a:pt x="14405" y="15208"/>
                </a:lnTo>
                <a:lnTo>
                  <a:pt x="14527" y="15014"/>
                </a:lnTo>
                <a:lnTo>
                  <a:pt x="14649" y="14795"/>
                </a:lnTo>
                <a:close/>
                <a:moveTo>
                  <a:pt x="10877" y="14843"/>
                </a:moveTo>
                <a:lnTo>
                  <a:pt x="10755" y="15014"/>
                </a:lnTo>
                <a:lnTo>
                  <a:pt x="10634" y="15233"/>
                </a:lnTo>
                <a:lnTo>
                  <a:pt x="10220" y="15233"/>
                </a:lnTo>
                <a:lnTo>
                  <a:pt x="10293" y="15038"/>
                </a:lnTo>
                <a:lnTo>
                  <a:pt x="10342" y="14868"/>
                </a:lnTo>
                <a:lnTo>
                  <a:pt x="10877" y="14843"/>
                </a:lnTo>
                <a:close/>
                <a:moveTo>
                  <a:pt x="11753" y="14819"/>
                </a:moveTo>
                <a:lnTo>
                  <a:pt x="11729" y="14868"/>
                </a:lnTo>
                <a:lnTo>
                  <a:pt x="11607" y="15038"/>
                </a:lnTo>
                <a:lnTo>
                  <a:pt x="11485" y="15233"/>
                </a:lnTo>
                <a:lnTo>
                  <a:pt x="11072" y="15233"/>
                </a:lnTo>
                <a:lnTo>
                  <a:pt x="11169" y="15038"/>
                </a:lnTo>
                <a:lnTo>
                  <a:pt x="11291" y="14843"/>
                </a:lnTo>
                <a:lnTo>
                  <a:pt x="11753" y="14819"/>
                </a:lnTo>
                <a:close/>
                <a:moveTo>
                  <a:pt x="12532" y="14819"/>
                </a:moveTo>
                <a:lnTo>
                  <a:pt x="12507" y="14868"/>
                </a:lnTo>
                <a:lnTo>
                  <a:pt x="12313" y="15233"/>
                </a:lnTo>
                <a:lnTo>
                  <a:pt x="11899" y="15233"/>
                </a:lnTo>
                <a:lnTo>
                  <a:pt x="12021" y="15014"/>
                </a:lnTo>
                <a:lnTo>
                  <a:pt x="12069" y="14916"/>
                </a:lnTo>
                <a:lnTo>
                  <a:pt x="12094" y="14819"/>
                </a:lnTo>
                <a:close/>
                <a:moveTo>
                  <a:pt x="13529" y="14819"/>
                </a:moveTo>
                <a:lnTo>
                  <a:pt x="13481" y="14868"/>
                </a:lnTo>
                <a:lnTo>
                  <a:pt x="13237" y="15233"/>
                </a:lnTo>
                <a:lnTo>
                  <a:pt x="12678" y="15233"/>
                </a:lnTo>
                <a:lnTo>
                  <a:pt x="12775" y="15014"/>
                </a:lnTo>
                <a:lnTo>
                  <a:pt x="12897" y="14819"/>
                </a:lnTo>
                <a:close/>
                <a:moveTo>
                  <a:pt x="14357" y="14795"/>
                </a:moveTo>
                <a:lnTo>
                  <a:pt x="14186" y="15014"/>
                </a:lnTo>
                <a:lnTo>
                  <a:pt x="14016" y="15208"/>
                </a:lnTo>
                <a:lnTo>
                  <a:pt x="13627" y="15233"/>
                </a:lnTo>
                <a:lnTo>
                  <a:pt x="13724" y="15062"/>
                </a:lnTo>
                <a:lnTo>
                  <a:pt x="13846" y="14868"/>
                </a:lnTo>
                <a:lnTo>
                  <a:pt x="13870" y="14819"/>
                </a:lnTo>
                <a:lnTo>
                  <a:pt x="14357" y="14795"/>
                </a:lnTo>
                <a:close/>
                <a:moveTo>
                  <a:pt x="10025" y="14868"/>
                </a:moveTo>
                <a:lnTo>
                  <a:pt x="9952" y="14989"/>
                </a:lnTo>
                <a:lnTo>
                  <a:pt x="9831" y="15233"/>
                </a:lnTo>
                <a:lnTo>
                  <a:pt x="9320" y="15257"/>
                </a:lnTo>
                <a:lnTo>
                  <a:pt x="9417" y="15087"/>
                </a:lnTo>
                <a:lnTo>
                  <a:pt x="9514" y="14892"/>
                </a:lnTo>
                <a:lnTo>
                  <a:pt x="10025" y="14868"/>
                </a:lnTo>
                <a:close/>
                <a:moveTo>
                  <a:pt x="9101" y="14916"/>
                </a:moveTo>
                <a:lnTo>
                  <a:pt x="9052" y="14989"/>
                </a:lnTo>
                <a:lnTo>
                  <a:pt x="8955" y="15111"/>
                </a:lnTo>
                <a:lnTo>
                  <a:pt x="8858" y="15281"/>
                </a:lnTo>
                <a:lnTo>
                  <a:pt x="8663" y="15281"/>
                </a:lnTo>
                <a:lnTo>
                  <a:pt x="8663" y="15257"/>
                </a:lnTo>
                <a:lnTo>
                  <a:pt x="8809" y="14916"/>
                </a:lnTo>
                <a:close/>
                <a:moveTo>
                  <a:pt x="8468" y="14941"/>
                </a:moveTo>
                <a:lnTo>
                  <a:pt x="8395" y="15038"/>
                </a:lnTo>
                <a:lnTo>
                  <a:pt x="8225" y="15281"/>
                </a:lnTo>
                <a:lnTo>
                  <a:pt x="7738" y="15306"/>
                </a:lnTo>
                <a:lnTo>
                  <a:pt x="7763" y="15281"/>
                </a:lnTo>
                <a:lnTo>
                  <a:pt x="7836" y="15135"/>
                </a:lnTo>
                <a:lnTo>
                  <a:pt x="7909" y="14965"/>
                </a:lnTo>
                <a:lnTo>
                  <a:pt x="8468" y="14941"/>
                </a:lnTo>
                <a:close/>
                <a:moveTo>
                  <a:pt x="16303" y="14746"/>
                </a:moveTo>
                <a:lnTo>
                  <a:pt x="16303" y="15014"/>
                </a:lnTo>
                <a:lnTo>
                  <a:pt x="16303" y="15306"/>
                </a:lnTo>
                <a:lnTo>
                  <a:pt x="16182" y="15257"/>
                </a:lnTo>
                <a:lnTo>
                  <a:pt x="16084" y="15233"/>
                </a:lnTo>
                <a:lnTo>
                  <a:pt x="15841" y="15208"/>
                </a:lnTo>
                <a:lnTo>
                  <a:pt x="15987" y="14989"/>
                </a:lnTo>
                <a:lnTo>
                  <a:pt x="16157" y="14746"/>
                </a:lnTo>
                <a:close/>
                <a:moveTo>
                  <a:pt x="7617" y="14965"/>
                </a:moveTo>
                <a:lnTo>
                  <a:pt x="7471" y="15160"/>
                </a:lnTo>
                <a:lnTo>
                  <a:pt x="7349" y="15330"/>
                </a:lnTo>
                <a:lnTo>
                  <a:pt x="6911" y="15330"/>
                </a:lnTo>
                <a:lnTo>
                  <a:pt x="6984" y="15160"/>
                </a:lnTo>
                <a:lnTo>
                  <a:pt x="7057" y="14965"/>
                </a:lnTo>
                <a:close/>
                <a:moveTo>
                  <a:pt x="6716" y="14965"/>
                </a:moveTo>
                <a:lnTo>
                  <a:pt x="6570" y="15160"/>
                </a:lnTo>
                <a:lnTo>
                  <a:pt x="6449" y="15354"/>
                </a:lnTo>
                <a:lnTo>
                  <a:pt x="5889" y="15379"/>
                </a:lnTo>
                <a:lnTo>
                  <a:pt x="5889" y="15379"/>
                </a:lnTo>
                <a:lnTo>
                  <a:pt x="6011" y="15257"/>
                </a:lnTo>
                <a:lnTo>
                  <a:pt x="6132" y="15135"/>
                </a:lnTo>
                <a:lnTo>
                  <a:pt x="6254" y="15038"/>
                </a:lnTo>
                <a:lnTo>
                  <a:pt x="6376" y="14965"/>
                </a:lnTo>
                <a:close/>
                <a:moveTo>
                  <a:pt x="5256" y="14941"/>
                </a:moveTo>
                <a:lnTo>
                  <a:pt x="5865" y="14965"/>
                </a:lnTo>
                <a:lnTo>
                  <a:pt x="5792" y="15038"/>
                </a:lnTo>
                <a:lnTo>
                  <a:pt x="5646" y="15184"/>
                </a:lnTo>
                <a:lnTo>
                  <a:pt x="5500" y="15379"/>
                </a:lnTo>
                <a:lnTo>
                  <a:pt x="4672" y="15379"/>
                </a:lnTo>
                <a:lnTo>
                  <a:pt x="4867" y="15233"/>
                </a:lnTo>
                <a:lnTo>
                  <a:pt x="5062" y="15135"/>
                </a:lnTo>
                <a:lnTo>
                  <a:pt x="5183" y="15038"/>
                </a:lnTo>
                <a:lnTo>
                  <a:pt x="5232" y="14989"/>
                </a:lnTo>
                <a:lnTo>
                  <a:pt x="5256" y="14941"/>
                </a:lnTo>
                <a:close/>
                <a:moveTo>
                  <a:pt x="4113" y="14916"/>
                </a:moveTo>
                <a:lnTo>
                  <a:pt x="4745" y="14941"/>
                </a:lnTo>
                <a:lnTo>
                  <a:pt x="4624" y="15038"/>
                </a:lnTo>
                <a:lnTo>
                  <a:pt x="4453" y="15184"/>
                </a:lnTo>
                <a:lnTo>
                  <a:pt x="4307" y="15354"/>
                </a:lnTo>
                <a:lnTo>
                  <a:pt x="4283" y="15403"/>
                </a:lnTo>
                <a:lnTo>
                  <a:pt x="3626" y="15403"/>
                </a:lnTo>
                <a:lnTo>
                  <a:pt x="3650" y="15354"/>
                </a:lnTo>
                <a:lnTo>
                  <a:pt x="3894" y="15087"/>
                </a:lnTo>
                <a:lnTo>
                  <a:pt x="4113" y="14916"/>
                </a:lnTo>
                <a:close/>
                <a:moveTo>
                  <a:pt x="1874" y="14892"/>
                </a:moveTo>
                <a:lnTo>
                  <a:pt x="1801" y="14965"/>
                </a:lnTo>
                <a:lnTo>
                  <a:pt x="1631" y="15184"/>
                </a:lnTo>
                <a:lnTo>
                  <a:pt x="1558" y="15281"/>
                </a:lnTo>
                <a:lnTo>
                  <a:pt x="1509" y="15427"/>
                </a:lnTo>
                <a:lnTo>
                  <a:pt x="1217" y="15427"/>
                </a:lnTo>
                <a:lnTo>
                  <a:pt x="1266" y="15354"/>
                </a:lnTo>
                <a:lnTo>
                  <a:pt x="1436" y="15208"/>
                </a:lnTo>
                <a:lnTo>
                  <a:pt x="1509" y="15160"/>
                </a:lnTo>
                <a:lnTo>
                  <a:pt x="1558" y="15135"/>
                </a:lnTo>
                <a:lnTo>
                  <a:pt x="1606" y="15087"/>
                </a:lnTo>
                <a:lnTo>
                  <a:pt x="1631" y="15038"/>
                </a:lnTo>
                <a:lnTo>
                  <a:pt x="1631" y="14965"/>
                </a:lnTo>
                <a:lnTo>
                  <a:pt x="1631" y="14892"/>
                </a:lnTo>
                <a:close/>
                <a:moveTo>
                  <a:pt x="2750" y="14892"/>
                </a:moveTo>
                <a:lnTo>
                  <a:pt x="2726" y="14916"/>
                </a:lnTo>
                <a:lnTo>
                  <a:pt x="2628" y="15087"/>
                </a:lnTo>
                <a:lnTo>
                  <a:pt x="2555" y="15233"/>
                </a:lnTo>
                <a:lnTo>
                  <a:pt x="2531" y="15330"/>
                </a:lnTo>
                <a:lnTo>
                  <a:pt x="2531" y="15427"/>
                </a:lnTo>
                <a:lnTo>
                  <a:pt x="1898" y="15427"/>
                </a:lnTo>
                <a:lnTo>
                  <a:pt x="2093" y="15233"/>
                </a:lnTo>
                <a:lnTo>
                  <a:pt x="2190" y="15135"/>
                </a:lnTo>
                <a:lnTo>
                  <a:pt x="2312" y="15038"/>
                </a:lnTo>
                <a:lnTo>
                  <a:pt x="2409" y="14989"/>
                </a:lnTo>
                <a:lnTo>
                  <a:pt x="2482" y="14892"/>
                </a:lnTo>
                <a:close/>
                <a:moveTo>
                  <a:pt x="3553" y="14892"/>
                </a:moveTo>
                <a:lnTo>
                  <a:pt x="3431" y="15062"/>
                </a:lnTo>
                <a:lnTo>
                  <a:pt x="3310" y="15208"/>
                </a:lnTo>
                <a:lnTo>
                  <a:pt x="3261" y="15306"/>
                </a:lnTo>
                <a:lnTo>
                  <a:pt x="3188" y="15403"/>
                </a:lnTo>
                <a:lnTo>
                  <a:pt x="2920" y="15427"/>
                </a:lnTo>
                <a:lnTo>
                  <a:pt x="2823" y="15427"/>
                </a:lnTo>
                <a:lnTo>
                  <a:pt x="2969" y="15233"/>
                </a:lnTo>
                <a:lnTo>
                  <a:pt x="3066" y="15111"/>
                </a:lnTo>
                <a:lnTo>
                  <a:pt x="3164" y="14989"/>
                </a:lnTo>
                <a:lnTo>
                  <a:pt x="3285" y="14892"/>
                </a:lnTo>
                <a:close/>
                <a:moveTo>
                  <a:pt x="877" y="14868"/>
                </a:moveTo>
                <a:lnTo>
                  <a:pt x="1193" y="14892"/>
                </a:lnTo>
                <a:lnTo>
                  <a:pt x="1023" y="15038"/>
                </a:lnTo>
                <a:lnTo>
                  <a:pt x="877" y="15233"/>
                </a:lnTo>
                <a:lnTo>
                  <a:pt x="804" y="15330"/>
                </a:lnTo>
                <a:lnTo>
                  <a:pt x="755" y="15452"/>
                </a:lnTo>
                <a:lnTo>
                  <a:pt x="585" y="15452"/>
                </a:lnTo>
                <a:lnTo>
                  <a:pt x="536" y="14868"/>
                </a:lnTo>
                <a:close/>
                <a:moveTo>
                  <a:pt x="13894" y="1"/>
                </a:moveTo>
                <a:lnTo>
                  <a:pt x="13724" y="49"/>
                </a:lnTo>
                <a:lnTo>
                  <a:pt x="13578" y="122"/>
                </a:lnTo>
                <a:lnTo>
                  <a:pt x="13456" y="220"/>
                </a:lnTo>
                <a:lnTo>
                  <a:pt x="13335" y="341"/>
                </a:lnTo>
                <a:lnTo>
                  <a:pt x="13262" y="463"/>
                </a:lnTo>
                <a:lnTo>
                  <a:pt x="13189" y="609"/>
                </a:lnTo>
                <a:lnTo>
                  <a:pt x="13116" y="779"/>
                </a:lnTo>
                <a:lnTo>
                  <a:pt x="13067" y="925"/>
                </a:lnTo>
                <a:lnTo>
                  <a:pt x="11996" y="925"/>
                </a:lnTo>
                <a:lnTo>
                  <a:pt x="10901" y="950"/>
                </a:lnTo>
                <a:lnTo>
                  <a:pt x="9831" y="974"/>
                </a:lnTo>
                <a:lnTo>
                  <a:pt x="8736" y="974"/>
                </a:lnTo>
                <a:lnTo>
                  <a:pt x="7641" y="998"/>
                </a:lnTo>
                <a:lnTo>
                  <a:pt x="6108" y="974"/>
                </a:lnTo>
                <a:lnTo>
                  <a:pt x="4599" y="950"/>
                </a:lnTo>
                <a:lnTo>
                  <a:pt x="4648" y="852"/>
                </a:lnTo>
                <a:lnTo>
                  <a:pt x="4624" y="731"/>
                </a:lnTo>
                <a:lnTo>
                  <a:pt x="4599" y="609"/>
                </a:lnTo>
                <a:lnTo>
                  <a:pt x="4526" y="487"/>
                </a:lnTo>
                <a:lnTo>
                  <a:pt x="4429" y="366"/>
                </a:lnTo>
                <a:lnTo>
                  <a:pt x="4332" y="293"/>
                </a:lnTo>
                <a:lnTo>
                  <a:pt x="4210" y="220"/>
                </a:lnTo>
                <a:lnTo>
                  <a:pt x="4088" y="171"/>
                </a:lnTo>
                <a:lnTo>
                  <a:pt x="3894" y="147"/>
                </a:lnTo>
                <a:lnTo>
                  <a:pt x="3723" y="147"/>
                </a:lnTo>
                <a:lnTo>
                  <a:pt x="3553" y="220"/>
                </a:lnTo>
                <a:lnTo>
                  <a:pt x="3407" y="317"/>
                </a:lnTo>
                <a:lnTo>
                  <a:pt x="3285" y="439"/>
                </a:lnTo>
                <a:lnTo>
                  <a:pt x="3188" y="585"/>
                </a:lnTo>
                <a:lnTo>
                  <a:pt x="3115" y="755"/>
                </a:lnTo>
                <a:lnTo>
                  <a:pt x="3042" y="925"/>
                </a:lnTo>
                <a:lnTo>
                  <a:pt x="3042" y="998"/>
                </a:lnTo>
                <a:lnTo>
                  <a:pt x="1242" y="1047"/>
                </a:lnTo>
                <a:lnTo>
                  <a:pt x="828" y="1023"/>
                </a:lnTo>
                <a:lnTo>
                  <a:pt x="633" y="1023"/>
                </a:lnTo>
                <a:lnTo>
                  <a:pt x="439" y="1047"/>
                </a:lnTo>
                <a:lnTo>
                  <a:pt x="390" y="1023"/>
                </a:lnTo>
                <a:lnTo>
                  <a:pt x="317" y="1023"/>
                </a:lnTo>
                <a:lnTo>
                  <a:pt x="268" y="1071"/>
                </a:lnTo>
                <a:lnTo>
                  <a:pt x="244" y="1144"/>
                </a:lnTo>
                <a:lnTo>
                  <a:pt x="268" y="1850"/>
                </a:lnTo>
                <a:lnTo>
                  <a:pt x="268" y="2215"/>
                </a:lnTo>
                <a:lnTo>
                  <a:pt x="268" y="2555"/>
                </a:lnTo>
                <a:lnTo>
                  <a:pt x="171" y="3358"/>
                </a:lnTo>
                <a:lnTo>
                  <a:pt x="74" y="4137"/>
                </a:lnTo>
                <a:lnTo>
                  <a:pt x="49" y="4624"/>
                </a:lnTo>
                <a:lnTo>
                  <a:pt x="25" y="5086"/>
                </a:lnTo>
                <a:lnTo>
                  <a:pt x="25" y="6059"/>
                </a:lnTo>
                <a:lnTo>
                  <a:pt x="49" y="7008"/>
                </a:lnTo>
                <a:lnTo>
                  <a:pt x="74" y="7982"/>
                </a:lnTo>
                <a:lnTo>
                  <a:pt x="25" y="9879"/>
                </a:lnTo>
                <a:lnTo>
                  <a:pt x="1" y="11802"/>
                </a:lnTo>
                <a:lnTo>
                  <a:pt x="1" y="12751"/>
                </a:lnTo>
                <a:lnTo>
                  <a:pt x="1" y="13700"/>
                </a:lnTo>
                <a:lnTo>
                  <a:pt x="49" y="14673"/>
                </a:lnTo>
                <a:lnTo>
                  <a:pt x="122" y="15622"/>
                </a:lnTo>
                <a:lnTo>
                  <a:pt x="122" y="15671"/>
                </a:lnTo>
                <a:lnTo>
                  <a:pt x="147" y="15719"/>
                </a:lnTo>
                <a:lnTo>
                  <a:pt x="171" y="15792"/>
                </a:lnTo>
                <a:lnTo>
                  <a:pt x="195" y="15841"/>
                </a:lnTo>
                <a:lnTo>
                  <a:pt x="244" y="15865"/>
                </a:lnTo>
                <a:lnTo>
                  <a:pt x="293" y="15890"/>
                </a:lnTo>
                <a:lnTo>
                  <a:pt x="560" y="15938"/>
                </a:lnTo>
                <a:lnTo>
                  <a:pt x="828" y="15963"/>
                </a:lnTo>
                <a:lnTo>
                  <a:pt x="1339" y="15987"/>
                </a:lnTo>
                <a:lnTo>
                  <a:pt x="1850" y="15987"/>
                </a:lnTo>
                <a:lnTo>
                  <a:pt x="2385" y="15963"/>
                </a:lnTo>
                <a:lnTo>
                  <a:pt x="3577" y="15938"/>
                </a:lnTo>
                <a:lnTo>
                  <a:pt x="4770" y="15938"/>
                </a:lnTo>
                <a:lnTo>
                  <a:pt x="5938" y="15914"/>
                </a:lnTo>
                <a:lnTo>
                  <a:pt x="7130" y="15890"/>
                </a:lnTo>
                <a:lnTo>
                  <a:pt x="9466" y="15817"/>
                </a:lnTo>
                <a:lnTo>
                  <a:pt x="10536" y="15792"/>
                </a:lnTo>
                <a:lnTo>
                  <a:pt x="11607" y="15792"/>
                </a:lnTo>
                <a:lnTo>
                  <a:pt x="12678" y="15817"/>
                </a:lnTo>
                <a:lnTo>
                  <a:pt x="13748" y="15792"/>
                </a:lnTo>
                <a:lnTo>
                  <a:pt x="15038" y="15744"/>
                </a:lnTo>
                <a:lnTo>
                  <a:pt x="15646" y="15744"/>
                </a:lnTo>
                <a:lnTo>
                  <a:pt x="15914" y="15768"/>
                </a:lnTo>
                <a:lnTo>
                  <a:pt x="16011" y="15792"/>
                </a:lnTo>
                <a:lnTo>
                  <a:pt x="16060" y="15792"/>
                </a:lnTo>
                <a:lnTo>
                  <a:pt x="16084" y="15817"/>
                </a:lnTo>
                <a:lnTo>
                  <a:pt x="16157" y="15841"/>
                </a:lnTo>
                <a:lnTo>
                  <a:pt x="16279" y="15841"/>
                </a:lnTo>
                <a:lnTo>
                  <a:pt x="16328" y="15865"/>
                </a:lnTo>
                <a:lnTo>
                  <a:pt x="16401" y="15890"/>
                </a:lnTo>
                <a:lnTo>
                  <a:pt x="16474" y="15865"/>
                </a:lnTo>
                <a:lnTo>
                  <a:pt x="16547" y="15817"/>
                </a:lnTo>
                <a:lnTo>
                  <a:pt x="16595" y="15744"/>
                </a:lnTo>
                <a:lnTo>
                  <a:pt x="16620" y="15671"/>
                </a:lnTo>
                <a:lnTo>
                  <a:pt x="16668" y="15476"/>
                </a:lnTo>
                <a:lnTo>
                  <a:pt x="16693" y="15111"/>
                </a:lnTo>
                <a:lnTo>
                  <a:pt x="16717" y="14454"/>
                </a:lnTo>
                <a:lnTo>
                  <a:pt x="16741" y="13773"/>
                </a:lnTo>
                <a:lnTo>
                  <a:pt x="16717" y="13262"/>
                </a:lnTo>
                <a:lnTo>
                  <a:pt x="16693" y="12775"/>
                </a:lnTo>
                <a:lnTo>
                  <a:pt x="16571" y="11777"/>
                </a:lnTo>
                <a:lnTo>
                  <a:pt x="16547" y="11193"/>
                </a:lnTo>
                <a:lnTo>
                  <a:pt x="16547" y="10634"/>
                </a:lnTo>
                <a:lnTo>
                  <a:pt x="16595" y="9466"/>
                </a:lnTo>
                <a:lnTo>
                  <a:pt x="16644" y="8420"/>
                </a:lnTo>
                <a:lnTo>
                  <a:pt x="16668" y="7373"/>
                </a:lnTo>
                <a:lnTo>
                  <a:pt x="16693" y="6327"/>
                </a:lnTo>
                <a:lnTo>
                  <a:pt x="16717" y="5281"/>
                </a:lnTo>
                <a:lnTo>
                  <a:pt x="16766" y="4283"/>
                </a:lnTo>
                <a:lnTo>
                  <a:pt x="16741" y="3285"/>
                </a:lnTo>
                <a:lnTo>
                  <a:pt x="16693" y="2312"/>
                </a:lnTo>
                <a:lnTo>
                  <a:pt x="16595" y="1314"/>
                </a:lnTo>
                <a:lnTo>
                  <a:pt x="16644" y="1266"/>
                </a:lnTo>
                <a:lnTo>
                  <a:pt x="16668" y="1193"/>
                </a:lnTo>
                <a:lnTo>
                  <a:pt x="16668" y="1120"/>
                </a:lnTo>
                <a:lnTo>
                  <a:pt x="16668" y="1047"/>
                </a:lnTo>
                <a:lnTo>
                  <a:pt x="16620" y="998"/>
                </a:lnTo>
                <a:lnTo>
                  <a:pt x="16571" y="950"/>
                </a:lnTo>
                <a:lnTo>
                  <a:pt x="16522" y="901"/>
                </a:lnTo>
                <a:lnTo>
                  <a:pt x="16425" y="901"/>
                </a:lnTo>
                <a:lnTo>
                  <a:pt x="14916" y="925"/>
                </a:lnTo>
                <a:lnTo>
                  <a:pt x="14965" y="877"/>
                </a:lnTo>
                <a:lnTo>
                  <a:pt x="14989" y="755"/>
                </a:lnTo>
                <a:lnTo>
                  <a:pt x="14989" y="658"/>
                </a:lnTo>
                <a:lnTo>
                  <a:pt x="14989" y="560"/>
                </a:lnTo>
                <a:lnTo>
                  <a:pt x="14941" y="463"/>
                </a:lnTo>
                <a:lnTo>
                  <a:pt x="14892" y="366"/>
                </a:lnTo>
                <a:lnTo>
                  <a:pt x="14843" y="293"/>
                </a:lnTo>
                <a:lnTo>
                  <a:pt x="14673" y="171"/>
                </a:lnTo>
                <a:lnTo>
                  <a:pt x="14503" y="74"/>
                </a:lnTo>
                <a:lnTo>
                  <a:pt x="14284" y="25"/>
                </a:lnTo>
                <a:lnTo>
                  <a:pt x="1408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100;p41"/>
          <p:cNvSpPr/>
          <p:nvPr/>
        </p:nvSpPr>
        <p:spPr>
          <a:xfrm>
            <a:off x="10407139" y="159425"/>
            <a:ext cx="355778" cy="363230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149;p41"/>
          <p:cNvSpPr/>
          <p:nvPr/>
        </p:nvSpPr>
        <p:spPr>
          <a:xfrm>
            <a:off x="957430" y="5243748"/>
            <a:ext cx="699247" cy="707302"/>
          </a:xfrm>
          <a:custGeom>
            <a:avLst/>
            <a:gdLst/>
            <a:ahLst/>
            <a:cxnLst/>
            <a:rect l="l" t="t" r="r" b="b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150;p41"/>
          <p:cNvSpPr/>
          <p:nvPr/>
        </p:nvSpPr>
        <p:spPr>
          <a:xfrm>
            <a:off x="1700713" y="5861182"/>
            <a:ext cx="359493" cy="364279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151;p41"/>
          <p:cNvSpPr/>
          <p:nvPr/>
        </p:nvSpPr>
        <p:spPr>
          <a:xfrm>
            <a:off x="415480" y="5951050"/>
            <a:ext cx="398892" cy="548823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159;p41"/>
          <p:cNvSpPr/>
          <p:nvPr/>
        </p:nvSpPr>
        <p:spPr>
          <a:xfrm rot="4504159">
            <a:off x="456210" y="4819220"/>
            <a:ext cx="384495" cy="379709"/>
          </a:xfrm>
          <a:custGeom>
            <a:avLst/>
            <a:gdLst/>
            <a:ahLst/>
            <a:cxnLst/>
            <a:rect l="l" t="t" r="r" b="b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107;p41"/>
          <p:cNvSpPr/>
          <p:nvPr/>
        </p:nvSpPr>
        <p:spPr>
          <a:xfrm>
            <a:off x="2090415" y="5123241"/>
            <a:ext cx="169387" cy="16460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07;p41"/>
          <p:cNvSpPr/>
          <p:nvPr/>
        </p:nvSpPr>
        <p:spPr>
          <a:xfrm>
            <a:off x="1672874" y="5083427"/>
            <a:ext cx="322489" cy="32064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1096;p41"/>
          <p:cNvSpPr/>
          <p:nvPr/>
        </p:nvSpPr>
        <p:spPr>
          <a:xfrm>
            <a:off x="10880549" y="667407"/>
            <a:ext cx="662405" cy="449906"/>
          </a:xfrm>
          <a:custGeom>
            <a:avLst/>
            <a:gdLst/>
            <a:ahLst/>
            <a:cxnLst/>
            <a:rect l="l" t="t" r="r" b="b"/>
            <a:pathLst>
              <a:path w="18981" h="16766" extrusionOk="0">
                <a:moveTo>
                  <a:pt x="5451" y="5475"/>
                </a:moveTo>
                <a:lnTo>
                  <a:pt x="5257" y="5548"/>
                </a:lnTo>
                <a:lnTo>
                  <a:pt x="5159" y="5597"/>
                </a:lnTo>
                <a:lnTo>
                  <a:pt x="5062" y="5670"/>
                </a:lnTo>
                <a:lnTo>
                  <a:pt x="5013" y="5743"/>
                </a:lnTo>
                <a:lnTo>
                  <a:pt x="4965" y="5816"/>
                </a:lnTo>
                <a:lnTo>
                  <a:pt x="4940" y="5889"/>
                </a:lnTo>
                <a:lnTo>
                  <a:pt x="4965" y="5962"/>
                </a:lnTo>
                <a:lnTo>
                  <a:pt x="5013" y="6011"/>
                </a:lnTo>
                <a:lnTo>
                  <a:pt x="5086" y="6059"/>
                </a:lnTo>
                <a:lnTo>
                  <a:pt x="5208" y="6059"/>
                </a:lnTo>
                <a:lnTo>
                  <a:pt x="5354" y="6035"/>
                </a:lnTo>
                <a:lnTo>
                  <a:pt x="5476" y="6011"/>
                </a:lnTo>
                <a:lnTo>
                  <a:pt x="5695" y="6011"/>
                </a:lnTo>
                <a:lnTo>
                  <a:pt x="5792" y="5986"/>
                </a:lnTo>
                <a:lnTo>
                  <a:pt x="5865" y="5913"/>
                </a:lnTo>
                <a:lnTo>
                  <a:pt x="5914" y="5816"/>
                </a:lnTo>
                <a:lnTo>
                  <a:pt x="5938" y="5743"/>
                </a:lnTo>
                <a:lnTo>
                  <a:pt x="5938" y="5694"/>
                </a:lnTo>
                <a:lnTo>
                  <a:pt x="5889" y="5573"/>
                </a:lnTo>
                <a:lnTo>
                  <a:pt x="5792" y="5500"/>
                </a:lnTo>
                <a:lnTo>
                  <a:pt x="5670" y="5475"/>
                </a:lnTo>
                <a:close/>
                <a:moveTo>
                  <a:pt x="4575" y="5986"/>
                </a:moveTo>
                <a:lnTo>
                  <a:pt x="4454" y="6011"/>
                </a:lnTo>
                <a:lnTo>
                  <a:pt x="4356" y="6035"/>
                </a:lnTo>
                <a:lnTo>
                  <a:pt x="4259" y="6084"/>
                </a:lnTo>
                <a:lnTo>
                  <a:pt x="4113" y="6205"/>
                </a:lnTo>
                <a:lnTo>
                  <a:pt x="4040" y="6254"/>
                </a:lnTo>
                <a:lnTo>
                  <a:pt x="3991" y="6351"/>
                </a:lnTo>
                <a:lnTo>
                  <a:pt x="3967" y="6424"/>
                </a:lnTo>
                <a:lnTo>
                  <a:pt x="3991" y="6522"/>
                </a:lnTo>
                <a:lnTo>
                  <a:pt x="4064" y="6570"/>
                </a:lnTo>
                <a:lnTo>
                  <a:pt x="4162" y="6619"/>
                </a:lnTo>
                <a:lnTo>
                  <a:pt x="4283" y="6595"/>
                </a:lnTo>
                <a:lnTo>
                  <a:pt x="4429" y="6546"/>
                </a:lnTo>
                <a:lnTo>
                  <a:pt x="4527" y="6522"/>
                </a:lnTo>
                <a:lnTo>
                  <a:pt x="4551" y="6497"/>
                </a:lnTo>
                <a:lnTo>
                  <a:pt x="4648" y="6473"/>
                </a:lnTo>
                <a:lnTo>
                  <a:pt x="4721" y="6424"/>
                </a:lnTo>
                <a:lnTo>
                  <a:pt x="4794" y="6327"/>
                </a:lnTo>
                <a:lnTo>
                  <a:pt x="4794" y="6205"/>
                </a:lnTo>
                <a:lnTo>
                  <a:pt x="4770" y="6108"/>
                </a:lnTo>
                <a:lnTo>
                  <a:pt x="4673" y="6035"/>
                </a:lnTo>
                <a:lnTo>
                  <a:pt x="4575" y="5986"/>
                </a:lnTo>
                <a:close/>
                <a:moveTo>
                  <a:pt x="7593" y="5962"/>
                </a:moveTo>
                <a:lnTo>
                  <a:pt x="7495" y="6011"/>
                </a:lnTo>
                <a:lnTo>
                  <a:pt x="7447" y="6059"/>
                </a:lnTo>
                <a:lnTo>
                  <a:pt x="7398" y="6132"/>
                </a:lnTo>
                <a:lnTo>
                  <a:pt x="7398" y="6181"/>
                </a:lnTo>
                <a:lnTo>
                  <a:pt x="7422" y="6254"/>
                </a:lnTo>
                <a:lnTo>
                  <a:pt x="7520" y="6351"/>
                </a:lnTo>
                <a:lnTo>
                  <a:pt x="7593" y="6424"/>
                </a:lnTo>
                <a:lnTo>
                  <a:pt x="7641" y="6449"/>
                </a:lnTo>
                <a:lnTo>
                  <a:pt x="7666" y="6473"/>
                </a:lnTo>
                <a:lnTo>
                  <a:pt x="7690" y="6497"/>
                </a:lnTo>
                <a:lnTo>
                  <a:pt x="7714" y="6546"/>
                </a:lnTo>
                <a:lnTo>
                  <a:pt x="7763" y="6619"/>
                </a:lnTo>
                <a:lnTo>
                  <a:pt x="7787" y="6668"/>
                </a:lnTo>
                <a:lnTo>
                  <a:pt x="7812" y="6692"/>
                </a:lnTo>
                <a:lnTo>
                  <a:pt x="7909" y="6741"/>
                </a:lnTo>
                <a:lnTo>
                  <a:pt x="8031" y="6741"/>
                </a:lnTo>
                <a:lnTo>
                  <a:pt x="8128" y="6716"/>
                </a:lnTo>
                <a:lnTo>
                  <a:pt x="8201" y="6643"/>
                </a:lnTo>
                <a:lnTo>
                  <a:pt x="8250" y="6546"/>
                </a:lnTo>
                <a:lnTo>
                  <a:pt x="8250" y="6449"/>
                </a:lnTo>
                <a:lnTo>
                  <a:pt x="8225" y="6351"/>
                </a:lnTo>
                <a:lnTo>
                  <a:pt x="8177" y="6254"/>
                </a:lnTo>
                <a:lnTo>
                  <a:pt x="8104" y="6181"/>
                </a:lnTo>
                <a:lnTo>
                  <a:pt x="8006" y="6108"/>
                </a:lnTo>
                <a:lnTo>
                  <a:pt x="7909" y="6035"/>
                </a:lnTo>
                <a:lnTo>
                  <a:pt x="7812" y="5986"/>
                </a:lnTo>
                <a:lnTo>
                  <a:pt x="7690" y="5962"/>
                </a:lnTo>
                <a:close/>
                <a:moveTo>
                  <a:pt x="3578" y="6741"/>
                </a:moveTo>
                <a:lnTo>
                  <a:pt x="3456" y="6765"/>
                </a:lnTo>
                <a:lnTo>
                  <a:pt x="3359" y="6814"/>
                </a:lnTo>
                <a:lnTo>
                  <a:pt x="3286" y="6887"/>
                </a:lnTo>
                <a:lnTo>
                  <a:pt x="3189" y="6960"/>
                </a:lnTo>
                <a:lnTo>
                  <a:pt x="3140" y="7081"/>
                </a:lnTo>
                <a:lnTo>
                  <a:pt x="3091" y="7179"/>
                </a:lnTo>
                <a:lnTo>
                  <a:pt x="3067" y="7300"/>
                </a:lnTo>
                <a:lnTo>
                  <a:pt x="3067" y="7398"/>
                </a:lnTo>
                <a:lnTo>
                  <a:pt x="3091" y="7446"/>
                </a:lnTo>
                <a:lnTo>
                  <a:pt x="3116" y="7471"/>
                </a:lnTo>
                <a:lnTo>
                  <a:pt x="3189" y="7519"/>
                </a:lnTo>
                <a:lnTo>
                  <a:pt x="3286" y="7544"/>
                </a:lnTo>
                <a:lnTo>
                  <a:pt x="3359" y="7519"/>
                </a:lnTo>
                <a:lnTo>
                  <a:pt x="3481" y="7446"/>
                </a:lnTo>
                <a:lnTo>
                  <a:pt x="3554" y="7325"/>
                </a:lnTo>
                <a:lnTo>
                  <a:pt x="3627" y="7276"/>
                </a:lnTo>
                <a:lnTo>
                  <a:pt x="3651" y="7252"/>
                </a:lnTo>
                <a:lnTo>
                  <a:pt x="3700" y="7227"/>
                </a:lnTo>
                <a:lnTo>
                  <a:pt x="3773" y="7179"/>
                </a:lnTo>
                <a:lnTo>
                  <a:pt x="3821" y="7106"/>
                </a:lnTo>
                <a:lnTo>
                  <a:pt x="3821" y="7033"/>
                </a:lnTo>
                <a:lnTo>
                  <a:pt x="3821" y="6935"/>
                </a:lnTo>
                <a:lnTo>
                  <a:pt x="3797" y="6862"/>
                </a:lnTo>
                <a:lnTo>
                  <a:pt x="3724" y="6789"/>
                </a:lnTo>
                <a:lnTo>
                  <a:pt x="3651" y="6765"/>
                </a:lnTo>
                <a:lnTo>
                  <a:pt x="3578" y="6741"/>
                </a:lnTo>
                <a:close/>
                <a:moveTo>
                  <a:pt x="16863" y="4526"/>
                </a:moveTo>
                <a:lnTo>
                  <a:pt x="16766" y="4575"/>
                </a:lnTo>
                <a:lnTo>
                  <a:pt x="16693" y="4624"/>
                </a:lnTo>
                <a:lnTo>
                  <a:pt x="16620" y="4697"/>
                </a:lnTo>
                <a:lnTo>
                  <a:pt x="16498" y="4843"/>
                </a:lnTo>
                <a:lnTo>
                  <a:pt x="16401" y="5037"/>
                </a:lnTo>
                <a:lnTo>
                  <a:pt x="16158" y="5500"/>
                </a:lnTo>
                <a:lnTo>
                  <a:pt x="15914" y="5962"/>
                </a:lnTo>
                <a:lnTo>
                  <a:pt x="15647" y="5816"/>
                </a:lnTo>
                <a:lnTo>
                  <a:pt x="15501" y="5719"/>
                </a:lnTo>
                <a:lnTo>
                  <a:pt x="15355" y="5670"/>
                </a:lnTo>
                <a:lnTo>
                  <a:pt x="15233" y="5646"/>
                </a:lnTo>
                <a:lnTo>
                  <a:pt x="15087" y="5597"/>
                </a:lnTo>
                <a:lnTo>
                  <a:pt x="15038" y="5573"/>
                </a:lnTo>
                <a:lnTo>
                  <a:pt x="15014" y="5573"/>
                </a:lnTo>
                <a:lnTo>
                  <a:pt x="14917" y="5621"/>
                </a:lnTo>
                <a:lnTo>
                  <a:pt x="14892" y="5646"/>
                </a:lnTo>
                <a:lnTo>
                  <a:pt x="14844" y="5694"/>
                </a:lnTo>
                <a:lnTo>
                  <a:pt x="14844" y="5767"/>
                </a:lnTo>
                <a:lnTo>
                  <a:pt x="14868" y="5840"/>
                </a:lnTo>
                <a:lnTo>
                  <a:pt x="14892" y="5913"/>
                </a:lnTo>
                <a:lnTo>
                  <a:pt x="15087" y="6059"/>
                </a:lnTo>
                <a:lnTo>
                  <a:pt x="15282" y="6181"/>
                </a:lnTo>
                <a:lnTo>
                  <a:pt x="15671" y="6424"/>
                </a:lnTo>
                <a:lnTo>
                  <a:pt x="15355" y="6984"/>
                </a:lnTo>
                <a:lnTo>
                  <a:pt x="15160" y="7252"/>
                </a:lnTo>
                <a:lnTo>
                  <a:pt x="14965" y="7519"/>
                </a:lnTo>
                <a:lnTo>
                  <a:pt x="14941" y="7592"/>
                </a:lnTo>
                <a:lnTo>
                  <a:pt x="14941" y="7641"/>
                </a:lnTo>
                <a:lnTo>
                  <a:pt x="14941" y="7714"/>
                </a:lnTo>
                <a:lnTo>
                  <a:pt x="14965" y="7763"/>
                </a:lnTo>
                <a:lnTo>
                  <a:pt x="15014" y="7836"/>
                </a:lnTo>
                <a:lnTo>
                  <a:pt x="15063" y="7860"/>
                </a:lnTo>
                <a:lnTo>
                  <a:pt x="15111" y="7884"/>
                </a:lnTo>
                <a:lnTo>
                  <a:pt x="15184" y="7909"/>
                </a:lnTo>
                <a:lnTo>
                  <a:pt x="15257" y="7884"/>
                </a:lnTo>
                <a:lnTo>
                  <a:pt x="15355" y="7860"/>
                </a:lnTo>
                <a:lnTo>
                  <a:pt x="15501" y="7763"/>
                </a:lnTo>
                <a:lnTo>
                  <a:pt x="15622" y="7641"/>
                </a:lnTo>
                <a:lnTo>
                  <a:pt x="15744" y="7471"/>
                </a:lnTo>
                <a:lnTo>
                  <a:pt x="15866" y="7276"/>
                </a:lnTo>
                <a:lnTo>
                  <a:pt x="15963" y="7081"/>
                </a:lnTo>
                <a:lnTo>
                  <a:pt x="16133" y="6716"/>
                </a:lnTo>
                <a:lnTo>
                  <a:pt x="16328" y="6862"/>
                </a:lnTo>
                <a:lnTo>
                  <a:pt x="16523" y="7008"/>
                </a:lnTo>
                <a:lnTo>
                  <a:pt x="16742" y="7106"/>
                </a:lnTo>
                <a:lnTo>
                  <a:pt x="16839" y="7130"/>
                </a:lnTo>
                <a:lnTo>
                  <a:pt x="16961" y="7154"/>
                </a:lnTo>
                <a:lnTo>
                  <a:pt x="17034" y="7130"/>
                </a:lnTo>
                <a:lnTo>
                  <a:pt x="17082" y="7106"/>
                </a:lnTo>
                <a:lnTo>
                  <a:pt x="17131" y="7057"/>
                </a:lnTo>
                <a:lnTo>
                  <a:pt x="17155" y="7008"/>
                </a:lnTo>
                <a:lnTo>
                  <a:pt x="17180" y="6960"/>
                </a:lnTo>
                <a:lnTo>
                  <a:pt x="17180" y="6887"/>
                </a:lnTo>
                <a:lnTo>
                  <a:pt x="17155" y="6814"/>
                </a:lnTo>
                <a:lnTo>
                  <a:pt x="17131" y="6765"/>
                </a:lnTo>
                <a:lnTo>
                  <a:pt x="16961" y="6619"/>
                </a:lnTo>
                <a:lnTo>
                  <a:pt x="16766" y="6497"/>
                </a:lnTo>
                <a:lnTo>
                  <a:pt x="16377" y="6254"/>
                </a:lnTo>
                <a:lnTo>
                  <a:pt x="16644" y="5670"/>
                </a:lnTo>
                <a:lnTo>
                  <a:pt x="16766" y="5427"/>
                </a:lnTo>
                <a:lnTo>
                  <a:pt x="16912" y="5183"/>
                </a:lnTo>
                <a:lnTo>
                  <a:pt x="17034" y="4916"/>
                </a:lnTo>
                <a:lnTo>
                  <a:pt x="17082" y="4770"/>
                </a:lnTo>
                <a:lnTo>
                  <a:pt x="17082" y="4648"/>
                </a:lnTo>
                <a:lnTo>
                  <a:pt x="17082" y="4599"/>
                </a:lnTo>
                <a:lnTo>
                  <a:pt x="17058" y="4551"/>
                </a:lnTo>
                <a:lnTo>
                  <a:pt x="17009" y="4526"/>
                </a:lnTo>
                <a:close/>
                <a:moveTo>
                  <a:pt x="8420" y="6838"/>
                </a:moveTo>
                <a:lnTo>
                  <a:pt x="8371" y="6862"/>
                </a:lnTo>
                <a:lnTo>
                  <a:pt x="8298" y="6911"/>
                </a:lnTo>
                <a:lnTo>
                  <a:pt x="8274" y="6984"/>
                </a:lnTo>
                <a:lnTo>
                  <a:pt x="8250" y="7081"/>
                </a:lnTo>
                <a:lnTo>
                  <a:pt x="8274" y="7179"/>
                </a:lnTo>
                <a:lnTo>
                  <a:pt x="8298" y="7276"/>
                </a:lnTo>
                <a:lnTo>
                  <a:pt x="8347" y="7373"/>
                </a:lnTo>
                <a:lnTo>
                  <a:pt x="8420" y="7519"/>
                </a:lnTo>
                <a:lnTo>
                  <a:pt x="8444" y="7665"/>
                </a:lnTo>
                <a:lnTo>
                  <a:pt x="8444" y="7763"/>
                </a:lnTo>
                <a:lnTo>
                  <a:pt x="8493" y="7836"/>
                </a:lnTo>
                <a:lnTo>
                  <a:pt x="8566" y="7909"/>
                </a:lnTo>
                <a:lnTo>
                  <a:pt x="8663" y="7933"/>
                </a:lnTo>
                <a:lnTo>
                  <a:pt x="8761" y="7957"/>
                </a:lnTo>
                <a:lnTo>
                  <a:pt x="8882" y="7909"/>
                </a:lnTo>
                <a:lnTo>
                  <a:pt x="8980" y="7836"/>
                </a:lnTo>
                <a:lnTo>
                  <a:pt x="9004" y="7787"/>
                </a:lnTo>
                <a:lnTo>
                  <a:pt x="9028" y="7738"/>
                </a:lnTo>
                <a:lnTo>
                  <a:pt x="9028" y="7592"/>
                </a:lnTo>
                <a:lnTo>
                  <a:pt x="9004" y="7446"/>
                </a:lnTo>
                <a:lnTo>
                  <a:pt x="8955" y="7325"/>
                </a:lnTo>
                <a:lnTo>
                  <a:pt x="8882" y="7179"/>
                </a:lnTo>
                <a:lnTo>
                  <a:pt x="8809" y="7057"/>
                </a:lnTo>
                <a:lnTo>
                  <a:pt x="8712" y="6960"/>
                </a:lnTo>
                <a:lnTo>
                  <a:pt x="8663" y="6911"/>
                </a:lnTo>
                <a:lnTo>
                  <a:pt x="8615" y="6862"/>
                </a:lnTo>
                <a:lnTo>
                  <a:pt x="8542" y="6838"/>
                </a:lnTo>
                <a:close/>
                <a:moveTo>
                  <a:pt x="16255" y="7495"/>
                </a:moveTo>
                <a:lnTo>
                  <a:pt x="16206" y="7544"/>
                </a:lnTo>
                <a:lnTo>
                  <a:pt x="16158" y="7592"/>
                </a:lnTo>
                <a:lnTo>
                  <a:pt x="16158" y="7714"/>
                </a:lnTo>
                <a:lnTo>
                  <a:pt x="16158" y="7836"/>
                </a:lnTo>
                <a:lnTo>
                  <a:pt x="16206" y="7982"/>
                </a:lnTo>
                <a:lnTo>
                  <a:pt x="16231" y="8030"/>
                </a:lnTo>
                <a:lnTo>
                  <a:pt x="16279" y="8079"/>
                </a:lnTo>
                <a:lnTo>
                  <a:pt x="16304" y="8103"/>
                </a:lnTo>
                <a:lnTo>
                  <a:pt x="16377" y="8128"/>
                </a:lnTo>
                <a:lnTo>
                  <a:pt x="16474" y="8128"/>
                </a:lnTo>
                <a:lnTo>
                  <a:pt x="16523" y="8103"/>
                </a:lnTo>
                <a:lnTo>
                  <a:pt x="16547" y="8055"/>
                </a:lnTo>
                <a:lnTo>
                  <a:pt x="16571" y="8006"/>
                </a:lnTo>
                <a:lnTo>
                  <a:pt x="16571" y="7957"/>
                </a:lnTo>
                <a:lnTo>
                  <a:pt x="16547" y="7836"/>
                </a:lnTo>
                <a:lnTo>
                  <a:pt x="16523" y="7738"/>
                </a:lnTo>
                <a:lnTo>
                  <a:pt x="16474" y="7641"/>
                </a:lnTo>
                <a:lnTo>
                  <a:pt x="16401" y="7544"/>
                </a:lnTo>
                <a:lnTo>
                  <a:pt x="16328" y="7495"/>
                </a:lnTo>
                <a:close/>
                <a:moveTo>
                  <a:pt x="2897" y="7836"/>
                </a:moveTo>
                <a:lnTo>
                  <a:pt x="2799" y="7860"/>
                </a:lnTo>
                <a:lnTo>
                  <a:pt x="2702" y="7909"/>
                </a:lnTo>
                <a:lnTo>
                  <a:pt x="2629" y="7982"/>
                </a:lnTo>
                <a:lnTo>
                  <a:pt x="2556" y="8079"/>
                </a:lnTo>
                <a:lnTo>
                  <a:pt x="2507" y="8201"/>
                </a:lnTo>
                <a:lnTo>
                  <a:pt x="2507" y="8347"/>
                </a:lnTo>
                <a:lnTo>
                  <a:pt x="2507" y="8468"/>
                </a:lnTo>
                <a:lnTo>
                  <a:pt x="2556" y="8517"/>
                </a:lnTo>
                <a:lnTo>
                  <a:pt x="2580" y="8566"/>
                </a:lnTo>
                <a:lnTo>
                  <a:pt x="2678" y="8614"/>
                </a:lnTo>
                <a:lnTo>
                  <a:pt x="2799" y="8614"/>
                </a:lnTo>
                <a:lnTo>
                  <a:pt x="2848" y="8590"/>
                </a:lnTo>
                <a:lnTo>
                  <a:pt x="2897" y="8566"/>
                </a:lnTo>
                <a:lnTo>
                  <a:pt x="2970" y="8493"/>
                </a:lnTo>
                <a:lnTo>
                  <a:pt x="3018" y="8420"/>
                </a:lnTo>
                <a:lnTo>
                  <a:pt x="3116" y="8274"/>
                </a:lnTo>
                <a:lnTo>
                  <a:pt x="3140" y="8152"/>
                </a:lnTo>
                <a:lnTo>
                  <a:pt x="3140" y="8055"/>
                </a:lnTo>
                <a:lnTo>
                  <a:pt x="3091" y="7957"/>
                </a:lnTo>
                <a:lnTo>
                  <a:pt x="3018" y="7884"/>
                </a:lnTo>
                <a:lnTo>
                  <a:pt x="2897" y="7836"/>
                </a:lnTo>
                <a:close/>
                <a:moveTo>
                  <a:pt x="8955" y="8152"/>
                </a:moveTo>
                <a:lnTo>
                  <a:pt x="8882" y="8201"/>
                </a:lnTo>
                <a:lnTo>
                  <a:pt x="8858" y="8274"/>
                </a:lnTo>
                <a:lnTo>
                  <a:pt x="8858" y="8371"/>
                </a:lnTo>
                <a:lnTo>
                  <a:pt x="8858" y="8468"/>
                </a:lnTo>
                <a:lnTo>
                  <a:pt x="8907" y="8639"/>
                </a:lnTo>
                <a:lnTo>
                  <a:pt x="8955" y="8760"/>
                </a:lnTo>
                <a:lnTo>
                  <a:pt x="8980" y="8858"/>
                </a:lnTo>
                <a:lnTo>
                  <a:pt x="9053" y="8955"/>
                </a:lnTo>
                <a:lnTo>
                  <a:pt x="9101" y="9004"/>
                </a:lnTo>
                <a:lnTo>
                  <a:pt x="9150" y="9028"/>
                </a:lnTo>
                <a:lnTo>
                  <a:pt x="9296" y="9028"/>
                </a:lnTo>
                <a:lnTo>
                  <a:pt x="9369" y="8979"/>
                </a:lnTo>
                <a:lnTo>
                  <a:pt x="9393" y="8931"/>
                </a:lnTo>
                <a:lnTo>
                  <a:pt x="9418" y="8858"/>
                </a:lnTo>
                <a:lnTo>
                  <a:pt x="9418" y="8785"/>
                </a:lnTo>
                <a:lnTo>
                  <a:pt x="9393" y="8639"/>
                </a:lnTo>
                <a:lnTo>
                  <a:pt x="9369" y="8614"/>
                </a:lnTo>
                <a:lnTo>
                  <a:pt x="9345" y="8517"/>
                </a:lnTo>
                <a:lnTo>
                  <a:pt x="9247" y="8322"/>
                </a:lnTo>
                <a:lnTo>
                  <a:pt x="9199" y="8225"/>
                </a:lnTo>
                <a:lnTo>
                  <a:pt x="9101" y="8176"/>
                </a:lnTo>
                <a:lnTo>
                  <a:pt x="9028" y="8152"/>
                </a:lnTo>
                <a:close/>
                <a:moveTo>
                  <a:pt x="16352" y="8541"/>
                </a:moveTo>
                <a:lnTo>
                  <a:pt x="16279" y="8566"/>
                </a:lnTo>
                <a:lnTo>
                  <a:pt x="16231" y="8614"/>
                </a:lnTo>
                <a:lnTo>
                  <a:pt x="16206" y="8663"/>
                </a:lnTo>
                <a:lnTo>
                  <a:pt x="16182" y="8736"/>
                </a:lnTo>
                <a:lnTo>
                  <a:pt x="16182" y="8858"/>
                </a:lnTo>
                <a:lnTo>
                  <a:pt x="16206" y="8979"/>
                </a:lnTo>
                <a:lnTo>
                  <a:pt x="16231" y="9174"/>
                </a:lnTo>
                <a:lnTo>
                  <a:pt x="16255" y="9296"/>
                </a:lnTo>
                <a:lnTo>
                  <a:pt x="16304" y="9369"/>
                </a:lnTo>
                <a:lnTo>
                  <a:pt x="16401" y="9417"/>
                </a:lnTo>
                <a:lnTo>
                  <a:pt x="16498" y="9417"/>
                </a:lnTo>
                <a:lnTo>
                  <a:pt x="16596" y="9393"/>
                </a:lnTo>
                <a:lnTo>
                  <a:pt x="16669" y="9320"/>
                </a:lnTo>
                <a:lnTo>
                  <a:pt x="16693" y="9223"/>
                </a:lnTo>
                <a:lnTo>
                  <a:pt x="16693" y="9101"/>
                </a:lnTo>
                <a:lnTo>
                  <a:pt x="16644" y="8882"/>
                </a:lnTo>
                <a:lnTo>
                  <a:pt x="16596" y="8760"/>
                </a:lnTo>
                <a:lnTo>
                  <a:pt x="16547" y="8639"/>
                </a:lnTo>
                <a:lnTo>
                  <a:pt x="16523" y="8590"/>
                </a:lnTo>
                <a:lnTo>
                  <a:pt x="16474" y="8541"/>
                </a:lnTo>
                <a:close/>
                <a:moveTo>
                  <a:pt x="2434" y="9077"/>
                </a:moveTo>
                <a:lnTo>
                  <a:pt x="2337" y="9101"/>
                </a:lnTo>
                <a:lnTo>
                  <a:pt x="2264" y="9125"/>
                </a:lnTo>
                <a:lnTo>
                  <a:pt x="2191" y="9198"/>
                </a:lnTo>
                <a:lnTo>
                  <a:pt x="2142" y="9271"/>
                </a:lnTo>
                <a:lnTo>
                  <a:pt x="2118" y="9369"/>
                </a:lnTo>
                <a:lnTo>
                  <a:pt x="2094" y="9515"/>
                </a:lnTo>
                <a:lnTo>
                  <a:pt x="2094" y="9612"/>
                </a:lnTo>
                <a:lnTo>
                  <a:pt x="2094" y="9685"/>
                </a:lnTo>
                <a:lnTo>
                  <a:pt x="2118" y="9782"/>
                </a:lnTo>
                <a:lnTo>
                  <a:pt x="2191" y="9831"/>
                </a:lnTo>
                <a:lnTo>
                  <a:pt x="2240" y="9879"/>
                </a:lnTo>
                <a:lnTo>
                  <a:pt x="2337" y="9904"/>
                </a:lnTo>
                <a:lnTo>
                  <a:pt x="2410" y="9879"/>
                </a:lnTo>
                <a:lnTo>
                  <a:pt x="2483" y="9831"/>
                </a:lnTo>
                <a:lnTo>
                  <a:pt x="2556" y="9733"/>
                </a:lnTo>
                <a:lnTo>
                  <a:pt x="2580" y="9612"/>
                </a:lnTo>
                <a:lnTo>
                  <a:pt x="2653" y="9417"/>
                </a:lnTo>
                <a:lnTo>
                  <a:pt x="2653" y="9320"/>
                </a:lnTo>
                <a:lnTo>
                  <a:pt x="2653" y="9247"/>
                </a:lnTo>
                <a:lnTo>
                  <a:pt x="2605" y="9174"/>
                </a:lnTo>
                <a:lnTo>
                  <a:pt x="2532" y="9125"/>
                </a:lnTo>
                <a:lnTo>
                  <a:pt x="2434" y="9077"/>
                </a:lnTo>
                <a:close/>
                <a:moveTo>
                  <a:pt x="9272" y="9296"/>
                </a:moveTo>
                <a:lnTo>
                  <a:pt x="9199" y="9344"/>
                </a:lnTo>
                <a:lnTo>
                  <a:pt x="9101" y="9417"/>
                </a:lnTo>
                <a:lnTo>
                  <a:pt x="9077" y="9539"/>
                </a:lnTo>
                <a:lnTo>
                  <a:pt x="9053" y="9661"/>
                </a:lnTo>
                <a:lnTo>
                  <a:pt x="9077" y="9782"/>
                </a:lnTo>
                <a:lnTo>
                  <a:pt x="9126" y="9904"/>
                </a:lnTo>
                <a:lnTo>
                  <a:pt x="9174" y="10001"/>
                </a:lnTo>
                <a:lnTo>
                  <a:pt x="9247" y="10123"/>
                </a:lnTo>
                <a:lnTo>
                  <a:pt x="9320" y="10196"/>
                </a:lnTo>
                <a:lnTo>
                  <a:pt x="9393" y="10220"/>
                </a:lnTo>
                <a:lnTo>
                  <a:pt x="9442" y="10220"/>
                </a:lnTo>
                <a:lnTo>
                  <a:pt x="9564" y="10196"/>
                </a:lnTo>
                <a:lnTo>
                  <a:pt x="9612" y="10147"/>
                </a:lnTo>
                <a:lnTo>
                  <a:pt x="9661" y="10123"/>
                </a:lnTo>
                <a:lnTo>
                  <a:pt x="9685" y="10050"/>
                </a:lnTo>
                <a:lnTo>
                  <a:pt x="9685" y="10001"/>
                </a:lnTo>
                <a:lnTo>
                  <a:pt x="9685" y="9904"/>
                </a:lnTo>
                <a:lnTo>
                  <a:pt x="9637" y="9806"/>
                </a:lnTo>
                <a:lnTo>
                  <a:pt x="9539" y="9636"/>
                </a:lnTo>
                <a:lnTo>
                  <a:pt x="9515" y="9515"/>
                </a:lnTo>
                <a:lnTo>
                  <a:pt x="9442" y="9393"/>
                </a:lnTo>
                <a:lnTo>
                  <a:pt x="9393" y="9344"/>
                </a:lnTo>
                <a:lnTo>
                  <a:pt x="9345" y="9320"/>
                </a:lnTo>
                <a:lnTo>
                  <a:pt x="9272" y="9296"/>
                </a:lnTo>
                <a:close/>
                <a:moveTo>
                  <a:pt x="16231" y="9855"/>
                </a:moveTo>
                <a:lnTo>
                  <a:pt x="16231" y="9879"/>
                </a:lnTo>
                <a:lnTo>
                  <a:pt x="16182" y="9904"/>
                </a:lnTo>
                <a:lnTo>
                  <a:pt x="16133" y="9952"/>
                </a:lnTo>
                <a:lnTo>
                  <a:pt x="16060" y="10098"/>
                </a:lnTo>
                <a:lnTo>
                  <a:pt x="16012" y="10293"/>
                </a:lnTo>
                <a:lnTo>
                  <a:pt x="16012" y="10390"/>
                </a:lnTo>
                <a:lnTo>
                  <a:pt x="16012" y="10463"/>
                </a:lnTo>
                <a:lnTo>
                  <a:pt x="16085" y="10561"/>
                </a:lnTo>
                <a:lnTo>
                  <a:pt x="16182" y="10634"/>
                </a:lnTo>
                <a:lnTo>
                  <a:pt x="16304" y="10634"/>
                </a:lnTo>
                <a:lnTo>
                  <a:pt x="16352" y="10609"/>
                </a:lnTo>
                <a:lnTo>
                  <a:pt x="16401" y="10561"/>
                </a:lnTo>
                <a:lnTo>
                  <a:pt x="16450" y="10488"/>
                </a:lnTo>
                <a:lnTo>
                  <a:pt x="16474" y="10415"/>
                </a:lnTo>
                <a:lnTo>
                  <a:pt x="16498" y="10244"/>
                </a:lnTo>
                <a:lnTo>
                  <a:pt x="16498" y="10147"/>
                </a:lnTo>
                <a:lnTo>
                  <a:pt x="16498" y="10050"/>
                </a:lnTo>
                <a:lnTo>
                  <a:pt x="16474" y="9952"/>
                </a:lnTo>
                <a:lnTo>
                  <a:pt x="16425" y="9879"/>
                </a:lnTo>
                <a:lnTo>
                  <a:pt x="16328" y="9855"/>
                </a:lnTo>
                <a:close/>
                <a:moveTo>
                  <a:pt x="2167" y="10244"/>
                </a:moveTo>
                <a:lnTo>
                  <a:pt x="2045" y="10269"/>
                </a:lnTo>
                <a:lnTo>
                  <a:pt x="1972" y="10317"/>
                </a:lnTo>
                <a:lnTo>
                  <a:pt x="1875" y="10463"/>
                </a:lnTo>
                <a:lnTo>
                  <a:pt x="1826" y="10634"/>
                </a:lnTo>
                <a:lnTo>
                  <a:pt x="1802" y="10804"/>
                </a:lnTo>
                <a:lnTo>
                  <a:pt x="1850" y="10926"/>
                </a:lnTo>
                <a:lnTo>
                  <a:pt x="1923" y="11023"/>
                </a:lnTo>
                <a:lnTo>
                  <a:pt x="1948" y="11072"/>
                </a:lnTo>
                <a:lnTo>
                  <a:pt x="2021" y="11096"/>
                </a:lnTo>
                <a:lnTo>
                  <a:pt x="2118" y="11096"/>
                </a:lnTo>
                <a:lnTo>
                  <a:pt x="2191" y="11072"/>
                </a:lnTo>
                <a:lnTo>
                  <a:pt x="2215" y="11023"/>
                </a:lnTo>
                <a:lnTo>
                  <a:pt x="2288" y="10950"/>
                </a:lnTo>
                <a:lnTo>
                  <a:pt x="2313" y="10877"/>
                </a:lnTo>
                <a:lnTo>
                  <a:pt x="2337" y="10780"/>
                </a:lnTo>
                <a:lnTo>
                  <a:pt x="2337" y="10755"/>
                </a:lnTo>
                <a:lnTo>
                  <a:pt x="2337" y="10731"/>
                </a:lnTo>
                <a:lnTo>
                  <a:pt x="2386" y="10658"/>
                </a:lnTo>
                <a:lnTo>
                  <a:pt x="2410" y="10561"/>
                </a:lnTo>
                <a:lnTo>
                  <a:pt x="2434" y="10488"/>
                </a:lnTo>
                <a:lnTo>
                  <a:pt x="2410" y="10390"/>
                </a:lnTo>
                <a:lnTo>
                  <a:pt x="2337" y="10317"/>
                </a:lnTo>
                <a:lnTo>
                  <a:pt x="2264" y="10269"/>
                </a:lnTo>
                <a:lnTo>
                  <a:pt x="2167" y="10244"/>
                </a:lnTo>
                <a:close/>
                <a:moveTo>
                  <a:pt x="9661" y="10512"/>
                </a:moveTo>
                <a:lnTo>
                  <a:pt x="9612" y="10536"/>
                </a:lnTo>
                <a:lnTo>
                  <a:pt x="9539" y="10609"/>
                </a:lnTo>
                <a:lnTo>
                  <a:pt x="9491" y="10658"/>
                </a:lnTo>
                <a:lnTo>
                  <a:pt x="9491" y="10731"/>
                </a:lnTo>
                <a:lnTo>
                  <a:pt x="9491" y="10877"/>
                </a:lnTo>
                <a:lnTo>
                  <a:pt x="9539" y="11023"/>
                </a:lnTo>
                <a:lnTo>
                  <a:pt x="9588" y="11169"/>
                </a:lnTo>
                <a:lnTo>
                  <a:pt x="9637" y="11242"/>
                </a:lnTo>
                <a:lnTo>
                  <a:pt x="9710" y="11315"/>
                </a:lnTo>
                <a:lnTo>
                  <a:pt x="9783" y="11339"/>
                </a:lnTo>
                <a:lnTo>
                  <a:pt x="9880" y="11339"/>
                </a:lnTo>
                <a:lnTo>
                  <a:pt x="9977" y="11291"/>
                </a:lnTo>
                <a:lnTo>
                  <a:pt x="10026" y="11218"/>
                </a:lnTo>
                <a:lnTo>
                  <a:pt x="10075" y="11120"/>
                </a:lnTo>
                <a:lnTo>
                  <a:pt x="10050" y="11023"/>
                </a:lnTo>
                <a:lnTo>
                  <a:pt x="10002" y="10877"/>
                </a:lnTo>
                <a:lnTo>
                  <a:pt x="9929" y="10731"/>
                </a:lnTo>
                <a:lnTo>
                  <a:pt x="9831" y="10609"/>
                </a:lnTo>
                <a:lnTo>
                  <a:pt x="9783" y="10561"/>
                </a:lnTo>
                <a:lnTo>
                  <a:pt x="9710" y="10536"/>
                </a:lnTo>
                <a:lnTo>
                  <a:pt x="9661" y="10512"/>
                </a:lnTo>
                <a:close/>
                <a:moveTo>
                  <a:pt x="15987" y="10999"/>
                </a:moveTo>
                <a:lnTo>
                  <a:pt x="15890" y="11047"/>
                </a:lnTo>
                <a:lnTo>
                  <a:pt x="15817" y="11120"/>
                </a:lnTo>
                <a:lnTo>
                  <a:pt x="15720" y="11291"/>
                </a:lnTo>
                <a:lnTo>
                  <a:pt x="15598" y="11461"/>
                </a:lnTo>
                <a:lnTo>
                  <a:pt x="15525" y="11631"/>
                </a:lnTo>
                <a:lnTo>
                  <a:pt x="15525" y="11729"/>
                </a:lnTo>
                <a:lnTo>
                  <a:pt x="15549" y="11802"/>
                </a:lnTo>
                <a:lnTo>
                  <a:pt x="15598" y="11850"/>
                </a:lnTo>
                <a:lnTo>
                  <a:pt x="15647" y="11899"/>
                </a:lnTo>
                <a:lnTo>
                  <a:pt x="15720" y="11948"/>
                </a:lnTo>
                <a:lnTo>
                  <a:pt x="15793" y="11948"/>
                </a:lnTo>
                <a:lnTo>
                  <a:pt x="15866" y="11923"/>
                </a:lnTo>
                <a:lnTo>
                  <a:pt x="15939" y="11875"/>
                </a:lnTo>
                <a:lnTo>
                  <a:pt x="16036" y="11704"/>
                </a:lnTo>
                <a:lnTo>
                  <a:pt x="16109" y="11510"/>
                </a:lnTo>
                <a:lnTo>
                  <a:pt x="16182" y="11315"/>
                </a:lnTo>
                <a:lnTo>
                  <a:pt x="16206" y="11218"/>
                </a:lnTo>
                <a:lnTo>
                  <a:pt x="16206" y="11120"/>
                </a:lnTo>
                <a:lnTo>
                  <a:pt x="16182" y="11047"/>
                </a:lnTo>
                <a:lnTo>
                  <a:pt x="16133" y="11023"/>
                </a:lnTo>
                <a:lnTo>
                  <a:pt x="16060" y="10999"/>
                </a:lnTo>
                <a:close/>
                <a:moveTo>
                  <a:pt x="1996" y="11437"/>
                </a:moveTo>
                <a:lnTo>
                  <a:pt x="1948" y="11461"/>
                </a:lnTo>
                <a:lnTo>
                  <a:pt x="1875" y="11485"/>
                </a:lnTo>
                <a:lnTo>
                  <a:pt x="1826" y="11558"/>
                </a:lnTo>
                <a:lnTo>
                  <a:pt x="1802" y="11607"/>
                </a:lnTo>
                <a:lnTo>
                  <a:pt x="1777" y="11680"/>
                </a:lnTo>
                <a:lnTo>
                  <a:pt x="1777" y="11826"/>
                </a:lnTo>
                <a:lnTo>
                  <a:pt x="1777" y="11899"/>
                </a:lnTo>
                <a:lnTo>
                  <a:pt x="1802" y="12021"/>
                </a:lnTo>
                <a:lnTo>
                  <a:pt x="1850" y="12094"/>
                </a:lnTo>
                <a:lnTo>
                  <a:pt x="1899" y="12142"/>
                </a:lnTo>
                <a:lnTo>
                  <a:pt x="1972" y="12167"/>
                </a:lnTo>
                <a:lnTo>
                  <a:pt x="2069" y="12167"/>
                </a:lnTo>
                <a:lnTo>
                  <a:pt x="2118" y="12142"/>
                </a:lnTo>
                <a:lnTo>
                  <a:pt x="2191" y="12094"/>
                </a:lnTo>
                <a:lnTo>
                  <a:pt x="2215" y="12021"/>
                </a:lnTo>
                <a:lnTo>
                  <a:pt x="2264" y="11875"/>
                </a:lnTo>
                <a:lnTo>
                  <a:pt x="2288" y="11753"/>
                </a:lnTo>
                <a:lnTo>
                  <a:pt x="2288" y="11680"/>
                </a:lnTo>
                <a:lnTo>
                  <a:pt x="2288" y="11607"/>
                </a:lnTo>
                <a:lnTo>
                  <a:pt x="2264" y="11534"/>
                </a:lnTo>
                <a:lnTo>
                  <a:pt x="2215" y="11485"/>
                </a:lnTo>
                <a:lnTo>
                  <a:pt x="2142" y="11437"/>
                </a:lnTo>
                <a:close/>
                <a:moveTo>
                  <a:pt x="10221" y="11753"/>
                </a:moveTo>
                <a:lnTo>
                  <a:pt x="10123" y="11802"/>
                </a:lnTo>
                <a:lnTo>
                  <a:pt x="10075" y="11875"/>
                </a:lnTo>
                <a:lnTo>
                  <a:pt x="10075" y="11996"/>
                </a:lnTo>
                <a:lnTo>
                  <a:pt x="10123" y="12094"/>
                </a:lnTo>
                <a:lnTo>
                  <a:pt x="10172" y="12191"/>
                </a:lnTo>
                <a:lnTo>
                  <a:pt x="10342" y="12337"/>
                </a:lnTo>
                <a:lnTo>
                  <a:pt x="10440" y="12410"/>
                </a:lnTo>
                <a:lnTo>
                  <a:pt x="10561" y="12483"/>
                </a:lnTo>
                <a:lnTo>
                  <a:pt x="10683" y="12532"/>
                </a:lnTo>
                <a:lnTo>
                  <a:pt x="10829" y="12532"/>
                </a:lnTo>
                <a:lnTo>
                  <a:pt x="10926" y="12507"/>
                </a:lnTo>
                <a:lnTo>
                  <a:pt x="10999" y="12459"/>
                </a:lnTo>
                <a:lnTo>
                  <a:pt x="11048" y="12386"/>
                </a:lnTo>
                <a:lnTo>
                  <a:pt x="11072" y="12313"/>
                </a:lnTo>
                <a:lnTo>
                  <a:pt x="11072" y="12240"/>
                </a:lnTo>
                <a:lnTo>
                  <a:pt x="11048" y="12167"/>
                </a:lnTo>
                <a:lnTo>
                  <a:pt x="10975" y="12094"/>
                </a:lnTo>
                <a:lnTo>
                  <a:pt x="10902" y="12045"/>
                </a:lnTo>
                <a:lnTo>
                  <a:pt x="10756" y="12021"/>
                </a:lnTo>
                <a:lnTo>
                  <a:pt x="10634" y="11948"/>
                </a:lnTo>
                <a:lnTo>
                  <a:pt x="10488" y="11826"/>
                </a:lnTo>
                <a:lnTo>
                  <a:pt x="10415" y="11777"/>
                </a:lnTo>
                <a:lnTo>
                  <a:pt x="10318" y="11753"/>
                </a:lnTo>
                <a:close/>
                <a:moveTo>
                  <a:pt x="15306" y="11996"/>
                </a:moveTo>
                <a:lnTo>
                  <a:pt x="15257" y="12045"/>
                </a:lnTo>
                <a:lnTo>
                  <a:pt x="15136" y="12167"/>
                </a:lnTo>
                <a:lnTo>
                  <a:pt x="15014" y="12288"/>
                </a:lnTo>
                <a:lnTo>
                  <a:pt x="14868" y="12386"/>
                </a:lnTo>
                <a:lnTo>
                  <a:pt x="14795" y="12434"/>
                </a:lnTo>
                <a:lnTo>
                  <a:pt x="14722" y="12483"/>
                </a:lnTo>
                <a:lnTo>
                  <a:pt x="14698" y="12532"/>
                </a:lnTo>
                <a:lnTo>
                  <a:pt x="14698" y="12605"/>
                </a:lnTo>
                <a:lnTo>
                  <a:pt x="14722" y="12653"/>
                </a:lnTo>
                <a:lnTo>
                  <a:pt x="14746" y="12678"/>
                </a:lnTo>
                <a:lnTo>
                  <a:pt x="14868" y="12726"/>
                </a:lnTo>
                <a:lnTo>
                  <a:pt x="14990" y="12726"/>
                </a:lnTo>
                <a:lnTo>
                  <a:pt x="15111" y="12702"/>
                </a:lnTo>
                <a:lnTo>
                  <a:pt x="15209" y="12629"/>
                </a:lnTo>
                <a:lnTo>
                  <a:pt x="15330" y="12556"/>
                </a:lnTo>
                <a:lnTo>
                  <a:pt x="15428" y="12483"/>
                </a:lnTo>
                <a:lnTo>
                  <a:pt x="15501" y="12386"/>
                </a:lnTo>
                <a:lnTo>
                  <a:pt x="15574" y="12288"/>
                </a:lnTo>
                <a:lnTo>
                  <a:pt x="15598" y="12215"/>
                </a:lnTo>
                <a:lnTo>
                  <a:pt x="15598" y="12142"/>
                </a:lnTo>
                <a:lnTo>
                  <a:pt x="15574" y="12094"/>
                </a:lnTo>
                <a:lnTo>
                  <a:pt x="15525" y="12045"/>
                </a:lnTo>
                <a:lnTo>
                  <a:pt x="15452" y="11996"/>
                </a:lnTo>
                <a:close/>
                <a:moveTo>
                  <a:pt x="14114" y="12605"/>
                </a:moveTo>
                <a:lnTo>
                  <a:pt x="14041" y="12629"/>
                </a:lnTo>
                <a:lnTo>
                  <a:pt x="13968" y="12678"/>
                </a:lnTo>
                <a:lnTo>
                  <a:pt x="13895" y="12726"/>
                </a:lnTo>
                <a:lnTo>
                  <a:pt x="13797" y="12751"/>
                </a:lnTo>
                <a:lnTo>
                  <a:pt x="13700" y="12751"/>
                </a:lnTo>
                <a:lnTo>
                  <a:pt x="13578" y="12775"/>
                </a:lnTo>
                <a:lnTo>
                  <a:pt x="13481" y="12848"/>
                </a:lnTo>
                <a:lnTo>
                  <a:pt x="13432" y="12872"/>
                </a:lnTo>
                <a:lnTo>
                  <a:pt x="13408" y="12921"/>
                </a:lnTo>
                <a:lnTo>
                  <a:pt x="13408" y="12970"/>
                </a:lnTo>
                <a:lnTo>
                  <a:pt x="13432" y="13018"/>
                </a:lnTo>
                <a:lnTo>
                  <a:pt x="13457" y="13091"/>
                </a:lnTo>
                <a:lnTo>
                  <a:pt x="13505" y="13116"/>
                </a:lnTo>
                <a:lnTo>
                  <a:pt x="13603" y="13164"/>
                </a:lnTo>
                <a:lnTo>
                  <a:pt x="13724" y="13189"/>
                </a:lnTo>
                <a:lnTo>
                  <a:pt x="13870" y="13189"/>
                </a:lnTo>
                <a:lnTo>
                  <a:pt x="14016" y="13164"/>
                </a:lnTo>
                <a:lnTo>
                  <a:pt x="14162" y="13091"/>
                </a:lnTo>
                <a:lnTo>
                  <a:pt x="14284" y="12994"/>
                </a:lnTo>
                <a:lnTo>
                  <a:pt x="14333" y="12945"/>
                </a:lnTo>
                <a:lnTo>
                  <a:pt x="14357" y="12872"/>
                </a:lnTo>
                <a:lnTo>
                  <a:pt x="14357" y="12799"/>
                </a:lnTo>
                <a:lnTo>
                  <a:pt x="14357" y="12726"/>
                </a:lnTo>
                <a:lnTo>
                  <a:pt x="14333" y="12678"/>
                </a:lnTo>
                <a:lnTo>
                  <a:pt x="14284" y="12653"/>
                </a:lnTo>
                <a:lnTo>
                  <a:pt x="14235" y="12605"/>
                </a:lnTo>
                <a:close/>
                <a:moveTo>
                  <a:pt x="6668" y="512"/>
                </a:moveTo>
                <a:lnTo>
                  <a:pt x="6887" y="755"/>
                </a:lnTo>
                <a:lnTo>
                  <a:pt x="7130" y="950"/>
                </a:lnTo>
                <a:lnTo>
                  <a:pt x="7398" y="1120"/>
                </a:lnTo>
                <a:lnTo>
                  <a:pt x="7666" y="1290"/>
                </a:lnTo>
                <a:lnTo>
                  <a:pt x="8250" y="1558"/>
                </a:lnTo>
                <a:lnTo>
                  <a:pt x="8834" y="1801"/>
                </a:lnTo>
                <a:lnTo>
                  <a:pt x="9320" y="2020"/>
                </a:lnTo>
                <a:lnTo>
                  <a:pt x="9807" y="2215"/>
                </a:lnTo>
                <a:lnTo>
                  <a:pt x="10780" y="2604"/>
                </a:lnTo>
                <a:lnTo>
                  <a:pt x="11194" y="2799"/>
                </a:lnTo>
                <a:lnTo>
                  <a:pt x="11559" y="3018"/>
                </a:lnTo>
                <a:lnTo>
                  <a:pt x="11729" y="3115"/>
                </a:lnTo>
                <a:lnTo>
                  <a:pt x="11924" y="3188"/>
                </a:lnTo>
                <a:lnTo>
                  <a:pt x="12094" y="3261"/>
                </a:lnTo>
                <a:lnTo>
                  <a:pt x="12240" y="3358"/>
                </a:lnTo>
                <a:lnTo>
                  <a:pt x="12264" y="3407"/>
                </a:lnTo>
                <a:lnTo>
                  <a:pt x="12313" y="3456"/>
                </a:lnTo>
                <a:lnTo>
                  <a:pt x="12410" y="3480"/>
                </a:lnTo>
                <a:lnTo>
                  <a:pt x="12435" y="3942"/>
                </a:lnTo>
                <a:lnTo>
                  <a:pt x="11851" y="3650"/>
                </a:lnTo>
                <a:lnTo>
                  <a:pt x="11389" y="3407"/>
                </a:lnTo>
                <a:lnTo>
                  <a:pt x="11170" y="3310"/>
                </a:lnTo>
                <a:lnTo>
                  <a:pt x="10926" y="3237"/>
                </a:lnTo>
                <a:lnTo>
                  <a:pt x="10878" y="3237"/>
                </a:lnTo>
                <a:lnTo>
                  <a:pt x="10853" y="3261"/>
                </a:lnTo>
                <a:lnTo>
                  <a:pt x="10853" y="3285"/>
                </a:lnTo>
                <a:lnTo>
                  <a:pt x="10853" y="3310"/>
                </a:lnTo>
                <a:lnTo>
                  <a:pt x="11024" y="3480"/>
                </a:lnTo>
                <a:lnTo>
                  <a:pt x="11218" y="3626"/>
                </a:lnTo>
                <a:lnTo>
                  <a:pt x="11608" y="3869"/>
                </a:lnTo>
                <a:lnTo>
                  <a:pt x="12045" y="4113"/>
                </a:lnTo>
                <a:lnTo>
                  <a:pt x="12459" y="4307"/>
                </a:lnTo>
                <a:lnTo>
                  <a:pt x="12483" y="4818"/>
                </a:lnTo>
                <a:lnTo>
                  <a:pt x="12337" y="4770"/>
                </a:lnTo>
                <a:lnTo>
                  <a:pt x="12216" y="4721"/>
                </a:lnTo>
                <a:lnTo>
                  <a:pt x="12021" y="4672"/>
                </a:lnTo>
                <a:lnTo>
                  <a:pt x="11729" y="4526"/>
                </a:lnTo>
                <a:lnTo>
                  <a:pt x="11413" y="4380"/>
                </a:lnTo>
                <a:lnTo>
                  <a:pt x="11218" y="4259"/>
                </a:lnTo>
                <a:lnTo>
                  <a:pt x="11121" y="4234"/>
                </a:lnTo>
                <a:lnTo>
                  <a:pt x="11024" y="4210"/>
                </a:lnTo>
                <a:lnTo>
                  <a:pt x="10975" y="4210"/>
                </a:lnTo>
                <a:lnTo>
                  <a:pt x="10951" y="4259"/>
                </a:lnTo>
                <a:lnTo>
                  <a:pt x="10951" y="4283"/>
                </a:lnTo>
                <a:lnTo>
                  <a:pt x="10951" y="4332"/>
                </a:lnTo>
                <a:lnTo>
                  <a:pt x="11024" y="4429"/>
                </a:lnTo>
                <a:lnTo>
                  <a:pt x="11121" y="4526"/>
                </a:lnTo>
                <a:lnTo>
                  <a:pt x="11218" y="4599"/>
                </a:lnTo>
                <a:lnTo>
                  <a:pt x="11340" y="4672"/>
                </a:lnTo>
                <a:lnTo>
                  <a:pt x="11608" y="4818"/>
                </a:lnTo>
                <a:lnTo>
                  <a:pt x="11826" y="4916"/>
                </a:lnTo>
                <a:lnTo>
                  <a:pt x="12143" y="5037"/>
                </a:lnTo>
                <a:lnTo>
                  <a:pt x="12313" y="5086"/>
                </a:lnTo>
                <a:lnTo>
                  <a:pt x="12410" y="5086"/>
                </a:lnTo>
                <a:lnTo>
                  <a:pt x="12483" y="5062"/>
                </a:lnTo>
                <a:lnTo>
                  <a:pt x="12483" y="5743"/>
                </a:lnTo>
                <a:lnTo>
                  <a:pt x="12289" y="5621"/>
                </a:lnTo>
                <a:lnTo>
                  <a:pt x="12094" y="5475"/>
                </a:lnTo>
                <a:lnTo>
                  <a:pt x="11608" y="5256"/>
                </a:lnTo>
                <a:lnTo>
                  <a:pt x="11194" y="5110"/>
                </a:lnTo>
                <a:lnTo>
                  <a:pt x="11024" y="5062"/>
                </a:lnTo>
                <a:lnTo>
                  <a:pt x="10926" y="5062"/>
                </a:lnTo>
                <a:lnTo>
                  <a:pt x="10902" y="5086"/>
                </a:lnTo>
                <a:lnTo>
                  <a:pt x="10878" y="5110"/>
                </a:lnTo>
                <a:lnTo>
                  <a:pt x="10951" y="5232"/>
                </a:lnTo>
                <a:lnTo>
                  <a:pt x="11024" y="5305"/>
                </a:lnTo>
                <a:lnTo>
                  <a:pt x="11121" y="5378"/>
                </a:lnTo>
                <a:lnTo>
                  <a:pt x="11267" y="5451"/>
                </a:lnTo>
                <a:lnTo>
                  <a:pt x="11535" y="5548"/>
                </a:lnTo>
                <a:lnTo>
                  <a:pt x="11754" y="5646"/>
                </a:lnTo>
                <a:lnTo>
                  <a:pt x="12094" y="5792"/>
                </a:lnTo>
                <a:lnTo>
                  <a:pt x="12240" y="5889"/>
                </a:lnTo>
                <a:lnTo>
                  <a:pt x="12386" y="6011"/>
                </a:lnTo>
                <a:lnTo>
                  <a:pt x="12483" y="6108"/>
                </a:lnTo>
                <a:lnTo>
                  <a:pt x="12483" y="6254"/>
                </a:lnTo>
                <a:lnTo>
                  <a:pt x="12337" y="6157"/>
                </a:lnTo>
                <a:lnTo>
                  <a:pt x="12191" y="6084"/>
                </a:lnTo>
                <a:lnTo>
                  <a:pt x="11899" y="5938"/>
                </a:lnTo>
                <a:lnTo>
                  <a:pt x="11705" y="5816"/>
                </a:lnTo>
                <a:lnTo>
                  <a:pt x="11510" y="5743"/>
                </a:lnTo>
                <a:lnTo>
                  <a:pt x="11291" y="5670"/>
                </a:lnTo>
                <a:lnTo>
                  <a:pt x="11194" y="5670"/>
                </a:lnTo>
                <a:lnTo>
                  <a:pt x="11097" y="5694"/>
                </a:lnTo>
                <a:lnTo>
                  <a:pt x="11072" y="5694"/>
                </a:lnTo>
                <a:lnTo>
                  <a:pt x="11072" y="5719"/>
                </a:lnTo>
                <a:lnTo>
                  <a:pt x="11145" y="5816"/>
                </a:lnTo>
                <a:lnTo>
                  <a:pt x="11218" y="5889"/>
                </a:lnTo>
                <a:lnTo>
                  <a:pt x="11413" y="6035"/>
                </a:lnTo>
                <a:lnTo>
                  <a:pt x="11826" y="6254"/>
                </a:lnTo>
                <a:lnTo>
                  <a:pt x="12143" y="6449"/>
                </a:lnTo>
                <a:lnTo>
                  <a:pt x="12289" y="6522"/>
                </a:lnTo>
                <a:lnTo>
                  <a:pt x="12459" y="6570"/>
                </a:lnTo>
                <a:lnTo>
                  <a:pt x="12459" y="6838"/>
                </a:lnTo>
                <a:lnTo>
                  <a:pt x="12459" y="6862"/>
                </a:lnTo>
                <a:lnTo>
                  <a:pt x="12337" y="6765"/>
                </a:lnTo>
                <a:lnTo>
                  <a:pt x="12216" y="6668"/>
                </a:lnTo>
                <a:lnTo>
                  <a:pt x="12094" y="6619"/>
                </a:lnTo>
                <a:lnTo>
                  <a:pt x="11924" y="6546"/>
                </a:lnTo>
                <a:lnTo>
                  <a:pt x="11729" y="6473"/>
                </a:lnTo>
                <a:lnTo>
                  <a:pt x="11486" y="6424"/>
                </a:lnTo>
                <a:lnTo>
                  <a:pt x="11267" y="6376"/>
                </a:lnTo>
                <a:lnTo>
                  <a:pt x="11072" y="6303"/>
                </a:lnTo>
                <a:lnTo>
                  <a:pt x="11048" y="6303"/>
                </a:lnTo>
                <a:lnTo>
                  <a:pt x="11048" y="6327"/>
                </a:lnTo>
                <a:lnTo>
                  <a:pt x="11145" y="6449"/>
                </a:lnTo>
                <a:lnTo>
                  <a:pt x="11267" y="6546"/>
                </a:lnTo>
                <a:lnTo>
                  <a:pt x="11389" y="6619"/>
                </a:lnTo>
                <a:lnTo>
                  <a:pt x="11535" y="6692"/>
                </a:lnTo>
                <a:lnTo>
                  <a:pt x="11948" y="6862"/>
                </a:lnTo>
                <a:lnTo>
                  <a:pt x="12143" y="6960"/>
                </a:lnTo>
                <a:lnTo>
                  <a:pt x="12216" y="7033"/>
                </a:lnTo>
                <a:lnTo>
                  <a:pt x="12289" y="7106"/>
                </a:lnTo>
                <a:lnTo>
                  <a:pt x="12362" y="7179"/>
                </a:lnTo>
                <a:lnTo>
                  <a:pt x="12459" y="7179"/>
                </a:lnTo>
                <a:lnTo>
                  <a:pt x="12459" y="7592"/>
                </a:lnTo>
                <a:lnTo>
                  <a:pt x="12264" y="7495"/>
                </a:lnTo>
                <a:lnTo>
                  <a:pt x="12070" y="7422"/>
                </a:lnTo>
                <a:lnTo>
                  <a:pt x="11802" y="7349"/>
                </a:lnTo>
                <a:lnTo>
                  <a:pt x="11389" y="7106"/>
                </a:lnTo>
                <a:lnTo>
                  <a:pt x="11121" y="7008"/>
                </a:lnTo>
                <a:lnTo>
                  <a:pt x="11024" y="6984"/>
                </a:lnTo>
                <a:lnTo>
                  <a:pt x="10999" y="6984"/>
                </a:lnTo>
                <a:lnTo>
                  <a:pt x="10975" y="7008"/>
                </a:lnTo>
                <a:lnTo>
                  <a:pt x="10975" y="7057"/>
                </a:lnTo>
                <a:lnTo>
                  <a:pt x="10975" y="7106"/>
                </a:lnTo>
                <a:lnTo>
                  <a:pt x="10999" y="7227"/>
                </a:lnTo>
                <a:lnTo>
                  <a:pt x="11097" y="7325"/>
                </a:lnTo>
                <a:lnTo>
                  <a:pt x="11194" y="7398"/>
                </a:lnTo>
                <a:lnTo>
                  <a:pt x="11437" y="7544"/>
                </a:lnTo>
                <a:lnTo>
                  <a:pt x="11632" y="7641"/>
                </a:lnTo>
                <a:lnTo>
                  <a:pt x="11997" y="7836"/>
                </a:lnTo>
                <a:lnTo>
                  <a:pt x="12240" y="7909"/>
                </a:lnTo>
                <a:lnTo>
                  <a:pt x="12362" y="7933"/>
                </a:lnTo>
                <a:lnTo>
                  <a:pt x="12459" y="7957"/>
                </a:lnTo>
                <a:lnTo>
                  <a:pt x="12459" y="8298"/>
                </a:lnTo>
                <a:lnTo>
                  <a:pt x="12216" y="8176"/>
                </a:lnTo>
                <a:lnTo>
                  <a:pt x="11972" y="8055"/>
                </a:lnTo>
                <a:lnTo>
                  <a:pt x="11754" y="7909"/>
                </a:lnTo>
                <a:lnTo>
                  <a:pt x="11535" y="7738"/>
                </a:lnTo>
                <a:lnTo>
                  <a:pt x="11413" y="7665"/>
                </a:lnTo>
                <a:lnTo>
                  <a:pt x="11291" y="7617"/>
                </a:lnTo>
                <a:lnTo>
                  <a:pt x="11170" y="7592"/>
                </a:lnTo>
                <a:lnTo>
                  <a:pt x="11048" y="7568"/>
                </a:lnTo>
                <a:lnTo>
                  <a:pt x="11048" y="7592"/>
                </a:lnTo>
                <a:lnTo>
                  <a:pt x="11024" y="7617"/>
                </a:lnTo>
                <a:lnTo>
                  <a:pt x="11072" y="7714"/>
                </a:lnTo>
                <a:lnTo>
                  <a:pt x="11145" y="7836"/>
                </a:lnTo>
                <a:lnTo>
                  <a:pt x="11243" y="7933"/>
                </a:lnTo>
                <a:lnTo>
                  <a:pt x="11364" y="8006"/>
                </a:lnTo>
                <a:lnTo>
                  <a:pt x="11583" y="8176"/>
                </a:lnTo>
                <a:lnTo>
                  <a:pt x="11802" y="8322"/>
                </a:lnTo>
                <a:lnTo>
                  <a:pt x="12118" y="8493"/>
                </a:lnTo>
                <a:lnTo>
                  <a:pt x="12289" y="8590"/>
                </a:lnTo>
                <a:lnTo>
                  <a:pt x="12459" y="8663"/>
                </a:lnTo>
                <a:lnTo>
                  <a:pt x="12483" y="9101"/>
                </a:lnTo>
                <a:lnTo>
                  <a:pt x="12435" y="9028"/>
                </a:lnTo>
                <a:lnTo>
                  <a:pt x="12386" y="8979"/>
                </a:lnTo>
                <a:lnTo>
                  <a:pt x="12216" y="8882"/>
                </a:lnTo>
                <a:lnTo>
                  <a:pt x="11899" y="8736"/>
                </a:lnTo>
                <a:lnTo>
                  <a:pt x="11559" y="8517"/>
                </a:lnTo>
                <a:lnTo>
                  <a:pt x="11364" y="8420"/>
                </a:lnTo>
                <a:lnTo>
                  <a:pt x="11291" y="8395"/>
                </a:lnTo>
                <a:lnTo>
                  <a:pt x="11194" y="8371"/>
                </a:lnTo>
                <a:lnTo>
                  <a:pt x="11170" y="8371"/>
                </a:lnTo>
                <a:lnTo>
                  <a:pt x="11170" y="8395"/>
                </a:lnTo>
                <a:lnTo>
                  <a:pt x="11194" y="8493"/>
                </a:lnTo>
                <a:lnTo>
                  <a:pt x="11218" y="8566"/>
                </a:lnTo>
                <a:lnTo>
                  <a:pt x="11364" y="8712"/>
                </a:lnTo>
                <a:lnTo>
                  <a:pt x="11535" y="8858"/>
                </a:lnTo>
                <a:lnTo>
                  <a:pt x="11681" y="8955"/>
                </a:lnTo>
                <a:lnTo>
                  <a:pt x="11851" y="9052"/>
                </a:lnTo>
                <a:lnTo>
                  <a:pt x="12070" y="9174"/>
                </a:lnTo>
                <a:lnTo>
                  <a:pt x="12167" y="9223"/>
                </a:lnTo>
                <a:lnTo>
                  <a:pt x="12264" y="9247"/>
                </a:lnTo>
                <a:lnTo>
                  <a:pt x="12362" y="9247"/>
                </a:lnTo>
                <a:lnTo>
                  <a:pt x="12459" y="9223"/>
                </a:lnTo>
                <a:lnTo>
                  <a:pt x="12483" y="9198"/>
                </a:lnTo>
                <a:lnTo>
                  <a:pt x="12508" y="10025"/>
                </a:lnTo>
                <a:lnTo>
                  <a:pt x="12386" y="9879"/>
                </a:lnTo>
                <a:lnTo>
                  <a:pt x="12240" y="9758"/>
                </a:lnTo>
                <a:lnTo>
                  <a:pt x="11924" y="9515"/>
                </a:lnTo>
                <a:lnTo>
                  <a:pt x="11608" y="9296"/>
                </a:lnTo>
                <a:lnTo>
                  <a:pt x="11267" y="9101"/>
                </a:lnTo>
                <a:lnTo>
                  <a:pt x="11243" y="9077"/>
                </a:lnTo>
                <a:lnTo>
                  <a:pt x="11218" y="9101"/>
                </a:lnTo>
                <a:lnTo>
                  <a:pt x="11218" y="9125"/>
                </a:lnTo>
                <a:lnTo>
                  <a:pt x="11218" y="9150"/>
                </a:lnTo>
                <a:lnTo>
                  <a:pt x="11340" y="9296"/>
                </a:lnTo>
                <a:lnTo>
                  <a:pt x="11462" y="9466"/>
                </a:lnTo>
                <a:lnTo>
                  <a:pt x="11608" y="9612"/>
                </a:lnTo>
                <a:lnTo>
                  <a:pt x="11754" y="9733"/>
                </a:lnTo>
                <a:lnTo>
                  <a:pt x="11924" y="9855"/>
                </a:lnTo>
                <a:lnTo>
                  <a:pt x="12094" y="9952"/>
                </a:lnTo>
                <a:lnTo>
                  <a:pt x="12289" y="10050"/>
                </a:lnTo>
                <a:lnTo>
                  <a:pt x="12459" y="10098"/>
                </a:lnTo>
                <a:lnTo>
                  <a:pt x="12508" y="10098"/>
                </a:lnTo>
                <a:lnTo>
                  <a:pt x="12508" y="10488"/>
                </a:lnTo>
                <a:lnTo>
                  <a:pt x="12289" y="10317"/>
                </a:lnTo>
                <a:lnTo>
                  <a:pt x="11802" y="10001"/>
                </a:lnTo>
                <a:lnTo>
                  <a:pt x="11608" y="9855"/>
                </a:lnTo>
                <a:lnTo>
                  <a:pt x="11486" y="9782"/>
                </a:lnTo>
                <a:lnTo>
                  <a:pt x="11389" y="9733"/>
                </a:lnTo>
                <a:lnTo>
                  <a:pt x="11364" y="9758"/>
                </a:lnTo>
                <a:lnTo>
                  <a:pt x="11364" y="9855"/>
                </a:lnTo>
                <a:lnTo>
                  <a:pt x="11389" y="9952"/>
                </a:lnTo>
                <a:lnTo>
                  <a:pt x="11437" y="10050"/>
                </a:lnTo>
                <a:lnTo>
                  <a:pt x="11510" y="10147"/>
                </a:lnTo>
                <a:lnTo>
                  <a:pt x="11681" y="10317"/>
                </a:lnTo>
                <a:lnTo>
                  <a:pt x="11851" y="10439"/>
                </a:lnTo>
                <a:lnTo>
                  <a:pt x="12094" y="10585"/>
                </a:lnTo>
                <a:lnTo>
                  <a:pt x="12313" y="10780"/>
                </a:lnTo>
                <a:lnTo>
                  <a:pt x="12410" y="10877"/>
                </a:lnTo>
                <a:lnTo>
                  <a:pt x="12508" y="10999"/>
                </a:lnTo>
                <a:lnTo>
                  <a:pt x="12483" y="11291"/>
                </a:lnTo>
                <a:lnTo>
                  <a:pt x="11875" y="10901"/>
                </a:lnTo>
                <a:lnTo>
                  <a:pt x="11705" y="10780"/>
                </a:lnTo>
                <a:lnTo>
                  <a:pt x="11535" y="10658"/>
                </a:lnTo>
                <a:lnTo>
                  <a:pt x="11462" y="10609"/>
                </a:lnTo>
                <a:lnTo>
                  <a:pt x="11364" y="10585"/>
                </a:lnTo>
                <a:lnTo>
                  <a:pt x="11267" y="10561"/>
                </a:lnTo>
                <a:lnTo>
                  <a:pt x="11145" y="10585"/>
                </a:lnTo>
                <a:lnTo>
                  <a:pt x="11121" y="10609"/>
                </a:lnTo>
                <a:lnTo>
                  <a:pt x="11145" y="10634"/>
                </a:lnTo>
                <a:lnTo>
                  <a:pt x="11291" y="10780"/>
                </a:lnTo>
                <a:lnTo>
                  <a:pt x="11413" y="10926"/>
                </a:lnTo>
                <a:lnTo>
                  <a:pt x="11535" y="11072"/>
                </a:lnTo>
                <a:lnTo>
                  <a:pt x="11705" y="11218"/>
                </a:lnTo>
                <a:lnTo>
                  <a:pt x="12070" y="11485"/>
                </a:lnTo>
                <a:lnTo>
                  <a:pt x="12483" y="11729"/>
                </a:lnTo>
                <a:lnTo>
                  <a:pt x="12459" y="12094"/>
                </a:lnTo>
                <a:lnTo>
                  <a:pt x="12191" y="11923"/>
                </a:lnTo>
                <a:lnTo>
                  <a:pt x="11948" y="11777"/>
                </a:lnTo>
                <a:lnTo>
                  <a:pt x="11559" y="11558"/>
                </a:lnTo>
                <a:lnTo>
                  <a:pt x="11170" y="11388"/>
                </a:lnTo>
                <a:lnTo>
                  <a:pt x="11145" y="11388"/>
                </a:lnTo>
                <a:lnTo>
                  <a:pt x="11145" y="11485"/>
                </a:lnTo>
                <a:lnTo>
                  <a:pt x="11170" y="11558"/>
                </a:lnTo>
                <a:lnTo>
                  <a:pt x="11243" y="11704"/>
                </a:lnTo>
                <a:lnTo>
                  <a:pt x="11364" y="11850"/>
                </a:lnTo>
                <a:lnTo>
                  <a:pt x="11510" y="11948"/>
                </a:lnTo>
                <a:lnTo>
                  <a:pt x="11754" y="12118"/>
                </a:lnTo>
                <a:lnTo>
                  <a:pt x="12021" y="12288"/>
                </a:lnTo>
                <a:lnTo>
                  <a:pt x="12216" y="12434"/>
                </a:lnTo>
                <a:lnTo>
                  <a:pt x="12435" y="12556"/>
                </a:lnTo>
                <a:lnTo>
                  <a:pt x="12435" y="12799"/>
                </a:lnTo>
                <a:lnTo>
                  <a:pt x="12337" y="12824"/>
                </a:lnTo>
                <a:lnTo>
                  <a:pt x="12264" y="12848"/>
                </a:lnTo>
                <a:lnTo>
                  <a:pt x="12143" y="12775"/>
                </a:lnTo>
                <a:lnTo>
                  <a:pt x="11972" y="12629"/>
                </a:lnTo>
                <a:lnTo>
                  <a:pt x="11802" y="12507"/>
                </a:lnTo>
                <a:lnTo>
                  <a:pt x="11632" y="12361"/>
                </a:lnTo>
                <a:lnTo>
                  <a:pt x="11462" y="12240"/>
                </a:lnTo>
                <a:lnTo>
                  <a:pt x="11413" y="12240"/>
                </a:lnTo>
                <a:lnTo>
                  <a:pt x="11413" y="12288"/>
                </a:lnTo>
                <a:lnTo>
                  <a:pt x="11413" y="12361"/>
                </a:lnTo>
                <a:lnTo>
                  <a:pt x="11413" y="12434"/>
                </a:lnTo>
                <a:lnTo>
                  <a:pt x="11486" y="12605"/>
                </a:lnTo>
                <a:lnTo>
                  <a:pt x="11389" y="12605"/>
                </a:lnTo>
                <a:lnTo>
                  <a:pt x="11267" y="12653"/>
                </a:lnTo>
                <a:lnTo>
                  <a:pt x="11243" y="12678"/>
                </a:lnTo>
                <a:lnTo>
                  <a:pt x="11218" y="12726"/>
                </a:lnTo>
                <a:lnTo>
                  <a:pt x="11218" y="12775"/>
                </a:lnTo>
                <a:lnTo>
                  <a:pt x="11218" y="12848"/>
                </a:lnTo>
                <a:lnTo>
                  <a:pt x="11291" y="12921"/>
                </a:lnTo>
                <a:lnTo>
                  <a:pt x="11364" y="12994"/>
                </a:lnTo>
                <a:lnTo>
                  <a:pt x="11486" y="13043"/>
                </a:lnTo>
                <a:lnTo>
                  <a:pt x="11583" y="13091"/>
                </a:lnTo>
                <a:lnTo>
                  <a:pt x="11705" y="13140"/>
                </a:lnTo>
                <a:lnTo>
                  <a:pt x="11802" y="13140"/>
                </a:lnTo>
                <a:lnTo>
                  <a:pt x="11924" y="13116"/>
                </a:lnTo>
                <a:lnTo>
                  <a:pt x="12021" y="13067"/>
                </a:lnTo>
                <a:lnTo>
                  <a:pt x="12240" y="13189"/>
                </a:lnTo>
                <a:lnTo>
                  <a:pt x="12410" y="13335"/>
                </a:lnTo>
                <a:lnTo>
                  <a:pt x="12386" y="13602"/>
                </a:lnTo>
                <a:lnTo>
                  <a:pt x="11802" y="13286"/>
                </a:lnTo>
                <a:lnTo>
                  <a:pt x="11510" y="13140"/>
                </a:lnTo>
                <a:lnTo>
                  <a:pt x="11194" y="13018"/>
                </a:lnTo>
                <a:lnTo>
                  <a:pt x="11170" y="13018"/>
                </a:lnTo>
                <a:lnTo>
                  <a:pt x="11145" y="13116"/>
                </a:lnTo>
                <a:lnTo>
                  <a:pt x="11170" y="13213"/>
                </a:lnTo>
                <a:lnTo>
                  <a:pt x="11218" y="13286"/>
                </a:lnTo>
                <a:lnTo>
                  <a:pt x="11291" y="13359"/>
                </a:lnTo>
                <a:lnTo>
                  <a:pt x="11437" y="13456"/>
                </a:lnTo>
                <a:lnTo>
                  <a:pt x="11608" y="13529"/>
                </a:lnTo>
                <a:lnTo>
                  <a:pt x="11802" y="13651"/>
                </a:lnTo>
                <a:lnTo>
                  <a:pt x="11997" y="13773"/>
                </a:lnTo>
                <a:lnTo>
                  <a:pt x="12191" y="13894"/>
                </a:lnTo>
                <a:lnTo>
                  <a:pt x="12386" y="14016"/>
                </a:lnTo>
                <a:lnTo>
                  <a:pt x="12386" y="14332"/>
                </a:lnTo>
                <a:lnTo>
                  <a:pt x="11851" y="13943"/>
                </a:lnTo>
                <a:lnTo>
                  <a:pt x="11705" y="13846"/>
                </a:lnTo>
                <a:lnTo>
                  <a:pt x="11510" y="13724"/>
                </a:lnTo>
                <a:lnTo>
                  <a:pt x="11413" y="13700"/>
                </a:lnTo>
                <a:lnTo>
                  <a:pt x="11316" y="13675"/>
                </a:lnTo>
                <a:lnTo>
                  <a:pt x="11218" y="13675"/>
                </a:lnTo>
                <a:lnTo>
                  <a:pt x="11121" y="13700"/>
                </a:lnTo>
                <a:lnTo>
                  <a:pt x="11121" y="13724"/>
                </a:lnTo>
                <a:lnTo>
                  <a:pt x="11121" y="13748"/>
                </a:lnTo>
                <a:lnTo>
                  <a:pt x="11145" y="13821"/>
                </a:lnTo>
                <a:lnTo>
                  <a:pt x="11218" y="13919"/>
                </a:lnTo>
                <a:lnTo>
                  <a:pt x="11364" y="14040"/>
                </a:lnTo>
                <a:lnTo>
                  <a:pt x="11729" y="14284"/>
                </a:lnTo>
                <a:lnTo>
                  <a:pt x="12045" y="14551"/>
                </a:lnTo>
                <a:lnTo>
                  <a:pt x="12191" y="14673"/>
                </a:lnTo>
                <a:lnTo>
                  <a:pt x="12386" y="14795"/>
                </a:lnTo>
                <a:lnTo>
                  <a:pt x="12386" y="15281"/>
                </a:lnTo>
                <a:lnTo>
                  <a:pt x="12289" y="15184"/>
                </a:lnTo>
                <a:lnTo>
                  <a:pt x="12167" y="15087"/>
                </a:lnTo>
                <a:lnTo>
                  <a:pt x="12021" y="14916"/>
                </a:lnTo>
                <a:lnTo>
                  <a:pt x="11851" y="14746"/>
                </a:lnTo>
                <a:lnTo>
                  <a:pt x="11656" y="14600"/>
                </a:lnTo>
                <a:lnTo>
                  <a:pt x="11413" y="14503"/>
                </a:lnTo>
                <a:lnTo>
                  <a:pt x="11170" y="14430"/>
                </a:lnTo>
                <a:lnTo>
                  <a:pt x="10926" y="14430"/>
                </a:lnTo>
                <a:lnTo>
                  <a:pt x="10902" y="14454"/>
                </a:lnTo>
                <a:lnTo>
                  <a:pt x="10902" y="14478"/>
                </a:lnTo>
                <a:lnTo>
                  <a:pt x="10975" y="14551"/>
                </a:lnTo>
                <a:lnTo>
                  <a:pt x="11024" y="14600"/>
                </a:lnTo>
                <a:lnTo>
                  <a:pt x="11194" y="14697"/>
                </a:lnTo>
                <a:lnTo>
                  <a:pt x="11462" y="14892"/>
                </a:lnTo>
                <a:lnTo>
                  <a:pt x="11608" y="14989"/>
                </a:lnTo>
                <a:lnTo>
                  <a:pt x="11729" y="15111"/>
                </a:lnTo>
                <a:lnTo>
                  <a:pt x="11875" y="15281"/>
                </a:lnTo>
                <a:lnTo>
                  <a:pt x="12021" y="15452"/>
                </a:lnTo>
                <a:lnTo>
                  <a:pt x="12118" y="15525"/>
                </a:lnTo>
                <a:lnTo>
                  <a:pt x="12191" y="15573"/>
                </a:lnTo>
                <a:lnTo>
                  <a:pt x="12313" y="15622"/>
                </a:lnTo>
                <a:lnTo>
                  <a:pt x="12410" y="15646"/>
                </a:lnTo>
                <a:lnTo>
                  <a:pt x="12435" y="16133"/>
                </a:lnTo>
                <a:lnTo>
                  <a:pt x="12386" y="16133"/>
                </a:lnTo>
                <a:lnTo>
                  <a:pt x="12362" y="16084"/>
                </a:lnTo>
                <a:lnTo>
                  <a:pt x="12240" y="15963"/>
                </a:lnTo>
                <a:lnTo>
                  <a:pt x="12070" y="15841"/>
                </a:lnTo>
                <a:lnTo>
                  <a:pt x="11754" y="15622"/>
                </a:lnTo>
                <a:lnTo>
                  <a:pt x="11413" y="15354"/>
                </a:lnTo>
                <a:lnTo>
                  <a:pt x="11243" y="15233"/>
                </a:lnTo>
                <a:lnTo>
                  <a:pt x="11072" y="15160"/>
                </a:lnTo>
                <a:lnTo>
                  <a:pt x="11048" y="15160"/>
                </a:lnTo>
                <a:lnTo>
                  <a:pt x="11024" y="15184"/>
                </a:lnTo>
                <a:lnTo>
                  <a:pt x="11048" y="15281"/>
                </a:lnTo>
                <a:lnTo>
                  <a:pt x="11072" y="15354"/>
                </a:lnTo>
                <a:lnTo>
                  <a:pt x="11170" y="15500"/>
                </a:lnTo>
                <a:lnTo>
                  <a:pt x="11291" y="15622"/>
                </a:lnTo>
                <a:lnTo>
                  <a:pt x="11437" y="15744"/>
                </a:lnTo>
                <a:lnTo>
                  <a:pt x="11218" y="15646"/>
                </a:lnTo>
                <a:lnTo>
                  <a:pt x="9564" y="14916"/>
                </a:lnTo>
                <a:lnTo>
                  <a:pt x="8055" y="14259"/>
                </a:lnTo>
                <a:lnTo>
                  <a:pt x="7301" y="13894"/>
                </a:lnTo>
                <a:lnTo>
                  <a:pt x="7130" y="13797"/>
                </a:lnTo>
                <a:lnTo>
                  <a:pt x="6863" y="13675"/>
                </a:lnTo>
                <a:lnTo>
                  <a:pt x="6863" y="13602"/>
                </a:lnTo>
                <a:lnTo>
                  <a:pt x="6814" y="12775"/>
                </a:lnTo>
                <a:lnTo>
                  <a:pt x="6765" y="11972"/>
                </a:lnTo>
                <a:lnTo>
                  <a:pt x="6692" y="11145"/>
                </a:lnTo>
                <a:lnTo>
                  <a:pt x="6668" y="10317"/>
                </a:lnTo>
                <a:lnTo>
                  <a:pt x="6668" y="9393"/>
                </a:lnTo>
                <a:lnTo>
                  <a:pt x="6692" y="8493"/>
                </a:lnTo>
                <a:lnTo>
                  <a:pt x="6717" y="7568"/>
                </a:lnTo>
                <a:lnTo>
                  <a:pt x="6717" y="6643"/>
                </a:lnTo>
                <a:lnTo>
                  <a:pt x="6717" y="5889"/>
                </a:lnTo>
                <a:lnTo>
                  <a:pt x="6863" y="5913"/>
                </a:lnTo>
                <a:lnTo>
                  <a:pt x="6936" y="5938"/>
                </a:lnTo>
                <a:lnTo>
                  <a:pt x="7033" y="5962"/>
                </a:lnTo>
                <a:lnTo>
                  <a:pt x="7130" y="5938"/>
                </a:lnTo>
                <a:lnTo>
                  <a:pt x="7228" y="5865"/>
                </a:lnTo>
                <a:lnTo>
                  <a:pt x="7252" y="5816"/>
                </a:lnTo>
                <a:lnTo>
                  <a:pt x="7276" y="5767"/>
                </a:lnTo>
                <a:lnTo>
                  <a:pt x="7276" y="5670"/>
                </a:lnTo>
                <a:lnTo>
                  <a:pt x="7252" y="5573"/>
                </a:lnTo>
                <a:lnTo>
                  <a:pt x="7179" y="5500"/>
                </a:lnTo>
                <a:lnTo>
                  <a:pt x="7082" y="5451"/>
                </a:lnTo>
                <a:lnTo>
                  <a:pt x="7033" y="5427"/>
                </a:lnTo>
                <a:lnTo>
                  <a:pt x="6960" y="5402"/>
                </a:lnTo>
                <a:lnTo>
                  <a:pt x="6887" y="5427"/>
                </a:lnTo>
                <a:lnTo>
                  <a:pt x="6814" y="5451"/>
                </a:lnTo>
                <a:lnTo>
                  <a:pt x="6790" y="5451"/>
                </a:lnTo>
                <a:lnTo>
                  <a:pt x="6692" y="5500"/>
                </a:lnTo>
                <a:lnTo>
                  <a:pt x="6644" y="3018"/>
                </a:lnTo>
                <a:lnTo>
                  <a:pt x="6644" y="1752"/>
                </a:lnTo>
                <a:lnTo>
                  <a:pt x="6668" y="512"/>
                </a:lnTo>
                <a:close/>
                <a:moveTo>
                  <a:pt x="6206" y="585"/>
                </a:moveTo>
                <a:lnTo>
                  <a:pt x="6181" y="852"/>
                </a:lnTo>
                <a:lnTo>
                  <a:pt x="6181" y="1096"/>
                </a:lnTo>
                <a:lnTo>
                  <a:pt x="6181" y="1874"/>
                </a:lnTo>
                <a:lnTo>
                  <a:pt x="6181" y="2653"/>
                </a:lnTo>
                <a:lnTo>
                  <a:pt x="6181" y="3602"/>
                </a:lnTo>
                <a:lnTo>
                  <a:pt x="6181" y="4551"/>
                </a:lnTo>
                <a:lnTo>
                  <a:pt x="6230" y="6449"/>
                </a:lnTo>
                <a:lnTo>
                  <a:pt x="6230" y="7373"/>
                </a:lnTo>
                <a:lnTo>
                  <a:pt x="6206" y="8298"/>
                </a:lnTo>
                <a:lnTo>
                  <a:pt x="6181" y="9198"/>
                </a:lnTo>
                <a:lnTo>
                  <a:pt x="6133" y="10123"/>
                </a:lnTo>
                <a:lnTo>
                  <a:pt x="6157" y="10926"/>
                </a:lnTo>
                <a:lnTo>
                  <a:pt x="6206" y="11729"/>
                </a:lnTo>
                <a:lnTo>
                  <a:pt x="6254" y="12532"/>
                </a:lnTo>
                <a:lnTo>
                  <a:pt x="6279" y="13335"/>
                </a:lnTo>
                <a:lnTo>
                  <a:pt x="6206" y="13359"/>
                </a:lnTo>
                <a:lnTo>
                  <a:pt x="5451" y="13748"/>
                </a:lnTo>
                <a:lnTo>
                  <a:pt x="4721" y="14186"/>
                </a:lnTo>
                <a:lnTo>
                  <a:pt x="3262" y="15087"/>
                </a:lnTo>
                <a:lnTo>
                  <a:pt x="2897" y="15281"/>
                </a:lnTo>
                <a:lnTo>
                  <a:pt x="2532" y="15476"/>
                </a:lnTo>
                <a:lnTo>
                  <a:pt x="2142" y="15671"/>
                </a:lnTo>
                <a:lnTo>
                  <a:pt x="1753" y="15841"/>
                </a:lnTo>
                <a:lnTo>
                  <a:pt x="950" y="16133"/>
                </a:lnTo>
                <a:lnTo>
                  <a:pt x="634" y="16255"/>
                </a:lnTo>
                <a:lnTo>
                  <a:pt x="634" y="16279"/>
                </a:lnTo>
                <a:lnTo>
                  <a:pt x="585" y="15938"/>
                </a:lnTo>
                <a:lnTo>
                  <a:pt x="561" y="15573"/>
                </a:lnTo>
                <a:lnTo>
                  <a:pt x="536" y="15208"/>
                </a:lnTo>
                <a:lnTo>
                  <a:pt x="512" y="14868"/>
                </a:lnTo>
                <a:lnTo>
                  <a:pt x="439" y="14430"/>
                </a:lnTo>
                <a:lnTo>
                  <a:pt x="415" y="13992"/>
                </a:lnTo>
                <a:lnTo>
                  <a:pt x="415" y="13578"/>
                </a:lnTo>
                <a:lnTo>
                  <a:pt x="439" y="13140"/>
                </a:lnTo>
                <a:lnTo>
                  <a:pt x="512" y="11461"/>
                </a:lnTo>
                <a:lnTo>
                  <a:pt x="561" y="10634"/>
                </a:lnTo>
                <a:lnTo>
                  <a:pt x="585" y="9782"/>
                </a:lnTo>
                <a:lnTo>
                  <a:pt x="609" y="8225"/>
                </a:lnTo>
                <a:lnTo>
                  <a:pt x="609" y="6668"/>
                </a:lnTo>
                <a:lnTo>
                  <a:pt x="561" y="5110"/>
                </a:lnTo>
                <a:lnTo>
                  <a:pt x="536" y="4356"/>
                </a:lnTo>
                <a:lnTo>
                  <a:pt x="488" y="3577"/>
                </a:lnTo>
                <a:lnTo>
                  <a:pt x="609" y="3504"/>
                </a:lnTo>
                <a:lnTo>
                  <a:pt x="755" y="3407"/>
                </a:lnTo>
                <a:lnTo>
                  <a:pt x="1145" y="3164"/>
                </a:lnTo>
                <a:lnTo>
                  <a:pt x="1558" y="2920"/>
                </a:lnTo>
                <a:lnTo>
                  <a:pt x="2337" y="2507"/>
                </a:lnTo>
                <a:lnTo>
                  <a:pt x="3116" y="2093"/>
                </a:lnTo>
                <a:lnTo>
                  <a:pt x="3529" y="1850"/>
                </a:lnTo>
                <a:lnTo>
                  <a:pt x="3967" y="1655"/>
                </a:lnTo>
                <a:lnTo>
                  <a:pt x="4405" y="1461"/>
                </a:lnTo>
                <a:lnTo>
                  <a:pt x="4843" y="1290"/>
                </a:lnTo>
                <a:lnTo>
                  <a:pt x="5208" y="1144"/>
                </a:lnTo>
                <a:lnTo>
                  <a:pt x="5549" y="974"/>
                </a:lnTo>
                <a:lnTo>
                  <a:pt x="6206" y="585"/>
                </a:lnTo>
                <a:close/>
                <a:moveTo>
                  <a:pt x="18542" y="804"/>
                </a:moveTo>
                <a:lnTo>
                  <a:pt x="18518" y="1023"/>
                </a:lnTo>
                <a:lnTo>
                  <a:pt x="18518" y="1266"/>
                </a:lnTo>
                <a:lnTo>
                  <a:pt x="18518" y="1752"/>
                </a:lnTo>
                <a:lnTo>
                  <a:pt x="18567" y="2263"/>
                </a:lnTo>
                <a:lnTo>
                  <a:pt x="18567" y="2726"/>
                </a:lnTo>
                <a:lnTo>
                  <a:pt x="18542" y="4648"/>
                </a:lnTo>
                <a:lnTo>
                  <a:pt x="18494" y="6546"/>
                </a:lnTo>
                <a:lnTo>
                  <a:pt x="18469" y="8249"/>
                </a:lnTo>
                <a:lnTo>
                  <a:pt x="18494" y="9952"/>
                </a:lnTo>
                <a:lnTo>
                  <a:pt x="18567" y="13359"/>
                </a:lnTo>
                <a:lnTo>
                  <a:pt x="18542" y="13359"/>
                </a:lnTo>
                <a:lnTo>
                  <a:pt x="18396" y="13505"/>
                </a:lnTo>
                <a:lnTo>
                  <a:pt x="18226" y="13651"/>
                </a:lnTo>
                <a:lnTo>
                  <a:pt x="18031" y="13748"/>
                </a:lnTo>
                <a:lnTo>
                  <a:pt x="17837" y="13846"/>
                </a:lnTo>
                <a:lnTo>
                  <a:pt x="17423" y="14016"/>
                </a:lnTo>
                <a:lnTo>
                  <a:pt x="17009" y="14186"/>
                </a:lnTo>
                <a:lnTo>
                  <a:pt x="16474" y="14454"/>
                </a:lnTo>
                <a:lnTo>
                  <a:pt x="15963" y="14746"/>
                </a:lnTo>
                <a:lnTo>
                  <a:pt x="15452" y="15038"/>
                </a:lnTo>
                <a:lnTo>
                  <a:pt x="14941" y="15330"/>
                </a:lnTo>
                <a:lnTo>
                  <a:pt x="14479" y="15598"/>
                </a:lnTo>
                <a:lnTo>
                  <a:pt x="14016" y="15865"/>
                </a:lnTo>
                <a:lnTo>
                  <a:pt x="13773" y="15987"/>
                </a:lnTo>
                <a:lnTo>
                  <a:pt x="13530" y="16109"/>
                </a:lnTo>
                <a:lnTo>
                  <a:pt x="13286" y="16182"/>
                </a:lnTo>
                <a:lnTo>
                  <a:pt x="13043" y="16255"/>
                </a:lnTo>
                <a:lnTo>
                  <a:pt x="12921" y="16303"/>
                </a:lnTo>
                <a:lnTo>
                  <a:pt x="12921" y="15987"/>
                </a:lnTo>
                <a:lnTo>
                  <a:pt x="12897" y="15671"/>
                </a:lnTo>
                <a:lnTo>
                  <a:pt x="12873" y="15379"/>
                </a:lnTo>
                <a:lnTo>
                  <a:pt x="12848" y="15062"/>
                </a:lnTo>
                <a:lnTo>
                  <a:pt x="12824" y="14770"/>
                </a:lnTo>
                <a:lnTo>
                  <a:pt x="12824" y="14016"/>
                </a:lnTo>
                <a:lnTo>
                  <a:pt x="12848" y="13943"/>
                </a:lnTo>
                <a:lnTo>
                  <a:pt x="12848" y="13894"/>
                </a:lnTo>
                <a:lnTo>
                  <a:pt x="12848" y="13359"/>
                </a:lnTo>
                <a:lnTo>
                  <a:pt x="12946" y="13335"/>
                </a:lnTo>
                <a:lnTo>
                  <a:pt x="13019" y="13310"/>
                </a:lnTo>
                <a:lnTo>
                  <a:pt x="13092" y="13262"/>
                </a:lnTo>
                <a:lnTo>
                  <a:pt x="13140" y="13213"/>
                </a:lnTo>
                <a:lnTo>
                  <a:pt x="13165" y="13116"/>
                </a:lnTo>
                <a:lnTo>
                  <a:pt x="13165" y="13018"/>
                </a:lnTo>
                <a:lnTo>
                  <a:pt x="13116" y="12921"/>
                </a:lnTo>
                <a:lnTo>
                  <a:pt x="13043" y="12872"/>
                </a:lnTo>
                <a:lnTo>
                  <a:pt x="12970" y="12848"/>
                </a:lnTo>
                <a:lnTo>
                  <a:pt x="12873" y="12848"/>
                </a:lnTo>
                <a:lnTo>
                  <a:pt x="12921" y="11826"/>
                </a:lnTo>
                <a:lnTo>
                  <a:pt x="12970" y="10804"/>
                </a:lnTo>
                <a:lnTo>
                  <a:pt x="12970" y="9806"/>
                </a:lnTo>
                <a:lnTo>
                  <a:pt x="12946" y="8809"/>
                </a:lnTo>
                <a:lnTo>
                  <a:pt x="12897" y="7836"/>
                </a:lnTo>
                <a:lnTo>
                  <a:pt x="12897" y="6838"/>
                </a:lnTo>
                <a:lnTo>
                  <a:pt x="12946" y="5986"/>
                </a:lnTo>
                <a:lnTo>
                  <a:pt x="12970" y="5110"/>
                </a:lnTo>
                <a:lnTo>
                  <a:pt x="12970" y="4672"/>
                </a:lnTo>
                <a:lnTo>
                  <a:pt x="12946" y="4234"/>
                </a:lnTo>
                <a:lnTo>
                  <a:pt x="12897" y="3821"/>
                </a:lnTo>
                <a:lnTo>
                  <a:pt x="12800" y="3383"/>
                </a:lnTo>
                <a:lnTo>
                  <a:pt x="13067" y="3285"/>
                </a:lnTo>
                <a:lnTo>
                  <a:pt x="13335" y="3164"/>
                </a:lnTo>
                <a:lnTo>
                  <a:pt x="13603" y="3042"/>
                </a:lnTo>
                <a:lnTo>
                  <a:pt x="13870" y="2920"/>
                </a:lnTo>
                <a:lnTo>
                  <a:pt x="14235" y="2750"/>
                </a:lnTo>
                <a:lnTo>
                  <a:pt x="14600" y="2555"/>
                </a:lnTo>
                <a:lnTo>
                  <a:pt x="15306" y="2142"/>
                </a:lnTo>
                <a:lnTo>
                  <a:pt x="15963" y="1752"/>
                </a:lnTo>
                <a:lnTo>
                  <a:pt x="16304" y="1558"/>
                </a:lnTo>
                <a:lnTo>
                  <a:pt x="16644" y="1388"/>
                </a:lnTo>
                <a:lnTo>
                  <a:pt x="17009" y="1242"/>
                </a:lnTo>
                <a:lnTo>
                  <a:pt x="17350" y="1096"/>
                </a:lnTo>
                <a:lnTo>
                  <a:pt x="17715" y="974"/>
                </a:lnTo>
                <a:lnTo>
                  <a:pt x="18104" y="877"/>
                </a:lnTo>
                <a:lnTo>
                  <a:pt x="18153" y="877"/>
                </a:lnTo>
                <a:lnTo>
                  <a:pt x="18202" y="828"/>
                </a:lnTo>
                <a:lnTo>
                  <a:pt x="18372" y="828"/>
                </a:lnTo>
                <a:lnTo>
                  <a:pt x="18542" y="804"/>
                </a:lnTo>
                <a:close/>
                <a:moveTo>
                  <a:pt x="6279" y="1"/>
                </a:moveTo>
                <a:lnTo>
                  <a:pt x="6206" y="25"/>
                </a:lnTo>
                <a:lnTo>
                  <a:pt x="5403" y="487"/>
                </a:lnTo>
                <a:lnTo>
                  <a:pt x="4989" y="682"/>
                </a:lnTo>
                <a:lnTo>
                  <a:pt x="4551" y="852"/>
                </a:lnTo>
                <a:lnTo>
                  <a:pt x="4113" y="1023"/>
                </a:lnTo>
                <a:lnTo>
                  <a:pt x="3700" y="1217"/>
                </a:lnTo>
                <a:lnTo>
                  <a:pt x="3286" y="1436"/>
                </a:lnTo>
                <a:lnTo>
                  <a:pt x="2872" y="1679"/>
                </a:lnTo>
                <a:lnTo>
                  <a:pt x="2021" y="2117"/>
                </a:lnTo>
                <a:lnTo>
                  <a:pt x="1607" y="2361"/>
                </a:lnTo>
                <a:lnTo>
                  <a:pt x="1193" y="2604"/>
                </a:lnTo>
                <a:lnTo>
                  <a:pt x="974" y="2726"/>
                </a:lnTo>
                <a:lnTo>
                  <a:pt x="731" y="2896"/>
                </a:lnTo>
                <a:lnTo>
                  <a:pt x="488" y="3066"/>
                </a:lnTo>
                <a:lnTo>
                  <a:pt x="390" y="3188"/>
                </a:lnTo>
                <a:lnTo>
                  <a:pt x="317" y="3285"/>
                </a:lnTo>
                <a:lnTo>
                  <a:pt x="269" y="3310"/>
                </a:lnTo>
                <a:lnTo>
                  <a:pt x="220" y="3358"/>
                </a:lnTo>
                <a:lnTo>
                  <a:pt x="171" y="3480"/>
                </a:lnTo>
                <a:lnTo>
                  <a:pt x="123" y="3626"/>
                </a:lnTo>
                <a:lnTo>
                  <a:pt x="98" y="3894"/>
                </a:lnTo>
                <a:lnTo>
                  <a:pt x="98" y="4186"/>
                </a:lnTo>
                <a:lnTo>
                  <a:pt x="123" y="4453"/>
                </a:lnTo>
                <a:lnTo>
                  <a:pt x="147" y="5329"/>
                </a:lnTo>
                <a:lnTo>
                  <a:pt x="171" y="6205"/>
                </a:lnTo>
                <a:lnTo>
                  <a:pt x="171" y="8006"/>
                </a:lnTo>
                <a:lnTo>
                  <a:pt x="147" y="9782"/>
                </a:lnTo>
                <a:lnTo>
                  <a:pt x="123" y="10658"/>
                </a:lnTo>
                <a:lnTo>
                  <a:pt x="98" y="11558"/>
                </a:lnTo>
                <a:lnTo>
                  <a:pt x="1" y="13335"/>
                </a:lnTo>
                <a:lnTo>
                  <a:pt x="1" y="13700"/>
                </a:lnTo>
                <a:lnTo>
                  <a:pt x="1" y="14065"/>
                </a:lnTo>
                <a:lnTo>
                  <a:pt x="25" y="14454"/>
                </a:lnTo>
                <a:lnTo>
                  <a:pt x="50" y="14819"/>
                </a:lnTo>
                <a:lnTo>
                  <a:pt x="98" y="15233"/>
                </a:lnTo>
                <a:lnTo>
                  <a:pt x="123" y="15646"/>
                </a:lnTo>
                <a:lnTo>
                  <a:pt x="147" y="16060"/>
                </a:lnTo>
                <a:lnTo>
                  <a:pt x="171" y="16255"/>
                </a:lnTo>
                <a:lnTo>
                  <a:pt x="220" y="16474"/>
                </a:lnTo>
                <a:lnTo>
                  <a:pt x="244" y="16547"/>
                </a:lnTo>
                <a:lnTo>
                  <a:pt x="317" y="16595"/>
                </a:lnTo>
                <a:lnTo>
                  <a:pt x="390" y="16620"/>
                </a:lnTo>
                <a:lnTo>
                  <a:pt x="463" y="16620"/>
                </a:lnTo>
                <a:lnTo>
                  <a:pt x="536" y="16644"/>
                </a:lnTo>
                <a:lnTo>
                  <a:pt x="707" y="16620"/>
                </a:lnTo>
                <a:lnTo>
                  <a:pt x="877" y="16595"/>
                </a:lnTo>
                <a:lnTo>
                  <a:pt x="1218" y="16474"/>
                </a:lnTo>
                <a:lnTo>
                  <a:pt x="1850" y="16230"/>
                </a:lnTo>
                <a:lnTo>
                  <a:pt x="2240" y="16060"/>
                </a:lnTo>
                <a:lnTo>
                  <a:pt x="2605" y="15890"/>
                </a:lnTo>
                <a:lnTo>
                  <a:pt x="2970" y="15719"/>
                </a:lnTo>
                <a:lnTo>
                  <a:pt x="3310" y="15525"/>
                </a:lnTo>
                <a:lnTo>
                  <a:pt x="4064" y="15062"/>
                </a:lnTo>
                <a:lnTo>
                  <a:pt x="4819" y="14624"/>
                </a:lnTo>
                <a:lnTo>
                  <a:pt x="5549" y="14162"/>
                </a:lnTo>
                <a:lnTo>
                  <a:pt x="5938" y="13967"/>
                </a:lnTo>
                <a:lnTo>
                  <a:pt x="6327" y="13748"/>
                </a:lnTo>
                <a:lnTo>
                  <a:pt x="6400" y="13821"/>
                </a:lnTo>
                <a:lnTo>
                  <a:pt x="6473" y="13870"/>
                </a:lnTo>
                <a:lnTo>
                  <a:pt x="6546" y="13894"/>
                </a:lnTo>
                <a:lnTo>
                  <a:pt x="6644" y="13870"/>
                </a:lnTo>
                <a:lnTo>
                  <a:pt x="6741" y="13992"/>
                </a:lnTo>
                <a:lnTo>
                  <a:pt x="6863" y="14089"/>
                </a:lnTo>
                <a:lnTo>
                  <a:pt x="7130" y="14259"/>
                </a:lnTo>
                <a:lnTo>
                  <a:pt x="7422" y="14405"/>
                </a:lnTo>
                <a:lnTo>
                  <a:pt x="7690" y="14551"/>
                </a:lnTo>
                <a:lnTo>
                  <a:pt x="8517" y="14916"/>
                </a:lnTo>
                <a:lnTo>
                  <a:pt x="9345" y="15306"/>
                </a:lnTo>
                <a:lnTo>
                  <a:pt x="10878" y="16011"/>
                </a:lnTo>
                <a:lnTo>
                  <a:pt x="11656" y="16352"/>
                </a:lnTo>
                <a:lnTo>
                  <a:pt x="12435" y="16644"/>
                </a:lnTo>
                <a:lnTo>
                  <a:pt x="12459" y="16668"/>
                </a:lnTo>
                <a:lnTo>
                  <a:pt x="12508" y="16741"/>
                </a:lnTo>
                <a:lnTo>
                  <a:pt x="12581" y="16766"/>
                </a:lnTo>
                <a:lnTo>
                  <a:pt x="12678" y="16766"/>
                </a:lnTo>
                <a:lnTo>
                  <a:pt x="12751" y="16741"/>
                </a:lnTo>
                <a:lnTo>
                  <a:pt x="12800" y="16693"/>
                </a:lnTo>
                <a:lnTo>
                  <a:pt x="12897" y="16717"/>
                </a:lnTo>
                <a:lnTo>
                  <a:pt x="13019" y="16717"/>
                </a:lnTo>
                <a:lnTo>
                  <a:pt x="13286" y="16668"/>
                </a:lnTo>
                <a:lnTo>
                  <a:pt x="13530" y="16595"/>
                </a:lnTo>
                <a:lnTo>
                  <a:pt x="13724" y="16522"/>
                </a:lnTo>
                <a:lnTo>
                  <a:pt x="14211" y="16279"/>
                </a:lnTo>
                <a:lnTo>
                  <a:pt x="14698" y="16036"/>
                </a:lnTo>
                <a:lnTo>
                  <a:pt x="15647" y="15500"/>
                </a:lnTo>
                <a:lnTo>
                  <a:pt x="16596" y="14965"/>
                </a:lnTo>
                <a:lnTo>
                  <a:pt x="17058" y="14697"/>
                </a:lnTo>
                <a:lnTo>
                  <a:pt x="17545" y="14478"/>
                </a:lnTo>
                <a:lnTo>
                  <a:pt x="17885" y="14332"/>
                </a:lnTo>
                <a:lnTo>
                  <a:pt x="18226" y="14186"/>
                </a:lnTo>
                <a:lnTo>
                  <a:pt x="18542" y="14016"/>
                </a:lnTo>
                <a:lnTo>
                  <a:pt x="18688" y="13894"/>
                </a:lnTo>
                <a:lnTo>
                  <a:pt x="18834" y="13773"/>
                </a:lnTo>
                <a:lnTo>
                  <a:pt x="18883" y="13748"/>
                </a:lnTo>
                <a:lnTo>
                  <a:pt x="18932" y="13724"/>
                </a:lnTo>
                <a:lnTo>
                  <a:pt x="18980" y="13651"/>
                </a:lnTo>
                <a:lnTo>
                  <a:pt x="18980" y="13578"/>
                </a:lnTo>
                <a:lnTo>
                  <a:pt x="18980" y="12726"/>
                </a:lnTo>
                <a:lnTo>
                  <a:pt x="18956" y="11875"/>
                </a:lnTo>
                <a:lnTo>
                  <a:pt x="18883" y="10171"/>
                </a:lnTo>
                <a:lnTo>
                  <a:pt x="18859" y="9271"/>
                </a:lnTo>
                <a:lnTo>
                  <a:pt x="18859" y="8347"/>
                </a:lnTo>
                <a:lnTo>
                  <a:pt x="18883" y="6546"/>
                </a:lnTo>
                <a:lnTo>
                  <a:pt x="18932" y="4648"/>
                </a:lnTo>
                <a:lnTo>
                  <a:pt x="18956" y="2726"/>
                </a:lnTo>
                <a:lnTo>
                  <a:pt x="18980" y="2215"/>
                </a:lnTo>
                <a:lnTo>
                  <a:pt x="18980" y="1679"/>
                </a:lnTo>
                <a:lnTo>
                  <a:pt x="18932" y="1144"/>
                </a:lnTo>
                <a:lnTo>
                  <a:pt x="18883" y="901"/>
                </a:lnTo>
                <a:lnTo>
                  <a:pt x="18834" y="633"/>
                </a:lnTo>
                <a:lnTo>
                  <a:pt x="18883" y="585"/>
                </a:lnTo>
                <a:lnTo>
                  <a:pt x="18883" y="512"/>
                </a:lnTo>
                <a:lnTo>
                  <a:pt x="18883" y="439"/>
                </a:lnTo>
                <a:lnTo>
                  <a:pt x="18834" y="366"/>
                </a:lnTo>
                <a:lnTo>
                  <a:pt x="18761" y="293"/>
                </a:lnTo>
                <a:lnTo>
                  <a:pt x="18664" y="244"/>
                </a:lnTo>
                <a:lnTo>
                  <a:pt x="18421" y="244"/>
                </a:lnTo>
                <a:lnTo>
                  <a:pt x="18177" y="317"/>
                </a:lnTo>
                <a:lnTo>
                  <a:pt x="17958" y="414"/>
                </a:lnTo>
                <a:lnTo>
                  <a:pt x="17715" y="487"/>
                </a:lnTo>
                <a:lnTo>
                  <a:pt x="17374" y="585"/>
                </a:lnTo>
                <a:lnTo>
                  <a:pt x="17058" y="706"/>
                </a:lnTo>
                <a:lnTo>
                  <a:pt x="16742" y="828"/>
                </a:lnTo>
                <a:lnTo>
                  <a:pt x="16425" y="974"/>
                </a:lnTo>
                <a:lnTo>
                  <a:pt x="15817" y="1290"/>
                </a:lnTo>
                <a:lnTo>
                  <a:pt x="15209" y="1655"/>
                </a:lnTo>
                <a:lnTo>
                  <a:pt x="14479" y="2117"/>
                </a:lnTo>
                <a:lnTo>
                  <a:pt x="14089" y="2312"/>
                </a:lnTo>
                <a:lnTo>
                  <a:pt x="13700" y="2507"/>
                </a:lnTo>
                <a:lnTo>
                  <a:pt x="13432" y="2628"/>
                </a:lnTo>
                <a:lnTo>
                  <a:pt x="13165" y="2750"/>
                </a:lnTo>
                <a:lnTo>
                  <a:pt x="12897" y="2920"/>
                </a:lnTo>
                <a:lnTo>
                  <a:pt x="12654" y="3091"/>
                </a:lnTo>
                <a:lnTo>
                  <a:pt x="12532" y="2969"/>
                </a:lnTo>
                <a:lnTo>
                  <a:pt x="12386" y="2896"/>
                </a:lnTo>
                <a:lnTo>
                  <a:pt x="12070" y="2750"/>
                </a:lnTo>
                <a:lnTo>
                  <a:pt x="11875" y="2653"/>
                </a:lnTo>
                <a:lnTo>
                  <a:pt x="11705" y="2555"/>
                </a:lnTo>
                <a:lnTo>
                  <a:pt x="11316" y="2336"/>
                </a:lnTo>
                <a:lnTo>
                  <a:pt x="11072" y="2190"/>
                </a:lnTo>
                <a:lnTo>
                  <a:pt x="10805" y="2093"/>
                </a:lnTo>
                <a:lnTo>
                  <a:pt x="10294" y="1874"/>
                </a:lnTo>
                <a:lnTo>
                  <a:pt x="9758" y="1679"/>
                </a:lnTo>
                <a:lnTo>
                  <a:pt x="9223" y="1485"/>
                </a:lnTo>
                <a:lnTo>
                  <a:pt x="8298" y="1071"/>
                </a:lnTo>
                <a:lnTo>
                  <a:pt x="7836" y="852"/>
                </a:lnTo>
                <a:lnTo>
                  <a:pt x="7398" y="609"/>
                </a:lnTo>
                <a:lnTo>
                  <a:pt x="7325" y="536"/>
                </a:lnTo>
                <a:lnTo>
                  <a:pt x="7228" y="439"/>
                </a:lnTo>
                <a:lnTo>
                  <a:pt x="7057" y="244"/>
                </a:lnTo>
                <a:lnTo>
                  <a:pt x="6936" y="147"/>
                </a:lnTo>
                <a:lnTo>
                  <a:pt x="6838" y="74"/>
                </a:lnTo>
                <a:lnTo>
                  <a:pt x="6741" y="25"/>
                </a:lnTo>
                <a:lnTo>
                  <a:pt x="6619" y="25"/>
                </a:lnTo>
                <a:lnTo>
                  <a:pt x="6571" y="1"/>
                </a:lnTo>
                <a:lnTo>
                  <a:pt x="6498" y="1"/>
                </a:lnTo>
                <a:lnTo>
                  <a:pt x="6449" y="25"/>
                </a:lnTo>
                <a:lnTo>
                  <a:pt x="64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8401837" y="3753553"/>
                <a:ext cx="189006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27+7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1837" y="3753553"/>
                <a:ext cx="1890069" cy="58477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8457415" y="4390063"/>
                <a:ext cx="117391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34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7415" y="4390063"/>
                <a:ext cx="1173911" cy="58477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295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933"/>
            <a:ext cx="6530797" cy="1044135"/>
          </a:xfrm>
        </p:spPr>
        <p:txBody>
          <a:bodyPr/>
          <a:lstStyle/>
          <a:p>
            <a:r>
              <a:rPr lang="en-US" sz="3200" b="1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3: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thức</a:t>
            </a:r>
            <a:endParaRPr lang="en-US" sz="3200" dirty="0">
              <a:solidFill>
                <a:srgbClr val="2404AA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517930" y="1752124"/>
                <a:ext cx="2978306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a)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5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9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30" y="1752124"/>
                <a:ext cx="2978306" cy="502517"/>
              </a:xfrm>
              <a:prstGeom prst="rect">
                <a:avLst/>
              </a:prstGeom>
              <a:blipFill rotWithShape="1">
                <a:blip r:embed="rId3"/>
                <a:stretch>
                  <a:fillRect l="-5317" t="-25301" b="-44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95008" y="2394483"/>
                <a:ext cx="265790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9</m:t>
                      </m:r>
                      <m:r>
                        <a:rPr lang="en-US" sz="3200" b="0" i="1" smtClean="0">
                          <a:latin typeface="Cambria Math"/>
                        </a:rPr>
                        <m:t>.</m:t>
                      </m:r>
                      <m:r>
                        <a:rPr lang="en-US" sz="3200" b="0" i="1" smtClean="0">
                          <a:latin typeface="Cambria Math"/>
                        </a:rPr>
                        <m:t>125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81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008" y="2394483"/>
                <a:ext cx="2657907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45946" y="3136771"/>
                <a:ext cx="266271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1</m:t>
                      </m:r>
                      <m:r>
                        <a:rPr lang="en-US" sz="3200" b="0" i="1" smtClean="0">
                          <a:latin typeface="Cambria Math"/>
                        </a:rPr>
                        <m:t> </m:t>
                      </m:r>
                      <m:r>
                        <a:rPr lang="en-US" sz="3200" b="0" i="1" smtClean="0">
                          <a:latin typeface="Cambria Math"/>
                        </a:rPr>
                        <m:t>125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81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946" y="3136771"/>
                <a:ext cx="2662717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097913" y="2394483"/>
                <a:ext cx="297799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512</m:t>
                      </m:r>
                      <m:r>
                        <a:rPr lang="en-US" sz="3200" b="0" i="1" smtClean="0">
                          <a:latin typeface="Cambria Math"/>
                        </a:rPr>
                        <m:t>:</m:t>
                      </m:r>
                      <m:r>
                        <a:rPr lang="en-US" sz="3200" b="0" i="1" smtClean="0">
                          <a:latin typeface="Cambria Math"/>
                        </a:rPr>
                        <m:t>16</m:t>
                      </m:r>
                      <m:r>
                        <a:rPr lang="en-US" sz="3200" b="0" i="1" smtClean="0">
                          <a:latin typeface="Cambria Math"/>
                        </a:rPr>
                        <m:t>−</m:t>
                      </m:r>
                      <m:r>
                        <a:rPr lang="en-US" sz="3200" b="0" i="1" smtClean="0">
                          <a:latin typeface="Cambria Math"/>
                        </a:rPr>
                        <m:t>25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7913" y="2394483"/>
                <a:ext cx="2977995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148851" y="3136771"/>
                <a:ext cx="211769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32</m:t>
                      </m:r>
                      <m:r>
                        <a:rPr lang="en-US" sz="3200" b="0" i="1" smtClean="0">
                          <a:latin typeface="Cambria Math"/>
                        </a:rPr>
                        <m:t>−</m:t>
                      </m:r>
                      <m:r>
                        <a:rPr lang="en-US" sz="3200" b="0" i="1" smtClean="0">
                          <a:latin typeface="Cambria Math"/>
                        </a:rPr>
                        <m:t>25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8851" y="3136771"/>
                <a:ext cx="2117696" cy="5847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/>
              <p:cNvSpPr txBox="1">
                <a:spLocks/>
              </p:cNvSpPr>
              <p:nvPr/>
            </p:nvSpPr>
            <p:spPr>
              <a:xfrm>
                <a:off x="7777782" y="1753912"/>
                <a:ext cx="4252848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3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.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9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−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5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.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9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+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18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: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6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3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7782" y="1753912"/>
                <a:ext cx="4252848" cy="502517"/>
              </a:xfrm>
              <a:prstGeom prst="rect">
                <a:avLst/>
              </a:prstGeom>
              <a:blipFill rotWithShape="1">
                <a:blip r:embed="rId8"/>
                <a:stretch>
                  <a:fillRect l="-3725" t="-25610" b="-463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7789695" y="2407029"/>
                <a:ext cx="431932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27</m:t>
                      </m:r>
                      <m:r>
                        <a:rPr lang="en-US" sz="3200" b="0" i="1" smtClean="0">
                          <a:latin typeface="Cambria Math"/>
                        </a:rPr>
                        <m:t>.</m:t>
                      </m:r>
                      <m:r>
                        <a:rPr lang="en-US" sz="3200" b="0" i="1" smtClean="0">
                          <a:latin typeface="Cambria Math"/>
                        </a:rPr>
                        <m:t>81</m:t>
                      </m:r>
                      <m:r>
                        <a:rPr lang="en-US" sz="3200" b="0" i="1" smtClean="0">
                          <a:latin typeface="Cambria Math"/>
                        </a:rPr>
                        <m:t>−</m:t>
                      </m:r>
                      <m:r>
                        <a:rPr lang="en-US" sz="3200" b="0" i="1" smtClean="0">
                          <a:latin typeface="Cambria Math"/>
                        </a:rPr>
                        <m:t>25</m:t>
                      </m:r>
                      <m:r>
                        <a:rPr lang="en-US" sz="3200" b="0" i="1" smtClean="0">
                          <a:latin typeface="Cambria Math"/>
                        </a:rPr>
                        <m:t>.</m:t>
                      </m:r>
                      <m:r>
                        <a:rPr lang="en-US" sz="3200" b="0" i="1" smtClean="0">
                          <a:latin typeface="Cambria Math"/>
                        </a:rPr>
                        <m:t>9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18</m:t>
                      </m:r>
                      <m:r>
                        <a:rPr lang="en-US" sz="3200" b="0" i="1" smtClean="0">
                          <a:latin typeface="Cambria Math"/>
                        </a:rPr>
                        <m:t>:</m:t>
                      </m:r>
                      <m:r>
                        <a:rPr lang="en-US" sz="3200" b="0" i="1" smtClean="0">
                          <a:latin typeface="Cambria Math"/>
                        </a:rPr>
                        <m:t>6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9695" y="2407029"/>
                <a:ext cx="4319324" cy="58477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7840633" y="3149317"/>
                <a:ext cx="360650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2</m:t>
                      </m:r>
                      <m:r>
                        <a:rPr lang="en-US" sz="3200" b="0" i="1" smtClean="0">
                          <a:latin typeface="Cambria Math"/>
                        </a:rPr>
                        <m:t> </m:t>
                      </m:r>
                      <m:r>
                        <a:rPr lang="en-US" sz="3200" b="0" i="1" smtClean="0">
                          <a:latin typeface="Cambria Math"/>
                        </a:rPr>
                        <m:t>187</m:t>
                      </m:r>
                      <m:r>
                        <a:rPr lang="en-US" sz="3200" b="0" i="1" smtClean="0">
                          <a:latin typeface="Cambria Math"/>
                        </a:rPr>
                        <m:t>−</m:t>
                      </m:r>
                      <m:r>
                        <a:rPr lang="en-US" sz="3200" b="0" i="1" smtClean="0">
                          <a:latin typeface="Cambria Math"/>
                        </a:rPr>
                        <m:t>225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0633" y="3149317"/>
                <a:ext cx="3606500" cy="58477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Google Shape;1113;p41"/>
          <p:cNvSpPr/>
          <p:nvPr/>
        </p:nvSpPr>
        <p:spPr>
          <a:xfrm>
            <a:off x="302775" y="182881"/>
            <a:ext cx="654655" cy="556854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091;p41"/>
          <p:cNvSpPr/>
          <p:nvPr/>
        </p:nvSpPr>
        <p:spPr>
          <a:xfrm>
            <a:off x="10880549" y="79887"/>
            <a:ext cx="373873" cy="479695"/>
          </a:xfrm>
          <a:custGeom>
            <a:avLst/>
            <a:gdLst/>
            <a:ahLst/>
            <a:cxnLst/>
            <a:rect l="l" t="t" r="r" b="b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099;p41"/>
          <p:cNvSpPr/>
          <p:nvPr/>
        </p:nvSpPr>
        <p:spPr>
          <a:xfrm>
            <a:off x="10048797" y="605805"/>
            <a:ext cx="714120" cy="494051"/>
          </a:xfrm>
          <a:custGeom>
            <a:avLst/>
            <a:gdLst/>
            <a:ahLst/>
            <a:cxnLst/>
            <a:rect l="l" t="t" r="r" b="b"/>
            <a:pathLst>
              <a:path w="16766" h="15987" extrusionOk="0">
                <a:moveTo>
                  <a:pt x="14284" y="487"/>
                </a:moveTo>
                <a:lnTo>
                  <a:pt x="14405" y="536"/>
                </a:lnTo>
                <a:lnTo>
                  <a:pt x="14478" y="585"/>
                </a:lnTo>
                <a:lnTo>
                  <a:pt x="14527" y="658"/>
                </a:lnTo>
                <a:lnTo>
                  <a:pt x="14527" y="755"/>
                </a:lnTo>
                <a:lnTo>
                  <a:pt x="14527" y="852"/>
                </a:lnTo>
                <a:lnTo>
                  <a:pt x="14551" y="925"/>
                </a:lnTo>
                <a:lnTo>
                  <a:pt x="13578" y="925"/>
                </a:lnTo>
                <a:lnTo>
                  <a:pt x="13627" y="804"/>
                </a:lnTo>
                <a:lnTo>
                  <a:pt x="13700" y="706"/>
                </a:lnTo>
                <a:lnTo>
                  <a:pt x="13797" y="609"/>
                </a:lnTo>
                <a:lnTo>
                  <a:pt x="13894" y="536"/>
                </a:lnTo>
                <a:lnTo>
                  <a:pt x="13967" y="512"/>
                </a:lnTo>
                <a:lnTo>
                  <a:pt x="14065" y="487"/>
                </a:lnTo>
                <a:close/>
                <a:moveTo>
                  <a:pt x="4064" y="633"/>
                </a:moveTo>
                <a:lnTo>
                  <a:pt x="4137" y="682"/>
                </a:lnTo>
                <a:lnTo>
                  <a:pt x="4210" y="755"/>
                </a:lnTo>
                <a:lnTo>
                  <a:pt x="4259" y="852"/>
                </a:lnTo>
                <a:lnTo>
                  <a:pt x="4283" y="950"/>
                </a:lnTo>
                <a:lnTo>
                  <a:pt x="3529" y="974"/>
                </a:lnTo>
                <a:lnTo>
                  <a:pt x="3602" y="804"/>
                </a:lnTo>
                <a:lnTo>
                  <a:pt x="3650" y="755"/>
                </a:lnTo>
                <a:lnTo>
                  <a:pt x="3675" y="706"/>
                </a:lnTo>
                <a:lnTo>
                  <a:pt x="3796" y="633"/>
                </a:lnTo>
                <a:close/>
                <a:moveTo>
                  <a:pt x="13724" y="2020"/>
                </a:moveTo>
                <a:lnTo>
                  <a:pt x="13797" y="2044"/>
                </a:lnTo>
                <a:lnTo>
                  <a:pt x="13870" y="2093"/>
                </a:lnTo>
                <a:lnTo>
                  <a:pt x="13943" y="2142"/>
                </a:lnTo>
                <a:lnTo>
                  <a:pt x="13992" y="2215"/>
                </a:lnTo>
                <a:lnTo>
                  <a:pt x="14040" y="2288"/>
                </a:lnTo>
                <a:lnTo>
                  <a:pt x="14089" y="2385"/>
                </a:lnTo>
                <a:lnTo>
                  <a:pt x="14113" y="2531"/>
                </a:lnTo>
                <a:lnTo>
                  <a:pt x="13992" y="2555"/>
                </a:lnTo>
                <a:lnTo>
                  <a:pt x="13870" y="2555"/>
                </a:lnTo>
                <a:lnTo>
                  <a:pt x="13773" y="2531"/>
                </a:lnTo>
                <a:lnTo>
                  <a:pt x="13724" y="2482"/>
                </a:lnTo>
                <a:lnTo>
                  <a:pt x="13675" y="2409"/>
                </a:lnTo>
                <a:lnTo>
                  <a:pt x="13602" y="2215"/>
                </a:lnTo>
                <a:lnTo>
                  <a:pt x="13554" y="2020"/>
                </a:lnTo>
                <a:close/>
                <a:moveTo>
                  <a:pt x="3407" y="1874"/>
                </a:moveTo>
                <a:lnTo>
                  <a:pt x="3529" y="1923"/>
                </a:lnTo>
                <a:lnTo>
                  <a:pt x="3602" y="1971"/>
                </a:lnTo>
                <a:lnTo>
                  <a:pt x="3675" y="2044"/>
                </a:lnTo>
                <a:lnTo>
                  <a:pt x="3723" y="2142"/>
                </a:lnTo>
                <a:lnTo>
                  <a:pt x="3772" y="2215"/>
                </a:lnTo>
                <a:lnTo>
                  <a:pt x="3821" y="2434"/>
                </a:lnTo>
                <a:lnTo>
                  <a:pt x="3821" y="2531"/>
                </a:lnTo>
                <a:lnTo>
                  <a:pt x="3796" y="2628"/>
                </a:lnTo>
                <a:lnTo>
                  <a:pt x="3699" y="2628"/>
                </a:lnTo>
                <a:lnTo>
                  <a:pt x="3602" y="2555"/>
                </a:lnTo>
                <a:lnTo>
                  <a:pt x="3529" y="2482"/>
                </a:lnTo>
                <a:lnTo>
                  <a:pt x="3480" y="2385"/>
                </a:lnTo>
                <a:lnTo>
                  <a:pt x="3456" y="2263"/>
                </a:lnTo>
                <a:lnTo>
                  <a:pt x="3431" y="2142"/>
                </a:lnTo>
                <a:lnTo>
                  <a:pt x="3407" y="1874"/>
                </a:lnTo>
                <a:close/>
                <a:moveTo>
                  <a:pt x="2920" y="1923"/>
                </a:moveTo>
                <a:lnTo>
                  <a:pt x="2969" y="2263"/>
                </a:lnTo>
                <a:lnTo>
                  <a:pt x="2993" y="2434"/>
                </a:lnTo>
                <a:lnTo>
                  <a:pt x="3042" y="2580"/>
                </a:lnTo>
                <a:lnTo>
                  <a:pt x="3115" y="2726"/>
                </a:lnTo>
                <a:lnTo>
                  <a:pt x="3188" y="2847"/>
                </a:lnTo>
                <a:lnTo>
                  <a:pt x="3310" y="2945"/>
                </a:lnTo>
                <a:lnTo>
                  <a:pt x="3407" y="3042"/>
                </a:lnTo>
                <a:lnTo>
                  <a:pt x="3164" y="3042"/>
                </a:lnTo>
                <a:lnTo>
                  <a:pt x="3042" y="3018"/>
                </a:lnTo>
                <a:lnTo>
                  <a:pt x="2920" y="2945"/>
                </a:lnTo>
                <a:lnTo>
                  <a:pt x="2823" y="2872"/>
                </a:lnTo>
                <a:lnTo>
                  <a:pt x="2750" y="2774"/>
                </a:lnTo>
                <a:lnTo>
                  <a:pt x="2701" y="2653"/>
                </a:lnTo>
                <a:lnTo>
                  <a:pt x="2677" y="2531"/>
                </a:lnTo>
                <a:lnTo>
                  <a:pt x="2677" y="2385"/>
                </a:lnTo>
                <a:lnTo>
                  <a:pt x="2726" y="2239"/>
                </a:lnTo>
                <a:lnTo>
                  <a:pt x="2774" y="2117"/>
                </a:lnTo>
                <a:lnTo>
                  <a:pt x="2872" y="1996"/>
                </a:lnTo>
                <a:lnTo>
                  <a:pt x="2920" y="1923"/>
                </a:lnTo>
                <a:close/>
                <a:moveTo>
                  <a:pt x="13067" y="2069"/>
                </a:moveTo>
                <a:lnTo>
                  <a:pt x="13140" y="2385"/>
                </a:lnTo>
                <a:lnTo>
                  <a:pt x="13262" y="2653"/>
                </a:lnTo>
                <a:lnTo>
                  <a:pt x="13310" y="2750"/>
                </a:lnTo>
                <a:lnTo>
                  <a:pt x="13383" y="2823"/>
                </a:lnTo>
                <a:lnTo>
                  <a:pt x="13529" y="2969"/>
                </a:lnTo>
                <a:lnTo>
                  <a:pt x="13724" y="3042"/>
                </a:lnTo>
                <a:lnTo>
                  <a:pt x="13919" y="3091"/>
                </a:lnTo>
                <a:lnTo>
                  <a:pt x="13870" y="3139"/>
                </a:lnTo>
                <a:lnTo>
                  <a:pt x="13724" y="3188"/>
                </a:lnTo>
                <a:lnTo>
                  <a:pt x="13578" y="3212"/>
                </a:lnTo>
                <a:lnTo>
                  <a:pt x="13456" y="3188"/>
                </a:lnTo>
                <a:lnTo>
                  <a:pt x="13310" y="3139"/>
                </a:lnTo>
                <a:lnTo>
                  <a:pt x="13213" y="3066"/>
                </a:lnTo>
                <a:lnTo>
                  <a:pt x="13116" y="2945"/>
                </a:lnTo>
                <a:lnTo>
                  <a:pt x="13018" y="2847"/>
                </a:lnTo>
                <a:lnTo>
                  <a:pt x="12970" y="2701"/>
                </a:lnTo>
                <a:lnTo>
                  <a:pt x="12945" y="2531"/>
                </a:lnTo>
                <a:lnTo>
                  <a:pt x="12945" y="2361"/>
                </a:lnTo>
                <a:lnTo>
                  <a:pt x="12994" y="2215"/>
                </a:lnTo>
                <a:lnTo>
                  <a:pt x="13067" y="2069"/>
                </a:lnTo>
                <a:close/>
                <a:moveTo>
                  <a:pt x="5548" y="1339"/>
                </a:moveTo>
                <a:lnTo>
                  <a:pt x="7641" y="1387"/>
                </a:lnTo>
                <a:lnTo>
                  <a:pt x="13018" y="1387"/>
                </a:lnTo>
                <a:lnTo>
                  <a:pt x="13018" y="1533"/>
                </a:lnTo>
                <a:lnTo>
                  <a:pt x="12872" y="1631"/>
                </a:lnTo>
                <a:lnTo>
                  <a:pt x="12775" y="1752"/>
                </a:lnTo>
                <a:lnTo>
                  <a:pt x="12702" y="1923"/>
                </a:lnTo>
                <a:lnTo>
                  <a:pt x="12629" y="2069"/>
                </a:lnTo>
                <a:lnTo>
                  <a:pt x="12580" y="2239"/>
                </a:lnTo>
                <a:lnTo>
                  <a:pt x="12556" y="2434"/>
                </a:lnTo>
                <a:lnTo>
                  <a:pt x="12556" y="2604"/>
                </a:lnTo>
                <a:lnTo>
                  <a:pt x="12580" y="2750"/>
                </a:lnTo>
                <a:lnTo>
                  <a:pt x="12629" y="2993"/>
                </a:lnTo>
                <a:lnTo>
                  <a:pt x="12751" y="3188"/>
                </a:lnTo>
                <a:lnTo>
                  <a:pt x="12897" y="3334"/>
                </a:lnTo>
                <a:lnTo>
                  <a:pt x="13067" y="3480"/>
                </a:lnTo>
                <a:lnTo>
                  <a:pt x="13262" y="3553"/>
                </a:lnTo>
                <a:lnTo>
                  <a:pt x="13481" y="3602"/>
                </a:lnTo>
                <a:lnTo>
                  <a:pt x="13724" y="3602"/>
                </a:lnTo>
                <a:lnTo>
                  <a:pt x="13943" y="3553"/>
                </a:lnTo>
                <a:lnTo>
                  <a:pt x="14113" y="3480"/>
                </a:lnTo>
                <a:lnTo>
                  <a:pt x="14259" y="3358"/>
                </a:lnTo>
                <a:lnTo>
                  <a:pt x="14381" y="3212"/>
                </a:lnTo>
                <a:lnTo>
                  <a:pt x="14454" y="3042"/>
                </a:lnTo>
                <a:lnTo>
                  <a:pt x="14503" y="2872"/>
                </a:lnTo>
                <a:lnTo>
                  <a:pt x="14527" y="2701"/>
                </a:lnTo>
                <a:lnTo>
                  <a:pt x="14551" y="2507"/>
                </a:lnTo>
                <a:lnTo>
                  <a:pt x="14527" y="2312"/>
                </a:lnTo>
                <a:lnTo>
                  <a:pt x="14454" y="2142"/>
                </a:lnTo>
                <a:lnTo>
                  <a:pt x="14381" y="1996"/>
                </a:lnTo>
                <a:lnTo>
                  <a:pt x="14284" y="1874"/>
                </a:lnTo>
                <a:lnTo>
                  <a:pt x="14186" y="1777"/>
                </a:lnTo>
                <a:lnTo>
                  <a:pt x="14040" y="1704"/>
                </a:lnTo>
                <a:lnTo>
                  <a:pt x="13894" y="1631"/>
                </a:lnTo>
                <a:lnTo>
                  <a:pt x="13748" y="1606"/>
                </a:lnTo>
                <a:lnTo>
                  <a:pt x="13602" y="1582"/>
                </a:lnTo>
                <a:lnTo>
                  <a:pt x="13554" y="1533"/>
                </a:lnTo>
                <a:lnTo>
                  <a:pt x="13505" y="1485"/>
                </a:lnTo>
                <a:lnTo>
                  <a:pt x="13505" y="1387"/>
                </a:lnTo>
                <a:lnTo>
                  <a:pt x="16255" y="1387"/>
                </a:lnTo>
                <a:lnTo>
                  <a:pt x="16230" y="1996"/>
                </a:lnTo>
                <a:lnTo>
                  <a:pt x="16230" y="2604"/>
                </a:lnTo>
                <a:lnTo>
                  <a:pt x="16279" y="3821"/>
                </a:lnTo>
                <a:lnTo>
                  <a:pt x="15890" y="3748"/>
                </a:lnTo>
                <a:lnTo>
                  <a:pt x="15476" y="3723"/>
                </a:lnTo>
                <a:lnTo>
                  <a:pt x="15038" y="3699"/>
                </a:lnTo>
                <a:lnTo>
                  <a:pt x="14624" y="3723"/>
                </a:lnTo>
                <a:lnTo>
                  <a:pt x="13797" y="3796"/>
                </a:lnTo>
                <a:lnTo>
                  <a:pt x="12970" y="3796"/>
                </a:lnTo>
                <a:lnTo>
                  <a:pt x="12386" y="3772"/>
                </a:lnTo>
                <a:lnTo>
                  <a:pt x="11802" y="3772"/>
                </a:lnTo>
                <a:lnTo>
                  <a:pt x="10634" y="3796"/>
                </a:lnTo>
                <a:lnTo>
                  <a:pt x="9466" y="3821"/>
                </a:lnTo>
                <a:lnTo>
                  <a:pt x="8322" y="3845"/>
                </a:lnTo>
                <a:lnTo>
                  <a:pt x="7130" y="3821"/>
                </a:lnTo>
                <a:lnTo>
                  <a:pt x="5962" y="3772"/>
                </a:lnTo>
                <a:lnTo>
                  <a:pt x="4794" y="3723"/>
                </a:lnTo>
                <a:lnTo>
                  <a:pt x="3139" y="3723"/>
                </a:lnTo>
                <a:lnTo>
                  <a:pt x="2653" y="3772"/>
                </a:lnTo>
                <a:lnTo>
                  <a:pt x="2166" y="3796"/>
                </a:lnTo>
                <a:lnTo>
                  <a:pt x="1679" y="3796"/>
                </a:lnTo>
                <a:lnTo>
                  <a:pt x="1096" y="3772"/>
                </a:lnTo>
                <a:lnTo>
                  <a:pt x="804" y="3772"/>
                </a:lnTo>
                <a:lnTo>
                  <a:pt x="512" y="3821"/>
                </a:lnTo>
                <a:lnTo>
                  <a:pt x="585" y="3115"/>
                </a:lnTo>
                <a:lnTo>
                  <a:pt x="658" y="2409"/>
                </a:lnTo>
                <a:lnTo>
                  <a:pt x="682" y="2166"/>
                </a:lnTo>
                <a:lnTo>
                  <a:pt x="682" y="1874"/>
                </a:lnTo>
                <a:lnTo>
                  <a:pt x="658" y="1606"/>
                </a:lnTo>
                <a:lnTo>
                  <a:pt x="585" y="1339"/>
                </a:lnTo>
                <a:lnTo>
                  <a:pt x="585" y="1339"/>
                </a:lnTo>
                <a:lnTo>
                  <a:pt x="877" y="1363"/>
                </a:lnTo>
                <a:lnTo>
                  <a:pt x="1169" y="1387"/>
                </a:lnTo>
                <a:lnTo>
                  <a:pt x="2069" y="1387"/>
                </a:lnTo>
                <a:lnTo>
                  <a:pt x="2969" y="1363"/>
                </a:lnTo>
                <a:lnTo>
                  <a:pt x="2945" y="1412"/>
                </a:lnTo>
                <a:lnTo>
                  <a:pt x="2774" y="1509"/>
                </a:lnTo>
                <a:lnTo>
                  <a:pt x="2604" y="1631"/>
                </a:lnTo>
                <a:lnTo>
                  <a:pt x="2458" y="1801"/>
                </a:lnTo>
                <a:lnTo>
                  <a:pt x="2336" y="1971"/>
                </a:lnTo>
                <a:lnTo>
                  <a:pt x="2288" y="2117"/>
                </a:lnTo>
                <a:lnTo>
                  <a:pt x="2239" y="2263"/>
                </a:lnTo>
                <a:lnTo>
                  <a:pt x="2239" y="2434"/>
                </a:lnTo>
                <a:lnTo>
                  <a:pt x="2215" y="2580"/>
                </a:lnTo>
                <a:lnTo>
                  <a:pt x="2239" y="2750"/>
                </a:lnTo>
                <a:lnTo>
                  <a:pt x="2288" y="2896"/>
                </a:lnTo>
                <a:lnTo>
                  <a:pt x="2361" y="3042"/>
                </a:lnTo>
                <a:lnTo>
                  <a:pt x="2458" y="3164"/>
                </a:lnTo>
                <a:lnTo>
                  <a:pt x="2604" y="3310"/>
                </a:lnTo>
                <a:lnTo>
                  <a:pt x="2750" y="3383"/>
                </a:lnTo>
                <a:lnTo>
                  <a:pt x="2920" y="3456"/>
                </a:lnTo>
                <a:lnTo>
                  <a:pt x="3091" y="3480"/>
                </a:lnTo>
                <a:lnTo>
                  <a:pt x="3285" y="3480"/>
                </a:lnTo>
                <a:lnTo>
                  <a:pt x="3480" y="3456"/>
                </a:lnTo>
                <a:lnTo>
                  <a:pt x="3650" y="3407"/>
                </a:lnTo>
                <a:lnTo>
                  <a:pt x="3821" y="3334"/>
                </a:lnTo>
                <a:lnTo>
                  <a:pt x="3967" y="3237"/>
                </a:lnTo>
                <a:lnTo>
                  <a:pt x="4088" y="3139"/>
                </a:lnTo>
                <a:lnTo>
                  <a:pt x="4161" y="2993"/>
                </a:lnTo>
                <a:lnTo>
                  <a:pt x="4234" y="2847"/>
                </a:lnTo>
                <a:lnTo>
                  <a:pt x="4259" y="2701"/>
                </a:lnTo>
                <a:lnTo>
                  <a:pt x="4283" y="2531"/>
                </a:lnTo>
                <a:lnTo>
                  <a:pt x="4259" y="2385"/>
                </a:lnTo>
                <a:lnTo>
                  <a:pt x="4234" y="2215"/>
                </a:lnTo>
                <a:lnTo>
                  <a:pt x="4186" y="2093"/>
                </a:lnTo>
                <a:lnTo>
                  <a:pt x="4137" y="1947"/>
                </a:lnTo>
                <a:lnTo>
                  <a:pt x="4064" y="1825"/>
                </a:lnTo>
                <a:lnTo>
                  <a:pt x="3967" y="1704"/>
                </a:lnTo>
                <a:lnTo>
                  <a:pt x="3869" y="1582"/>
                </a:lnTo>
                <a:lnTo>
                  <a:pt x="3748" y="1509"/>
                </a:lnTo>
                <a:lnTo>
                  <a:pt x="3626" y="1436"/>
                </a:lnTo>
                <a:lnTo>
                  <a:pt x="3480" y="1412"/>
                </a:lnTo>
                <a:lnTo>
                  <a:pt x="3431" y="1412"/>
                </a:lnTo>
                <a:lnTo>
                  <a:pt x="3456" y="1363"/>
                </a:lnTo>
                <a:lnTo>
                  <a:pt x="4502" y="1339"/>
                </a:lnTo>
                <a:close/>
                <a:moveTo>
                  <a:pt x="11802" y="6011"/>
                </a:moveTo>
                <a:lnTo>
                  <a:pt x="11753" y="6132"/>
                </a:lnTo>
                <a:lnTo>
                  <a:pt x="11704" y="6254"/>
                </a:lnTo>
                <a:lnTo>
                  <a:pt x="11680" y="6522"/>
                </a:lnTo>
                <a:lnTo>
                  <a:pt x="11656" y="6789"/>
                </a:lnTo>
                <a:lnTo>
                  <a:pt x="11656" y="7057"/>
                </a:lnTo>
                <a:lnTo>
                  <a:pt x="11656" y="7446"/>
                </a:lnTo>
                <a:lnTo>
                  <a:pt x="11704" y="7860"/>
                </a:lnTo>
                <a:lnTo>
                  <a:pt x="9855" y="7860"/>
                </a:lnTo>
                <a:lnTo>
                  <a:pt x="9855" y="7836"/>
                </a:lnTo>
                <a:lnTo>
                  <a:pt x="9831" y="7325"/>
                </a:lnTo>
                <a:lnTo>
                  <a:pt x="9758" y="6814"/>
                </a:lnTo>
                <a:lnTo>
                  <a:pt x="9733" y="6619"/>
                </a:lnTo>
                <a:lnTo>
                  <a:pt x="9733" y="6449"/>
                </a:lnTo>
                <a:lnTo>
                  <a:pt x="9709" y="6084"/>
                </a:lnTo>
                <a:lnTo>
                  <a:pt x="10755" y="6059"/>
                </a:lnTo>
                <a:lnTo>
                  <a:pt x="11802" y="6011"/>
                </a:lnTo>
                <a:close/>
                <a:moveTo>
                  <a:pt x="13870" y="5962"/>
                </a:moveTo>
                <a:lnTo>
                  <a:pt x="14089" y="6011"/>
                </a:lnTo>
                <a:lnTo>
                  <a:pt x="14162" y="6059"/>
                </a:lnTo>
                <a:lnTo>
                  <a:pt x="14235" y="6108"/>
                </a:lnTo>
                <a:lnTo>
                  <a:pt x="14284" y="6157"/>
                </a:lnTo>
                <a:lnTo>
                  <a:pt x="14259" y="6473"/>
                </a:lnTo>
                <a:lnTo>
                  <a:pt x="14284" y="6765"/>
                </a:lnTo>
                <a:lnTo>
                  <a:pt x="14284" y="7081"/>
                </a:lnTo>
                <a:lnTo>
                  <a:pt x="14284" y="7398"/>
                </a:lnTo>
                <a:lnTo>
                  <a:pt x="14235" y="7884"/>
                </a:lnTo>
                <a:lnTo>
                  <a:pt x="12142" y="7860"/>
                </a:lnTo>
                <a:lnTo>
                  <a:pt x="12118" y="7568"/>
                </a:lnTo>
                <a:lnTo>
                  <a:pt x="12094" y="7179"/>
                </a:lnTo>
                <a:lnTo>
                  <a:pt x="12094" y="6789"/>
                </a:lnTo>
                <a:lnTo>
                  <a:pt x="12094" y="6376"/>
                </a:lnTo>
                <a:lnTo>
                  <a:pt x="12069" y="6181"/>
                </a:lnTo>
                <a:lnTo>
                  <a:pt x="12045" y="6011"/>
                </a:lnTo>
                <a:lnTo>
                  <a:pt x="12288" y="5986"/>
                </a:lnTo>
                <a:lnTo>
                  <a:pt x="12872" y="5962"/>
                </a:lnTo>
                <a:close/>
                <a:moveTo>
                  <a:pt x="7276" y="6011"/>
                </a:moveTo>
                <a:lnTo>
                  <a:pt x="9417" y="6059"/>
                </a:lnTo>
                <a:lnTo>
                  <a:pt x="9369" y="6181"/>
                </a:lnTo>
                <a:lnTo>
                  <a:pt x="9344" y="6351"/>
                </a:lnTo>
                <a:lnTo>
                  <a:pt x="9320" y="6497"/>
                </a:lnTo>
                <a:lnTo>
                  <a:pt x="9344" y="6668"/>
                </a:lnTo>
                <a:lnTo>
                  <a:pt x="9369" y="7008"/>
                </a:lnTo>
                <a:lnTo>
                  <a:pt x="9417" y="7276"/>
                </a:lnTo>
                <a:lnTo>
                  <a:pt x="9442" y="7884"/>
                </a:lnTo>
                <a:lnTo>
                  <a:pt x="8176" y="7909"/>
                </a:lnTo>
                <a:lnTo>
                  <a:pt x="7495" y="7957"/>
                </a:lnTo>
                <a:lnTo>
                  <a:pt x="7495" y="7446"/>
                </a:lnTo>
                <a:lnTo>
                  <a:pt x="7471" y="6960"/>
                </a:lnTo>
                <a:lnTo>
                  <a:pt x="7398" y="6473"/>
                </a:lnTo>
                <a:lnTo>
                  <a:pt x="7325" y="6254"/>
                </a:lnTo>
                <a:lnTo>
                  <a:pt x="7276" y="6011"/>
                </a:lnTo>
                <a:close/>
                <a:moveTo>
                  <a:pt x="6911" y="6011"/>
                </a:moveTo>
                <a:lnTo>
                  <a:pt x="6887" y="6205"/>
                </a:lnTo>
                <a:lnTo>
                  <a:pt x="6887" y="6424"/>
                </a:lnTo>
                <a:lnTo>
                  <a:pt x="6960" y="6838"/>
                </a:lnTo>
                <a:lnTo>
                  <a:pt x="6984" y="7130"/>
                </a:lnTo>
                <a:lnTo>
                  <a:pt x="7008" y="7398"/>
                </a:lnTo>
                <a:lnTo>
                  <a:pt x="7008" y="7982"/>
                </a:lnTo>
                <a:lnTo>
                  <a:pt x="6157" y="8030"/>
                </a:lnTo>
                <a:lnTo>
                  <a:pt x="5281" y="8079"/>
                </a:lnTo>
                <a:lnTo>
                  <a:pt x="5062" y="8079"/>
                </a:lnTo>
                <a:lnTo>
                  <a:pt x="5037" y="7203"/>
                </a:lnTo>
                <a:lnTo>
                  <a:pt x="5037" y="6303"/>
                </a:lnTo>
                <a:lnTo>
                  <a:pt x="5037" y="6205"/>
                </a:lnTo>
                <a:lnTo>
                  <a:pt x="5013" y="6035"/>
                </a:lnTo>
                <a:lnTo>
                  <a:pt x="5743" y="6011"/>
                </a:lnTo>
                <a:close/>
                <a:moveTo>
                  <a:pt x="2774" y="6011"/>
                </a:moveTo>
                <a:lnTo>
                  <a:pt x="3091" y="6035"/>
                </a:lnTo>
                <a:lnTo>
                  <a:pt x="3407" y="6059"/>
                </a:lnTo>
                <a:lnTo>
                  <a:pt x="3699" y="6059"/>
                </a:lnTo>
                <a:lnTo>
                  <a:pt x="4648" y="6035"/>
                </a:lnTo>
                <a:lnTo>
                  <a:pt x="4599" y="6303"/>
                </a:lnTo>
                <a:lnTo>
                  <a:pt x="4599" y="6522"/>
                </a:lnTo>
                <a:lnTo>
                  <a:pt x="4575" y="6911"/>
                </a:lnTo>
                <a:lnTo>
                  <a:pt x="4575" y="7300"/>
                </a:lnTo>
                <a:lnTo>
                  <a:pt x="4599" y="8103"/>
                </a:lnTo>
                <a:lnTo>
                  <a:pt x="3869" y="8079"/>
                </a:lnTo>
                <a:lnTo>
                  <a:pt x="3529" y="8055"/>
                </a:lnTo>
                <a:lnTo>
                  <a:pt x="3188" y="8006"/>
                </a:lnTo>
                <a:lnTo>
                  <a:pt x="2701" y="8006"/>
                </a:lnTo>
                <a:lnTo>
                  <a:pt x="2531" y="8030"/>
                </a:lnTo>
                <a:lnTo>
                  <a:pt x="2482" y="7519"/>
                </a:lnTo>
                <a:lnTo>
                  <a:pt x="2434" y="7008"/>
                </a:lnTo>
                <a:lnTo>
                  <a:pt x="2409" y="6741"/>
                </a:lnTo>
                <a:lnTo>
                  <a:pt x="2409" y="6497"/>
                </a:lnTo>
                <a:lnTo>
                  <a:pt x="2434" y="6254"/>
                </a:lnTo>
                <a:lnTo>
                  <a:pt x="2482" y="6011"/>
                </a:lnTo>
                <a:close/>
                <a:moveTo>
                  <a:pt x="10220" y="8639"/>
                </a:moveTo>
                <a:lnTo>
                  <a:pt x="10147" y="8663"/>
                </a:lnTo>
                <a:lnTo>
                  <a:pt x="10098" y="8736"/>
                </a:lnTo>
                <a:lnTo>
                  <a:pt x="10098" y="8809"/>
                </a:lnTo>
                <a:lnTo>
                  <a:pt x="10123" y="8882"/>
                </a:lnTo>
                <a:lnTo>
                  <a:pt x="10196" y="9052"/>
                </a:lnTo>
                <a:lnTo>
                  <a:pt x="10317" y="9198"/>
                </a:lnTo>
                <a:lnTo>
                  <a:pt x="10439" y="9320"/>
                </a:lnTo>
                <a:lnTo>
                  <a:pt x="10366" y="9393"/>
                </a:lnTo>
                <a:lnTo>
                  <a:pt x="10317" y="9490"/>
                </a:lnTo>
                <a:lnTo>
                  <a:pt x="10269" y="9563"/>
                </a:lnTo>
                <a:lnTo>
                  <a:pt x="10269" y="9660"/>
                </a:lnTo>
                <a:lnTo>
                  <a:pt x="10293" y="9733"/>
                </a:lnTo>
                <a:lnTo>
                  <a:pt x="10317" y="9758"/>
                </a:lnTo>
                <a:lnTo>
                  <a:pt x="10342" y="9758"/>
                </a:lnTo>
                <a:lnTo>
                  <a:pt x="10439" y="9733"/>
                </a:lnTo>
                <a:lnTo>
                  <a:pt x="10536" y="9709"/>
                </a:lnTo>
                <a:lnTo>
                  <a:pt x="10707" y="9587"/>
                </a:lnTo>
                <a:lnTo>
                  <a:pt x="10780" y="9660"/>
                </a:lnTo>
                <a:lnTo>
                  <a:pt x="10877" y="9733"/>
                </a:lnTo>
                <a:lnTo>
                  <a:pt x="10999" y="9782"/>
                </a:lnTo>
                <a:lnTo>
                  <a:pt x="11096" y="9806"/>
                </a:lnTo>
                <a:lnTo>
                  <a:pt x="11145" y="9782"/>
                </a:lnTo>
                <a:lnTo>
                  <a:pt x="11193" y="9782"/>
                </a:lnTo>
                <a:lnTo>
                  <a:pt x="11266" y="9685"/>
                </a:lnTo>
                <a:lnTo>
                  <a:pt x="11291" y="9636"/>
                </a:lnTo>
                <a:lnTo>
                  <a:pt x="11315" y="9587"/>
                </a:lnTo>
                <a:lnTo>
                  <a:pt x="11291" y="9539"/>
                </a:lnTo>
                <a:lnTo>
                  <a:pt x="11266" y="9490"/>
                </a:lnTo>
                <a:lnTo>
                  <a:pt x="11218" y="9417"/>
                </a:lnTo>
                <a:lnTo>
                  <a:pt x="11169" y="9393"/>
                </a:lnTo>
                <a:lnTo>
                  <a:pt x="11047" y="9295"/>
                </a:lnTo>
                <a:lnTo>
                  <a:pt x="11266" y="9150"/>
                </a:lnTo>
                <a:lnTo>
                  <a:pt x="11485" y="9028"/>
                </a:lnTo>
                <a:lnTo>
                  <a:pt x="11558" y="8979"/>
                </a:lnTo>
                <a:lnTo>
                  <a:pt x="11607" y="8906"/>
                </a:lnTo>
                <a:lnTo>
                  <a:pt x="11631" y="8833"/>
                </a:lnTo>
                <a:lnTo>
                  <a:pt x="11607" y="8760"/>
                </a:lnTo>
                <a:lnTo>
                  <a:pt x="11558" y="8712"/>
                </a:lnTo>
                <a:lnTo>
                  <a:pt x="11510" y="8663"/>
                </a:lnTo>
                <a:lnTo>
                  <a:pt x="11437" y="8639"/>
                </a:lnTo>
                <a:lnTo>
                  <a:pt x="11339" y="8663"/>
                </a:lnTo>
                <a:lnTo>
                  <a:pt x="11193" y="8736"/>
                </a:lnTo>
                <a:lnTo>
                  <a:pt x="11047" y="8833"/>
                </a:lnTo>
                <a:lnTo>
                  <a:pt x="10780" y="9028"/>
                </a:lnTo>
                <a:lnTo>
                  <a:pt x="10512" y="8785"/>
                </a:lnTo>
                <a:lnTo>
                  <a:pt x="10366" y="8687"/>
                </a:lnTo>
                <a:lnTo>
                  <a:pt x="10293" y="8639"/>
                </a:lnTo>
                <a:close/>
                <a:moveTo>
                  <a:pt x="12191" y="8322"/>
                </a:moveTo>
                <a:lnTo>
                  <a:pt x="14211" y="8347"/>
                </a:lnTo>
                <a:lnTo>
                  <a:pt x="14186" y="9028"/>
                </a:lnTo>
                <a:lnTo>
                  <a:pt x="14186" y="9368"/>
                </a:lnTo>
                <a:lnTo>
                  <a:pt x="14211" y="9709"/>
                </a:lnTo>
                <a:lnTo>
                  <a:pt x="14235" y="10171"/>
                </a:lnTo>
                <a:lnTo>
                  <a:pt x="13992" y="10147"/>
                </a:lnTo>
                <a:lnTo>
                  <a:pt x="13724" y="10147"/>
                </a:lnTo>
                <a:lnTo>
                  <a:pt x="13213" y="10171"/>
                </a:lnTo>
                <a:lnTo>
                  <a:pt x="12191" y="10196"/>
                </a:lnTo>
                <a:lnTo>
                  <a:pt x="12191" y="10196"/>
                </a:lnTo>
                <a:lnTo>
                  <a:pt x="12240" y="9247"/>
                </a:lnTo>
                <a:lnTo>
                  <a:pt x="12215" y="8785"/>
                </a:lnTo>
                <a:lnTo>
                  <a:pt x="12191" y="8322"/>
                </a:lnTo>
                <a:close/>
                <a:moveTo>
                  <a:pt x="7008" y="8420"/>
                </a:moveTo>
                <a:lnTo>
                  <a:pt x="7033" y="9320"/>
                </a:lnTo>
                <a:lnTo>
                  <a:pt x="7033" y="9782"/>
                </a:lnTo>
                <a:lnTo>
                  <a:pt x="7033" y="10220"/>
                </a:lnTo>
                <a:lnTo>
                  <a:pt x="5110" y="10220"/>
                </a:lnTo>
                <a:lnTo>
                  <a:pt x="5110" y="9368"/>
                </a:lnTo>
                <a:lnTo>
                  <a:pt x="5086" y="8541"/>
                </a:lnTo>
                <a:lnTo>
                  <a:pt x="6059" y="8493"/>
                </a:lnTo>
                <a:lnTo>
                  <a:pt x="7008" y="8420"/>
                </a:lnTo>
                <a:close/>
                <a:moveTo>
                  <a:pt x="9490" y="8322"/>
                </a:moveTo>
                <a:lnTo>
                  <a:pt x="9539" y="9052"/>
                </a:lnTo>
                <a:lnTo>
                  <a:pt x="9539" y="9417"/>
                </a:lnTo>
                <a:lnTo>
                  <a:pt x="9514" y="9782"/>
                </a:lnTo>
                <a:lnTo>
                  <a:pt x="9466" y="10220"/>
                </a:lnTo>
                <a:lnTo>
                  <a:pt x="7519" y="10220"/>
                </a:lnTo>
                <a:lnTo>
                  <a:pt x="7544" y="9782"/>
                </a:lnTo>
                <a:lnTo>
                  <a:pt x="7519" y="9320"/>
                </a:lnTo>
                <a:lnTo>
                  <a:pt x="7495" y="8420"/>
                </a:lnTo>
                <a:lnTo>
                  <a:pt x="7495" y="8395"/>
                </a:lnTo>
                <a:lnTo>
                  <a:pt x="7982" y="8371"/>
                </a:lnTo>
                <a:lnTo>
                  <a:pt x="9490" y="8322"/>
                </a:lnTo>
                <a:close/>
                <a:moveTo>
                  <a:pt x="11753" y="8322"/>
                </a:moveTo>
                <a:lnTo>
                  <a:pt x="11802" y="8906"/>
                </a:lnTo>
                <a:lnTo>
                  <a:pt x="11802" y="9563"/>
                </a:lnTo>
                <a:lnTo>
                  <a:pt x="11753" y="10196"/>
                </a:lnTo>
                <a:lnTo>
                  <a:pt x="11680" y="10196"/>
                </a:lnTo>
                <a:lnTo>
                  <a:pt x="9879" y="10220"/>
                </a:lnTo>
                <a:lnTo>
                  <a:pt x="9928" y="9879"/>
                </a:lnTo>
                <a:lnTo>
                  <a:pt x="9952" y="9490"/>
                </a:lnTo>
                <a:lnTo>
                  <a:pt x="9952" y="9101"/>
                </a:lnTo>
                <a:lnTo>
                  <a:pt x="9928" y="8712"/>
                </a:lnTo>
                <a:lnTo>
                  <a:pt x="9904" y="8322"/>
                </a:lnTo>
                <a:close/>
                <a:moveTo>
                  <a:pt x="2555" y="8298"/>
                </a:moveTo>
                <a:lnTo>
                  <a:pt x="2750" y="8371"/>
                </a:lnTo>
                <a:lnTo>
                  <a:pt x="2945" y="8420"/>
                </a:lnTo>
                <a:lnTo>
                  <a:pt x="3334" y="8468"/>
                </a:lnTo>
                <a:lnTo>
                  <a:pt x="3650" y="8517"/>
                </a:lnTo>
                <a:lnTo>
                  <a:pt x="3991" y="8517"/>
                </a:lnTo>
                <a:lnTo>
                  <a:pt x="4624" y="8541"/>
                </a:lnTo>
                <a:lnTo>
                  <a:pt x="4648" y="9368"/>
                </a:lnTo>
                <a:lnTo>
                  <a:pt x="4648" y="10220"/>
                </a:lnTo>
                <a:lnTo>
                  <a:pt x="3285" y="10220"/>
                </a:lnTo>
                <a:lnTo>
                  <a:pt x="2920" y="10244"/>
                </a:lnTo>
                <a:lnTo>
                  <a:pt x="2555" y="10293"/>
                </a:lnTo>
                <a:lnTo>
                  <a:pt x="2580" y="9393"/>
                </a:lnTo>
                <a:lnTo>
                  <a:pt x="2580" y="8931"/>
                </a:lnTo>
                <a:lnTo>
                  <a:pt x="2580" y="8468"/>
                </a:lnTo>
                <a:lnTo>
                  <a:pt x="2555" y="8298"/>
                </a:lnTo>
                <a:close/>
                <a:moveTo>
                  <a:pt x="14259" y="10658"/>
                </a:moveTo>
                <a:lnTo>
                  <a:pt x="14259" y="11023"/>
                </a:lnTo>
                <a:lnTo>
                  <a:pt x="14235" y="11364"/>
                </a:lnTo>
                <a:lnTo>
                  <a:pt x="14186" y="11972"/>
                </a:lnTo>
                <a:lnTo>
                  <a:pt x="14162" y="12288"/>
                </a:lnTo>
                <a:lnTo>
                  <a:pt x="14162" y="12434"/>
                </a:lnTo>
                <a:lnTo>
                  <a:pt x="14186" y="12579"/>
                </a:lnTo>
                <a:lnTo>
                  <a:pt x="14186" y="12579"/>
                </a:lnTo>
                <a:lnTo>
                  <a:pt x="13773" y="12556"/>
                </a:lnTo>
                <a:lnTo>
                  <a:pt x="13018" y="12532"/>
                </a:lnTo>
                <a:lnTo>
                  <a:pt x="12142" y="12556"/>
                </a:lnTo>
                <a:lnTo>
                  <a:pt x="12167" y="12167"/>
                </a:lnTo>
                <a:lnTo>
                  <a:pt x="12167" y="11777"/>
                </a:lnTo>
                <a:lnTo>
                  <a:pt x="12142" y="11412"/>
                </a:lnTo>
                <a:lnTo>
                  <a:pt x="12142" y="11023"/>
                </a:lnTo>
                <a:lnTo>
                  <a:pt x="12167" y="10731"/>
                </a:lnTo>
                <a:lnTo>
                  <a:pt x="13213" y="10707"/>
                </a:lnTo>
                <a:lnTo>
                  <a:pt x="14259" y="10658"/>
                </a:lnTo>
                <a:close/>
                <a:moveTo>
                  <a:pt x="11729" y="10731"/>
                </a:moveTo>
                <a:lnTo>
                  <a:pt x="11704" y="10828"/>
                </a:lnTo>
                <a:lnTo>
                  <a:pt x="11704" y="11266"/>
                </a:lnTo>
                <a:lnTo>
                  <a:pt x="11704" y="11704"/>
                </a:lnTo>
                <a:lnTo>
                  <a:pt x="11704" y="12142"/>
                </a:lnTo>
                <a:lnTo>
                  <a:pt x="11680" y="12580"/>
                </a:lnTo>
                <a:lnTo>
                  <a:pt x="11510" y="12580"/>
                </a:lnTo>
                <a:lnTo>
                  <a:pt x="9733" y="12653"/>
                </a:lnTo>
                <a:lnTo>
                  <a:pt x="9758" y="12556"/>
                </a:lnTo>
                <a:lnTo>
                  <a:pt x="9733" y="12459"/>
                </a:lnTo>
                <a:lnTo>
                  <a:pt x="9709" y="12240"/>
                </a:lnTo>
                <a:lnTo>
                  <a:pt x="9709" y="11850"/>
                </a:lnTo>
                <a:lnTo>
                  <a:pt x="9733" y="11461"/>
                </a:lnTo>
                <a:lnTo>
                  <a:pt x="9806" y="10755"/>
                </a:lnTo>
                <a:lnTo>
                  <a:pt x="11729" y="10731"/>
                </a:lnTo>
                <a:close/>
                <a:moveTo>
                  <a:pt x="2555" y="10609"/>
                </a:moveTo>
                <a:lnTo>
                  <a:pt x="2872" y="10658"/>
                </a:lnTo>
                <a:lnTo>
                  <a:pt x="3188" y="10707"/>
                </a:lnTo>
                <a:lnTo>
                  <a:pt x="3845" y="10707"/>
                </a:lnTo>
                <a:lnTo>
                  <a:pt x="4624" y="10731"/>
                </a:lnTo>
                <a:lnTo>
                  <a:pt x="4599" y="11680"/>
                </a:lnTo>
                <a:lnTo>
                  <a:pt x="4575" y="12653"/>
                </a:lnTo>
                <a:lnTo>
                  <a:pt x="4064" y="12629"/>
                </a:lnTo>
                <a:lnTo>
                  <a:pt x="3553" y="12629"/>
                </a:lnTo>
                <a:lnTo>
                  <a:pt x="3042" y="12653"/>
                </a:lnTo>
                <a:lnTo>
                  <a:pt x="2555" y="12702"/>
                </a:lnTo>
                <a:lnTo>
                  <a:pt x="2555" y="11680"/>
                </a:lnTo>
                <a:lnTo>
                  <a:pt x="2531" y="10634"/>
                </a:lnTo>
                <a:lnTo>
                  <a:pt x="2555" y="10609"/>
                </a:lnTo>
                <a:close/>
                <a:moveTo>
                  <a:pt x="5378" y="10731"/>
                </a:moveTo>
                <a:lnTo>
                  <a:pt x="6984" y="10755"/>
                </a:lnTo>
                <a:lnTo>
                  <a:pt x="6887" y="12045"/>
                </a:lnTo>
                <a:lnTo>
                  <a:pt x="6862" y="12386"/>
                </a:lnTo>
                <a:lnTo>
                  <a:pt x="6887" y="12556"/>
                </a:lnTo>
                <a:lnTo>
                  <a:pt x="6911" y="12653"/>
                </a:lnTo>
                <a:lnTo>
                  <a:pt x="6960" y="12702"/>
                </a:lnTo>
                <a:lnTo>
                  <a:pt x="6035" y="12702"/>
                </a:lnTo>
                <a:lnTo>
                  <a:pt x="5110" y="12678"/>
                </a:lnTo>
                <a:lnTo>
                  <a:pt x="5062" y="12678"/>
                </a:lnTo>
                <a:lnTo>
                  <a:pt x="5062" y="12653"/>
                </a:lnTo>
                <a:lnTo>
                  <a:pt x="5062" y="11704"/>
                </a:lnTo>
                <a:lnTo>
                  <a:pt x="5110" y="10731"/>
                </a:lnTo>
                <a:close/>
                <a:moveTo>
                  <a:pt x="9393" y="10755"/>
                </a:moveTo>
                <a:lnTo>
                  <a:pt x="9296" y="11583"/>
                </a:lnTo>
                <a:lnTo>
                  <a:pt x="9271" y="11826"/>
                </a:lnTo>
                <a:lnTo>
                  <a:pt x="9247" y="12118"/>
                </a:lnTo>
                <a:lnTo>
                  <a:pt x="9271" y="12288"/>
                </a:lnTo>
                <a:lnTo>
                  <a:pt x="9271" y="12434"/>
                </a:lnTo>
                <a:lnTo>
                  <a:pt x="9320" y="12556"/>
                </a:lnTo>
                <a:lnTo>
                  <a:pt x="9369" y="12678"/>
                </a:lnTo>
                <a:lnTo>
                  <a:pt x="8225" y="12702"/>
                </a:lnTo>
                <a:lnTo>
                  <a:pt x="7325" y="12702"/>
                </a:lnTo>
                <a:lnTo>
                  <a:pt x="7349" y="12678"/>
                </a:lnTo>
                <a:lnTo>
                  <a:pt x="7373" y="12264"/>
                </a:lnTo>
                <a:lnTo>
                  <a:pt x="7398" y="11777"/>
                </a:lnTo>
                <a:lnTo>
                  <a:pt x="7471" y="10755"/>
                </a:lnTo>
                <a:close/>
                <a:moveTo>
                  <a:pt x="13578" y="5451"/>
                </a:moveTo>
                <a:lnTo>
                  <a:pt x="13335" y="5475"/>
                </a:lnTo>
                <a:lnTo>
                  <a:pt x="12945" y="5500"/>
                </a:lnTo>
                <a:lnTo>
                  <a:pt x="11607" y="5573"/>
                </a:lnTo>
                <a:lnTo>
                  <a:pt x="10950" y="5621"/>
                </a:lnTo>
                <a:lnTo>
                  <a:pt x="10293" y="5646"/>
                </a:lnTo>
                <a:lnTo>
                  <a:pt x="9150" y="5621"/>
                </a:lnTo>
                <a:lnTo>
                  <a:pt x="8006" y="5621"/>
                </a:lnTo>
                <a:lnTo>
                  <a:pt x="6887" y="5597"/>
                </a:lnTo>
                <a:lnTo>
                  <a:pt x="5743" y="5597"/>
                </a:lnTo>
                <a:lnTo>
                  <a:pt x="4624" y="5621"/>
                </a:lnTo>
                <a:lnTo>
                  <a:pt x="3504" y="5646"/>
                </a:lnTo>
                <a:lnTo>
                  <a:pt x="3188" y="5646"/>
                </a:lnTo>
                <a:lnTo>
                  <a:pt x="2872" y="5621"/>
                </a:lnTo>
                <a:lnTo>
                  <a:pt x="2531" y="5621"/>
                </a:lnTo>
                <a:lnTo>
                  <a:pt x="2385" y="5670"/>
                </a:lnTo>
                <a:lnTo>
                  <a:pt x="2239" y="5719"/>
                </a:lnTo>
                <a:lnTo>
                  <a:pt x="2190" y="5792"/>
                </a:lnTo>
                <a:lnTo>
                  <a:pt x="2166" y="5865"/>
                </a:lnTo>
                <a:lnTo>
                  <a:pt x="2190" y="5938"/>
                </a:lnTo>
                <a:lnTo>
                  <a:pt x="2239" y="5986"/>
                </a:lnTo>
                <a:lnTo>
                  <a:pt x="2166" y="6108"/>
                </a:lnTo>
                <a:lnTo>
                  <a:pt x="2117" y="6254"/>
                </a:lnTo>
                <a:lnTo>
                  <a:pt x="2093" y="6522"/>
                </a:lnTo>
                <a:lnTo>
                  <a:pt x="2069" y="6935"/>
                </a:lnTo>
                <a:lnTo>
                  <a:pt x="2069" y="7325"/>
                </a:lnTo>
                <a:lnTo>
                  <a:pt x="2117" y="8128"/>
                </a:lnTo>
                <a:lnTo>
                  <a:pt x="2166" y="8736"/>
                </a:lnTo>
                <a:lnTo>
                  <a:pt x="2166" y="9344"/>
                </a:lnTo>
                <a:lnTo>
                  <a:pt x="2142" y="10561"/>
                </a:lnTo>
                <a:lnTo>
                  <a:pt x="2117" y="11753"/>
                </a:lnTo>
                <a:lnTo>
                  <a:pt x="2093" y="12361"/>
                </a:lnTo>
                <a:lnTo>
                  <a:pt x="2117" y="12970"/>
                </a:lnTo>
                <a:lnTo>
                  <a:pt x="2117" y="13043"/>
                </a:lnTo>
                <a:lnTo>
                  <a:pt x="2166" y="13116"/>
                </a:lnTo>
                <a:lnTo>
                  <a:pt x="2215" y="13164"/>
                </a:lnTo>
                <a:lnTo>
                  <a:pt x="2288" y="13189"/>
                </a:lnTo>
                <a:lnTo>
                  <a:pt x="2361" y="13189"/>
                </a:lnTo>
                <a:lnTo>
                  <a:pt x="2434" y="13164"/>
                </a:lnTo>
                <a:lnTo>
                  <a:pt x="2482" y="13116"/>
                </a:lnTo>
                <a:lnTo>
                  <a:pt x="2531" y="13067"/>
                </a:lnTo>
                <a:lnTo>
                  <a:pt x="3821" y="13067"/>
                </a:lnTo>
                <a:lnTo>
                  <a:pt x="4453" y="13091"/>
                </a:lnTo>
                <a:lnTo>
                  <a:pt x="5110" y="13091"/>
                </a:lnTo>
                <a:lnTo>
                  <a:pt x="6668" y="13140"/>
                </a:lnTo>
                <a:lnTo>
                  <a:pt x="8225" y="13140"/>
                </a:lnTo>
                <a:lnTo>
                  <a:pt x="9758" y="13116"/>
                </a:lnTo>
                <a:lnTo>
                  <a:pt x="11315" y="13067"/>
                </a:lnTo>
                <a:lnTo>
                  <a:pt x="12118" y="13043"/>
                </a:lnTo>
                <a:lnTo>
                  <a:pt x="12921" y="13091"/>
                </a:lnTo>
                <a:lnTo>
                  <a:pt x="14600" y="13091"/>
                </a:lnTo>
                <a:lnTo>
                  <a:pt x="14649" y="13043"/>
                </a:lnTo>
                <a:lnTo>
                  <a:pt x="14722" y="13018"/>
                </a:lnTo>
                <a:lnTo>
                  <a:pt x="14746" y="12970"/>
                </a:lnTo>
                <a:lnTo>
                  <a:pt x="14795" y="12897"/>
                </a:lnTo>
                <a:lnTo>
                  <a:pt x="14795" y="12824"/>
                </a:lnTo>
                <a:lnTo>
                  <a:pt x="14795" y="12775"/>
                </a:lnTo>
                <a:lnTo>
                  <a:pt x="14746" y="12702"/>
                </a:lnTo>
                <a:lnTo>
                  <a:pt x="14746" y="12678"/>
                </a:lnTo>
                <a:lnTo>
                  <a:pt x="14673" y="12605"/>
                </a:lnTo>
                <a:lnTo>
                  <a:pt x="14697" y="12507"/>
                </a:lnTo>
                <a:lnTo>
                  <a:pt x="14770" y="11753"/>
                </a:lnTo>
                <a:lnTo>
                  <a:pt x="14795" y="11023"/>
                </a:lnTo>
                <a:lnTo>
                  <a:pt x="14770" y="10269"/>
                </a:lnTo>
                <a:lnTo>
                  <a:pt x="14722" y="9514"/>
                </a:lnTo>
                <a:lnTo>
                  <a:pt x="14697" y="8979"/>
                </a:lnTo>
                <a:lnTo>
                  <a:pt x="14722" y="8468"/>
                </a:lnTo>
                <a:lnTo>
                  <a:pt x="14770" y="7398"/>
                </a:lnTo>
                <a:lnTo>
                  <a:pt x="14795" y="7033"/>
                </a:lnTo>
                <a:lnTo>
                  <a:pt x="14770" y="6668"/>
                </a:lnTo>
                <a:lnTo>
                  <a:pt x="14722" y="6327"/>
                </a:lnTo>
                <a:lnTo>
                  <a:pt x="14624" y="5986"/>
                </a:lnTo>
                <a:lnTo>
                  <a:pt x="14624" y="5889"/>
                </a:lnTo>
                <a:lnTo>
                  <a:pt x="14600" y="5816"/>
                </a:lnTo>
                <a:lnTo>
                  <a:pt x="14551" y="5719"/>
                </a:lnTo>
                <a:lnTo>
                  <a:pt x="14478" y="5670"/>
                </a:lnTo>
                <a:lnTo>
                  <a:pt x="14381" y="5597"/>
                </a:lnTo>
                <a:lnTo>
                  <a:pt x="14284" y="5548"/>
                </a:lnTo>
                <a:lnTo>
                  <a:pt x="14065" y="5500"/>
                </a:lnTo>
                <a:lnTo>
                  <a:pt x="13846" y="5475"/>
                </a:lnTo>
                <a:lnTo>
                  <a:pt x="13578" y="5451"/>
                </a:lnTo>
                <a:close/>
                <a:moveTo>
                  <a:pt x="3796" y="4137"/>
                </a:moveTo>
                <a:lnTo>
                  <a:pt x="4916" y="4161"/>
                </a:lnTo>
                <a:lnTo>
                  <a:pt x="6059" y="4186"/>
                </a:lnTo>
                <a:lnTo>
                  <a:pt x="7179" y="4234"/>
                </a:lnTo>
                <a:lnTo>
                  <a:pt x="8322" y="4283"/>
                </a:lnTo>
                <a:lnTo>
                  <a:pt x="9393" y="4259"/>
                </a:lnTo>
                <a:lnTo>
                  <a:pt x="10463" y="4234"/>
                </a:lnTo>
                <a:lnTo>
                  <a:pt x="11534" y="4210"/>
                </a:lnTo>
                <a:lnTo>
                  <a:pt x="12605" y="4234"/>
                </a:lnTo>
                <a:lnTo>
                  <a:pt x="13529" y="4259"/>
                </a:lnTo>
                <a:lnTo>
                  <a:pt x="13992" y="4234"/>
                </a:lnTo>
                <a:lnTo>
                  <a:pt x="14478" y="4210"/>
                </a:lnTo>
                <a:lnTo>
                  <a:pt x="14916" y="4186"/>
                </a:lnTo>
                <a:lnTo>
                  <a:pt x="15379" y="4186"/>
                </a:lnTo>
                <a:lnTo>
                  <a:pt x="15817" y="4210"/>
                </a:lnTo>
                <a:lnTo>
                  <a:pt x="16060" y="4234"/>
                </a:lnTo>
                <a:lnTo>
                  <a:pt x="16279" y="4283"/>
                </a:lnTo>
                <a:lnTo>
                  <a:pt x="16303" y="4283"/>
                </a:lnTo>
                <a:lnTo>
                  <a:pt x="16303" y="4697"/>
                </a:lnTo>
                <a:lnTo>
                  <a:pt x="16279" y="5086"/>
                </a:lnTo>
                <a:lnTo>
                  <a:pt x="16230" y="6084"/>
                </a:lnTo>
                <a:lnTo>
                  <a:pt x="16206" y="7081"/>
                </a:lnTo>
                <a:lnTo>
                  <a:pt x="16182" y="9077"/>
                </a:lnTo>
                <a:lnTo>
                  <a:pt x="16157" y="10050"/>
                </a:lnTo>
                <a:lnTo>
                  <a:pt x="16133" y="10999"/>
                </a:lnTo>
                <a:lnTo>
                  <a:pt x="16157" y="11534"/>
                </a:lnTo>
                <a:lnTo>
                  <a:pt x="16206" y="12045"/>
                </a:lnTo>
                <a:lnTo>
                  <a:pt x="16279" y="12556"/>
                </a:lnTo>
                <a:lnTo>
                  <a:pt x="16328" y="13067"/>
                </a:lnTo>
                <a:lnTo>
                  <a:pt x="16328" y="13627"/>
                </a:lnTo>
                <a:lnTo>
                  <a:pt x="16303" y="14186"/>
                </a:lnTo>
                <a:lnTo>
                  <a:pt x="15281" y="14284"/>
                </a:lnTo>
                <a:lnTo>
                  <a:pt x="14259" y="14332"/>
                </a:lnTo>
                <a:lnTo>
                  <a:pt x="13213" y="14357"/>
                </a:lnTo>
                <a:lnTo>
                  <a:pt x="12191" y="14381"/>
                </a:lnTo>
                <a:lnTo>
                  <a:pt x="11096" y="14405"/>
                </a:lnTo>
                <a:lnTo>
                  <a:pt x="10025" y="14430"/>
                </a:lnTo>
                <a:lnTo>
                  <a:pt x="7860" y="14527"/>
                </a:lnTo>
                <a:lnTo>
                  <a:pt x="6789" y="14551"/>
                </a:lnTo>
                <a:lnTo>
                  <a:pt x="5719" y="14551"/>
                </a:lnTo>
                <a:lnTo>
                  <a:pt x="3602" y="14478"/>
                </a:lnTo>
                <a:lnTo>
                  <a:pt x="2604" y="14478"/>
                </a:lnTo>
                <a:lnTo>
                  <a:pt x="1606" y="14503"/>
                </a:lnTo>
                <a:lnTo>
                  <a:pt x="1047" y="14478"/>
                </a:lnTo>
                <a:lnTo>
                  <a:pt x="779" y="14478"/>
                </a:lnTo>
                <a:lnTo>
                  <a:pt x="633" y="14503"/>
                </a:lnTo>
                <a:lnTo>
                  <a:pt x="512" y="14527"/>
                </a:lnTo>
                <a:lnTo>
                  <a:pt x="463" y="13700"/>
                </a:lnTo>
                <a:lnTo>
                  <a:pt x="439" y="12848"/>
                </a:lnTo>
                <a:lnTo>
                  <a:pt x="439" y="11169"/>
                </a:lnTo>
                <a:lnTo>
                  <a:pt x="463" y="9466"/>
                </a:lnTo>
                <a:lnTo>
                  <a:pt x="487" y="7787"/>
                </a:lnTo>
                <a:lnTo>
                  <a:pt x="487" y="6887"/>
                </a:lnTo>
                <a:lnTo>
                  <a:pt x="463" y="5986"/>
                </a:lnTo>
                <a:lnTo>
                  <a:pt x="439" y="5086"/>
                </a:lnTo>
                <a:lnTo>
                  <a:pt x="463" y="4648"/>
                </a:lnTo>
                <a:lnTo>
                  <a:pt x="463" y="4186"/>
                </a:lnTo>
                <a:lnTo>
                  <a:pt x="804" y="4161"/>
                </a:lnTo>
                <a:lnTo>
                  <a:pt x="1144" y="4186"/>
                </a:lnTo>
                <a:lnTo>
                  <a:pt x="1801" y="4210"/>
                </a:lnTo>
                <a:lnTo>
                  <a:pt x="2288" y="4210"/>
                </a:lnTo>
                <a:lnTo>
                  <a:pt x="2799" y="4186"/>
                </a:lnTo>
                <a:lnTo>
                  <a:pt x="3285" y="4161"/>
                </a:lnTo>
                <a:lnTo>
                  <a:pt x="3796" y="4137"/>
                </a:lnTo>
                <a:close/>
                <a:moveTo>
                  <a:pt x="15671" y="14770"/>
                </a:moveTo>
                <a:lnTo>
                  <a:pt x="15500" y="14965"/>
                </a:lnTo>
                <a:lnTo>
                  <a:pt x="15403" y="15062"/>
                </a:lnTo>
                <a:lnTo>
                  <a:pt x="15354" y="15184"/>
                </a:lnTo>
                <a:lnTo>
                  <a:pt x="15087" y="15184"/>
                </a:lnTo>
                <a:lnTo>
                  <a:pt x="15184" y="14989"/>
                </a:lnTo>
                <a:lnTo>
                  <a:pt x="15208" y="14892"/>
                </a:lnTo>
                <a:lnTo>
                  <a:pt x="15233" y="14770"/>
                </a:lnTo>
                <a:close/>
                <a:moveTo>
                  <a:pt x="15038" y="14795"/>
                </a:moveTo>
                <a:lnTo>
                  <a:pt x="14965" y="14868"/>
                </a:lnTo>
                <a:lnTo>
                  <a:pt x="14868" y="15014"/>
                </a:lnTo>
                <a:lnTo>
                  <a:pt x="14770" y="15184"/>
                </a:lnTo>
                <a:lnTo>
                  <a:pt x="14405" y="15208"/>
                </a:lnTo>
                <a:lnTo>
                  <a:pt x="14527" y="15014"/>
                </a:lnTo>
                <a:lnTo>
                  <a:pt x="14649" y="14795"/>
                </a:lnTo>
                <a:close/>
                <a:moveTo>
                  <a:pt x="10877" y="14843"/>
                </a:moveTo>
                <a:lnTo>
                  <a:pt x="10755" y="15014"/>
                </a:lnTo>
                <a:lnTo>
                  <a:pt x="10634" y="15233"/>
                </a:lnTo>
                <a:lnTo>
                  <a:pt x="10220" y="15233"/>
                </a:lnTo>
                <a:lnTo>
                  <a:pt x="10293" y="15038"/>
                </a:lnTo>
                <a:lnTo>
                  <a:pt x="10342" y="14868"/>
                </a:lnTo>
                <a:lnTo>
                  <a:pt x="10877" y="14843"/>
                </a:lnTo>
                <a:close/>
                <a:moveTo>
                  <a:pt x="11753" y="14819"/>
                </a:moveTo>
                <a:lnTo>
                  <a:pt x="11729" y="14868"/>
                </a:lnTo>
                <a:lnTo>
                  <a:pt x="11607" y="15038"/>
                </a:lnTo>
                <a:lnTo>
                  <a:pt x="11485" y="15233"/>
                </a:lnTo>
                <a:lnTo>
                  <a:pt x="11072" y="15233"/>
                </a:lnTo>
                <a:lnTo>
                  <a:pt x="11169" y="15038"/>
                </a:lnTo>
                <a:lnTo>
                  <a:pt x="11291" y="14843"/>
                </a:lnTo>
                <a:lnTo>
                  <a:pt x="11753" y="14819"/>
                </a:lnTo>
                <a:close/>
                <a:moveTo>
                  <a:pt x="12532" y="14819"/>
                </a:moveTo>
                <a:lnTo>
                  <a:pt x="12507" y="14868"/>
                </a:lnTo>
                <a:lnTo>
                  <a:pt x="12313" y="15233"/>
                </a:lnTo>
                <a:lnTo>
                  <a:pt x="11899" y="15233"/>
                </a:lnTo>
                <a:lnTo>
                  <a:pt x="12021" y="15014"/>
                </a:lnTo>
                <a:lnTo>
                  <a:pt x="12069" y="14916"/>
                </a:lnTo>
                <a:lnTo>
                  <a:pt x="12094" y="14819"/>
                </a:lnTo>
                <a:close/>
                <a:moveTo>
                  <a:pt x="13529" y="14819"/>
                </a:moveTo>
                <a:lnTo>
                  <a:pt x="13481" y="14868"/>
                </a:lnTo>
                <a:lnTo>
                  <a:pt x="13237" y="15233"/>
                </a:lnTo>
                <a:lnTo>
                  <a:pt x="12678" y="15233"/>
                </a:lnTo>
                <a:lnTo>
                  <a:pt x="12775" y="15014"/>
                </a:lnTo>
                <a:lnTo>
                  <a:pt x="12897" y="14819"/>
                </a:lnTo>
                <a:close/>
                <a:moveTo>
                  <a:pt x="14357" y="14795"/>
                </a:moveTo>
                <a:lnTo>
                  <a:pt x="14186" y="15014"/>
                </a:lnTo>
                <a:lnTo>
                  <a:pt x="14016" y="15208"/>
                </a:lnTo>
                <a:lnTo>
                  <a:pt x="13627" y="15233"/>
                </a:lnTo>
                <a:lnTo>
                  <a:pt x="13724" y="15062"/>
                </a:lnTo>
                <a:lnTo>
                  <a:pt x="13846" y="14868"/>
                </a:lnTo>
                <a:lnTo>
                  <a:pt x="13870" y="14819"/>
                </a:lnTo>
                <a:lnTo>
                  <a:pt x="14357" y="14795"/>
                </a:lnTo>
                <a:close/>
                <a:moveTo>
                  <a:pt x="10025" y="14868"/>
                </a:moveTo>
                <a:lnTo>
                  <a:pt x="9952" y="14989"/>
                </a:lnTo>
                <a:lnTo>
                  <a:pt x="9831" y="15233"/>
                </a:lnTo>
                <a:lnTo>
                  <a:pt x="9320" y="15257"/>
                </a:lnTo>
                <a:lnTo>
                  <a:pt x="9417" y="15087"/>
                </a:lnTo>
                <a:lnTo>
                  <a:pt x="9514" y="14892"/>
                </a:lnTo>
                <a:lnTo>
                  <a:pt x="10025" y="14868"/>
                </a:lnTo>
                <a:close/>
                <a:moveTo>
                  <a:pt x="9101" y="14916"/>
                </a:moveTo>
                <a:lnTo>
                  <a:pt x="9052" y="14989"/>
                </a:lnTo>
                <a:lnTo>
                  <a:pt x="8955" y="15111"/>
                </a:lnTo>
                <a:lnTo>
                  <a:pt x="8858" y="15281"/>
                </a:lnTo>
                <a:lnTo>
                  <a:pt x="8663" y="15281"/>
                </a:lnTo>
                <a:lnTo>
                  <a:pt x="8663" y="15257"/>
                </a:lnTo>
                <a:lnTo>
                  <a:pt x="8809" y="14916"/>
                </a:lnTo>
                <a:close/>
                <a:moveTo>
                  <a:pt x="8468" y="14941"/>
                </a:moveTo>
                <a:lnTo>
                  <a:pt x="8395" y="15038"/>
                </a:lnTo>
                <a:lnTo>
                  <a:pt x="8225" y="15281"/>
                </a:lnTo>
                <a:lnTo>
                  <a:pt x="7738" y="15306"/>
                </a:lnTo>
                <a:lnTo>
                  <a:pt x="7763" y="15281"/>
                </a:lnTo>
                <a:lnTo>
                  <a:pt x="7836" y="15135"/>
                </a:lnTo>
                <a:lnTo>
                  <a:pt x="7909" y="14965"/>
                </a:lnTo>
                <a:lnTo>
                  <a:pt x="8468" y="14941"/>
                </a:lnTo>
                <a:close/>
                <a:moveTo>
                  <a:pt x="16303" y="14746"/>
                </a:moveTo>
                <a:lnTo>
                  <a:pt x="16303" y="15014"/>
                </a:lnTo>
                <a:lnTo>
                  <a:pt x="16303" y="15306"/>
                </a:lnTo>
                <a:lnTo>
                  <a:pt x="16182" y="15257"/>
                </a:lnTo>
                <a:lnTo>
                  <a:pt x="16084" y="15233"/>
                </a:lnTo>
                <a:lnTo>
                  <a:pt x="15841" y="15208"/>
                </a:lnTo>
                <a:lnTo>
                  <a:pt x="15987" y="14989"/>
                </a:lnTo>
                <a:lnTo>
                  <a:pt x="16157" y="14746"/>
                </a:lnTo>
                <a:close/>
                <a:moveTo>
                  <a:pt x="7617" y="14965"/>
                </a:moveTo>
                <a:lnTo>
                  <a:pt x="7471" y="15160"/>
                </a:lnTo>
                <a:lnTo>
                  <a:pt x="7349" y="15330"/>
                </a:lnTo>
                <a:lnTo>
                  <a:pt x="6911" y="15330"/>
                </a:lnTo>
                <a:lnTo>
                  <a:pt x="6984" y="15160"/>
                </a:lnTo>
                <a:lnTo>
                  <a:pt x="7057" y="14965"/>
                </a:lnTo>
                <a:close/>
                <a:moveTo>
                  <a:pt x="6716" y="14965"/>
                </a:moveTo>
                <a:lnTo>
                  <a:pt x="6570" y="15160"/>
                </a:lnTo>
                <a:lnTo>
                  <a:pt x="6449" y="15354"/>
                </a:lnTo>
                <a:lnTo>
                  <a:pt x="5889" y="15379"/>
                </a:lnTo>
                <a:lnTo>
                  <a:pt x="5889" y="15379"/>
                </a:lnTo>
                <a:lnTo>
                  <a:pt x="6011" y="15257"/>
                </a:lnTo>
                <a:lnTo>
                  <a:pt x="6132" y="15135"/>
                </a:lnTo>
                <a:lnTo>
                  <a:pt x="6254" y="15038"/>
                </a:lnTo>
                <a:lnTo>
                  <a:pt x="6376" y="14965"/>
                </a:lnTo>
                <a:close/>
                <a:moveTo>
                  <a:pt x="5256" y="14941"/>
                </a:moveTo>
                <a:lnTo>
                  <a:pt x="5865" y="14965"/>
                </a:lnTo>
                <a:lnTo>
                  <a:pt x="5792" y="15038"/>
                </a:lnTo>
                <a:lnTo>
                  <a:pt x="5646" y="15184"/>
                </a:lnTo>
                <a:lnTo>
                  <a:pt x="5500" y="15379"/>
                </a:lnTo>
                <a:lnTo>
                  <a:pt x="4672" y="15379"/>
                </a:lnTo>
                <a:lnTo>
                  <a:pt x="4867" y="15233"/>
                </a:lnTo>
                <a:lnTo>
                  <a:pt x="5062" y="15135"/>
                </a:lnTo>
                <a:lnTo>
                  <a:pt x="5183" y="15038"/>
                </a:lnTo>
                <a:lnTo>
                  <a:pt x="5232" y="14989"/>
                </a:lnTo>
                <a:lnTo>
                  <a:pt x="5256" y="14941"/>
                </a:lnTo>
                <a:close/>
                <a:moveTo>
                  <a:pt x="4113" y="14916"/>
                </a:moveTo>
                <a:lnTo>
                  <a:pt x="4745" y="14941"/>
                </a:lnTo>
                <a:lnTo>
                  <a:pt x="4624" y="15038"/>
                </a:lnTo>
                <a:lnTo>
                  <a:pt x="4453" y="15184"/>
                </a:lnTo>
                <a:lnTo>
                  <a:pt x="4307" y="15354"/>
                </a:lnTo>
                <a:lnTo>
                  <a:pt x="4283" y="15403"/>
                </a:lnTo>
                <a:lnTo>
                  <a:pt x="3626" y="15403"/>
                </a:lnTo>
                <a:lnTo>
                  <a:pt x="3650" y="15354"/>
                </a:lnTo>
                <a:lnTo>
                  <a:pt x="3894" y="15087"/>
                </a:lnTo>
                <a:lnTo>
                  <a:pt x="4113" y="14916"/>
                </a:lnTo>
                <a:close/>
                <a:moveTo>
                  <a:pt x="1874" y="14892"/>
                </a:moveTo>
                <a:lnTo>
                  <a:pt x="1801" y="14965"/>
                </a:lnTo>
                <a:lnTo>
                  <a:pt x="1631" y="15184"/>
                </a:lnTo>
                <a:lnTo>
                  <a:pt x="1558" y="15281"/>
                </a:lnTo>
                <a:lnTo>
                  <a:pt x="1509" y="15427"/>
                </a:lnTo>
                <a:lnTo>
                  <a:pt x="1217" y="15427"/>
                </a:lnTo>
                <a:lnTo>
                  <a:pt x="1266" y="15354"/>
                </a:lnTo>
                <a:lnTo>
                  <a:pt x="1436" y="15208"/>
                </a:lnTo>
                <a:lnTo>
                  <a:pt x="1509" y="15160"/>
                </a:lnTo>
                <a:lnTo>
                  <a:pt x="1558" y="15135"/>
                </a:lnTo>
                <a:lnTo>
                  <a:pt x="1606" y="15087"/>
                </a:lnTo>
                <a:lnTo>
                  <a:pt x="1631" y="15038"/>
                </a:lnTo>
                <a:lnTo>
                  <a:pt x="1631" y="14965"/>
                </a:lnTo>
                <a:lnTo>
                  <a:pt x="1631" y="14892"/>
                </a:lnTo>
                <a:close/>
                <a:moveTo>
                  <a:pt x="2750" y="14892"/>
                </a:moveTo>
                <a:lnTo>
                  <a:pt x="2726" y="14916"/>
                </a:lnTo>
                <a:lnTo>
                  <a:pt x="2628" y="15087"/>
                </a:lnTo>
                <a:lnTo>
                  <a:pt x="2555" y="15233"/>
                </a:lnTo>
                <a:lnTo>
                  <a:pt x="2531" y="15330"/>
                </a:lnTo>
                <a:lnTo>
                  <a:pt x="2531" y="15427"/>
                </a:lnTo>
                <a:lnTo>
                  <a:pt x="1898" y="15427"/>
                </a:lnTo>
                <a:lnTo>
                  <a:pt x="2093" y="15233"/>
                </a:lnTo>
                <a:lnTo>
                  <a:pt x="2190" y="15135"/>
                </a:lnTo>
                <a:lnTo>
                  <a:pt x="2312" y="15038"/>
                </a:lnTo>
                <a:lnTo>
                  <a:pt x="2409" y="14989"/>
                </a:lnTo>
                <a:lnTo>
                  <a:pt x="2482" y="14892"/>
                </a:lnTo>
                <a:close/>
                <a:moveTo>
                  <a:pt x="3553" y="14892"/>
                </a:moveTo>
                <a:lnTo>
                  <a:pt x="3431" y="15062"/>
                </a:lnTo>
                <a:lnTo>
                  <a:pt x="3310" y="15208"/>
                </a:lnTo>
                <a:lnTo>
                  <a:pt x="3261" y="15306"/>
                </a:lnTo>
                <a:lnTo>
                  <a:pt x="3188" y="15403"/>
                </a:lnTo>
                <a:lnTo>
                  <a:pt x="2920" y="15427"/>
                </a:lnTo>
                <a:lnTo>
                  <a:pt x="2823" y="15427"/>
                </a:lnTo>
                <a:lnTo>
                  <a:pt x="2969" y="15233"/>
                </a:lnTo>
                <a:lnTo>
                  <a:pt x="3066" y="15111"/>
                </a:lnTo>
                <a:lnTo>
                  <a:pt x="3164" y="14989"/>
                </a:lnTo>
                <a:lnTo>
                  <a:pt x="3285" y="14892"/>
                </a:lnTo>
                <a:close/>
                <a:moveTo>
                  <a:pt x="877" y="14868"/>
                </a:moveTo>
                <a:lnTo>
                  <a:pt x="1193" y="14892"/>
                </a:lnTo>
                <a:lnTo>
                  <a:pt x="1023" y="15038"/>
                </a:lnTo>
                <a:lnTo>
                  <a:pt x="877" y="15233"/>
                </a:lnTo>
                <a:lnTo>
                  <a:pt x="804" y="15330"/>
                </a:lnTo>
                <a:lnTo>
                  <a:pt x="755" y="15452"/>
                </a:lnTo>
                <a:lnTo>
                  <a:pt x="585" y="15452"/>
                </a:lnTo>
                <a:lnTo>
                  <a:pt x="536" y="14868"/>
                </a:lnTo>
                <a:close/>
                <a:moveTo>
                  <a:pt x="13894" y="1"/>
                </a:moveTo>
                <a:lnTo>
                  <a:pt x="13724" y="49"/>
                </a:lnTo>
                <a:lnTo>
                  <a:pt x="13578" y="122"/>
                </a:lnTo>
                <a:lnTo>
                  <a:pt x="13456" y="220"/>
                </a:lnTo>
                <a:lnTo>
                  <a:pt x="13335" y="341"/>
                </a:lnTo>
                <a:lnTo>
                  <a:pt x="13262" y="463"/>
                </a:lnTo>
                <a:lnTo>
                  <a:pt x="13189" y="609"/>
                </a:lnTo>
                <a:lnTo>
                  <a:pt x="13116" y="779"/>
                </a:lnTo>
                <a:lnTo>
                  <a:pt x="13067" y="925"/>
                </a:lnTo>
                <a:lnTo>
                  <a:pt x="11996" y="925"/>
                </a:lnTo>
                <a:lnTo>
                  <a:pt x="10901" y="950"/>
                </a:lnTo>
                <a:lnTo>
                  <a:pt x="9831" y="974"/>
                </a:lnTo>
                <a:lnTo>
                  <a:pt x="8736" y="974"/>
                </a:lnTo>
                <a:lnTo>
                  <a:pt x="7641" y="998"/>
                </a:lnTo>
                <a:lnTo>
                  <a:pt x="6108" y="974"/>
                </a:lnTo>
                <a:lnTo>
                  <a:pt x="4599" y="950"/>
                </a:lnTo>
                <a:lnTo>
                  <a:pt x="4648" y="852"/>
                </a:lnTo>
                <a:lnTo>
                  <a:pt x="4624" y="731"/>
                </a:lnTo>
                <a:lnTo>
                  <a:pt x="4599" y="609"/>
                </a:lnTo>
                <a:lnTo>
                  <a:pt x="4526" y="487"/>
                </a:lnTo>
                <a:lnTo>
                  <a:pt x="4429" y="366"/>
                </a:lnTo>
                <a:lnTo>
                  <a:pt x="4332" y="293"/>
                </a:lnTo>
                <a:lnTo>
                  <a:pt x="4210" y="220"/>
                </a:lnTo>
                <a:lnTo>
                  <a:pt x="4088" y="171"/>
                </a:lnTo>
                <a:lnTo>
                  <a:pt x="3894" y="147"/>
                </a:lnTo>
                <a:lnTo>
                  <a:pt x="3723" y="147"/>
                </a:lnTo>
                <a:lnTo>
                  <a:pt x="3553" y="220"/>
                </a:lnTo>
                <a:lnTo>
                  <a:pt x="3407" y="317"/>
                </a:lnTo>
                <a:lnTo>
                  <a:pt x="3285" y="439"/>
                </a:lnTo>
                <a:lnTo>
                  <a:pt x="3188" y="585"/>
                </a:lnTo>
                <a:lnTo>
                  <a:pt x="3115" y="755"/>
                </a:lnTo>
                <a:lnTo>
                  <a:pt x="3042" y="925"/>
                </a:lnTo>
                <a:lnTo>
                  <a:pt x="3042" y="998"/>
                </a:lnTo>
                <a:lnTo>
                  <a:pt x="1242" y="1047"/>
                </a:lnTo>
                <a:lnTo>
                  <a:pt x="828" y="1023"/>
                </a:lnTo>
                <a:lnTo>
                  <a:pt x="633" y="1023"/>
                </a:lnTo>
                <a:lnTo>
                  <a:pt x="439" y="1047"/>
                </a:lnTo>
                <a:lnTo>
                  <a:pt x="390" y="1023"/>
                </a:lnTo>
                <a:lnTo>
                  <a:pt x="317" y="1023"/>
                </a:lnTo>
                <a:lnTo>
                  <a:pt x="268" y="1071"/>
                </a:lnTo>
                <a:lnTo>
                  <a:pt x="244" y="1144"/>
                </a:lnTo>
                <a:lnTo>
                  <a:pt x="268" y="1850"/>
                </a:lnTo>
                <a:lnTo>
                  <a:pt x="268" y="2215"/>
                </a:lnTo>
                <a:lnTo>
                  <a:pt x="268" y="2555"/>
                </a:lnTo>
                <a:lnTo>
                  <a:pt x="171" y="3358"/>
                </a:lnTo>
                <a:lnTo>
                  <a:pt x="74" y="4137"/>
                </a:lnTo>
                <a:lnTo>
                  <a:pt x="49" y="4624"/>
                </a:lnTo>
                <a:lnTo>
                  <a:pt x="25" y="5086"/>
                </a:lnTo>
                <a:lnTo>
                  <a:pt x="25" y="6059"/>
                </a:lnTo>
                <a:lnTo>
                  <a:pt x="49" y="7008"/>
                </a:lnTo>
                <a:lnTo>
                  <a:pt x="74" y="7982"/>
                </a:lnTo>
                <a:lnTo>
                  <a:pt x="25" y="9879"/>
                </a:lnTo>
                <a:lnTo>
                  <a:pt x="1" y="11802"/>
                </a:lnTo>
                <a:lnTo>
                  <a:pt x="1" y="12751"/>
                </a:lnTo>
                <a:lnTo>
                  <a:pt x="1" y="13700"/>
                </a:lnTo>
                <a:lnTo>
                  <a:pt x="49" y="14673"/>
                </a:lnTo>
                <a:lnTo>
                  <a:pt x="122" y="15622"/>
                </a:lnTo>
                <a:lnTo>
                  <a:pt x="122" y="15671"/>
                </a:lnTo>
                <a:lnTo>
                  <a:pt x="147" y="15719"/>
                </a:lnTo>
                <a:lnTo>
                  <a:pt x="171" y="15792"/>
                </a:lnTo>
                <a:lnTo>
                  <a:pt x="195" y="15841"/>
                </a:lnTo>
                <a:lnTo>
                  <a:pt x="244" y="15865"/>
                </a:lnTo>
                <a:lnTo>
                  <a:pt x="293" y="15890"/>
                </a:lnTo>
                <a:lnTo>
                  <a:pt x="560" y="15938"/>
                </a:lnTo>
                <a:lnTo>
                  <a:pt x="828" y="15963"/>
                </a:lnTo>
                <a:lnTo>
                  <a:pt x="1339" y="15987"/>
                </a:lnTo>
                <a:lnTo>
                  <a:pt x="1850" y="15987"/>
                </a:lnTo>
                <a:lnTo>
                  <a:pt x="2385" y="15963"/>
                </a:lnTo>
                <a:lnTo>
                  <a:pt x="3577" y="15938"/>
                </a:lnTo>
                <a:lnTo>
                  <a:pt x="4770" y="15938"/>
                </a:lnTo>
                <a:lnTo>
                  <a:pt x="5938" y="15914"/>
                </a:lnTo>
                <a:lnTo>
                  <a:pt x="7130" y="15890"/>
                </a:lnTo>
                <a:lnTo>
                  <a:pt x="9466" y="15817"/>
                </a:lnTo>
                <a:lnTo>
                  <a:pt x="10536" y="15792"/>
                </a:lnTo>
                <a:lnTo>
                  <a:pt x="11607" y="15792"/>
                </a:lnTo>
                <a:lnTo>
                  <a:pt x="12678" y="15817"/>
                </a:lnTo>
                <a:lnTo>
                  <a:pt x="13748" y="15792"/>
                </a:lnTo>
                <a:lnTo>
                  <a:pt x="15038" y="15744"/>
                </a:lnTo>
                <a:lnTo>
                  <a:pt x="15646" y="15744"/>
                </a:lnTo>
                <a:lnTo>
                  <a:pt x="15914" y="15768"/>
                </a:lnTo>
                <a:lnTo>
                  <a:pt x="16011" y="15792"/>
                </a:lnTo>
                <a:lnTo>
                  <a:pt x="16060" y="15792"/>
                </a:lnTo>
                <a:lnTo>
                  <a:pt x="16084" y="15817"/>
                </a:lnTo>
                <a:lnTo>
                  <a:pt x="16157" y="15841"/>
                </a:lnTo>
                <a:lnTo>
                  <a:pt x="16279" y="15841"/>
                </a:lnTo>
                <a:lnTo>
                  <a:pt x="16328" y="15865"/>
                </a:lnTo>
                <a:lnTo>
                  <a:pt x="16401" y="15890"/>
                </a:lnTo>
                <a:lnTo>
                  <a:pt x="16474" y="15865"/>
                </a:lnTo>
                <a:lnTo>
                  <a:pt x="16547" y="15817"/>
                </a:lnTo>
                <a:lnTo>
                  <a:pt x="16595" y="15744"/>
                </a:lnTo>
                <a:lnTo>
                  <a:pt x="16620" y="15671"/>
                </a:lnTo>
                <a:lnTo>
                  <a:pt x="16668" y="15476"/>
                </a:lnTo>
                <a:lnTo>
                  <a:pt x="16693" y="15111"/>
                </a:lnTo>
                <a:lnTo>
                  <a:pt x="16717" y="14454"/>
                </a:lnTo>
                <a:lnTo>
                  <a:pt x="16741" y="13773"/>
                </a:lnTo>
                <a:lnTo>
                  <a:pt x="16717" y="13262"/>
                </a:lnTo>
                <a:lnTo>
                  <a:pt x="16693" y="12775"/>
                </a:lnTo>
                <a:lnTo>
                  <a:pt x="16571" y="11777"/>
                </a:lnTo>
                <a:lnTo>
                  <a:pt x="16547" y="11193"/>
                </a:lnTo>
                <a:lnTo>
                  <a:pt x="16547" y="10634"/>
                </a:lnTo>
                <a:lnTo>
                  <a:pt x="16595" y="9466"/>
                </a:lnTo>
                <a:lnTo>
                  <a:pt x="16644" y="8420"/>
                </a:lnTo>
                <a:lnTo>
                  <a:pt x="16668" y="7373"/>
                </a:lnTo>
                <a:lnTo>
                  <a:pt x="16693" y="6327"/>
                </a:lnTo>
                <a:lnTo>
                  <a:pt x="16717" y="5281"/>
                </a:lnTo>
                <a:lnTo>
                  <a:pt x="16766" y="4283"/>
                </a:lnTo>
                <a:lnTo>
                  <a:pt x="16741" y="3285"/>
                </a:lnTo>
                <a:lnTo>
                  <a:pt x="16693" y="2312"/>
                </a:lnTo>
                <a:lnTo>
                  <a:pt x="16595" y="1314"/>
                </a:lnTo>
                <a:lnTo>
                  <a:pt x="16644" y="1266"/>
                </a:lnTo>
                <a:lnTo>
                  <a:pt x="16668" y="1193"/>
                </a:lnTo>
                <a:lnTo>
                  <a:pt x="16668" y="1120"/>
                </a:lnTo>
                <a:lnTo>
                  <a:pt x="16668" y="1047"/>
                </a:lnTo>
                <a:lnTo>
                  <a:pt x="16620" y="998"/>
                </a:lnTo>
                <a:lnTo>
                  <a:pt x="16571" y="950"/>
                </a:lnTo>
                <a:lnTo>
                  <a:pt x="16522" y="901"/>
                </a:lnTo>
                <a:lnTo>
                  <a:pt x="16425" y="901"/>
                </a:lnTo>
                <a:lnTo>
                  <a:pt x="14916" y="925"/>
                </a:lnTo>
                <a:lnTo>
                  <a:pt x="14965" y="877"/>
                </a:lnTo>
                <a:lnTo>
                  <a:pt x="14989" y="755"/>
                </a:lnTo>
                <a:lnTo>
                  <a:pt x="14989" y="658"/>
                </a:lnTo>
                <a:lnTo>
                  <a:pt x="14989" y="560"/>
                </a:lnTo>
                <a:lnTo>
                  <a:pt x="14941" y="463"/>
                </a:lnTo>
                <a:lnTo>
                  <a:pt x="14892" y="366"/>
                </a:lnTo>
                <a:lnTo>
                  <a:pt x="14843" y="293"/>
                </a:lnTo>
                <a:lnTo>
                  <a:pt x="14673" y="171"/>
                </a:lnTo>
                <a:lnTo>
                  <a:pt x="14503" y="74"/>
                </a:lnTo>
                <a:lnTo>
                  <a:pt x="14284" y="25"/>
                </a:lnTo>
                <a:lnTo>
                  <a:pt x="1408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100;p41"/>
          <p:cNvSpPr/>
          <p:nvPr/>
        </p:nvSpPr>
        <p:spPr>
          <a:xfrm>
            <a:off x="10407139" y="159425"/>
            <a:ext cx="355778" cy="363230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149;p41"/>
          <p:cNvSpPr/>
          <p:nvPr/>
        </p:nvSpPr>
        <p:spPr>
          <a:xfrm>
            <a:off x="957430" y="5243748"/>
            <a:ext cx="699247" cy="707302"/>
          </a:xfrm>
          <a:custGeom>
            <a:avLst/>
            <a:gdLst/>
            <a:ahLst/>
            <a:cxnLst/>
            <a:rect l="l" t="t" r="r" b="b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150;p41"/>
          <p:cNvSpPr/>
          <p:nvPr/>
        </p:nvSpPr>
        <p:spPr>
          <a:xfrm>
            <a:off x="1730922" y="5774309"/>
            <a:ext cx="359493" cy="364279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151;p41"/>
          <p:cNvSpPr/>
          <p:nvPr/>
        </p:nvSpPr>
        <p:spPr>
          <a:xfrm>
            <a:off x="415480" y="5951050"/>
            <a:ext cx="398892" cy="548823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159;p41"/>
          <p:cNvSpPr/>
          <p:nvPr/>
        </p:nvSpPr>
        <p:spPr>
          <a:xfrm rot="4504159">
            <a:off x="456210" y="4819220"/>
            <a:ext cx="384495" cy="379709"/>
          </a:xfrm>
          <a:custGeom>
            <a:avLst/>
            <a:gdLst/>
            <a:ahLst/>
            <a:cxnLst/>
            <a:rect l="l" t="t" r="r" b="b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107;p41"/>
          <p:cNvSpPr/>
          <p:nvPr/>
        </p:nvSpPr>
        <p:spPr>
          <a:xfrm>
            <a:off x="1588180" y="4844473"/>
            <a:ext cx="169387" cy="16460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07;p41"/>
          <p:cNvSpPr/>
          <p:nvPr/>
        </p:nvSpPr>
        <p:spPr>
          <a:xfrm>
            <a:off x="1672874" y="5083427"/>
            <a:ext cx="322489" cy="32064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1096;p41"/>
          <p:cNvSpPr/>
          <p:nvPr/>
        </p:nvSpPr>
        <p:spPr>
          <a:xfrm>
            <a:off x="10880549" y="667407"/>
            <a:ext cx="662405" cy="449906"/>
          </a:xfrm>
          <a:custGeom>
            <a:avLst/>
            <a:gdLst/>
            <a:ahLst/>
            <a:cxnLst/>
            <a:rect l="l" t="t" r="r" b="b"/>
            <a:pathLst>
              <a:path w="18981" h="16766" extrusionOk="0">
                <a:moveTo>
                  <a:pt x="5451" y="5475"/>
                </a:moveTo>
                <a:lnTo>
                  <a:pt x="5257" y="5548"/>
                </a:lnTo>
                <a:lnTo>
                  <a:pt x="5159" y="5597"/>
                </a:lnTo>
                <a:lnTo>
                  <a:pt x="5062" y="5670"/>
                </a:lnTo>
                <a:lnTo>
                  <a:pt x="5013" y="5743"/>
                </a:lnTo>
                <a:lnTo>
                  <a:pt x="4965" y="5816"/>
                </a:lnTo>
                <a:lnTo>
                  <a:pt x="4940" y="5889"/>
                </a:lnTo>
                <a:lnTo>
                  <a:pt x="4965" y="5962"/>
                </a:lnTo>
                <a:lnTo>
                  <a:pt x="5013" y="6011"/>
                </a:lnTo>
                <a:lnTo>
                  <a:pt x="5086" y="6059"/>
                </a:lnTo>
                <a:lnTo>
                  <a:pt x="5208" y="6059"/>
                </a:lnTo>
                <a:lnTo>
                  <a:pt x="5354" y="6035"/>
                </a:lnTo>
                <a:lnTo>
                  <a:pt x="5476" y="6011"/>
                </a:lnTo>
                <a:lnTo>
                  <a:pt x="5695" y="6011"/>
                </a:lnTo>
                <a:lnTo>
                  <a:pt x="5792" y="5986"/>
                </a:lnTo>
                <a:lnTo>
                  <a:pt x="5865" y="5913"/>
                </a:lnTo>
                <a:lnTo>
                  <a:pt x="5914" y="5816"/>
                </a:lnTo>
                <a:lnTo>
                  <a:pt x="5938" y="5743"/>
                </a:lnTo>
                <a:lnTo>
                  <a:pt x="5938" y="5694"/>
                </a:lnTo>
                <a:lnTo>
                  <a:pt x="5889" y="5573"/>
                </a:lnTo>
                <a:lnTo>
                  <a:pt x="5792" y="5500"/>
                </a:lnTo>
                <a:lnTo>
                  <a:pt x="5670" y="5475"/>
                </a:lnTo>
                <a:close/>
                <a:moveTo>
                  <a:pt x="4575" y="5986"/>
                </a:moveTo>
                <a:lnTo>
                  <a:pt x="4454" y="6011"/>
                </a:lnTo>
                <a:lnTo>
                  <a:pt x="4356" y="6035"/>
                </a:lnTo>
                <a:lnTo>
                  <a:pt x="4259" y="6084"/>
                </a:lnTo>
                <a:lnTo>
                  <a:pt x="4113" y="6205"/>
                </a:lnTo>
                <a:lnTo>
                  <a:pt x="4040" y="6254"/>
                </a:lnTo>
                <a:lnTo>
                  <a:pt x="3991" y="6351"/>
                </a:lnTo>
                <a:lnTo>
                  <a:pt x="3967" y="6424"/>
                </a:lnTo>
                <a:lnTo>
                  <a:pt x="3991" y="6522"/>
                </a:lnTo>
                <a:lnTo>
                  <a:pt x="4064" y="6570"/>
                </a:lnTo>
                <a:lnTo>
                  <a:pt x="4162" y="6619"/>
                </a:lnTo>
                <a:lnTo>
                  <a:pt x="4283" y="6595"/>
                </a:lnTo>
                <a:lnTo>
                  <a:pt x="4429" y="6546"/>
                </a:lnTo>
                <a:lnTo>
                  <a:pt x="4527" y="6522"/>
                </a:lnTo>
                <a:lnTo>
                  <a:pt x="4551" y="6497"/>
                </a:lnTo>
                <a:lnTo>
                  <a:pt x="4648" y="6473"/>
                </a:lnTo>
                <a:lnTo>
                  <a:pt x="4721" y="6424"/>
                </a:lnTo>
                <a:lnTo>
                  <a:pt x="4794" y="6327"/>
                </a:lnTo>
                <a:lnTo>
                  <a:pt x="4794" y="6205"/>
                </a:lnTo>
                <a:lnTo>
                  <a:pt x="4770" y="6108"/>
                </a:lnTo>
                <a:lnTo>
                  <a:pt x="4673" y="6035"/>
                </a:lnTo>
                <a:lnTo>
                  <a:pt x="4575" y="5986"/>
                </a:lnTo>
                <a:close/>
                <a:moveTo>
                  <a:pt x="7593" y="5962"/>
                </a:moveTo>
                <a:lnTo>
                  <a:pt x="7495" y="6011"/>
                </a:lnTo>
                <a:lnTo>
                  <a:pt x="7447" y="6059"/>
                </a:lnTo>
                <a:lnTo>
                  <a:pt x="7398" y="6132"/>
                </a:lnTo>
                <a:lnTo>
                  <a:pt x="7398" y="6181"/>
                </a:lnTo>
                <a:lnTo>
                  <a:pt x="7422" y="6254"/>
                </a:lnTo>
                <a:lnTo>
                  <a:pt x="7520" y="6351"/>
                </a:lnTo>
                <a:lnTo>
                  <a:pt x="7593" y="6424"/>
                </a:lnTo>
                <a:lnTo>
                  <a:pt x="7641" y="6449"/>
                </a:lnTo>
                <a:lnTo>
                  <a:pt x="7666" y="6473"/>
                </a:lnTo>
                <a:lnTo>
                  <a:pt x="7690" y="6497"/>
                </a:lnTo>
                <a:lnTo>
                  <a:pt x="7714" y="6546"/>
                </a:lnTo>
                <a:lnTo>
                  <a:pt x="7763" y="6619"/>
                </a:lnTo>
                <a:lnTo>
                  <a:pt x="7787" y="6668"/>
                </a:lnTo>
                <a:lnTo>
                  <a:pt x="7812" y="6692"/>
                </a:lnTo>
                <a:lnTo>
                  <a:pt x="7909" y="6741"/>
                </a:lnTo>
                <a:lnTo>
                  <a:pt x="8031" y="6741"/>
                </a:lnTo>
                <a:lnTo>
                  <a:pt x="8128" y="6716"/>
                </a:lnTo>
                <a:lnTo>
                  <a:pt x="8201" y="6643"/>
                </a:lnTo>
                <a:lnTo>
                  <a:pt x="8250" y="6546"/>
                </a:lnTo>
                <a:lnTo>
                  <a:pt x="8250" y="6449"/>
                </a:lnTo>
                <a:lnTo>
                  <a:pt x="8225" y="6351"/>
                </a:lnTo>
                <a:lnTo>
                  <a:pt x="8177" y="6254"/>
                </a:lnTo>
                <a:lnTo>
                  <a:pt x="8104" y="6181"/>
                </a:lnTo>
                <a:lnTo>
                  <a:pt x="8006" y="6108"/>
                </a:lnTo>
                <a:lnTo>
                  <a:pt x="7909" y="6035"/>
                </a:lnTo>
                <a:lnTo>
                  <a:pt x="7812" y="5986"/>
                </a:lnTo>
                <a:lnTo>
                  <a:pt x="7690" y="5962"/>
                </a:lnTo>
                <a:close/>
                <a:moveTo>
                  <a:pt x="3578" y="6741"/>
                </a:moveTo>
                <a:lnTo>
                  <a:pt x="3456" y="6765"/>
                </a:lnTo>
                <a:lnTo>
                  <a:pt x="3359" y="6814"/>
                </a:lnTo>
                <a:lnTo>
                  <a:pt x="3286" y="6887"/>
                </a:lnTo>
                <a:lnTo>
                  <a:pt x="3189" y="6960"/>
                </a:lnTo>
                <a:lnTo>
                  <a:pt x="3140" y="7081"/>
                </a:lnTo>
                <a:lnTo>
                  <a:pt x="3091" y="7179"/>
                </a:lnTo>
                <a:lnTo>
                  <a:pt x="3067" y="7300"/>
                </a:lnTo>
                <a:lnTo>
                  <a:pt x="3067" y="7398"/>
                </a:lnTo>
                <a:lnTo>
                  <a:pt x="3091" y="7446"/>
                </a:lnTo>
                <a:lnTo>
                  <a:pt x="3116" y="7471"/>
                </a:lnTo>
                <a:lnTo>
                  <a:pt x="3189" y="7519"/>
                </a:lnTo>
                <a:lnTo>
                  <a:pt x="3286" y="7544"/>
                </a:lnTo>
                <a:lnTo>
                  <a:pt x="3359" y="7519"/>
                </a:lnTo>
                <a:lnTo>
                  <a:pt x="3481" y="7446"/>
                </a:lnTo>
                <a:lnTo>
                  <a:pt x="3554" y="7325"/>
                </a:lnTo>
                <a:lnTo>
                  <a:pt x="3627" y="7276"/>
                </a:lnTo>
                <a:lnTo>
                  <a:pt x="3651" y="7252"/>
                </a:lnTo>
                <a:lnTo>
                  <a:pt x="3700" y="7227"/>
                </a:lnTo>
                <a:lnTo>
                  <a:pt x="3773" y="7179"/>
                </a:lnTo>
                <a:lnTo>
                  <a:pt x="3821" y="7106"/>
                </a:lnTo>
                <a:lnTo>
                  <a:pt x="3821" y="7033"/>
                </a:lnTo>
                <a:lnTo>
                  <a:pt x="3821" y="6935"/>
                </a:lnTo>
                <a:lnTo>
                  <a:pt x="3797" y="6862"/>
                </a:lnTo>
                <a:lnTo>
                  <a:pt x="3724" y="6789"/>
                </a:lnTo>
                <a:lnTo>
                  <a:pt x="3651" y="6765"/>
                </a:lnTo>
                <a:lnTo>
                  <a:pt x="3578" y="6741"/>
                </a:lnTo>
                <a:close/>
                <a:moveTo>
                  <a:pt x="16863" y="4526"/>
                </a:moveTo>
                <a:lnTo>
                  <a:pt x="16766" y="4575"/>
                </a:lnTo>
                <a:lnTo>
                  <a:pt x="16693" y="4624"/>
                </a:lnTo>
                <a:lnTo>
                  <a:pt x="16620" y="4697"/>
                </a:lnTo>
                <a:lnTo>
                  <a:pt x="16498" y="4843"/>
                </a:lnTo>
                <a:lnTo>
                  <a:pt x="16401" y="5037"/>
                </a:lnTo>
                <a:lnTo>
                  <a:pt x="16158" y="5500"/>
                </a:lnTo>
                <a:lnTo>
                  <a:pt x="15914" y="5962"/>
                </a:lnTo>
                <a:lnTo>
                  <a:pt x="15647" y="5816"/>
                </a:lnTo>
                <a:lnTo>
                  <a:pt x="15501" y="5719"/>
                </a:lnTo>
                <a:lnTo>
                  <a:pt x="15355" y="5670"/>
                </a:lnTo>
                <a:lnTo>
                  <a:pt x="15233" y="5646"/>
                </a:lnTo>
                <a:lnTo>
                  <a:pt x="15087" y="5597"/>
                </a:lnTo>
                <a:lnTo>
                  <a:pt x="15038" y="5573"/>
                </a:lnTo>
                <a:lnTo>
                  <a:pt x="15014" y="5573"/>
                </a:lnTo>
                <a:lnTo>
                  <a:pt x="14917" y="5621"/>
                </a:lnTo>
                <a:lnTo>
                  <a:pt x="14892" y="5646"/>
                </a:lnTo>
                <a:lnTo>
                  <a:pt x="14844" y="5694"/>
                </a:lnTo>
                <a:lnTo>
                  <a:pt x="14844" y="5767"/>
                </a:lnTo>
                <a:lnTo>
                  <a:pt x="14868" y="5840"/>
                </a:lnTo>
                <a:lnTo>
                  <a:pt x="14892" y="5913"/>
                </a:lnTo>
                <a:lnTo>
                  <a:pt x="15087" y="6059"/>
                </a:lnTo>
                <a:lnTo>
                  <a:pt x="15282" y="6181"/>
                </a:lnTo>
                <a:lnTo>
                  <a:pt x="15671" y="6424"/>
                </a:lnTo>
                <a:lnTo>
                  <a:pt x="15355" y="6984"/>
                </a:lnTo>
                <a:lnTo>
                  <a:pt x="15160" y="7252"/>
                </a:lnTo>
                <a:lnTo>
                  <a:pt x="14965" y="7519"/>
                </a:lnTo>
                <a:lnTo>
                  <a:pt x="14941" y="7592"/>
                </a:lnTo>
                <a:lnTo>
                  <a:pt x="14941" y="7641"/>
                </a:lnTo>
                <a:lnTo>
                  <a:pt x="14941" y="7714"/>
                </a:lnTo>
                <a:lnTo>
                  <a:pt x="14965" y="7763"/>
                </a:lnTo>
                <a:lnTo>
                  <a:pt x="15014" y="7836"/>
                </a:lnTo>
                <a:lnTo>
                  <a:pt x="15063" y="7860"/>
                </a:lnTo>
                <a:lnTo>
                  <a:pt x="15111" y="7884"/>
                </a:lnTo>
                <a:lnTo>
                  <a:pt x="15184" y="7909"/>
                </a:lnTo>
                <a:lnTo>
                  <a:pt x="15257" y="7884"/>
                </a:lnTo>
                <a:lnTo>
                  <a:pt x="15355" y="7860"/>
                </a:lnTo>
                <a:lnTo>
                  <a:pt x="15501" y="7763"/>
                </a:lnTo>
                <a:lnTo>
                  <a:pt x="15622" y="7641"/>
                </a:lnTo>
                <a:lnTo>
                  <a:pt x="15744" y="7471"/>
                </a:lnTo>
                <a:lnTo>
                  <a:pt x="15866" y="7276"/>
                </a:lnTo>
                <a:lnTo>
                  <a:pt x="15963" y="7081"/>
                </a:lnTo>
                <a:lnTo>
                  <a:pt x="16133" y="6716"/>
                </a:lnTo>
                <a:lnTo>
                  <a:pt x="16328" y="6862"/>
                </a:lnTo>
                <a:lnTo>
                  <a:pt x="16523" y="7008"/>
                </a:lnTo>
                <a:lnTo>
                  <a:pt x="16742" y="7106"/>
                </a:lnTo>
                <a:lnTo>
                  <a:pt x="16839" y="7130"/>
                </a:lnTo>
                <a:lnTo>
                  <a:pt x="16961" y="7154"/>
                </a:lnTo>
                <a:lnTo>
                  <a:pt x="17034" y="7130"/>
                </a:lnTo>
                <a:lnTo>
                  <a:pt x="17082" y="7106"/>
                </a:lnTo>
                <a:lnTo>
                  <a:pt x="17131" y="7057"/>
                </a:lnTo>
                <a:lnTo>
                  <a:pt x="17155" y="7008"/>
                </a:lnTo>
                <a:lnTo>
                  <a:pt x="17180" y="6960"/>
                </a:lnTo>
                <a:lnTo>
                  <a:pt x="17180" y="6887"/>
                </a:lnTo>
                <a:lnTo>
                  <a:pt x="17155" y="6814"/>
                </a:lnTo>
                <a:lnTo>
                  <a:pt x="17131" y="6765"/>
                </a:lnTo>
                <a:lnTo>
                  <a:pt x="16961" y="6619"/>
                </a:lnTo>
                <a:lnTo>
                  <a:pt x="16766" y="6497"/>
                </a:lnTo>
                <a:lnTo>
                  <a:pt x="16377" y="6254"/>
                </a:lnTo>
                <a:lnTo>
                  <a:pt x="16644" y="5670"/>
                </a:lnTo>
                <a:lnTo>
                  <a:pt x="16766" y="5427"/>
                </a:lnTo>
                <a:lnTo>
                  <a:pt x="16912" y="5183"/>
                </a:lnTo>
                <a:lnTo>
                  <a:pt x="17034" y="4916"/>
                </a:lnTo>
                <a:lnTo>
                  <a:pt x="17082" y="4770"/>
                </a:lnTo>
                <a:lnTo>
                  <a:pt x="17082" y="4648"/>
                </a:lnTo>
                <a:lnTo>
                  <a:pt x="17082" y="4599"/>
                </a:lnTo>
                <a:lnTo>
                  <a:pt x="17058" y="4551"/>
                </a:lnTo>
                <a:lnTo>
                  <a:pt x="17009" y="4526"/>
                </a:lnTo>
                <a:close/>
                <a:moveTo>
                  <a:pt x="8420" y="6838"/>
                </a:moveTo>
                <a:lnTo>
                  <a:pt x="8371" y="6862"/>
                </a:lnTo>
                <a:lnTo>
                  <a:pt x="8298" y="6911"/>
                </a:lnTo>
                <a:lnTo>
                  <a:pt x="8274" y="6984"/>
                </a:lnTo>
                <a:lnTo>
                  <a:pt x="8250" y="7081"/>
                </a:lnTo>
                <a:lnTo>
                  <a:pt x="8274" y="7179"/>
                </a:lnTo>
                <a:lnTo>
                  <a:pt x="8298" y="7276"/>
                </a:lnTo>
                <a:lnTo>
                  <a:pt x="8347" y="7373"/>
                </a:lnTo>
                <a:lnTo>
                  <a:pt x="8420" y="7519"/>
                </a:lnTo>
                <a:lnTo>
                  <a:pt x="8444" y="7665"/>
                </a:lnTo>
                <a:lnTo>
                  <a:pt x="8444" y="7763"/>
                </a:lnTo>
                <a:lnTo>
                  <a:pt x="8493" y="7836"/>
                </a:lnTo>
                <a:lnTo>
                  <a:pt x="8566" y="7909"/>
                </a:lnTo>
                <a:lnTo>
                  <a:pt x="8663" y="7933"/>
                </a:lnTo>
                <a:lnTo>
                  <a:pt x="8761" y="7957"/>
                </a:lnTo>
                <a:lnTo>
                  <a:pt x="8882" y="7909"/>
                </a:lnTo>
                <a:lnTo>
                  <a:pt x="8980" y="7836"/>
                </a:lnTo>
                <a:lnTo>
                  <a:pt x="9004" y="7787"/>
                </a:lnTo>
                <a:lnTo>
                  <a:pt x="9028" y="7738"/>
                </a:lnTo>
                <a:lnTo>
                  <a:pt x="9028" y="7592"/>
                </a:lnTo>
                <a:lnTo>
                  <a:pt x="9004" y="7446"/>
                </a:lnTo>
                <a:lnTo>
                  <a:pt x="8955" y="7325"/>
                </a:lnTo>
                <a:lnTo>
                  <a:pt x="8882" y="7179"/>
                </a:lnTo>
                <a:lnTo>
                  <a:pt x="8809" y="7057"/>
                </a:lnTo>
                <a:lnTo>
                  <a:pt x="8712" y="6960"/>
                </a:lnTo>
                <a:lnTo>
                  <a:pt x="8663" y="6911"/>
                </a:lnTo>
                <a:lnTo>
                  <a:pt x="8615" y="6862"/>
                </a:lnTo>
                <a:lnTo>
                  <a:pt x="8542" y="6838"/>
                </a:lnTo>
                <a:close/>
                <a:moveTo>
                  <a:pt x="16255" y="7495"/>
                </a:moveTo>
                <a:lnTo>
                  <a:pt x="16206" y="7544"/>
                </a:lnTo>
                <a:lnTo>
                  <a:pt x="16158" y="7592"/>
                </a:lnTo>
                <a:lnTo>
                  <a:pt x="16158" y="7714"/>
                </a:lnTo>
                <a:lnTo>
                  <a:pt x="16158" y="7836"/>
                </a:lnTo>
                <a:lnTo>
                  <a:pt x="16206" y="7982"/>
                </a:lnTo>
                <a:lnTo>
                  <a:pt x="16231" y="8030"/>
                </a:lnTo>
                <a:lnTo>
                  <a:pt x="16279" y="8079"/>
                </a:lnTo>
                <a:lnTo>
                  <a:pt x="16304" y="8103"/>
                </a:lnTo>
                <a:lnTo>
                  <a:pt x="16377" y="8128"/>
                </a:lnTo>
                <a:lnTo>
                  <a:pt x="16474" y="8128"/>
                </a:lnTo>
                <a:lnTo>
                  <a:pt x="16523" y="8103"/>
                </a:lnTo>
                <a:lnTo>
                  <a:pt x="16547" y="8055"/>
                </a:lnTo>
                <a:lnTo>
                  <a:pt x="16571" y="8006"/>
                </a:lnTo>
                <a:lnTo>
                  <a:pt x="16571" y="7957"/>
                </a:lnTo>
                <a:lnTo>
                  <a:pt x="16547" y="7836"/>
                </a:lnTo>
                <a:lnTo>
                  <a:pt x="16523" y="7738"/>
                </a:lnTo>
                <a:lnTo>
                  <a:pt x="16474" y="7641"/>
                </a:lnTo>
                <a:lnTo>
                  <a:pt x="16401" y="7544"/>
                </a:lnTo>
                <a:lnTo>
                  <a:pt x="16328" y="7495"/>
                </a:lnTo>
                <a:close/>
                <a:moveTo>
                  <a:pt x="2897" y="7836"/>
                </a:moveTo>
                <a:lnTo>
                  <a:pt x="2799" y="7860"/>
                </a:lnTo>
                <a:lnTo>
                  <a:pt x="2702" y="7909"/>
                </a:lnTo>
                <a:lnTo>
                  <a:pt x="2629" y="7982"/>
                </a:lnTo>
                <a:lnTo>
                  <a:pt x="2556" y="8079"/>
                </a:lnTo>
                <a:lnTo>
                  <a:pt x="2507" y="8201"/>
                </a:lnTo>
                <a:lnTo>
                  <a:pt x="2507" y="8347"/>
                </a:lnTo>
                <a:lnTo>
                  <a:pt x="2507" y="8468"/>
                </a:lnTo>
                <a:lnTo>
                  <a:pt x="2556" y="8517"/>
                </a:lnTo>
                <a:lnTo>
                  <a:pt x="2580" y="8566"/>
                </a:lnTo>
                <a:lnTo>
                  <a:pt x="2678" y="8614"/>
                </a:lnTo>
                <a:lnTo>
                  <a:pt x="2799" y="8614"/>
                </a:lnTo>
                <a:lnTo>
                  <a:pt x="2848" y="8590"/>
                </a:lnTo>
                <a:lnTo>
                  <a:pt x="2897" y="8566"/>
                </a:lnTo>
                <a:lnTo>
                  <a:pt x="2970" y="8493"/>
                </a:lnTo>
                <a:lnTo>
                  <a:pt x="3018" y="8420"/>
                </a:lnTo>
                <a:lnTo>
                  <a:pt x="3116" y="8274"/>
                </a:lnTo>
                <a:lnTo>
                  <a:pt x="3140" y="8152"/>
                </a:lnTo>
                <a:lnTo>
                  <a:pt x="3140" y="8055"/>
                </a:lnTo>
                <a:lnTo>
                  <a:pt x="3091" y="7957"/>
                </a:lnTo>
                <a:lnTo>
                  <a:pt x="3018" y="7884"/>
                </a:lnTo>
                <a:lnTo>
                  <a:pt x="2897" y="7836"/>
                </a:lnTo>
                <a:close/>
                <a:moveTo>
                  <a:pt x="8955" y="8152"/>
                </a:moveTo>
                <a:lnTo>
                  <a:pt x="8882" y="8201"/>
                </a:lnTo>
                <a:lnTo>
                  <a:pt x="8858" y="8274"/>
                </a:lnTo>
                <a:lnTo>
                  <a:pt x="8858" y="8371"/>
                </a:lnTo>
                <a:lnTo>
                  <a:pt x="8858" y="8468"/>
                </a:lnTo>
                <a:lnTo>
                  <a:pt x="8907" y="8639"/>
                </a:lnTo>
                <a:lnTo>
                  <a:pt x="8955" y="8760"/>
                </a:lnTo>
                <a:lnTo>
                  <a:pt x="8980" y="8858"/>
                </a:lnTo>
                <a:lnTo>
                  <a:pt x="9053" y="8955"/>
                </a:lnTo>
                <a:lnTo>
                  <a:pt x="9101" y="9004"/>
                </a:lnTo>
                <a:lnTo>
                  <a:pt x="9150" y="9028"/>
                </a:lnTo>
                <a:lnTo>
                  <a:pt x="9296" y="9028"/>
                </a:lnTo>
                <a:lnTo>
                  <a:pt x="9369" y="8979"/>
                </a:lnTo>
                <a:lnTo>
                  <a:pt x="9393" y="8931"/>
                </a:lnTo>
                <a:lnTo>
                  <a:pt x="9418" y="8858"/>
                </a:lnTo>
                <a:lnTo>
                  <a:pt x="9418" y="8785"/>
                </a:lnTo>
                <a:lnTo>
                  <a:pt x="9393" y="8639"/>
                </a:lnTo>
                <a:lnTo>
                  <a:pt x="9369" y="8614"/>
                </a:lnTo>
                <a:lnTo>
                  <a:pt x="9345" y="8517"/>
                </a:lnTo>
                <a:lnTo>
                  <a:pt x="9247" y="8322"/>
                </a:lnTo>
                <a:lnTo>
                  <a:pt x="9199" y="8225"/>
                </a:lnTo>
                <a:lnTo>
                  <a:pt x="9101" y="8176"/>
                </a:lnTo>
                <a:lnTo>
                  <a:pt x="9028" y="8152"/>
                </a:lnTo>
                <a:close/>
                <a:moveTo>
                  <a:pt x="16352" y="8541"/>
                </a:moveTo>
                <a:lnTo>
                  <a:pt x="16279" y="8566"/>
                </a:lnTo>
                <a:lnTo>
                  <a:pt x="16231" y="8614"/>
                </a:lnTo>
                <a:lnTo>
                  <a:pt x="16206" y="8663"/>
                </a:lnTo>
                <a:lnTo>
                  <a:pt x="16182" y="8736"/>
                </a:lnTo>
                <a:lnTo>
                  <a:pt x="16182" y="8858"/>
                </a:lnTo>
                <a:lnTo>
                  <a:pt x="16206" y="8979"/>
                </a:lnTo>
                <a:lnTo>
                  <a:pt x="16231" y="9174"/>
                </a:lnTo>
                <a:lnTo>
                  <a:pt x="16255" y="9296"/>
                </a:lnTo>
                <a:lnTo>
                  <a:pt x="16304" y="9369"/>
                </a:lnTo>
                <a:lnTo>
                  <a:pt x="16401" y="9417"/>
                </a:lnTo>
                <a:lnTo>
                  <a:pt x="16498" y="9417"/>
                </a:lnTo>
                <a:lnTo>
                  <a:pt x="16596" y="9393"/>
                </a:lnTo>
                <a:lnTo>
                  <a:pt x="16669" y="9320"/>
                </a:lnTo>
                <a:lnTo>
                  <a:pt x="16693" y="9223"/>
                </a:lnTo>
                <a:lnTo>
                  <a:pt x="16693" y="9101"/>
                </a:lnTo>
                <a:lnTo>
                  <a:pt x="16644" y="8882"/>
                </a:lnTo>
                <a:lnTo>
                  <a:pt x="16596" y="8760"/>
                </a:lnTo>
                <a:lnTo>
                  <a:pt x="16547" y="8639"/>
                </a:lnTo>
                <a:lnTo>
                  <a:pt x="16523" y="8590"/>
                </a:lnTo>
                <a:lnTo>
                  <a:pt x="16474" y="8541"/>
                </a:lnTo>
                <a:close/>
                <a:moveTo>
                  <a:pt x="2434" y="9077"/>
                </a:moveTo>
                <a:lnTo>
                  <a:pt x="2337" y="9101"/>
                </a:lnTo>
                <a:lnTo>
                  <a:pt x="2264" y="9125"/>
                </a:lnTo>
                <a:lnTo>
                  <a:pt x="2191" y="9198"/>
                </a:lnTo>
                <a:lnTo>
                  <a:pt x="2142" y="9271"/>
                </a:lnTo>
                <a:lnTo>
                  <a:pt x="2118" y="9369"/>
                </a:lnTo>
                <a:lnTo>
                  <a:pt x="2094" y="9515"/>
                </a:lnTo>
                <a:lnTo>
                  <a:pt x="2094" y="9612"/>
                </a:lnTo>
                <a:lnTo>
                  <a:pt x="2094" y="9685"/>
                </a:lnTo>
                <a:lnTo>
                  <a:pt x="2118" y="9782"/>
                </a:lnTo>
                <a:lnTo>
                  <a:pt x="2191" y="9831"/>
                </a:lnTo>
                <a:lnTo>
                  <a:pt x="2240" y="9879"/>
                </a:lnTo>
                <a:lnTo>
                  <a:pt x="2337" y="9904"/>
                </a:lnTo>
                <a:lnTo>
                  <a:pt x="2410" y="9879"/>
                </a:lnTo>
                <a:lnTo>
                  <a:pt x="2483" y="9831"/>
                </a:lnTo>
                <a:lnTo>
                  <a:pt x="2556" y="9733"/>
                </a:lnTo>
                <a:lnTo>
                  <a:pt x="2580" y="9612"/>
                </a:lnTo>
                <a:lnTo>
                  <a:pt x="2653" y="9417"/>
                </a:lnTo>
                <a:lnTo>
                  <a:pt x="2653" y="9320"/>
                </a:lnTo>
                <a:lnTo>
                  <a:pt x="2653" y="9247"/>
                </a:lnTo>
                <a:lnTo>
                  <a:pt x="2605" y="9174"/>
                </a:lnTo>
                <a:lnTo>
                  <a:pt x="2532" y="9125"/>
                </a:lnTo>
                <a:lnTo>
                  <a:pt x="2434" y="9077"/>
                </a:lnTo>
                <a:close/>
                <a:moveTo>
                  <a:pt x="9272" y="9296"/>
                </a:moveTo>
                <a:lnTo>
                  <a:pt x="9199" y="9344"/>
                </a:lnTo>
                <a:lnTo>
                  <a:pt x="9101" y="9417"/>
                </a:lnTo>
                <a:lnTo>
                  <a:pt x="9077" y="9539"/>
                </a:lnTo>
                <a:lnTo>
                  <a:pt x="9053" y="9661"/>
                </a:lnTo>
                <a:lnTo>
                  <a:pt x="9077" y="9782"/>
                </a:lnTo>
                <a:lnTo>
                  <a:pt x="9126" y="9904"/>
                </a:lnTo>
                <a:lnTo>
                  <a:pt x="9174" y="10001"/>
                </a:lnTo>
                <a:lnTo>
                  <a:pt x="9247" y="10123"/>
                </a:lnTo>
                <a:lnTo>
                  <a:pt x="9320" y="10196"/>
                </a:lnTo>
                <a:lnTo>
                  <a:pt x="9393" y="10220"/>
                </a:lnTo>
                <a:lnTo>
                  <a:pt x="9442" y="10220"/>
                </a:lnTo>
                <a:lnTo>
                  <a:pt x="9564" y="10196"/>
                </a:lnTo>
                <a:lnTo>
                  <a:pt x="9612" y="10147"/>
                </a:lnTo>
                <a:lnTo>
                  <a:pt x="9661" y="10123"/>
                </a:lnTo>
                <a:lnTo>
                  <a:pt x="9685" y="10050"/>
                </a:lnTo>
                <a:lnTo>
                  <a:pt x="9685" y="10001"/>
                </a:lnTo>
                <a:lnTo>
                  <a:pt x="9685" y="9904"/>
                </a:lnTo>
                <a:lnTo>
                  <a:pt x="9637" y="9806"/>
                </a:lnTo>
                <a:lnTo>
                  <a:pt x="9539" y="9636"/>
                </a:lnTo>
                <a:lnTo>
                  <a:pt x="9515" y="9515"/>
                </a:lnTo>
                <a:lnTo>
                  <a:pt x="9442" y="9393"/>
                </a:lnTo>
                <a:lnTo>
                  <a:pt x="9393" y="9344"/>
                </a:lnTo>
                <a:lnTo>
                  <a:pt x="9345" y="9320"/>
                </a:lnTo>
                <a:lnTo>
                  <a:pt x="9272" y="9296"/>
                </a:lnTo>
                <a:close/>
                <a:moveTo>
                  <a:pt x="16231" y="9855"/>
                </a:moveTo>
                <a:lnTo>
                  <a:pt x="16231" y="9879"/>
                </a:lnTo>
                <a:lnTo>
                  <a:pt x="16182" y="9904"/>
                </a:lnTo>
                <a:lnTo>
                  <a:pt x="16133" y="9952"/>
                </a:lnTo>
                <a:lnTo>
                  <a:pt x="16060" y="10098"/>
                </a:lnTo>
                <a:lnTo>
                  <a:pt x="16012" y="10293"/>
                </a:lnTo>
                <a:lnTo>
                  <a:pt x="16012" y="10390"/>
                </a:lnTo>
                <a:lnTo>
                  <a:pt x="16012" y="10463"/>
                </a:lnTo>
                <a:lnTo>
                  <a:pt x="16085" y="10561"/>
                </a:lnTo>
                <a:lnTo>
                  <a:pt x="16182" y="10634"/>
                </a:lnTo>
                <a:lnTo>
                  <a:pt x="16304" y="10634"/>
                </a:lnTo>
                <a:lnTo>
                  <a:pt x="16352" y="10609"/>
                </a:lnTo>
                <a:lnTo>
                  <a:pt x="16401" y="10561"/>
                </a:lnTo>
                <a:lnTo>
                  <a:pt x="16450" y="10488"/>
                </a:lnTo>
                <a:lnTo>
                  <a:pt x="16474" y="10415"/>
                </a:lnTo>
                <a:lnTo>
                  <a:pt x="16498" y="10244"/>
                </a:lnTo>
                <a:lnTo>
                  <a:pt x="16498" y="10147"/>
                </a:lnTo>
                <a:lnTo>
                  <a:pt x="16498" y="10050"/>
                </a:lnTo>
                <a:lnTo>
                  <a:pt x="16474" y="9952"/>
                </a:lnTo>
                <a:lnTo>
                  <a:pt x="16425" y="9879"/>
                </a:lnTo>
                <a:lnTo>
                  <a:pt x="16328" y="9855"/>
                </a:lnTo>
                <a:close/>
                <a:moveTo>
                  <a:pt x="2167" y="10244"/>
                </a:moveTo>
                <a:lnTo>
                  <a:pt x="2045" y="10269"/>
                </a:lnTo>
                <a:lnTo>
                  <a:pt x="1972" y="10317"/>
                </a:lnTo>
                <a:lnTo>
                  <a:pt x="1875" y="10463"/>
                </a:lnTo>
                <a:lnTo>
                  <a:pt x="1826" y="10634"/>
                </a:lnTo>
                <a:lnTo>
                  <a:pt x="1802" y="10804"/>
                </a:lnTo>
                <a:lnTo>
                  <a:pt x="1850" y="10926"/>
                </a:lnTo>
                <a:lnTo>
                  <a:pt x="1923" y="11023"/>
                </a:lnTo>
                <a:lnTo>
                  <a:pt x="1948" y="11072"/>
                </a:lnTo>
                <a:lnTo>
                  <a:pt x="2021" y="11096"/>
                </a:lnTo>
                <a:lnTo>
                  <a:pt x="2118" y="11096"/>
                </a:lnTo>
                <a:lnTo>
                  <a:pt x="2191" y="11072"/>
                </a:lnTo>
                <a:lnTo>
                  <a:pt x="2215" y="11023"/>
                </a:lnTo>
                <a:lnTo>
                  <a:pt x="2288" y="10950"/>
                </a:lnTo>
                <a:lnTo>
                  <a:pt x="2313" y="10877"/>
                </a:lnTo>
                <a:lnTo>
                  <a:pt x="2337" y="10780"/>
                </a:lnTo>
                <a:lnTo>
                  <a:pt x="2337" y="10755"/>
                </a:lnTo>
                <a:lnTo>
                  <a:pt x="2337" y="10731"/>
                </a:lnTo>
                <a:lnTo>
                  <a:pt x="2386" y="10658"/>
                </a:lnTo>
                <a:lnTo>
                  <a:pt x="2410" y="10561"/>
                </a:lnTo>
                <a:lnTo>
                  <a:pt x="2434" y="10488"/>
                </a:lnTo>
                <a:lnTo>
                  <a:pt x="2410" y="10390"/>
                </a:lnTo>
                <a:lnTo>
                  <a:pt x="2337" y="10317"/>
                </a:lnTo>
                <a:lnTo>
                  <a:pt x="2264" y="10269"/>
                </a:lnTo>
                <a:lnTo>
                  <a:pt x="2167" y="10244"/>
                </a:lnTo>
                <a:close/>
                <a:moveTo>
                  <a:pt x="9661" y="10512"/>
                </a:moveTo>
                <a:lnTo>
                  <a:pt x="9612" y="10536"/>
                </a:lnTo>
                <a:lnTo>
                  <a:pt x="9539" y="10609"/>
                </a:lnTo>
                <a:lnTo>
                  <a:pt x="9491" y="10658"/>
                </a:lnTo>
                <a:lnTo>
                  <a:pt x="9491" y="10731"/>
                </a:lnTo>
                <a:lnTo>
                  <a:pt x="9491" y="10877"/>
                </a:lnTo>
                <a:lnTo>
                  <a:pt x="9539" y="11023"/>
                </a:lnTo>
                <a:lnTo>
                  <a:pt x="9588" y="11169"/>
                </a:lnTo>
                <a:lnTo>
                  <a:pt x="9637" y="11242"/>
                </a:lnTo>
                <a:lnTo>
                  <a:pt x="9710" y="11315"/>
                </a:lnTo>
                <a:lnTo>
                  <a:pt x="9783" y="11339"/>
                </a:lnTo>
                <a:lnTo>
                  <a:pt x="9880" y="11339"/>
                </a:lnTo>
                <a:lnTo>
                  <a:pt x="9977" y="11291"/>
                </a:lnTo>
                <a:lnTo>
                  <a:pt x="10026" y="11218"/>
                </a:lnTo>
                <a:lnTo>
                  <a:pt x="10075" y="11120"/>
                </a:lnTo>
                <a:lnTo>
                  <a:pt x="10050" y="11023"/>
                </a:lnTo>
                <a:lnTo>
                  <a:pt x="10002" y="10877"/>
                </a:lnTo>
                <a:lnTo>
                  <a:pt x="9929" y="10731"/>
                </a:lnTo>
                <a:lnTo>
                  <a:pt x="9831" y="10609"/>
                </a:lnTo>
                <a:lnTo>
                  <a:pt x="9783" y="10561"/>
                </a:lnTo>
                <a:lnTo>
                  <a:pt x="9710" y="10536"/>
                </a:lnTo>
                <a:lnTo>
                  <a:pt x="9661" y="10512"/>
                </a:lnTo>
                <a:close/>
                <a:moveTo>
                  <a:pt x="15987" y="10999"/>
                </a:moveTo>
                <a:lnTo>
                  <a:pt x="15890" y="11047"/>
                </a:lnTo>
                <a:lnTo>
                  <a:pt x="15817" y="11120"/>
                </a:lnTo>
                <a:lnTo>
                  <a:pt x="15720" y="11291"/>
                </a:lnTo>
                <a:lnTo>
                  <a:pt x="15598" y="11461"/>
                </a:lnTo>
                <a:lnTo>
                  <a:pt x="15525" y="11631"/>
                </a:lnTo>
                <a:lnTo>
                  <a:pt x="15525" y="11729"/>
                </a:lnTo>
                <a:lnTo>
                  <a:pt x="15549" y="11802"/>
                </a:lnTo>
                <a:lnTo>
                  <a:pt x="15598" y="11850"/>
                </a:lnTo>
                <a:lnTo>
                  <a:pt x="15647" y="11899"/>
                </a:lnTo>
                <a:lnTo>
                  <a:pt x="15720" y="11948"/>
                </a:lnTo>
                <a:lnTo>
                  <a:pt x="15793" y="11948"/>
                </a:lnTo>
                <a:lnTo>
                  <a:pt x="15866" y="11923"/>
                </a:lnTo>
                <a:lnTo>
                  <a:pt x="15939" y="11875"/>
                </a:lnTo>
                <a:lnTo>
                  <a:pt x="16036" y="11704"/>
                </a:lnTo>
                <a:lnTo>
                  <a:pt x="16109" y="11510"/>
                </a:lnTo>
                <a:lnTo>
                  <a:pt x="16182" y="11315"/>
                </a:lnTo>
                <a:lnTo>
                  <a:pt x="16206" y="11218"/>
                </a:lnTo>
                <a:lnTo>
                  <a:pt x="16206" y="11120"/>
                </a:lnTo>
                <a:lnTo>
                  <a:pt x="16182" y="11047"/>
                </a:lnTo>
                <a:lnTo>
                  <a:pt x="16133" y="11023"/>
                </a:lnTo>
                <a:lnTo>
                  <a:pt x="16060" y="10999"/>
                </a:lnTo>
                <a:close/>
                <a:moveTo>
                  <a:pt x="1996" y="11437"/>
                </a:moveTo>
                <a:lnTo>
                  <a:pt x="1948" y="11461"/>
                </a:lnTo>
                <a:lnTo>
                  <a:pt x="1875" y="11485"/>
                </a:lnTo>
                <a:lnTo>
                  <a:pt x="1826" y="11558"/>
                </a:lnTo>
                <a:lnTo>
                  <a:pt x="1802" y="11607"/>
                </a:lnTo>
                <a:lnTo>
                  <a:pt x="1777" y="11680"/>
                </a:lnTo>
                <a:lnTo>
                  <a:pt x="1777" y="11826"/>
                </a:lnTo>
                <a:lnTo>
                  <a:pt x="1777" y="11899"/>
                </a:lnTo>
                <a:lnTo>
                  <a:pt x="1802" y="12021"/>
                </a:lnTo>
                <a:lnTo>
                  <a:pt x="1850" y="12094"/>
                </a:lnTo>
                <a:lnTo>
                  <a:pt x="1899" y="12142"/>
                </a:lnTo>
                <a:lnTo>
                  <a:pt x="1972" y="12167"/>
                </a:lnTo>
                <a:lnTo>
                  <a:pt x="2069" y="12167"/>
                </a:lnTo>
                <a:lnTo>
                  <a:pt x="2118" y="12142"/>
                </a:lnTo>
                <a:lnTo>
                  <a:pt x="2191" y="12094"/>
                </a:lnTo>
                <a:lnTo>
                  <a:pt x="2215" y="12021"/>
                </a:lnTo>
                <a:lnTo>
                  <a:pt x="2264" y="11875"/>
                </a:lnTo>
                <a:lnTo>
                  <a:pt x="2288" y="11753"/>
                </a:lnTo>
                <a:lnTo>
                  <a:pt x="2288" y="11680"/>
                </a:lnTo>
                <a:lnTo>
                  <a:pt x="2288" y="11607"/>
                </a:lnTo>
                <a:lnTo>
                  <a:pt x="2264" y="11534"/>
                </a:lnTo>
                <a:lnTo>
                  <a:pt x="2215" y="11485"/>
                </a:lnTo>
                <a:lnTo>
                  <a:pt x="2142" y="11437"/>
                </a:lnTo>
                <a:close/>
                <a:moveTo>
                  <a:pt x="10221" y="11753"/>
                </a:moveTo>
                <a:lnTo>
                  <a:pt x="10123" y="11802"/>
                </a:lnTo>
                <a:lnTo>
                  <a:pt x="10075" y="11875"/>
                </a:lnTo>
                <a:lnTo>
                  <a:pt x="10075" y="11996"/>
                </a:lnTo>
                <a:lnTo>
                  <a:pt x="10123" y="12094"/>
                </a:lnTo>
                <a:lnTo>
                  <a:pt x="10172" y="12191"/>
                </a:lnTo>
                <a:lnTo>
                  <a:pt x="10342" y="12337"/>
                </a:lnTo>
                <a:lnTo>
                  <a:pt x="10440" y="12410"/>
                </a:lnTo>
                <a:lnTo>
                  <a:pt x="10561" y="12483"/>
                </a:lnTo>
                <a:lnTo>
                  <a:pt x="10683" y="12532"/>
                </a:lnTo>
                <a:lnTo>
                  <a:pt x="10829" y="12532"/>
                </a:lnTo>
                <a:lnTo>
                  <a:pt x="10926" y="12507"/>
                </a:lnTo>
                <a:lnTo>
                  <a:pt x="10999" y="12459"/>
                </a:lnTo>
                <a:lnTo>
                  <a:pt x="11048" y="12386"/>
                </a:lnTo>
                <a:lnTo>
                  <a:pt x="11072" y="12313"/>
                </a:lnTo>
                <a:lnTo>
                  <a:pt x="11072" y="12240"/>
                </a:lnTo>
                <a:lnTo>
                  <a:pt x="11048" y="12167"/>
                </a:lnTo>
                <a:lnTo>
                  <a:pt x="10975" y="12094"/>
                </a:lnTo>
                <a:lnTo>
                  <a:pt x="10902" y="12045"/>
                </a:lnTo>
                <a:lnTo>
                  <a:pt x="10756" y="12021"/>
                </a:lnTo>
                <a:lnTo>
                  <a:pt x="10634" y="11948"/>
                </a:lnTo>
                <a:lnTo>
                  <a:pt x="10488" y="11826"/>
                </a:lnTo>
                <a:lnTo>
                  <a:pt x="10415" y="11777"/>
                </a:lnTo>
                <a:lnTo>
                  <a:pt x="10318" y="11753"/>
                </a:lnTo>
                <a:close/>
                <a:moveTo>
                  <a:pt x="15306" y="11996"/>
                </a:moveTo>
                <a:lnTo>
                  <a:pt x="15257" y="12045"/>
                </a:lnTo>
                <a:lnTo>
                  <a:pt x="15136" y="12167"/>
                </a:lnTo>
                <a:lnTo>
                  <a:pt x="15014" y="12288"/>
                </a:lnTo>
                <a:lnTo>
                  <a:pt x="14868" y="12386"/>
                </a:lnTo>
                <a:lnTo>
                  <a:pt x="14795" y="12434"/>
                </a:lnTo>
                <a:lnTo>
                  <a:pt x="14722" y="12483"/>
                </a:lnTo>
                <a:lnTo>
                  <a:pt x="14698" y="12532"/>
                </a:lnTo>
                <a:lnTo>
                  <a:pt x="14698" y="12605"/>
                </a:lnTo>
                <a:lnTo>
                  <a:pt x="14722" y="12653"/>
                </a:lnTo>
                <a:lnTo>
                  <a:pt x="14746" y="12678"/>
                </a:lnTo>
                <a:lnTo>
                  <a:pt x="14868" y="12726"/>
                </a:lnTo>
                <a:lnTo>
                  <a:pt x="14990" y="12726"/>
                </a:lnTo>
                <a:lnTo>
                  <a:pt x="15111" y="12702"/>
                </a:lnTo>
                <a:lnTo>
                  <a:pt x="15209" y="12629"/>
                </a:lnTo>
                <a:lnTo>
                  <a:pt x="15330" y="12556"/>
                </a:lnTo>
                <a:lnTo>
                  <a:pt x="15428" y="12483"/>
                </a:lnTo>
                <a:lnTo>
                  <a:pt x="15501" y="12386"/>
                </a:lnTo>
                <a:lnTo>
                  <a:pt x="15574" y="12288"/>
                </a:lnTo>
                <a:lnTo>
                  <a:pt x="15598" y="12215"/>
                </a:lnTo>
                <a:lnTo>
                  <a:pt x="15598" y="12142"/>
                </a:lnTo>
                <a:lnTo>
                  <a:pt x="15574" y="12094"/>
                </a:lnTo>
                <a:lnTo>
                  <a:pt x="15525" y="12045"/>
                </a:lnTo>
                <a:lnTo>
                  <a:pt x="15452" y="11996"/>
                </a:lnTo>
                <a:close/>
                <a:moveTo>
                  <a:pt x="14114" y="12605"/>
                </a:moveTo>
                <a:lnTo>
                  <a:pt x="14041" y="12629"/>
                </a:lnTo>
                <a:lnTo>
                  <a:pt x="13968" y="12678"/>
                </a:lnTo>
                <a:lnTo>
                  <a:pt x="13895" y="12726"/>
                </a:lnTo>
                <a:lnTo>
                  <a:pt x="13797" y="12751"/>
                </a:lnTo>
                <a:lnTo>
                  <a:pt x="13700" y="12751"/>
                </a:lnTo>
                <a:lnTo>
                  <a:pt x="13578" y="12775"/>
                </a:lnTo>
                <a:lnTo>
                  <a:pt x="13481" y="12848"/>
                </a:lnTo>
                <a:lnTo>
                  <a:pt x="13432" y="12872"/>
                </a:lnTo>
                <a:lnTo>
                  <a:pt x="13408" y="12921"/>
                </a:lnTo>
                <a:lnTo>
                  <a:pt x="13408" y="12970"/>
                </a:lnTo>
                <a:lnTo>
                  <a:pt x="13432" y="13018"/>
                </a:lnTo>
                <a:lnTo>
                  <a:pt x="13457" y="13091"/>
                </a:lnTo>
                <a:lnTo>
                  <a:pt x="13505" y="13116"/>
                </a:lnTo>
                <a:lnTo>
                  <a:pt x="13603" y="13164"/>
                </a:lnTo>
                <a:lnTo>
                  <a:pt x="13724" y="13189"/>
                </a:lnTo>
                <a:lnTo>
                  <a:pt x="13870" y="13189"/>
                </a:lnTo>
                <a:lnTo>
                  <a:pt x="14016" y="13164"/>
                </a:lnTo>
                <a:lnTo>
                  <a:pt x="14162" y="13091"/>
                </a:lnTo>
                <a:lnTo>
                  <a:pt x="14284" y="12994"/>
                </a:lnTo>
                <a:lnTo>
                  <a:pt x="14333" y="12945"/>
                </a:lnTo>
                <a:lnTo>
                  <a:pt x="14357" y="12872"/>
                </a:lnTo>
                <a:lnTo>
                  <a:pt x="14357" y="12799"/>
                </a:lnTo>
                <a:lnTo>
                  <a:pt x="14357" y="12726"/>
                </a:lnTo>
                <a:lnTo>
                  <a:pt x="14333" y="12678"/>
                </a:lnTo>
                <a:lnTo>
                  <a:pt x="14284" y="12653"/>
                </a:lnTo>
                <a:lnTo>
                  <a:pt x="14235" y="12605"/>
                </a:lnTo>
                <a:close/>
                <a:moveTo>
                  <a:pt x="6668" y="512"/>
                </a:moveTo>
                <a:lnTo>
                  <a:pt x="6887" y="755"/>
                </a:lnTo>
                <a:lnTo>
                  <a:pt x="7130" y="950"/>
                </a:lnTo>
                <a:lnTo>
                  <a:pt x="7398" y="1120"/>
                </a:lnTo>
                <a:lnTo>
                  <a:pt x="7666" y="1290"/>
                </a:lnTo>
                <a:lnTo>
                  <a:pt x="8250" y="1558"/>
                </a:lnTo>
                <a:lnTo>
                  <a:pt x="8834" y="1801"/>
                </a:lnTo>
                <a:lnTo>
                  <a:pt x="9320" y="2020"/>
                </a:lnTo>
                <a:lnTo>
                  <a:pt x="9807" y="2215"/>
                </a:lnTo>
                <a:lnTo>
                  <a:pt x="10780" y="2604"/>
                </a:lnTo>
                <a:lnTo>
                  <a:pt x="11194" y="2799"/>
                </a:lnTo>
                <a:lnTo>
                  <a:pt x="11559" y="3018"/>
                </a:lnTo>
                <a:lnTo>
                  <a:pt x="11729" y="3115"/>
                </a:lnTo>
                <a:lnTo>
                  <a:pt x="11924" y="3188"/>
                </a:lnTo>
                <a:lnTo>
                  <a:pt x="12094" y="3261"/>
                </a:lnTo>
                <a:lnTo>
                  <a:pt x="12240" y="3358"/>
                </a:lnTo>
                <a:lnTo>
                  <a:pt x="12264" y="3407"/>
                </a:lnTo>
                <a:lnTo>
                  <a:pt x="12313" y="3456"/>
                </a:lnTo>
                <a:lnTo>
                  <a:pt x="12410" y="3480"/>
                </a:lnTo>
                <a:lnTo>
                  <a:pt x="12435" y="3942"/>
                </a:lnTo>
                <a:lnTo>
                  <a:pt x="11851" y="3650"/>
                </a:lnTo>
                <a:lnTo>
                  <a:pt x="11389" y="3407"/>
                </a:lnTo>
                <a:lnTo>
                  <a:pt x="11170" y="3310"/>
                </a:lnTo>
                <a:lnTo>
                  <a:pt x="10926" y="3237"/>
                </a:lnTo>
                <a:lnTo>
                  <a:pt x="10878" y="3237"/>
                </a:lnTo>
                <a:lnTo>
                  <a:pt x="10853" y="3261"/>
                </a:lnTo>
                <a:lnTo>
                  <a:pt x="10853" y="3285"/>
                </a:lnTo>
                <a:lnTo>
                  <a:pt x="10853" y="3310"/>
                </a:lnTo>
                <a:lnTo>
                  <a:pt x="11024" y="3480"/>
                </a:lnTo>
                <a:lnTo>
                  <a:pt x="11218" y="3626"/>
                </a:lnTo>
                <a:lnTo>
                  <a:pt x="11608" y="3869"/>
                </a:lnTo>
                <a:lnTo>
                  <a:pt x="12045" y="4113"/>
                </a:lnTo>
                <a:lnTo>
                  <a:pt x="12459" y="4307"/>
                </a:lnTo>
                <a:lnTo>
                  <a:pt x="12483" y="4818"/>
                </a:lnTo>
                <a:lnTo>
                  <a:pt x="12337" y="4770"/>
                </a:lnTo>
                <a:lnTo>
                  <a:pt x="12216" y="4721"/>
                </a:lnTo>
                <a:lnTo>
                  <a:pt x="12021" y="4672"/>
                </a:lnTo>
                <a:lnTo>
                  <a:pt x="11729" y="4526"/>
                </a:lnTo>
                <a:lnTo>
                  <a:pt x="11413" y="4380"/>
                </a:lnTo>
                <a:lnTo>
                  <a:pt x="11218" y="4259"/>
                </a:lnTo>
                <a:lnTo>
                  <a:pt x="11121" y="4234"/>
                </a:lnTo>
                <a:lnTo>
                  <a:pt x="11024" y="4210"/>
                </a:lnTo>
                <a:lnTo>
                  <a:pt x="10975" y="4210"/>
                </a:lnTo>
                <a:lnTo>
                  <a:pt x="10951" y="4259"/>
                </a:lnTo>
                <a:lnTo>
                  <a:pt x="10951" y="4283"/>
                </a:lnTo>
                <a:lnTo>
                  <a:pt x="10951" y="4332"/>
                </a:lnTo>
                <a:lnTo>
                  <a:pt x="11024" y="4429"/>
                </a:lnTo>
                <a:lnTo>
                  <a:pt x="11121" y="4526"/>
                </a:lnTo>
                <a:lnTo>
                  <a:pt x="11218" y="4599"/>
                </a:lnTo>
                <a:lnTo>
                  <a:pt x="11340" y="4672"/>
                </a:lnTo>
                <a:lnTo>
                  <a:pt x="11608" y="4818"/>
                </a:lnTo>
                <a:lnTo>
                  <a:pt x="11826" y="4916"/>
                </a:lnTo>
                <a:lnTo>
                  <a:pt x="12143" y="5037"/>
                </a:lnTo>
                <a:lnTo>
                  <a:pt x="12313" y="5086"/>
                </a:lnTo>
                <a:lnTo>
                  <a:pt x="12410" y="5086"/>
                </a:lnTo>
                <a:lnTo>
                  <a:pt x="12483" y="5062"/>
                </a:lnTo>
                <a:lnTo>
                  <a:pt x="12483" y="5743"/>
                </a:lnTo>
                <a:lnTo>
                  <a:pt x="12289" y="5621"/>
                </a:lnTo>
                <a:lnTo>
                  <a:pt x="12094" y="5475"/>
                </a:lnTo>
                <a:lnTo>
                  <a:pt x="11608" y="5256"/>
                </a:lnTo>
                <a:lnTo>
                  <a:pt x="11194" y="5110"/>
                </a:lnTo>
                <a:lnTo>
                  <a:pt x="11024" y="5062"/>
                </a:lnTo>
                <a:lnTo>
                  <a:pt x="10926" y="5062"/>
                </a:lnTo>
                <a:lnTo>
                  <a:pt x="10902" y="5086"/>
                </a:lnTo>
                <a:lnTo>
                  <a:pt x="10878" y="5110"/>
                </a:lnTo>
                <a:lnTo>
                  <a:pt x="10951" y="5232"/>
                </a:lnTo>
                <a:lnTo>
                  <a:pt x="11024" y="5305"/>
                </a:lnTo>
                <a:lnTo>
                  <a:pt x="11121" y="5378"/>
                </a:lnTo>
                <a:lnTo>
                  <a:pt x="11267" y="5451"/>
                </a:lnTo>
                <a:lnTo>
                  <a:pt x="11535" y="5548"/>
                </a:lnTo>
                <a:lnTo>
                  <a:pt x="11754" y="5646"/>
                </a:lnTo>
                <a:lnTo>
                  <a:pt x="12094" y="5792"/>
                </a:lnTo>
                <a:lnTo>
                  <a:pt x="12240" y="5889"/>
                </a:lnTo>
                <a:lnTo>
                  <a:pt x="12386" y="6011"/>
                </a:lnTo>
                <a:lnTo>
                  <a:pt x="12483" y="6108"/>
                </a:lnTo>
                <a:lnTo>
                  <a:pt x="12483" y="6254"/>
                </a:lnTo>
                <a:lnTo>
                  <a:pt x="12337" y="6157"/>
                </a:lnTo>
                <a:lnTo>
                  <a:pt x="12191" y="6084"/>
                </a:lnTo>
                <a:lnTo>
                  <a:pt x="11899" y="5938"/>
                </a:lnTo>
                <a:lnTo>
                  <a:pt x="11705" y="5816"/>
                </a:lnTo>
                <a:lnTo>
                  <a:pt x="11510" y="5743"/>
                </a:lnTo>
                <a:lnTo>
                  <a:pt x="11291" y="5670"/>
                </a:lnTo>
                <a:lnTo>
                  <a:pt x="11194" y="5670"/>
                </a:lnTo>
                <a:lnTo>
                  <a:pt x="11097" y="5694"/>
                </a:lnTo>
                <a:lnTo>
                  <a:pt x="11072" y="5694"/>
                </a:lnTo>
                <a:lnTo>
                  <a:pt x="11072" y="5719"/>
                </a:lnTo>
                <a:lnTo>
                  <a:pt x="11145" y="5816"/>
                </a:lnTo>
                <a:lnTo>
                  <a:pt x="11218" y="5889"/>
                </a:lnTo>
                <a:lnTo>
                  <a:pt x="11413" y="6035"/>
                </a:lnTo>
                <a:lnTo>
                  <a:pt x="11826" y="6254"/>
                </a:lnTo>
                <a:lnTo>
                  <a:pt x="12143" y="6449"/>
                </a:lnTo>
                <a:lnTo>
                  <a:pt x="12289" y="6522"/>
                </a:lnTo>
                <a:lnTo>
                  <a:pt x="12459" y="6570"/>
                </a:lnTo>
                <a:lnTo>
                  <a:pt x="12459" y="6838"/>
                </a:lnTo>
                <a:lnTo>
                  <a:pt x="12459" y="6862"/>
                </a:lnTo>
                <a:lnTo>
                  <a:pt x="12337" y="6765"/>
                </a:lnTo>
                <a:lnTo>
                  <a:pt x="12216" y="6668"/>
                </a:lnTo>
                <a:lnTo>
                  <a:pt x="12094" y="6619"/>
                </a:lnTo>
                <a:lnTo>
                  <a:pt x="11924" y="6546"/>
                </a:lnTo>
                <a:lnTo>
                  <a:pt x="11729" y="6473"/>
                </a:lnTo>
                <a:lnTo>
                  <a:pt x="11486" y="6424"/>
                </a:lnTo>
                <a:lnTo>
                  <a:pt x="11267" y="6376"/>
                </a:lnTo>
                <a:lnTo>
                  <a:pt x="11072" y="6303"/>
                </a:lnTo>
                <a:lnTo>
                  <a:pt x="11048" y="6303"/>
                </a:lnTo>
                <a:lnTo>
                  <a:pt x="11048" y="6327"/>
                </a:lnTo>
                <a:lnTo>
                  <a:pt x="11145" y="6449"/>
                </a:lnTo>
                <a:lnTo>
                  <a:pt x="11267" y="6546"/>
                </a:lnTo>
                <a:lnTo>
                  <a:pt x="11389" y="6619"/>
                </a:lnTo>
                <a:lnTo>
                  <a:pt x="11535" y="6692"/>
                </a:lnTo>
                <a:lnTo>
                  <a:pt x="11948" y="6862"/>
                </a:lnTo>
                <a:lnTo>
                  <a:pt x="12143" y="6960"/>
                </a:lnTo>
                <a:lnTo>
                  <a:pt x="12216" y="7033"/>
                </a:lnTo>
                <a:lnTo>
                  <a:pt x="12289" y="7106"/>
                </a:lnTo>
                <a:lnTo>
                  <a:pt x="12362" y="7179"/>
                </a:lnTo>
                <a:lnTo>
                  <a:pt x="12459" y="7179"/>
                </a:lnTo>
                <a:lnTo>
                  <a:pt x="12459" y="7592"/>
                </a:lnTo>
                <a:lnTo>
                  <a:pt x="12264" y="7495"/>
                </a:lnTo>
                <a:lnTo>
                  <a:pt x="12070" y="7422"/>
                </a:lnTo>
                <a:lnTo>
                  <a:pt x="11802" y="7349"/>
                </a:lnTo>
                <a:lnTo>
                  <a:pt x="11389" y="7106"/>
                </a:lnTo>
                <a:lnTo>
                  <a:pt x="11121" y="7008"/>
                </a:lnTo>
                <a:lnTo>
                  <a:pt x="11024" y="6984"/>
                </a:lnTo>
                <a:lnTo>
                  <a:pt x="10999" y="6984"/>
                </a:lnTo>
                <a:lnTo>
                  <a:pt x="10975" y="7008"/>
                </a:lnTo>
                <a:lnTo>
                  <a:pt x="10975" y="7057"/>
                </a:lnTo>
                <a:lnTo>
                  <a:pt x="10975" y="7106"/>
                </a:lnTo>
                <a:lnTo>
                  <a:pt x="10999" y="7227"/>
                </a:lnTo>
                <a:lnTo>
                  <a:pt x="11097" y="7325"/>
                </a:lnTo>
                <a:lnTo>
                  <a:pt x="11194" y="7398"/>
                </a:lnTo>
                <a:lnTo>
                  <a:pt x="11437" y="7544"/>
                </a:lnTo>
                <a:lnTo>
                  <a:pt x="11632" y="7641"/>
                </a:lnTo>
                <a:lnTo>
                  <a:pt x="11997" y="7836"/>
                </a:lnTo>
                <a:lnTo>
                  <a:pt x="12240" y="7909"/>
                </a:lnTo>
                <a:lnTo>
                  <a:pt x="12362" y="7933"/>
                </a:lnTo>
                <a:lnTo>
                  <a:pt x="12459" y="7957"/>
                </a:lnTo>
                <a:lnTo>
                  <a:pt x="12459" y="8298"/>
                </a:lnTo>
                <a:lnTo>
                  <a:pt x="12216" y="8176"/>
                </a:lnTo>
                <a:lnTo>
                  <a:pt x="11972" y="8055"/>
                </a:lnTo>
                <a:lnTo>
                  <a:pt x="11754" y="7909"/>
                </a:lnTo>
                <a:lnTo>
                  <a:pt x="11535" y="7738"/>
                </a:lnTo>
                <a:lnTo>
                  <a:pt x="11413" y="7665"/>
                </a:lnTo>
                <a:lnTo>
                  <a:pt x="11291" y="7617"/>
                </a:lnTo>
                <a:lnTo>
                  <a:pt x="11170" y="7592"/>
                </a:lnTo>
                <a:lnTo>
                  <a:pt x="11048" y="7568"/>
                </a:lnTo>
                <a:lnTo>
                  <a:pt x="11048" y="7592"/>
                </a:lnTo>
                <a:lnTo>
                  <a:pt x="11024" y="7617"/>
                </a:lnTo>
                <a:lnTo>
                  <a:pt x="11072" y="7714"/>
                </a:lnTo>
                <a:lnTo>
                  <a:pt x="11145" y="7836"/>
                </a:lnTo>
                <a:lnTo>
                  <a:pt x="11243" y="7933"/>
                </a:lnTo>
                <a:lnTo>
                  <a:pt x="11364" y="8006"/>
                </a:lnTo>
                <a:lnTo>
                  <a:pt x="11583" y="8176"/>
                </a:lnTo>
                <a:lnTo>
                  <a:pt x="11802" y="8322"/>
                </a:lnTo>
                <a:lnTo>
                  <a:pt x="12118" y="8493"/>
                </a:lnTo>
                <a:lnTo>
                  <a:pt x="12289" y="8590"/>
                </a:lnTo>
                <a:lnTo>
                  <a:pt x="12459" y="8663"/>
                </a:lnTo>
                <a:lnTo>
                  <a:pt x="12483" y="9101"/>
                </a:lnTo>
                <a:lnTo>
                  <a:pt x="12435" y="9028"/>
                </a:lnTo>
                <a:lnTo>
                  <a:pt x="12386" y="8979"/>
                </a:lnTo>
                <a:lnTo>
                  <a:pt x="12216" y="8882"/>
                </a:lnTo>
                <a:lnTo>
                  <a:pt x="11899" y="8736"/>
                </a:lnTo>
                <a:lnTo>
                  <a:pt x="11559" y="8517"/>
                </a:lnTo>
                <a:lnTo>
                  <a:pt x="11364" y="8420"/>
                </a:lnTo>
                <a:lnTo>
                  <a:pt x="11291" y="8395"/>
                </a:lnTo>
                <a:lnTo>
                  <a:pt x="11194" y="8371"/>
                </a:lnTo>
                <a:lnTo>
                  <a:pt x="11170" y="8371"/>
                </a:lnTo>
                <a:lnTo>
                  <a:pt x="11170" y="8395"/>
                </a:lnTo>
                <a:lnTo>
                  <a:pt x="11194" y="8493"/>
                </a:lnTo>
                <a:lnTo>
                  <a:pt x="11218" y="8566"/>
                </a:lnTo>
                <a:lnTo>
                  <a:pt x="11364" y="8712"/>
                </a:lnTo>
                <a:lnTo>
                  <a:pt x="11535" y="8858"/>
                </a:lnTo>
                <a:lnTo>
                  <a:pt x="11681" y="8955"/>
                </a:lnTo>
                <a:lnTo>
                  <a:pt x="11851" y="9052"/>
                </a:lnTo>
                <a:lnTo>
                  <a:pt x="12070" y="9174"/>
                </a:lnTo>
                <a:lnTo>
                  <a:pt x="12167" y="9223"/>
                </a:lnTo>
                <a:lnTo>
                  <a:pt x="12264" y="9247"/>
                </a:lnTo>
                <a:lnTo>
                  <a:pt x="12362" y="9247"/>
                </a:lnTo>
                <a:lnTo>
                  <a:pt x="12459" y="9223"/>
                </a:lnTo>
                <a:lnTo>
                  <a:pt x="12483" y="9198"/>
                </a:lnTo>
                <a:lnTo>
                  <a:pt x="12508" y="10025"/>
                </a:lnTo>
                <a:lnTo>
                  <a:pt x="12386" y="9879"/>
                </a:lnTo>
                <a:lnTo>
                  <a:pt x="12240" y="9758"/>
                </a:lnTo>
                <a:lnTo>
                  <a:pt x="11924" y="9515"/>
                </a:lnTo>
                <a:lnTo>
                  <a:pt x="11608" y="9296"/>
                </a:lnTo>
                <a:lnTo>
                  <a:pt x="11267" y="9101"/>
                </a:lnTo>
                <a:lnTo>
                  <a:pt x="11243" y="9077"/>
                </a:lnTo>
                <a:lnTo>
                  <a:pt x="11218" y="9101"/>
                </a:lnTo>
                <a:lnTo>
                  <a:pt x="11218" y="9125"/>
                </a:lnTo>
                <a:lnTo>
                  <a:pt x="11218" y="9150"/>
                </a:lnTo>
                <a:lnTo>
                  <a:pt x="11340" y="9296"/>
                </a:lnTo>
                <a:lnTo>
                  <a:pt x="11462" y="9466"/>
                </a:lnTo>
                <a:lnTo>
                  <a:pt x="11608" y="9612"/>
                </a:lnTo>
                <a:lnTo>
                  <a:pt x="11754" y="9733"/>
                </a:lnTo>
                <a:lnTo>
                  <a:pt x="11924" y="9855"/>
                </a:lnTo>
                <a:lnTo>
                  <a:pt x="12094" y="9952"/>
                </a:lnTo>
                <a:lnTo>
                  <a:pt x="12289" y="10050"/>
                </a:lnTo>
                <a:lnTo>
                  <a:pt x="12459" y="10098"/>
                </a:lnTo>
                <a:lnTo>
                  <a:pt x="12508" y="10098"/>
                </a:lnTo>
                <a:lnTo>
                  <a:pt x="12508" y="10488"/>
                </a:lnTo>
                <a:lnTo>
                  <a:pt x="12289" y="10317"/>
                </a:lnTo>
                <a:lnTo>
                  <a:pt x="11802" y="10001"/>
                </a:lnTo>
                <a:lnTo>
                  <a:pt x="11608" y="9855"/>
                </a:lnTo>
                <a:lnTo>
                  <a:pt x="11486" y="9782"/>
                </a:lnTo>
                <a:lnTo>
                  <a:pt x="11389" y="9733"/>
                </a:lnTo>
                <a:lnTo>
                  <a:pt x="11364" y="9758"/>
                </a:lnTo>
                <a:lnTo>
                  <a:pt x="11364" y="9855"/>
                </a:lnTo>
                <a:lnTo>
                  <a:pt x="11389" y="9952"/>
                </a:lnTo>
                <a:lnTo>
                  <a:pt x="11437" y="10050"/>
                </a:lnTo>
                <a:lnTo>
                  <a:pt x="11510" y="10147"/>
                </a:lnTo>
                <a:lnTo>
                  <a:pt x="11681" y="10317"/>
                </a:lnTo>
                <a:lnTo>
                  <a:pt x="11851" y="10439"/>
                </a:lnTo>
                <a:lnTo>
                  <a:pt x="12094" y="10585"/>
                </a:lnTo>
                <a:lnTo>
                  <a:pt x="12313" y="10780"/>
                </a:lnTo>
                <a:lnTo>
                  <a:pt x="12410" y="10877"/>
                </a:lnTo>
                <a:lnTo>
                  <a:pt x="12508" y="10999"/>
                </a:lnTo>
                <a:lnTo>
                  <a:pt x="12483" y="11291"/>
                </a:lnTo>
                <a:lnTo>
                  <a:pt x="11875" y="10901"/>
                </a:lnTo>
                <a:lnTo>
                  <a:pt x="11705" y="10780"/>
                </a:lnTo>
                <a:lnTo>
                  <a:pt x="11535" y="10658"/>
                </a:lnTo>
                <a:lnTo>
                  <a:pt x="11462" y="10609"/>
                </a:lnTo>
                <a:lnTo>
                  <a:pt x="11364" y="10585"/>
                </a:lnTo>
                <a:lnTo>
                  <a:pt x="11267" y="10561"/>
                </a:lnTo>
                <a:lnTo>
                  <a:pt x="11145" y="10585"/>
                </a:lnTo>
                <a:lnTo>
                  <a:pt x="11121" y="10609"/>
                </a:lnTo>
                <a:lnTo>
                  <a:pt x="11145" y="10634"/>
                </a:lnTo>
                <a:lnTo>
                  <a:pt x="11291" y="10780"/>
                </a:lnTo>
                <a:lnTo>
                  <a:pt x="11413" y="10926"/>
                </a:lnTo>
                <a:lnTo>
                  <a:pt x="11535" y="11072"/>
                </a:lnTo>
                <a:lnTo>
                  <a:pt x="11705" y="11218"/>
                </a:lnTo>
                <a:lnTo>
                  <a:pt x="12070" y="11485"/>
                </a:lnTo>
                <a:lnTo>
                  <a:pt x="12483" y="11729"/>
                </a:lnTo>
                <a:lnTo>
                  <a:pt x="12459" y="12094"/>
                </a:lnTo>
                <a:lnTo>
                  <a:pt x="12191" y="11923"/>
                </a:lnTo>
                <a:lnTo>
                  <a:pt x="11948" y="11777"/>
                </a:lnTo>
                <a:lnTo>
                  <a:pt x="11559" y="11558"/>
                </a:lnTo>
                <a:lnTo>
                  <a:pt x="11170" y="11388"/>
                </a:lnTo>
                <a:lnTo>
                  <a:pt x="11145" y="11388"/>
                </a:lnTo>
                <a:lnTo>
                  <a:pt x="11145" y="11485"/>
                </a:lnTo>
                <a:lnTo>
                  <a:pt x="11170" y="11558"/>
                </a:lnTo>
                <a:lnTo>
                  <a:pt x="11243" y="11704"/>
                </a:lnTo>
                <a:lnTo>
                  <a:pt x="11364" y="11850"/>
                </a:lnTo>
                <a:lnTo>
                  <a:pt x="11510" y="11948"/>
                </a:lnTo>
                <a:lnTo>
                  <a:pt x="11754" y="12118"/>
                </a:lnTo>
                <a:lnTo>
                  <a:pt x="12021" y="12288"/>
                </a:lnTo>
                <a:lnTo>
                  <a:pt x="12216" y="12434"/>
                </a:lnTo>
                <a:lnTo>
                  <a:pt x="12435" y="12556"/>
                </a:lnTo>
                <a:lnTo>
                  <a:pt x="12435" y="12799"/>
                </a:lnTo>
                <a:lnTo>
                  <a:pt x="12337" y="12824"/>
                </a:lnTo>
                <a:lnTo>
                  <a:pt x="12264" y="12848"/>
                </a:lnTo>
                <a:lnTo>
                  <a:pt x="12143" y="12775"/>
                </a:lnTo>
                <a:lnTo>
                  <a:pt x="11972" y="12629"/>
                </a:lnTo>
                <a:lnTo>
                  <a:pt x="11802" y="12507"/>
                </a:lnTo>
                <a:lnTo>
                  <a:pt x="11632" y="12361"/>
                </a:lnTo>
                <a:lnTo>
                  <a:pt x="11462" y="12240"/>
                </a:lnTo>
                <a:lnTo>
                  <a:pt x="11413" y="12240"/>
                </a:lnTo>
                <a:lnTo>
                  <a:pt x="11413" y="12288"/>
                </a:lnTo>
                <a:lnTo>
                  <a:pt x="11413" y="12361"/>
                </a:lnTo>
                <a:lnTo>
                  <a:pt x="11413" y="12434"/>
                </a:lnTo>
                <a:lnTo>
                  <a:pt x="11486" y="12605"/>
                </a:lnTo>
                <a:lnTo>
                  <a:pt x="11389" y="12605"/>
                </a:lnTo>
                <a:lnTo>
                  <a:pt x="11267" y="12653"/>
                </a:lnTo>
                <a:lnTo>
                  <a:pt x="11243" y="12678"/>
                </a:lnTo>
                <a:lnTo>
                  <a:pt x="11218" y="12726"/>
                </a:lnTo>
                <a:lnTo>
                  <a:pt x="11218" y="12775"/>
                </a:lnTo>
                <a:lnTo>
                  <a:pt x="11218" y="12848"/>
                </a:lnTo>
                <a:lnTo>
                  <a:pt x="11291" y="12921"/>
                </a:lnTo>
                <a:lnTo>
                  <a:pt x="11364" y="12994"/>
                </a:lnTo>
                <a:lnTo>
                  <a:pt x="11486" y="13043"/>
                </a:lnTo>
                <a:lnTo>
                  <a:pt x="11583" y="13091"/>
                </a:lnTo>
                <a:lnTo>
                  <a:pt x="11705" y="13140"/>
                </a:lnTo>
                <a:lnTo>
                  <a:pt x="11802" y="13140"/>
                </a:lnTo>
                <a:lnTo>
                  <a:pt x="11924" y="13116"/>
                </a:lnTo>
                <a:lnTo>
                  <a:pt x="12021" y="13067"/>
                </a:lnTo>
                <a:lnTo>
                  <a:pt x="12240" y="13189"/>
                </a:lnTo>
                <a:lnTo>
                  <a:pt x="12410" y="13335"/>
                </a:lnTo>
                <a:lnTo>
                  <a:pt x="12386" y="13602"/>
                </a:lnTo>
                <a:lnTo>
                  <a:pt x="11802" y="13286"/>
                </a:lnTo>
                <a:lnTo>
                  <a:pt x="11510" y="13140"/>
                </a:lnTo>
                <a:lnTo>
                  <a:pt x="11194" y="13018"/>
                </a:lnTo>
                <a:lnTo>
                  <a:pt x="11170" y="13018"/>
                </a:lnTo>
                <a:lnTo>
                  <a:pt x="11145" y="13116"/>
                </a:lnTo>
                <a:lnTo>
                  <a:pt x="11170" y="13213"/>
                </a:lnTo>
                <a:lnTo>
                  <a:pt x="11218" y="13286"/>
                </a:lnTo>
                <a:lnTo>
                  <a:pt x="11291" y="13359"/>
                </a:lnTo>
                <a:lnTo>
                  <a:pt x="11437" y="13456"/>
                </a:lnTo>
                <a:lnTo>
                  <a:pt x="11608" y="13529"/>
                </a:lnTo>
                <a:lnTo>
                  <a:pt x="11802" y="13651"/>
                </a:lnTo>
                <a:lnTo>
                  <a:pt x="11997" y="13773"/>
                </a:lnTo>
                <a:lnTo>
                  <a:pt x="12191" y="13894"/>
                </a:lnTo>
                <a:lnTo>
                  <a:pt x="12386" y="14016"/>
                </a:lnTo>
                <a:lnTo>
                  <a:pt x="12386" y="14332"/>
                </a:lnTo>
                <a:lnTo>
                  <a:pt x="11851" y="13943"/>
                </a:lnTo>
                <a:lnTo>
                  <a:pt x="11705" y="13846"/>
                </a:lnTo>
                <a:lnTo>
                  <a:pt x="11510" y="13724"/>
                </a:lnTo>
                <a:lnTo>
                  <a:pt x="11413" y="13700"/>
                </a:lnTo>
                <a:lnTo>
                  <a:pt x="11316" y="13675"/>
                </a:lnTo>
                <a:lnTo>
                  <a:pt x="11218" y="13675"/>
                </a:lnTo>
                <a:lnTo>
                  <a:pt x="11121" y="13700"/>
                </a:lnTo>
                <a:lnTo>
                  <a:pt x="11121" y="13724"/>
                </a:lnTo>
                <a:lnTo>
                  <a:pt x="11121" y="13748"/>
                </a:lnTo>
                <a:lnTo>
                  <a:pt x="11145" y="13821"/>
                </a:lnTo>
                <a:lnTo>
                  <a:pt x="11218" y="13919"/>
                </a:lnTo>
                <a:lnTo>
                  <a:pt x="11364" y="14040"/>
                </a:lnTo>
                <a:lnTo>
                  <a:pt x="11729" y="14284"/>
                </a:lnTo>
                <a:lnTo>
                  <a:pt x="12045" y="14551"/>
                </a:lnTo>
                <a:lnTo>
                  <a:pt x="12191" y="14673"/>
                </a:lnTo>
                <a:lnTo>
                  <a:pt x="12386" y="14795"/>
                </a:lnTo>
                <a:lnTo>
                  <a:pt x="12386" y="15281"/>
                </a:lnTo>
                <a:lnTo>
                  <a:pt x="12289" y="15184"/>
                </a:lnTo>
                <a:lnTo>
                  <a:pt x="12167" y="15087"/>
                </a:lnTo>
                <a:lnTo>
                  <a:pt x="12021" y="14916"/>
                </a:lnTo>
                <a:lnTo>
                  <a:pt x="11851" y="14746"/>
                </a:lnTo>
                <a:lnTo>
                  <a:pt x="11656" y="14600"/>
                </a:lnTo>
                <a:lnTo>
                  <a:pt x="11413" y="14503"/>
                </a:lnTo>
                <a:lnTo>
                  <a:pt x="11170" y="14430"/>
                </a:lnTo>
                <a:lnTo>
                  <a:pt x="10926" y="14430"/>
                </a:lnTo>
                <a:lnTo>
                  <a:pt x="10902" y="14454"/>
                </a:lnTo>
                <a:lnTo>
                  <a:pt x="10902" y="14478"/>
                </a:lnTo>
                <a:lnTo>
                  <a:pt x="10975" y="14551"/>
                </a:lnTo>
                <a:lnTo>
                  <a:pt x="11024" y="14600"/>
                </a:lnTo>
                <a:lnTo>
                  <a:pt x="11194" y="14697"/>
                </a:lnTo>
                <a:lnTo>
                  <a:pt x="11462" y="14892"/>
                </a:lnTo>
                <a:lnTo>
                  <a:pt x="11608" y="14989"/>
                </a:lnTo>
                <a:lnTo>
                  <a:pt x="11729" y="15111"/>
                </a:lnTo>
                <a:lnTo>
                  <a:pt x="11875" y="15281"/>
                </a:lnTo>
                <a:lnTo>
                  <a:pt x="12021" y="15452"/>
                </a:lnTo>
                <a:lnTo>
                  <a:pt x="12118" y="15525"/>
                </a:lnTo>
                <a:lnTo>
                  <a:pt x="12191" y="15573"/>
                </a:lnTo>
                <a:lnTo>
                  <a:pt x="12313" y="15622"/>
                </a:lnTo>
                <a:lnTo>
                  <a:pt x="12410" y="15646"/>
                </a:lnTo>
                <a:lnTo>
                  <a:pt x="12435" y="16133"/>
                </a:lnTo>
                <a:lnTo>
                  <a:pt x="12386" y="16133"/>
                </a:lnTo>
                <a:lnTo>
                  <a:pt x="12362" y="16084"/>
                </a:lnTo>
                <a:lnTo>
                  <a:pt x="12240" y="15963"/>
                </a:lnTo>
                <a:lnTo>
                  <a:pt x="12070" y="15841"/>
                </a:lnTo>
                <a:lnTo>
                  <a:pt x="11754" y="15622"/>
                </a:lnTo>
                <a:lnTo>
                  <a:pt x="11413" y="15354"/>
                </a:lnTo>
                <a:lnTo>
                  <a:pt x="11243" y="15233"/>
                </a:lnTo>
                <a:lnTo>
                  <a:pt x="11072" y="15160"/>
                </a:lnTo>
                <a:lnTo>
                  <a:pt x="11048" y="15160"/>
                </a:lnTo>
                <a:lnTo>
                  <a:pt x="11024" y="15184"/>
                </a:lnTo>
                <a:lnTo>
                  <a:pt x="11048" y="15281"/>
                </a:lnTo>
                <a:lnTo>
                  <a:pt x="11072" y="15354"/>
                </a:lnTo>
                <a:lnTo>
                  <a:pt x="11170" y="15500"/>
                </a:lnTo>
                <a:lnTo>
                  <a:pt x="11291" y="15622"/>
                </a:lnTo>
                <a:lnTo>
                  <a:pt x="11437" y="15744"/>
                </a:lnTo>
                <a:lnTo>
                  <a:pt x="11218" y="15646"/>
                </a:lnTo>
                <a:lnTo>
                  <a:pt x="9564" y="14916"/>
                </a:lnTo>
                <a:lnTo>
                  <a:pt x="8055" y="14259"/>
                </a:lnTo>
                <a:lnTo>
                  <a:pt x="7301" y="13894"/>
                </a:lnTo>
                <a:lnTo>
                  <a:pt x="7130" y="13797"/>
                </a:lnTo>
                <a:lnTo>
                  <a:pt x="6863" y="13675"/>
                </a:lnTo>
                <a:lnTo>
                  <a:pt x="6863" y="13602"/>
                </a:lnTo>
                <a:lnTo>
                  <a:pt x="6814" y="12775"/>
                </a:lnTo>
                <a:lnTo>
                  <a:pt x="6765" y="11972"/>
                </a:lnTo>
                <a:lnTo>
                  <a:pt x="6692" y="11145"/>
                </a:lnTo>
                <a:lnTo>
                  <a:pt x="6668" y="10317"/>
                </a:lnTo>
                <a:lnTo>
                  <a:pt x="6668" y="9393"/>
                </a:lnTo>
                <a:lnTo>
                  <a:pt x="6692" y="8493"/>
                </a:lnTo>
                <a:lnTo>
                  <a:pt x="6717" y="7568"/>
                </a:lnTo>
                <a:lnTo>
                  <a:pt x="6717" y="6643"/>
                </a:lnTo>
                <a:lnTo>
                  <a:pt x="6717" y="5889"/>
                </a:lnTo>
                <a:lnTo>
                  <a:pt x="6863" y="5913"/>
                </a:lnTo>
                <a:lnTo>
                  <a:pt x="6936" y="5938"/>
                </a:lnTo>
                <a:lnTo>
                  <a:pt x="7033" y="5962"/>
                </a:lnTo>
                <a:lnTo>
                  <a:pt x="7130" y="5938"/>
                </a:lnTo>
                <a:lnTo>
                  <a:pt x="7228" y="5865"/>
                </a:lnTo>
                <a:lnTo>
                  <a:pt x="7252" y="5816"/>
                </a:lnTo>
                <a:lnTo>
                  <a:pt x="7276" y="5767"/>
                </a:lnTo>
                <a:lnTo>
                  <a:pt x="7276" y="5670"/>
                </a:lnTo>
                <a:lnTo>
                  <a:pt x="7252" y="5573"/>
                </a:lnTo>
                <a:lnTo>
                  <a:pt x="7179" y="5500"/>
                </a:lnTo>
                <a:lnTo>
                  <a:pt x="7082" y="5451"/>
                </a:lnTo>
                <a:lnTo>
                  <a:pt x="7033" y="5427"/>
                </a:lnTo>
                <a:lnTo>
                  <a:pt x="6960" y="5402"/>
                </a:lnTo>
                <a:lnTo>
                  <a:pt x="6887" y="5427"/>
                </a:lnTo>
                <a:lnTo>
                  <a:pt x="6814" y="5451"/>
                </a:lnTo>
                <a:lnTo>
                  <a:pt x="6790" y="5451"/>
                </a:lnTo>
                <a:lnTo>
                  <a:pt x="6692" y="5500"/>
                </a:lnTo>
                <a:lnTo>
                  <a:pt x="6644" y="3018"/>
                </a:lnTo>
                <a:lnTo>
                  <a:pt x="6644" y="1752"/>
                </a:lnTo>
                <a:lnTo>
                  <a:pt x="6668" y="512"/>
                </a:lnTo>
                <a:close/>
                <a:moveTo>
                  <a:pt x="6206" y="585"/>
                </a:moveTo>
                <a:lnTo>
                  <a:pt x="6181" y="852"/>
                </a:lnTo>
                <a:lnTo>
                  <a:pt x="6181" y="1096"/>
                </a:lnTo>
                <a:lnTo>
                  <a:pt x="6181" y="1874"/>
                </a:lnTo>
                <a:lnTo>
                  <a:pt x="6181" y="2653"/>
                </a:lnTo>
                <a:lnTo>
                  <a:pt x="6181" y="3602"/>
                </a:lnTo>
                <a:lnTo>
                  <a:pt x="6181" y="4551"/>
                </a:lnTo>
                <a:lnTo>
                  <a:pt x="6230" y="6449"/>
                </a:lnTo>
                <a:lnTo>
                  <a:pt x="6230" y="7373"/>
                </a:lnTo>
                <a:lnTo>
                  <a:pt x="6206" y="8298"/>
                </a:lnTo>
                <a:lnTo>
                  <a:pt x="6181" y="9198"/>
                </a:lnTo>
                <a:lnTo>
                  <a:pt x="6133" y="10123"/>
                </a:lnTo>
                <a:lnTo>
                  <a:pt x="6157" y="10926"/>
                </a:lnTo>
                <a:lnTo>
                  <a:pt x="6206" y="11729"/>
                </a:lnTo>
                <a:lnTo>
                  <a:pt x="6254" y="12532"/>
                </a:lnTo>
                <a:lnTo>
                  <a:pt x="6279" y="13335"/>
                </a:lnTo>
                <a:lnTo>
                  <a:pt x="6206" y="13359"/>
                </a:lnTo>
                <a:lnTo>
                  <a:pt x="5451" y="13748"/>
                </a:lnTo>
                <a:lnTo>
                  <a:pt x="4721" y="14186"/>
                </a:lnTo>
                <a:lnTo>
                  <a:pt x="3262" y="15087"/>
                </a:lnTo>
                <a:lnTo>
                  <a:pt x="2897" y="15281"/>
                </a:lnTo>
                <a:lnTo>
                  <a:pt x="2532" y="15476"/>
                </a:lnTo>
                <a:lnTo>
                  <a:pt x="2142" y="15671"/>
                </a:lnTo>
                <a:lnTo>
                  <a:pt x="1753" y="15841"/>
                </a:lnTo>
                <a:lnTo>
                  <a:pt x="950" y="16133"/>
                </a:lnTo>
                <a:lnTo>
                  <a:pt x="634" y="16255"/>
                </a:lnTo>
                <a:lnTo>
                  <a:pt x="634" y="16279"/>
                </a:lnTo>
                <a:lnTo>
                  <a:pt x="585" y="15938"/>
                </a:lnTo>
                <a:lnTo>
                  <a:pt x="561" y="15573"/>
                </a:lnTo>
                <a:lnTo>
                  <a:pt x="536" y="15208"/>
                </a:lnTo>
                <a:lnTo>
                  <a:pt x="512" y="14868"/>
                </a:lnTo>
                <a:lnTo>
                  <a:pt x="439" y="14430"/>
                </a:lnTo>
                <a:lnTo>
                  <a:pt x="415" y="13992"/>
                </a:lnTo>
                <a:lnTo>
                  <a:pt x="415" y="13578"/>
                </a:lnTo>
                <a:lnTo>
                  <a:pt x="439" y="13140"/>
                </a:lnTo>
                <a:lnTo>
                  <a:pt x="512" y="11461"/>
                </a:lnTo>
                <a:lnTo>
                  <a:pt x="561" y="10634"/>
                </a:lnTo>
                <a:lnTo>
                  <a:pt x="585" y="9782"/>
                </a:lnTo>
                <a:lnTo>
                  <a:pt x="609" y="8225"/>
                </a:lnTo>
                <a:lnTo>
                  <a:pt x="609" y="6668"/>
                </a:lnTo>
                <a:lnTo>
                  <a:pt x="561" y="5110"/>
                </a:lnTo>
                <a:lnTo>
                  <a:pt x="536" y="4356"/>
                </a:lnTo>
                <a:lnTo>
                  <a:pt x="488" y="3577"/>
                </a:lnTo>
                <a:lnTo>
                  <a:pt x="609" y="3504"/>
                </a:lnTo>
                <a:lnTo>
                  <a:pt x="755" y="3407"/>
                </a:lnTo>
                <a:lnTo>
                  <a:pt x="1145" y="3164"/>
                </a:lnTo>
                <a:lnTo>
                  <a:pt x="1558" y="2920"/>
                </a:lnTo>
                <a:lnTo>
                  <a:pt x="2337" y="2507"/>
                </a:lnTo>
                <a:lnTo>
                  <a:pt x="3116" y="2093"/>
                </a:lnTo>
                <a:lnTo>
                  <a:pt x="3529" y="1850"/>
                </a:lnTo>
                <a:lnTo>
                  <a:pt x="3967" y="1655"/>
                </a:lnTo>
                <a:lnTo>
                  <a:pt x="4405" y="1461"/>
                </a:lnTo>
                <a:lnTo>
                  <a:pt x="4843" y="1290"/>
                </a:lnTo>
                <a:lnTo>
                  <a:pt x="5208" y="1144"/>
                </a:lnTo>
                <a:lnTo>
                  <a:pt x="5549" y="974"/>
                </a:lnTo>
                <a:lnTo>
                  <a:pt x="6206" y="585"/>
                </a:lnTo>
                <a:close/>
                <a:moveTo>
                  <a:pt x="18542" y="804"/>
                </a:moveTo>
                <a:lnTo>
                  <a:pt x="18518" y="1023"/>
                </a:lnTo>
                <a:lnTo>
                  <a:pt x="18518" y="1266"/>
                </a:lnTo>
                <a:lnTo>
                  <a:pt x="18518" y="1752"/>
                </a:lnTo>
                <a:lnTo>
                  <a:pt x="18567" y="2263"/>
                </a:lnTo>
                <a:lnTo>
                  <a:pt x="18567" y="2726"/>
                </a:lnTo>
                <a:lnTo>
                  <a:pt x="18542" y="4648"/>
                </a:lnTo>
                <a:lnTo>
                  <a:pt x="18494" y="6546"/>
                </a:lnTo>
                <a:lnTo>
                  <a:pt x="18469" y="8249"/>
                </a:lnTo>
                <a:lnTo>
                  <a:pt x="18494" y="9952"/>
                </a:lnTo>
                <a:lnTo>
                  <a:pt x="18567" y="13359"/>
                </a:lnTo>
                <a:lnTo>
                  <a:pt x="18542" y="13359"/>
                </a:lnTo>
                <a:lnTo>
                  <a:pt x="18396" y="13505"/>
                </a:lnTo>
                <a:lnTo>
                  <a:pt x="18226" y="13651"/>
                </a:lnTo>
                <a:lnTo>
                  <a:pt x="18031" y="13748"/>
                </a:lnTo>
                <a:lnTo>
                  <a:pt x="17837" y="13846"/>
                </a:lnTo>
                <a:lnTo>
                  <a:pt x="17423" y="14016"/>
                </a:lnTo>
                <a:lnTo>
                  <a:pt x="17009" y="14186"/>
                </a:lnTo>
                <a:lnTo>
                  <a:pt x="16474" y="14454"/>
                </a:lnTo>
                <a:lnTo>
                  <a:pt x="15963" y="14746"/>
                </a:lnTo>
                <a:lnTo>
                  <a:pt x="15452" y="15038"/>
                </a:lnTo>
                <a:lnTo>
                  <a:pt x="14941" y="15330"/>
                </a:lnTo>
                <a:lnTo>
                  <a:pt x="14479" y="15598"/>
                </a:lnTo>
                <a:lnTo>
                  <a:pt x="14016" y="15865"/>
                </a:lnTo>
                <a:lnTo>
                  <a:pt x="13773" y="15987"/>
                </a:lnTo>
                <a:lnTo>
                  <a:pt x="13530" y="16109"/>
                </a:lnTo>
                <a:lnTo>
                  <a:pt x="13286" y="16182"/>
                </a:lnTo>
                <a:lnTo>
                  <a:pt x="13043" y="16255"/>
                </a:lnTo>
                <a:lnTo>
                  <a:pt x="12921" y="16303"/>
                </a:lnTo>
                <a:lnTo>
                  <a:pt x="12921" y="15987"/>
                </a:lnTo>
                <a:lnTo>
                  <a:pt x="12897" y="15671"/>
                </a:lnTo>
                <a:lnTo>
                  <a:pt x="12873" y="15379"/>
                </a:lnTo>
                <a:lnTo>
                  <a:pt x="12848" y="15062"/>
                </a:lnTo>
                <a:lnTo>
                  <a:pt x="12824" y="14770"/>
                </a:lnTo>
                <a:lnTo>
                  <a:pt x="12824" y="14016"/>
                </a:lnTo>
                <a:lnTo>
                  <a:pt x="12848" y="13943"/>
                </a:lnTo>
                <a:lnTo>
                  <a:pt x="12848" y="13894"/>
                </a:lnTo>
                <a:lnTo>
                  <a:pt x="12848" y="13359"/>
                </a:lnTo>
                <a:lnTo>
                  <a:pt x="12946" y="13335"/>
                </a:lnTo>
                <a:lnTo>
                  <a:pt x="13019" y="13310"/>
                </a:lnTo>
                <a:lnTo>
                  <a:pt x="13092" y="13262"/>
                </a:lnTo>
                <a:lnTo>
                  <a:pt x="13140" y="13213"/>
                </a:lnTo>
                <a:lnTo>
                  <a:pt x="13165" y="13116"/>
                </a:lnTo>
                <a:lnTo>
                  <a:pt x="13165" y="13018"/>
                </a:lnTo>
                <a:lnTo>
                  <a:pt x="13116" y="12921"/>
                </a:lnTo>
                <a:lnTo>
                  <a:pt x="13043" y="12872"/>
                </a:lnTo>
                <a:lnTo>
                  <a:pt x="12970" y="12848"/>
                </a:lnTo>
                <a:lnTo>
                  <a:pt x="12873" y="12848"/>
                </a:lnTo>
                <a:lnTo>
                  <a:pt x="12921" y="11826"/>
                </a:lnTo>
                <a:lnTo>
                  <a:pt x="12970" y="10804"/>
                </a:lnTo>
                <a:lnTo>
                  <a:pt x="12970" y="9806"/>
                </a:lnTo>
                <a:lnTo>
                  <a:pt x="12946" y="8809"/>
                </a:lnTo>
                <a:lnTo>
                  <a:pt x="12897" y="7836"/>
                </a:lnTo>
                <a:lnTo>
                  <a:pt x="12897" y="6838"/>
                </a:lnTo>
                <a:lnTo>
                  <a:pt x="12946" y="5986"/>
                </a:lnTo>
                <a:lnTo>
                  <a:pt x="12970" y="5110"/>
                </a:lnTo>
                <a:lnTo>
                  <a:pt x="12970" y="4672"/>
                </a:lnTo>
                <a:lnTo>
                  <a:pt x="12946" y="4234"/>
                </a:lnTo>
                <a:lnTo>
                  <a:pt x="12897" y="3821"/>
                </a:lnTo>
                <a:lnTo>
                  <a:pt x="12800" y="3383"/>
                </a:lnTo>
                <a:lnTo>
                  <a:pt x="13067" y="3285"/>
                </a:lnTo>
                <a:lnTo>
                  <a:pt x="13335" y="3164"/>
                </a:lnTo>
                <a:lnTo>
                  <a:pt x="13603" y="3042"/>
                </a:lnTo>
                <a:lnTo>
                  <a:pt x="13870" y="2920"/>
                </a:lnTo>
                <a:lnTo>
                  <a:pt x="14235" y="2750"/>
                </a:lnTo>
                <a:lnTo>
                  <a:pt x="14600" y="2555"/>
                </a:lnTo>
                <a:lnTo>
                  <a:pt x="15306" y="2142"/>
                </a:lnTo>
                <a:lnTo>
                  <a:pt x="15963" y="1752"/>
                </a:lnTo>
                <a:lnTo>
                  <a:pt x="16304" y="1558"/>
                </a:lnTo>
                <a:lnTo>
                  <a:pt x="16644" y="1388"/>
                </a:lnTo>
                <a:lnTo>
                  <a:pt x="17009" y="1242"/>
                </a:lnTo>
                <a:lnTo>
                  <a:pt x="17350" y="1096"/>
                </a:lnTo>
                <a:lnTo>
                  <a:pt x="17715" y="974"/>
                </a:lnTo>
                <a:lnTo>
                  <a:pt x="18104" y="877"/>
                </a:lnTo>
                <a:lnTo>
                  <a:pt x="18153" y="877"/>
                </a:lnTo>
                <a:lnTo>
                  <a:pt x="18202" y="828"/>
                </a:lnTo>
                <a:lnTo>
                  <a:pt x="18372" y="828"/>
                </a:lnTo>
                <a:lnTo>
                  <a:pt x="18542" y="804"/>
                </a:lnTo>
                <a:close/>
                <a:moveTo>
                  <a:pt x="6279" y="1"/>
                </a:moveTo>
                <a:lnTo>
                  <a:pt x="6206" y="25"/>
                </a:lnTo>
                <a:lnTo>
                  <a:pt x="5403" y="487"/>
                </a:lnTo>
                <a:lnTo>
                  <a:pt x="4989" y="682"/>
                </a:lnTo>
                <a:lnTo>
                  <a:pt x="4551" y="852"/>
                </a:lnTo>
                <a:lnTo>
                  <a:pt x="4113" y="1023"/>
                </a:lnTo>
                <a:lnTo>
                  <a:pt x="3700" y="1217"/>
                </a:lnTo>
                <a:lnTo>
                  <a:pt x="3286" y="1436"/>
                </a:lnTo>
                <a:lnTo>
                  <a:pt x="2872" y="1679"/>
                </a:lnTo>
                <a:lnTo>
                  <a:pt x="2021" y="2117"/>
                </a:lnTo>
                <a:lnTo>
                  <a:pt x="1607" y="2361"/>
                </a:lnTo>
                <a:lnTo>
                  <a:pt x="1193" y="2604"/>
                </a:lnTo>
                <a:lnTo>
                  <a:pt x="974" y="2726"/>
                </a:lnTo>
                <a:lnTo>
                  <a:pt x="731" y="2896"/>
                </a:lnTo>
                <a:lnTo>
                  <a:pt x="488" y="3066"/>
                </a:lnTo>
                <a:lnTo>
                  <a:pt x="390" y="3188"/>
                </a:lnTo>
                <a:lnTo>
                  <a:pt x="317" y="3285"/>
                </a:lnTo>
                <a:lnTo>
                  <a:pt x="269" y="3310"/>
                </a:lnTo>
                <a:lnTo>
                  <a:pt x="220" y="3358"/>
                </a:lnTo>
                <a:lnTo>
                  <a:pt x="171" y="3480"/>
                </a:lnTo>
                <a:lnTo>
                  <a:pt x="123" y="3626"/>
                </a:lnTo>
                <a:lnTo>
                  <a:pt x="98" y="3894"/>
                </a:lnTo>
                <a:lnTo>
                  <a:pt x="98" y="4186"/>
                </a:lnTo>
                <a:lnTo>
                  <a:pt x="123" y="4453"/>
                </a:lnTo>
                <a:lnTo>
                  <a:pt x="147" y="5329"/>
                </a:lnTo>
                <a:lnTo>
                  <a:pt x="171" y="6205"/>
                </a:lnTo>
                <a:lnTo>
                  <a:pt x="171" y="8006"/>
                </a:lnTo>
                <a:lnTo>
                  <a:pt x="147" y="9782"/>
                </a:lnTo>
                <a:lnTo>
                  <a:pt x="123" y="10658"/>
                </a:lnTo>
                <a:lnTo>
                  <a:pt x="98" y="11558"/>
                </a:lnTo>
                <a:lnTo>
                  <a:pt x="1" y="13335"/>
                </a:lnTo>
                <a:lnTo>
                  <a:pt x="1" y="13700"/>
                </a:lnTo>
                <a:lnTo>
                  <a:pt x="1" y="14065"/>
                </a:lnTo>
                <a:lnTo>
                  <a:pt x="25" y="14454"/>
                </a:lnTo>
                <a:lnTo>
                  <a:pt x="50" y="14819"/>
                </a:lnTo>
                <a:lnTo>
                  <a:pt x="98" y="15233"/>
                </a:lnTo>
                <a:lnTo>
                  <a:pt x="123" y="15646"/>
                </a:lnTo>
                <a:lnTo>
                  <a:pt x="147" y="16060"/>
                </a:lnTo>
                <a:lnTo>
                  <a:pt x="171" y="16255"/>
                </a:lnTo>
                <a:lnTo>
                  <a:pt x="220" y="16474"/>
                </a:lnTo>
                <a:lnTo>
                  <a:pt x="244" y="16547"/>
                </a:lnTo>
                <a:lnTo>
                  <a:pt x="317" y="16595"/>
                </a:lnTo>
                <a:lnTo>
                  <a:pt x="390" y="16620"/>
                </a:lnTo>
                <a:lnTo>
                  <a:pt x="463" y="16620"/>
                </a:lnTo>
                <a:lnTo>
                  <a:pt x="536" y="16644"/>
                </a:lnTo>
                <a:lnTo>
                  <a:pt x="707" y="16620"/>
                </a:lnTo>
                <a:lnTo>
                  <a:pt x="877" y="16595"/>
                </a:lnTo>
                <a:lnTo>
                  <a:pt x="1218" y="16474"/>
                </a:lnTo>
                <a:lnTo>
                  <a:pt x="1850" y="16230"/>
                </a:lnTo>
                <a:lnTo>
                  <a:pt x="2240" y="16060"/>
                </a:lnTo>
                <a:lnTo>
                  <a:pt x="2605" y="15890"/>
                </a:lnTo>
                <a:lnTo>
                  <a:pt x="2970" y="15719"/>
                </a:lnTo>
                <a:lnTo>
                  <a:pt x="3310" y="15525"/>
                </a:lnTo>
                <a:lnTo>
                  <a:pt x="4064" y="15062"/>
                </a:lnTo>
                <a:lnTo>
                  <a:pt x="4819" y="14624"/>
                </a:lnTo>
                <a:lnTo>
                  <a:pt x="5549" y="14162"/>
                </a:lnTo>
                <a:lnTo>
                  <a:pt x="5938" y="13967"/>
                </a:lnTo>
                <a:lnTo>
                  <a:pt x="6327" y="13748"/>
                </a:lnTo>
                <a:lnTo>
                  <a:pt x="6400" y="13821"/>
                </a:lnTo>
                <a:lnTo>
                  <a:pt x="6473" y="13870"/>
                </a:lnTo>
                <a:lnTo>
                  <a:pt x="6546" y="13894"/>
                </a:lnTo>
                <a:lnTo>
                  <a:pt x="6644" y="13870"/>
                </a:lnTo>
                <a:lnTo>
                  <a:pt x="6741" y="13992"/>
                </a:lnTo>
                <a:lnTo>
                  <a:pt x="6863" y="14089"/>
                </a:lnTo>
                <a:lnTo>
                  <a:pt x="7130" y="14259"/>
                </a:lnTo>
                <a:lnTo>
                  <a:pt x="7422" y="14405"/>
                </a:lnTo>
                <a:lnTo>
                  <a:pt x="7690" y="14551"/>
                </a:lnTo>
                <a:lnTo>
                  <a:pt x="8517" y="14916"/>
                </a:lnTo>
                <a:lnTo>
                  <a:pt x="9345" y="15306"/>
                </a:lnTo>
                <a:lnTo>
                  <a:pt x="10878" y="16011"/>
                </a:lnTo>
                <a:lnTo>
                  <a:pt x="11656" y="16352"/>
                </a:lnTo>
                <a:lnTo>
                  <a:pt x="12435" y="16644"/>
                </a:lnTo>
                <a:lnTo>
                  <a:pt x="12459" y="16668"/>
                </a:lnTo>
                <a:lnTo>
                  <a:pt x="12508" y="16741"/>
                </a:lnTo>
                <a:lnTo>
                  <a:pt x="12581" y="16766"/>
                </a:lnTo>
                <a:lnTo>
                  <a:pt x="12678" y="16766"/>
                </a:lnTo>
                <a:lnTo>
                  <a:pt x="12751" y="16741"/>
                </a:lnTo>
                <a:lnTo>
                  <a:pt x="12800" y="16693"/>
                </a:lnTo>
                <a:lnTo>
                  <a:pt x="12897" y="16717"/>
                </a:lnTo>
                <a:lnTo>
                  <a:pt x="13019" y="16717"/>
                </a:lnTo>
                <a:lnTo>
                  <a:pt x="13286" y="16668"/>
                </a:lnTo>
                <a:lnTo>
                  <a:pt x="13530" y="16595"/>
                </a:lnTo>
                <a:lnTo>
                  <a:pt x="13724" y="16522"/>
                </a:lnTo>
                <a:lnTo>
                  <a:pt x="14211" y="16279"/>
                </a:lnTo>
                <a:lnTo>
                  <a:pt x="14698" y="16036"/>
                </a:lnTo>
                <a:lnTo>
                  <a:pt x="15647" y="15500"/>
                </a:lnTo>
                <a:lnTo>
                  <a:pt x="16596" y="14965"/>
                </a:lnTo>
                <a:lnTo>
                  <a:pt x="17058" y="14697"/>
                </a:lnTo>
                <a:lnTo>
                  <a:pt x="17545" y="14478"/>
                </a:lnTo>
                <a:lnTo>
                  <a:pt x="17885" y="14332"/>
                </a:lnTo>
                <a:lnTo>
                  <a:pt x="18226" y="14186"/>
                </a:lnTo>
                <a:lnTo>
                  <a:pt x="18542" y="14016"/>
                </a:lnTo>
                <a:lnTo>
                  <a:pt x="18688" y="13894"/>
                </a:lnTo>
                <a:lnTo>
                  <a:pt x="18834" y="13773"/>
                </a:lnTo>
                <a:lnTo>
                  <a:pt x="18883" y="13748"/>
                </a:lnTo>
                <a:lnTo>
                  <a:pt x="18932" y="13724"/>
                </a:lnTo>
                <a:lnTo>
                  <a:pt x="18980" y="13651"/>
                </a:lnTo>
                <a:lnTo>
                  <a:pt x="18980" y="13578"/>
                </a:lnTo>
                <a:lnTo>
                  <a:pt x="18980" y="12726"/>
                </a:lnTo>
                <a:lnTo>
                  <a:pt x="18956" y="11875"/>
                </a:lnTo>
                <a:lnTo>
                  <a:pt x="18883" y="10171"/>
                </a:lnTo>
                <a:lnTo>
                  <a:pt x="18859" y="9271"/>
                </a:lnTo>
                <a:lnTo>
                  <a:pt x="18859" y="8347"/>
                </a:lnTo>
                <a:lnTo>
                  <a:pt x="18883" y="6546"/>
                </a:lnTo>
                <a:lnTo>
                  <a:pt x="18932" y="4648"/>
                </a:lnTo>
                <a:lnTo>
                  <a:pt x="18956" y="2726"/>
                </a:lnTo>
                <a:lnTo>
                  <a:pt x="18980" y="2215"/>
                </a:lnTo>
                <a:lnTo>
                  <a:pt x="18980" y="1679"/>
                </a:lnTo>
                <a:lnTo>
                  <a:pt x="18932" y="1144"/>
                </a:lnTo>
                <a:lnTo>
                  <a:pt x="18883" y="901"/>
                </a:lnTo>
                <a:lnTo>
                  <a:pt x="18834" y="633"/>
                </a:lnTo>
                <a:lnTo>
                  <a:pt x="18883" y="585"/>
                </a:lnTo>
                <a:lnTo>
                  <a:pt x="18883" y="512"/>
                </a:lnTo>
                <a:lnTo>
                  <a:pt x="18883" y="439"/>
                </a:lnTo>
                <a:lnTo>
                  <a:pt x="18834" y="366"/>
                </a:lnTo>
                <a:lnTo>
                  <a:pt x="18761" y="293"/>
                </a:lnTo>
                <a:lnTo>
                  <a:pt x="18664" y="244"/>
                </a:lnTo>
                <a:lnTo>
                  <a:pt x="18421" y="244"/>
                </a:lnTo>
                <a:lnTo>
                  <a:pt x="18177" y="317"/>
                </a:lnTo>
                <a:lnTo>
                  <a:pt x="17958" y="414"/>
                </a:lnTo>
                <a:lnTo>
                  <a:pt x="17715" y="487"/>
                </a:lnTo>
                <a:lnTo>
                  <a:pt x="17374" y="585"/>
                </a:lnTo>
                <a:lnTo>
                  <a:pt x="17058" y="706"/>
                </a:lnTo>
                <a:lnTo>
                  <a:pt x="16742" y="828"/>
                </a:lnTo>
                <a:lnTo>
                  <a:pt x="16425" y="974"/>
                </a:lnTo>
                <a:lnTo>
                  <a:pt x="15817" y="1290"/>
                </a:lnTo>
                <a:lnTo>
                  <a:pt x="15209" y="1655"/>
                </a:lnTo>
                <a:lnTo>
                  <a:pt x="14479" y="2117"/>
                </a:lnTo>
                <a:lnTo>
                  <a:pt x="14089" y="2312"/>
                </a:lnTo>
                <a:lnTo>
                  <a:pt x="13700" y="2507"/>
                </a:lnTo>
                <a:lnTo>
                  <a:pt x="13432" y="2628"/>
                </a:lnTo>
                <a:lnTo>
                  <a:pt x="13165" y="2750"/>
                </a:lnTo>
                <a:lnTo>
                  <a:pt x="12897" y="2920"/>
                </a:lnTo>
                <a:lnTo>
                  <a:pt x="12654" y="3091"/>
                </a:lnTo>
                <a:lnTo>
                  <a:pt x="12532" y="2969"/>
                </a:lnTo>
                <a:lnTo>
                  <a:pt x="12386" y="2896"/>
                </a:lnTo>
                <a:lnTo>
                  <a:pt x="12070" y="2750"/>
                </a:lnTo>
                <a:lnTo>
                  <a:pt x="11875" y="2653"/>
                </a:lnTo>
                <a:lnTo>
                  <a:pt x="11705" y="2555"/>
                </a:lnTo>
                <a:lnTo>
                  <a:pt x="11316" y="2336"/>
                </a:lnTo>
                <a:lnTo>
                  <a:pt x="11072" y="2190"/>
                </a:lnTo>
                <a:lnTo>
                  <a:pt x="10805" y="2093"/>
                </a:lnTo>
                <a:lnTo>
                  <a:pt x="10294" y="1874"/>
                </a:lnTo>
                <a:lnTo>
                  <a:pt x="9758" y="1679"/>
                </a:lnTo>
                <a:lnTo>
                  <a:pt x="9223" y="1485"/>
                </a:lnTo>
                <a:lnTo>
                  <a:pt x="8298" y="1071"/>
                </a:lnTo>
                <a:lnTo>
                  <a:pt x="7836" y="852"/>
                </a:lnTo>
                <a:lnTo>
                  <a:pt x="7398" y="609"/>
                </a:lnTo>
                <a:lnTo>
                  <a:pt x="7325" y="536"/>
                </a:lnTo>
                <a:lnTo>
                  <a:pt x="7228" y="439"/>
                </a:lnTo>
                <a:lnTo>
                  <a:pt x="7057" y="244"/>
                </a:lnTo>
                <a:lnTo>
                  <a:pt x="6936" y="147"/>
                </a:lnTo>
                <a:lnTo>
                  <a:pt x="6838" y="74"/>
                </a:lnTo>
                <a:lnTo>
                  <a:pt x="6741" y="25"/>
                </a:lnTo>
                <a:lnTo>
                  <a:pt x="6619" y="25"/>
                </a:lnTo>
                <a:lnTo>
                  <a:pt x="6571" y="1"/>
                </a:lnTo>
                <a:lnTo>
                  <a:pt x="6498" y="1"/>
                </a:lnTo>
                <a:lnTo>
                  <a:pt x="6449" y="25"/>
                </a:lnTo>
                <a:lnTo>
                  <a:pt x="64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863937" y="3764311"/>
                <a:ext cx="234532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1962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3937" y="3764311"/>
                <a:ext cx="2345322" cy="58477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7919515" y="4400821"/>
                <a:ext cx="162916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1965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9515" y="4400821"/>
                <a:ext cx="1629164" cy="58477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558492" y="3794797"/>
                <a:ext cx="171893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1</m:t>
                      </m:r>
                      <m:r>
                        <a:rPr lang="en-US" sz="3200" b="0" i="1" smtClean="0">
                          <a:latin typeface="Cambria Math"/>
                        </a:rPr>
                        <m:t> </m:t>
                      </m:r>
                      <m:r>
                        <a:rPr lang="en-US" sz="3200" b="0" i="1" smtClean="0">
                          <a:latin typeface="Cambria Math"/>
                        </a:rPr>
                        <m:t>206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492" y="3794797"/>
                <a:ext cx="1718932" cy="58477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/>
              <p:cNvSpPr txBox="1">
                <a:spLocks/>
              </p:cNvSpPr>
              <p:nvPr/>
            </p:nvSpPr>
            <p:spPr>
              <a:xfrm>
                <a:off x="4162484" y="1721640"/>
                <a:ext cx="2978306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b)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8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: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5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484" y="1721640"/>
                <a:ext cx="2978306" cy="502517"/>
              </a:xfrm>
              <a:prstGeom prst="rect">
                <a:avLst/>
              </a:prstGeom>
              <a:blipFill rotWithShape="1">
                <a:blip r:embed="rId14"/>
                <a:stretch>
                  <a:fillRect l="-5328" t="-25301" b="-44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4150639" y="3719491"/>
                <a:ext cx="94628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7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0639" y="3719491"/>
                <a:ext cx="946285" cy="584775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100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30" grpId="0"/>
      <p:bldP spid="31" grpId="0"/>
      <p:bldP spid="28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933"/>
            <a:ext cx="6530797" cy="1044135"/>
          </a:xfrm>
        </p:spPr>
        <p:txBody>
          <a:bodyPr/>
          <a:lstStyle/>
          <a:p>
            <a:r>
              <a:rPr lang="en-US" sz="3200" b="1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4: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thức</a:t>
            </a:r>
            <a:endParaRPr lang="en-US" sz="3200" dirty="0">
              <a:solidFill>
                <a:srgbClr val="2404AA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980523" y="1311046"/>
                <a:ext cx="4689770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rgbClr val="0070C0"/>
                        </a:solidFill>
                        <a:latin typeface="Cambria Math"/>
                      </a:rPr>
                      <m:t>3</m:t>
                    </m:r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2−6.</m:t>
                    </m:r>
                    <m:d>
                      <m:d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8−</m:t>
                        </m:r>
                        <m:sSup>
                          <m:sSupPr>
                            <m:ctrlPr>
                              <a:rPr lang="en-US" sz="32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d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+18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523" y="1311046"/>
                <a:ext cx="4689770" cy="502517"/>
              </a:xfrm>
              <a:prstGeom prst="rect">
                <a:avLst/>
              </a:prstGeom>
              <a:blipFill rotWithShape="1">
                <a:blip r:embed="rId3"/>
                <a:stretch>
                  <a:fillRect l="-3381" t="-25301" b="-44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957602" y="1867341"/>
                <a:ext cx="427161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32−6.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8−8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</a:rPr>
                        <m:t>+18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602" y="1867341"/>
                <a:ext cx="4271619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988705" y="3637136"/>
                <a:ext cx="211769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32+18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705" y="3637136"/>
                <a:ext cx="2117696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988705" y="4221911"/>
                <a:ext cx="117391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50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705" y="4221911"/>
                <a:ext cx="1173911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/>
              <p:cNvSpPr txBox="1">
                <a:spLocks/>
              </p:cNvSpPr>
              <p:nvPr/>
            </p:nvSpPr>
            <p:spPr>
              <a:xfrm>
                <a:off x="6736248" y="1310924"/>
                <a:ext cx="5455752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b</a:t>
                </a: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(3.5−9)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.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(1+2.3)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+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4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3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248" y="1310924"/>
                <a:ext cx="5455752" cy="502517"/>
              </a:xfrm>
              <a:prstGeom prst="rect">
                <a:avLst/>
              </a:prstGeom>
              <a:blipFill rotWithShape="1">
                <a:blip r:embed="rId7"/>
                <a:stretch>
                  <a:fillRect l="-2793" t="-25610" b="-463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6814263" y="1964041"/>
                <a:ext cx="477124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(15−9)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(1+6)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4263" y="1964041"/>
                <a:ext cx="4771243" cy="5847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6799099" y="2706329"/>
                <a:ext cx="261398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6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en-US" sz="3200" b="0" i="1" smtClean="0"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7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9099" y="2706329"/>
                <a:ext cx="2613985" cy="58477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Google Shape;1113;p41"/>
          <p:cNvSpPr/>
          <p:nvPr/>
        </p:nvSpPr>
        <p:spPr>
          <a:xfrm>
            <a:off x="302775" y="182881"/>
            <a:ext cx="654655" cy="556854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091;p41"/>
          <p:cNvSpPr/>
          <p:nvPr/>
        </p:nvSpPr>
        <p:spPr>
          <a:xfrm>
            <a:off x="10880549" y="79887"/>
            <a:ext cx="373873" cy="479695"/>
          </a:xfrm>
          <a:custGeom>
            <a:avLst/>
            <a:gdLst/>
            <a:ahLst/>
            <a:cxnLst/>
            <a:rect l="l" t="t" r="r" b="b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099;p41"/>
          <p:cNvSpPr/>
          <p:nvPr/>
        </p:nvSpPr>
        <p:spPr>
          <a:xfrm>
            <a:off x="10048797" y="605805"/>
            <a:ext cx="714120" cy="494051"/>
          </a:xfrm>
          <a:custGeom>
            <a:avLst/>
            <a:gdLst/>
            <a:ahLst/>
            <a:cxnLst/>
            <a:rect l="l" t="t" r="r" b="b"/>
            <a:pathLst>
              <a:path w="16766" h="15987" extrusionOk="0">
                <a:moveTo>
                  <a:pt x="14284" y="487"/>
                </a:moveTo>
                <a:lnTo>
                  <a:pt x="14405" y="536"/>
                </a:lnTo>
                <a:lnTo>
                  <a:pt x="14478" y="585"/>
                </a:lnTo>
                <a:lnTo>
                  <a:pt x="14527" y="658"/>
                </a:lnTo>
                <a:lnTo>
                  <a:pt x="14527" y="755"/>
                </a:lnTo>
                <a:lnTo>
                  <a:pt x="14527" y="852"/>
                </a:lnTo>
                <a:lnTo>
                  <a:pt x="14551" y="925"/>
                </a:lnTo>
                <a:lnTo>
                  <a:pt x="13578" y="925"/>
                </a:lnTo>
                <a:lnTo>
                  <a:pt x="13627" y="804"/>
                </a:lnTo>
                <a:lnTo>
                  <a:pt x="13700" y="706"/>
                </a:lnTo>
                <a:lnTo>
                  <a:pt x="13797" y="609"/>
                </a:lnTo>
                <a:lnTo>
                  <a:pt x="13894" y="536"/>
                </a:lnTo>
                <a:lnTo>
                  <a:pt x="13967" y="512"/>
                </a:lnTo>
                <a:lnTo>
                  <a:pt x="14065" y="487"/>
                </a:lnTo>
                <a:close/>
                <a:moveTo>
                  <a:pt x="4064" y="633"/>
                </a:moveTo>
                <a:lnTo>
                  <a:pt x="4137" y="682"/>
                </a:lnTo>
                <a:lnTo>
                  <a:pt x="4210" y="755"/>
                </a:lnTo>
                <a:lnTo>
                  <a:pt x="4259" y="852"/>
                </a:lnTo>
                <a:lnTo>
                  <a:pt x="4283" y="950"/>
                </a:lnTo>
                <a:lnTo>
                  <a:pt x="3529" y="974"/>
                </a:lnTo>
                <a:lnTo>
                  <a:pt x="3602" y="804"/>
                </a:lnTo>
                <a:lnTo>
                  <a:pt x="3650" y="755"/>
                </a:lnTo>
                <a:lnTo>
                  <a:pt x="3675" y="706"/>
                </a:lnTo>
                <a:lnTo>
                  <a:pt x="3796" y="633"/>
                </a:lnTo>
                <a:close/>
                <a:moveTo>
                  <a:pt x="13724" y="2020"/>
                </a:moveTo>
                <a:lnTo>
                  <a:pt x="13797" y="2044"/>
                </a:lnTo>
                <a:lnTo>
                  <a:pt x="13870" y="2093"/>
                </a:lnTo>
                <a:lnTo>
                  <a:pt x="13943" y="2142"/>
                </a:lnTo>
                <a:lnTo>
                  <a:pt x="13992" y="2215"/>
                </a:lnTo>
                <a:lnTo>
                  <a:pt x="14040" y="2288"/>
                </a:lnTo>
                <a:lnTo>
                  <a:pt x="14089" y="2385"/>
                </a:lnTo>
                <a:lnTo>
                  <a:pt x="14113" y="2531"/>
                </a:lnTo>
                <a:lnTo>
                  <a:pt x="13992" y="2555"/>
                </a:lnTo>
                <a:lnTo>
                  <a:pt x="13870" y="2555"/>
                </a:lnTo>
                <a:lnTo>
                  <a:pt x="13773" y="2531"/>
                </a:lnTo>
                <a:lnTo>
                  <a:pt x="13724" y="2482"/>
                </a:lnTo>
                <a:lnTo>
                  <a:pt x="13675" y="2409"/>
                </a:lnTo>
                <a:lnTo>
                  <a:pt x="13602" y="2215"/>
                </a:lnTo>
                <a:lnTo>
                  <a:pt x="13554" y="2020"/>
                </a:lnTo>
                <a:close/>
                <a:moveTo>
                  <a:pt x="3407" y="1874"/>
                </a:moveTo>
                <a:lnTo>
                  <a:pt x="3529" y="1923"/>
                </a:lnTo>
                <a:lnTo>
                  <a:pt x="3602" y="1971"/>
                </a:lnTo>
                <a:lnTo>
                  <a:pt x="3675" y="2044"/>
                </a:lnTo>
                <a:lnTo>
                  <a:pt x="3723" y="2142"/>
                </a:lnTo>
                <a:lnTo>
                  <a:pt x="3772" y="2215"/>
                </a:lnTo>
                <a:lnTo>
                  <a:pt x="3821" y="2434"/>
                </a:lnTo>
                <a:lnTo>
                  <a:pt x="3821" y="2531"/>
                </a:lnTo>
                <a:lnTo>
                  <a:pt x="3796" y="2628"/>
                </a:lnTo>
                <a:lnTo>
                  <a:pt x="3699" y="2628"/>
                </a:lnTo>
                <a:lnTo>
                  <a:pt x="3602" y="2555"/>
                </a:lnTo>
                <a:lnTo>
                  <a:pt x="3529" y="2482"/>
                </a:lnTo>
                <a:lnTo>
                  <a:pt x="3480" y="2385"/>
                </a:lnTo>
                <a:lnTo>
                  <a:pt x="3456" y="2263"/>
                </a:lnTo>
                <a:lnTo>
                  <a:pt x="3431" y="2142"/>
                </a:lnTo>
                <a:lnTo>
                  <a:pt x="3407" y="1874"/>
                </a:lnTo>
                <a:close/>
                <a:moveTo>
                  <a:pt x="2920" y="1923"/>
                </a:moveTo>
                <a:lnTo>
                  <a:pt x="2969" y="2263"/>
                </a:lnTo>
                <a:lnTo>
                  <a:pt x="2993" y="2434"/>
                </a:lnTo>
                <a:lnTo>
                  <a:pt x="3042" y="2580"/>
                </a:lnTo>
                <a:lnTo>
                  <a:pt x="3115" y="2726"/>
                </a:lnTo>
                <a:lnTo>
                  <a:pt x="3188" y="2847"/>
                </a:lnTo>
                <a:lnTo>
                  <a:pt x="3310" y="2945"/>
                </a:lnTo>
                <a:lnTo>
                  <a:pt x="3407" y="3042"/>
                </a:lnTo>
                <a:lnTo>
                  <a:pt x="3164" y="3042"/>
                </a:lnTo>
                <a:lnTo>
                  <a:pt x="3042" y="3018"/>
                </a:lnTo>
                <a:lnTo>
                  <a:pt x="2920" y="2945"/>
                </a:lnTo>
                <a:lnTo>
                  <a:pt x="2823" y="2872"/>
                </a:lnTo>
                <a:lnTo>
                  <a:pt x="2750" y="2774"/>
                </a:lnTo>
                <a:lnTo>
                  <a:pt x="2701" y="2653"/>
                </a:lnTo>
                <a:lnTo>
                  <a:pt x="2677" y="2531"/>
                </a:lnTo>
                <a:lnTo>
                  <a:pt x="2677" y="2385"/>
                </a:lnTo>
                <a:lnTo>
                  <a:pt x="2726" y="2239"/>
                </a:lnTo>
                <a:lnTo>
                  <a:pt x="2774" y="2117"/>
                </a:lnTo>
                <a:lnTo>
                  <a:pt x="2872" y="1996"/>
                </a:lnTo>
                <a:lnTo>
                  <a:pt x="2920" y="1923"/>
                </a:lnTo>
                <a:close/>
                <a:moveTo>
                  <a:pt x="13067" y="2069"/>
                </a:moveTo>
                <a:lnTo>
                  <a:pt x="13140" y="2385"/>
                </a:lnTo>
                <a:lnTo>
                  <a:pt x="13262" y="2653"/>
                </a:lnTo>
                <a:lnTo>
                  <a:pt x="13310" y="2750"/>
                </a:lnTo>
                <a:lnTo>
                  <a:pt x="13383" y="2823"/>
                </a:lnTo>
                <a:lnTo>
                  <a:pt x="13529" y="2969"/>
                </a:lnTo>
                <a:lnTo>
                  <a:pt x="13724" y="3042"/>
                </a:lnTo>
                <a:lnTo>
                  <a:pt x="13919" y="3091"/>
                </a:lnTo>
                <a:lnTo>
                  <a:pt x="13870" y="3139"/>
                </a:lnTo>
                <a:lnTo>
                  <a:pt x="13724" y="3188"/>
                </a:lnTo>
                <a:lnTo>
                  <a:pt x="13578" y="3212"/>
                </a:lnTo>
                <a:lnTo>
                  <a:pt x="13456" y="3188"/>
                </a:lnTo>
                <a:lnTo>
                  <a:pt x="13310" y="3139"/>
                </a:lnTo>
                <a:lnTo>
                  <a:pt x="13213" y="3066"/>
                </a:lnTo>
                <a:lnTo>
                  <a:pt x="13116" y="2945"/>
                </a:lnTo>
                <a:lnTo>
                  <a:pt x="13018" y="2847"/>
                </a:lnTo>
                <a:lnTo>
                  <a:pt x="12970" y="2701"/>
                </a:lnTo>
                <a:lnTo>
                  <a:pt x="12945" y="2531"/>
                </a:lnTo>
                <a:lnTo>
                  <a:pt x="12945" y="2361"/>
                </a:lnTo>
                <a:lnTo>
                  <a:pt x="12994" y="2215"/>
                </a:lnTo>
                <a:lnTo>
                  <a:pt x="13067" y="2069"/>
                </a:lnTo>
                <a:close/>
                <a:moveTo>
                  <a:pt x="5548" y="1339"/>
                </a:moveTo>
                <a:lnTo>
                  <a:pt x="7641" y="1387"/>
                </a:lnTo>
                <a:lnTo>
                  <a:pt x="13018" y="1387"/>
                </a:lnTo>
                <a:lnTo>
                  <a:pt x="13018" y="1533"/>
                </a:lnTo>
                <a:lnTo>
                  <a:pt x="12872" y="1631"/>
                </a:lnTo>
                <a:lnTo>
                  <a:pt x="12775" y="1752"/>
                </a:lnTo>
                <a:lnTo>
                  <a:pt x="12702" y="1923"/>
                </a:lnTo>
                <a:lnTo>
                  <a:pt x="12629" y="2069"/>
                </a:lnTo>
                <a:lnTo>
                  <a:pt x="12580" y="2239"/>
                </a:lnTo>
                <a:lnTo>
                  <a:pt x="12556" y="2434"/>
                </a:lnTo>
                <a:lnTo>
                  <a:pt x="12556" y="2604"/>
                </a:lnTo>
                <a:lnTo>
                  <a:pt x="12580" y="2750"/>
                </a:lnTo>
                <a:lnTo>
                  <a:pt x="12629" y="2993"/>
                </a:lnTo>
                <a:lnTo>
                  <a:pt x="12751" y="3188"/>
                </a:lnTo>
                <a:lnTo>
                  <a:pt x="12897" y="3334"/>
                </a:lnTo>
                <a:lnTo>
                  <a:pt x="13067" y="3480"/>
                </a:lnTo>
                <a:lnTo>
                  <a:pt x="13262" y="3553"/>
                </a:lnTo>
                <a:lnTo>
                  <a:pt x="13481" y="3602"/>
                </a:lnTo>
                <a:lnTo>
                  <a:pt x="13724" y="3602"/>
                </a:lnTo>
                <a:lnTo>
                  <a:pt x="13943" y="3553"/>
                </a:lnTo>
                <a:lnTo>
                  <a:pt x="14113" y="3480"/>
                </a:lnTo>
                <a:lnTo>
                  <a:pt x="14259" y="3358"/>
                </a:lnTo>
                <a:lnTo>
                  <a:pt x="14381" y="3212"/>
                </a:lnTo>
                <a:lnTo>
                  <a:pt x="14454" y="3042"/>
                </a:lnTo>
                <a:lnTo>
                  <a:pt x="14503" y="2872"/>
                </a:lnTo>
                <a:lnTo>
                  <a:pt x="14527" y="2701"/>
                </a:lnTo>
                <a:lnTo>
                  <a:pt x="14551" y="2507"/>
                </a:lnTo>
                <a:lnTo>
                  <a:pt x="14527" y="2312"/>
                </a:lnTo>
                <a:lnTo>
                  <a:pt x="14454" y="2142"/>
                </a:lnTo>
                <a:lnTo>
                  <a:pt x="14381" y="1996"/>
                </a:lnTo>
                <a:lnTo>
                  <a:pt x="14284" y="1874"/>
                </a:lnTo>
                <a:lnTo>
                  <a:pt x="14186" y="1777"/>
                </a:lnTo>
                <a:lnTo>
                  <a:pt x="14040" y="1704"/>
                </a:lnTo>
                <a:lnTo>
                  <a:pt x="13894" y="1631"/>
                </a:lnTo>
                <a:lnTo>
                  <a:pt x="13748" y="1606"/>
                </a:lnTo>
                <a:lnTo>
                  <a:pt x="13602" y="1582"/>
                </a:lnTo>
                <a:lnTo>
                  <a:pt x="13554" y="1533"/>
                </a:lnTo>
                <a:lnTo>
                  <a:pt x="13505" y="1485"/>
                </a:lnTo>
                <a:lnTo>
                  <a:pt x="13505" y="1387"/>
                </a:lnTo>
                <a:lnTo>
                  <a:pt x="16255" y="1387"/>
                </a:lnTo>
                <a:lnTo>
                  <a:pt x="16230" y="1996"/>
                </a:lnTo>
                <a:lnTo>
                  <a:pt x="16230" y="2604"/>
                </a:lnTo>
                <a:lnTo>
                  <a:pt x="16279" y="3821"/>
                </a:lnTo>
                <a:lnTo>
                  <a:pt x="15890" y="3748"/>
                </a:lnTo>
                <a:lnTo>
                  <a:pt x="15476" y="3723"/>
                </a:lnTo>
                <a:lnTo>
                  <a:pt x="15038" y="3699"/>
                </a:lnTo>
                <a:lnTo>
                  <a:pt x="14624" y="3723"/>
                </a:lnTo>
                <a:lnTo>
                  <a:pt x="13797" y="3796"/>
                </a:lnTo>
                <a:lnTo>
                  <a:pt x="12970" y="3796"/>
                </a:lnTo>
                <a:lnTo>
                  <a:pt x="12386" y="3772"/>
                </a:lnTo>
                <a:lnTo>
                  <a:pt x="11802" y="3772"/>
                </a:lnTo>
                <a:lnTo>
                  <a:pt x="10634" y="3796"/>
                </a:lnTo>
                <a:lnTo>
                  <a:pt x="9466" y="3821"/>
                </a:lnTo>
                <a:lnTo>
                  <a:pt x="8322" y="3845"/>
                </a:lnTo>
                <a:lnTo>
                  <a:pt x="7130" y="3821"/>
                </a:lnTo>
                <a:lnTo>
                  <a:pt x="5962" y="3772"/>
                </a:lnTo>
                <a:lnTo>
                  <a:pt x="4794" y="3723"/>
                </a:lnTo>
                <a:lnTo>
                  <a:pt x="3139" y="3723"/>
                </a:lnTo>
                <a:lnTo>
                  <a:pt x="2653" y="3772"/>
                </a:lnTo>
                <a:lnTo>
                  <a:pt x="2166" y="3796"/>
                </a:lnTo>
                <a:lnTo>
                  <a:pt x="1679" y="3796"/>
                </a:lnTo>
                <a:lnTo>
                  <a:pt x="1096" y="3772"/>
                </a:lnTo>
                <a:lnTo>
                  <a:pt x="804" y="3772"/>
                </a:lnTo>
                <a:lnTo>
                  <a:pt x="512" y="3821"/>
                </a:lnTo>
                <a:lnTo>
                  <a:pt x="585" y="3115"/>
                </a:lnTo>
                <a:lnTo>
                  <a:pt x="658" y="2409"/>
                </a:lnTo>
                <a:lnTo>
                  <a:pt x="682" y="2166"/>
                </a:lnTo>
                <a:lnTo>
                  <a:pt x="682" y="1874"/>
                </a:lnTo>
                <a:lnTo>
                  <a:pt x="658" y="1606"/>
                </a:lnTo>
                <a:lnTo>
                  <a:pt x="585" y="1339"/>
                </a:lnTo>
                <a:lnTo>
                  <a:pt x="585" y="1339"/>
                </a:lnTo>
                <a:lnTo>
                  <a:pt x="877" y="1363"/>
                </a:lnTo>
                <a:lnTo>
                  <a:pt x="1169" y="1387"/>
                </a:lnTo>
                <a:lnTo>
                  <a:pt x="2069" y="1387"/>
                </a:lnTo>
                <a:lnTo>
                  <a:pt x="2969" y="1363"/>
                </a:lnTo>
                <a:lnTo>
                  <a:pt x="2945" y="1412"/>
                </a:lnTo>
                <a:lnTo>
                  <a:pt x="2774" y="1509"/>
                </a:lnTo>
                <a:lnTo>
                  <a:pt x="2604" y="1631"/>
                </a:lnTo>
                <a:lnTo>
                  <a:pt x="2458" y="1801"/>
                </a:lnTo>
                <a:lnTo>
                  <a:pt x="2336" y="1971"/>
                </a:lnTo>
                <a:lnTo>
                  <a:pt x="2288" y="2117"/>
                </a:lnTo>
                <a:lnTo>
                  <a:pt x="2239" y="2263"/>
                </a:lnTo>
                <a:lnTo>
                  <a:pt x="2239" y="2434"/>
                </a:lnTo>
                <a:lnTo>
                  <a:pt x="2215" y="2580"/>
                </a:lnTo>
                <a:lnTo>
                  <a:pt x="2239" y="2750"/>
                </a:lnTo>
                <a:lnTo>
                  <a:pt x="2288" y="2896"/>
                </a:lnTo>
                <a:lnTo>
                  <a:pt x="2361" y="3042"/>
                </a:lnTo>
                <a:lnTo>
                  <a:pt x="2458" y="3164"/>
                </a:lnTo>
                <a:lnTo>
                  <a:pt x="2604" y="3310"/>
                </a:lnTo>
                <a:lnTo>
                  <a:pt x="2750" y="3383"/>
                </a:lnTo>
                <a:lnTo>
                  <a:pt x="2920" y="3456"/>
                </a:lnTo>
                <a:lnTo>
                  <a:pt x="3091" y="3480"/>
                </a:lnTo>
                <a:lnTo>
                  <a:pt x="3285" y="3480"/>
                </a:lnTo>
                <a:lnTo>
                  <a:pt x="3480" y="3456"/>
                </a:lnTo>
                <a:lnTo>
                  <a:pt x="3650" y="3407"/>
                </a:lnTo>
                <a:lnTo>
                  <a:pt x="3821" y="3334"/>
                </a:lnTo>
                <a:lnTo>
                  <a:pt x="3967" y="3237"/>
                </a:lnTo>
                <a:lnTo>
                  <a:pt x="4088" y="3139"/>
                </a:lnTo>
                <a:lnTo>
                  <a:pt x="4161" y="2993"/>
                </a:lnTo>
                <a:lnTo>
                  <a:pt x="4234" y="2847"/>
                </a:lnTo>
                <a:lnTo>
                  <a:pt x="4259" y="2701"/>
                </a:lnTo>
                <a:lnTo>
                  <a:pt x="4283" y="2531"/>
                </a:lnTo>
                <a:lnTo>
                  <a:pt x="4259" y="2385"/>
                </a:lnTo>
                <a:lnTo>
                  <a:pt x="4234" y="2215"/>
                </a:lnTo>
                <a:lnTo>
                  <a:pt x="4186" y="2093"/>
                </a:lnTo>
                <a:lnTo>
                  <a:pt x="4137" y="1947"/>
                </a:lnTo>
                <a:lnTo>
                  <a:pt x="4064" y="1825"/>
                </a:lnTo>
                <a:lnTo>
                  <a:pt x="3967" y="1704"/>
                </a:lnTo>
                <a:lnTo>
                  <a:pt x="3869" y="1582"/>
                </a:lnTo>
                <a:lnTo>
                  <a:pt x="3748" y="1509"/>
                </a:lnTo>
                <a:lnTo>
                  <a:pt x="3626" y="1436"/>
                </a:lnTo>
                <a:lnTo>
                  <a:pt x="3480" y="1412"/>
                </a:lnTo>
                <a:lnTo>
                  <a:pt x="3431" y="1412"/>
                </a:lnTo>
                <a:lnTo>
                  <a:pt x="3456" y="1363"/>
                </a:lnTo>
                <a:lnTo>
                  <a:pt x="4502" y="1339"/>
                </a:lnTo>
                <a:close/>
                <a:moveTo>
                  <a:pt x="11802" y="6011"/>
                </a:moveTo>
                <a:lnTo>
                  <a:pt x="11753" y="6132"/>
                </a:lnTo>
                <a:lnTo>
                  <a:pt x="11704" y="6254"/>
                </a:lnTo>
                <a:lnTo>
                  <a:pt x="11680" y="6522"/>
                </a:lnTo>
                <a:lnTo>
                  <a:pt x="11656" y="6789"/>
                </a:lnTo>
                <a:lnTo>
                  <a:pt x="11656" y="7057"/>
                </a:lnTo>
                <a:lnTo>
                  <a:pt x="11656" y="7446"/>
                </a:lnTo>
                <a:lnTo>
                  <a:pt x="11704" y="7860"/>
                </a:lnTo>
                <a:lnTo>
                  <a:pt x="9855" y="7860"/>
                </a:lnTo>
                <a:lnTo>
                  <a:pt x="9855" y="7836"/>
                </a:lnTo>
                <a:lnTo>
                  <a:pt x="9831" y="7325"/>
                </a:lnTo>
                <a:lnTo>
                  <a:pt x="9758" y="6814"/>
                </a:lnTo>
                <a:lnTo>
                  <a:pt x="9733" y="6619"/>
                </a:lnTo>
                <a:lnTo>
                  <a:pt x="9733" y="6449"/>
                </a:lnTo>
                <a:lnTo>
                  <a:pt x="9709" y="6084"/>
                </a:lnTo>
                <a:lnTo>
                  <a:pt x="10755" y="6059"/>
                </a:lnTo>
                <a:lnTo>
                  <a:pt x="11802" y="6011"/>
                </a:lnTo>
                <a:close/>
                <a:moveTo>
                  <a:pt x="13870" y="5962"/>
                </a:moveTo>
                <a:lnTo>
                  <a:pt x="14089" y="6011"/>
                </a:lnTo>
                <a:lnTo>
                  <a:pt x="14162" y="6059"/>
                </a:lnTo>
                <a:lnTo>
                  <a:pt x="14235" y="6108"/>
                </a:lnTo>
                <a:lnTo>
                  <a:pt x="14284" y="6157"/>
                </a:lnTo>
                <a:lnTo>
                  <a:pt x="14259" y="6473"/>
                </a:lnTo>
                <a:lnTo>
                  <a:pt x="14284" y="6765"/>
                </a:lnTo>
                <a:lnTo>
                  <a:pt x="14284" y="7081"/>
                </a:lnTo>
                <a:lnTo>
                  <a:pt x="14284" y="7398"/>
                </a:lnTo>
                <a:lnTo>
                  <a:pt x="14235" y="7884"/>
                </a:lnTo>
                <a:lnTo>
                  <a:pt x="12142" y="7860"/>
                </a:lnTo>
                <a:lnTo>
                  <a:pt x="12118" y="7568"/>
                </a:lnTo>
                <a:lnTo>
                  <a:pt x="12094" y="7179"/>
                </a:lnTo>
                <a:lnTo>
                  <a:pt x="12094" y="6789"/>
                </a:lnTo>
                <a:lnTo>
                  <a:pt x="12094" y="6376"/>
                </a:lnTo>
                <a:lnTo>
                  <a:pt x="12069" y="6181"/>
                </a:lnTo>
                <a:lnTo>
                  <a:pt x="12045" y="6011"/>
                </a:lnTo>
                <a:lnTo>
                  <a:pt x="12288" y="5986"/>
                </a:lnTo>
                <a:lnTo>
                  <a:pt x="12872" y="5962"/>
                </a:lnTo>
                <a:close/>
                <a:moveTo>
                  <a:pt x="7276" y="6011"/>
                </a:moveTo>
                <a:lnTo>
                  <a:pt x="9417" y="6059"/>
                </a:lnTo>
                <a:lnTo>
                  <a:pt x="9369" y="6181"/>
                </a:lnTo>
                <a:lnTo>
                  <a:pt x="9344" y="6351"/>
                </a:lnTo>
                <a:lnTo>
                  <a:pt x="9320" y="6497"/>
                </a:lnTo>
                <a:lnTo>
                  <a:pt x="9344" y="6668"/>
                </a:lnTo>
                <a:lnTo>
                  <a:pt x="9369" y="7008"/>
                </a:lnTo>
                <a:lnTo>
                  <a:pt x="9417" y="7276"/>
                </a:lnTo>
                <a:lnTo>
                  <a:pt x="9442" y="7884"/>
                </a:lnTo>
                <a:lnTo>
                  <a:pt x="8176" y="7909"/>
                </a:lnTo>
                <a:lnTo>
                  <a:pt x="7495" y="7957"/>
                </a:lnTo>
                <a:lnTo>
                  <a:pt x="7495" y="7446"/>
                </a:lnTo>
                <a:lnTo>
                  <a:pt x="7471" y="6960"/>
                </a:lnTo>
                <a:lnTo>
                  <a:pt x="7398" y="6473"/>
                </a:lnTo>
                <a:lnTo>
                  <a:pt x="7325" y="6254"/>
                </a:lnTo>
                <a:lnTo>
                  <a:pt x="7276" y="6011"/>
                </a:lnTo>
                <a:close/>
                <a:moveTo>
                  <a:pt x="6911" y="6011"/>
                </a:moveTo>
                <a:lnTo>
                  <a:pt x="6887" y="6205"/>
                </a:lnTo>
                <a:lnTo>
                  <a:pt x="6887" y="6424"/>
                </a:lnTo>
                <a:lnTo>
                  <a:pt x="6960" y="6838"/>
                </a:lnTo>
                <a:lnTo>
                  <a:pt x="6984" y="7130"/>
                </a:lnTo>
                <a:lnTo>
                  <a:pt x="7008" y="7398"/>
                </a:lnTo>
                <a:lnTo>
                  <a:pt x="7008" y="7982"/>
                </a:lnTo>
                <a:lnTo>
                  <a:pt x="6157" y="8030"/>
                </a:lnTo>
                <a:lnTo>
                  <a:pt x="5281" y="8079"/>
                </a:lnTo>
                <a:lnTo>
                  <a:pt x="5062" y="8079"/>
                </a:lnTo>
                <a:lnTo>
                  <a:pt x="5037" y="7203"/>
                </a:lnTo>
                <a:lnTo>
                  <a:pt x="5037" y="6303"/>
                </a:lnTo>
                <a:lnTo>
                  <a:pt x="5037" y="6205"/>
                </a:lnTo>
                <a:lnTo>
                  <a:pt x="5013" y="6035"/>
                </a:lnTo>
                <a:lnTo>
                  <a:pt x="5743" y="6011"/>
                </a:lnTo>
                <a:close/>
                <a:moveTo>
                  <a:pt x="2774" y="6011"/>
                </a:moveTo>
                <a:lnTo>
                  <a:pt x="3091" y="6035"/>
                </a:lnTo>
                <a:lnTo>
                  <a:pt x="3407" y="6059"/>
                </a:lnTo>
                <a:lnTo>
                  <a:pt x="3699" y="6059"/>
                </a:lnTo>
                <a:lnTo>
                  <a:pt x="4648" y="6035"/>
                </a:lnTo>
                <a:lnTo>
                  <a:pt x="4599" y="6303"/>
                </a:lnTo>
                <a:lnTo>
                  <a:pt x="4599" y="6522"/>
                </a:lnTo>
                <a:lnTo>
                  <a:pt x="4575" y="6911"/>
                </a:lnTo>
                <a:lnTo>
                  <a:pt x="4575" y="7300"/>
                </a:lnTo>
                <a:lnTo>
                  <a:pt x="4599" y="8103"/>
                </a:lnTo>
                <a:lnTo>
                  <a:pt x="3869" y="8079"/>
                </a:lnTo>
                <a:lnTo>
                  <a:pt x="3529" y="8055"/>
                </a:lnTo>
                <a:lnTo>
                  <a:pt x="3188" y="8006"/>
                </a:lnTo>
                <a:lnTo>
                  <a:pt x="2701" y="8006"/>
                </a:lnTo>
                <a:lnTo>
                  <a:pt x="2531" y="8030"/>
                </a:lnTo>
                <a:lnTo>
                  <a:pt x="2482" y="7519"/>
                </a:lnTo>
                <a:lnTo>
                  <a:pt x="2434" y="7008"/>
                </a:lnTo>
                <a:lnTo>
                  <a:pt x="2409" y="6741"/>
                </a:lnTo>
                <a:lnTo>
                  <a:pt x="2409" y="6497"/>
                </a:lnTo>
                <a:lnTo>
                  <a:pt x="2434" y="6254"/>
                </a:lnTo>
                <a:lnTo>
                  <a:pt x="2482" y="6011"/>
                </a:lnTo>
                <a:close/>
                <a:moveTo>
                  <a:pt x="10220" y="8639"/>
                </a:moveTo>
                <a:lnTo>
                  <a:pt x="10147" y="8663"/>
                </a:lnTo>
                <a:lnTo>
                  <a:pt x="10098" y="8736"/>
                </a:lnTo>
                <a:lnTo>
                  <a:pt x="10098" y="8809"/>
                </a:lnTo>
                <a:lnTo>
                  <a:pt x="10123" y="8882"/>
                </a:lnTo>
                <a:lnTo>
                  <a:pt x="10196" y="9052"/>
                </a:lnTo>
                <a:lnTo>
                  <a:pt x="10317" y="9198"/>
                </a:lnTo>
                <a:lnTo>
                  <a:pt x="10439" y="9320"/>
                </a:lnTo>
                <a:lnTo>
                  <a:pt x="10366" y="9393"/>
                </a:lnTo>
                <a:lnTo>
                  <a:pt x="10317" y="9490"/>
                </a:lnTo>
                <a:lnTo>
                  <a:pt x="10269" y="9563"/>
                </a:lnTo>
                <a:lnTo>
                  <a:pt x="10269" y="9660"/>
                </a:lnTo>
                <a:lnTo>
                  <a:pt x="10293" y="9733"/>
                </a:lnTo>
                <a:lnTo>
                  <a:pt x="10317" y="9758"/>
                </a:lnTo>
                <a:lnTo>
                  <a:pt x="10342" y="9758"/>
                </a:lnTo>
                <a:lnTo>
                  <a:pt x="10439" y="9733"/>
                </a:lnTo>
                <a:lnTo>
                  <a:pt x="10536" y="9709"/>
                </a:lnTo>
                <a:lnTo>
                  <a:pt x="10707" y="9587"/>
                </a:lnTo>
                <a:lnTo>
                  <a:pt x="10780" y="9660"/>
                </a:lnTo>
                <a:lnTo>
                  <a:pt x="10877" y="9733"/>
                </a:lnTo>
                <a:lnTo>
                  <a:pt x="10999" y="9782"/>
                </a:lnTo>
                <a:lnTo>
                  <a:pt x="11096" y="9806"/>
                </a:lnTo>
                <a:lnTo>
                  <a:pt x="11145" y="9782"/>
                </a:lnTo>
                <a:lnTo>
                  <a:pt x="11193" y="9782"/>
                </a:lnTo>
                <a:lnTo>
                  <a:pt x="11266" y="9685"/>
                </a:lnTo>
                <a:lnTo>
                  <a:pt x="11291" y="9636"/>
                </a:lnTo>
                <a:lnTo>
                  <a:pt x="11315" y="9587"/>
                </a:lnTo>
                <a:lnTo>
                  <a:pt x="11291" y="9539"/>
                </a:lnTo>
                <a:lnTo>
                  <a:pt x="11266" y="9490"/>
                </a:lnTo>
                <a:lnTo>
                  <a:pt x="11218" y="9417"/>
                </a:lnTo>
                <a:lnTo>
                  <a:pt x="11169" y="9393"/>
                </a:lnTo>
                <a:lnTo>
                  <a:pt x="11047" y="9295"/>
                </a:lnTo>
                <a:lnTo>
                  <a:pt x="11266" y="9150"/>
                </a:lnTo>
                <a:lnTo>
                  <a:pt x="11485" y="9028"/>
                </a:lnTo>
                <a:lnTo>
                  <a:pt x="11558" y="8979"/>
                </a:lnTo>
                <a:lnTo>
                  <a:pt x="11607" y="8906"/>
                </a:lnTo>
                <a:lnTo>
                  <a:pt x="11631" y="8833"/>
                </a:lnTo>
                <a:lnTo>
                  <a:pt x="11607" y="8760"/>
                </a:lnTo>
                <a:lnTo>
                  <a:pt x="11558" y="8712"/>
                </a:lnTo>
                <a:lnTo>
                  <a:pt x="11510" y="8663"/>
                </a:lnTo>
                <a:lnTo>
                  <a:pt x="11437" y="8639"/>
                </a:lnTo>
                <a:lnTo>
                  <a:pt x="11339" y="8663"/>
                </a:lnTo>
                <a:lnTo>
                  <a:pt x="11193" y="8736"/>
                </a:lnTo>
                <a:lnTo>
                  <a:pt x="11047" y="8833"/>
                </a:lnTo>
                <a:lnTo>
                  <a:pt x="10780" y="9028"/>
                </a:lnTo>
                <a:lnTo>
                  <a:pt x="10512" y="8785"/>
                </a:lnTo>
                <a:lnTo>
                  <a:pt x="10366" y="8687"/>
                </a:lnTo>
                <a:lnTo>
                  <a:pt x="10293" y="8639"/>
                </a:lnTo>
                <a:close/>
                <a:moveTo>
                  <a:pt x="12191" y="8322"/>
                </a:moveTo>
                <a:lnTo>
                  <a:pt x="14211" y="8347"/>
                </a:lnTo>
                <a:lnTo>
                  <a:pt x="14186" y="9028"/>
                </a:lnTo>
                <a:lnTo>
                  <a:pt x="14186" y="9368"/>
                </a:lnTo>
                <a:lnTo>
                  <a:pt x="14211" y="9709"/>
                </a:lnTo>
                <a:lnTo>
                  <a:pt x="14235" y="10171"/>
                </a:lnTo>
                <a:lnTo>
                  <a:pt x="13992" y="10147"/>
                </a:lnTo>
                <a:lnTo>
                  <a:pt x="13724" y="10147"/>
                </a:lnTo>
                <a:lnTo>
                  <a:pt x="13213" y="10171"/>
                </a:lnTo>
                <a:lnTo>
                  <a:pt x="12191" y="10196"/>
                </a:lnTo>
                <a:lnTo>
                  <a:pt x="12191" y="10196"/>
                </a:lnTo>
                <a:lnTo>
                  <a:pt x="12240" y="9247"/>
                </a:lnTo>
                <a:lnTo>
                  <a:pt x="12215" y="8785"/>
                </a:lnTo>
                <a:lnTo>
                  <a:pt x="12191" y="8322"/>
                </a:lnTo>
                <a:close/>
                <a:moveTo>
                  <a:pt x="7008" y="8420"/>
                </a:moveTo>
                <a:lnTo>
                  <a:pt x="7033" y="9320"/>
                </a:lnTo>
                <a:lnTo>
                  <a:pt x="7033" y="9782"/>
                </a:lnTo>
                <a:lnTo>
                  <a:pt x="7033" y="10220"/>
                </a:lnTo>
                <a:lnTo>
                  <a:pt x="5110" y="10220"/>
                </a:lnTo>
                <a:lnTo>
                  <a:pt x="5110" y="9368"/>
                </a:lnTo>
                <a:lnTo>
                  <a:pt x="5086" y="8541"/>
                </a:lnTo>
                <a:lnTo>
                  <a:pt x="6059" y="8493"/>
                </a:lnTo>
                <a:lnTo>
                  <a:pt x="7008" y="8420"/>
                </a:lnTo>
                <a:close/>
                <a:moveTo>
                  <a:pt x="9490" y="8322"/>
                </a:moveTo>
                <a:lnTo>
                  <a:pt x="9539" y="9052"/>
                </a:lnTo>
                <a:lnTo>
                  <a:pt x="9539" y="9417"/>
                </a:lnTo>
                <a:lnTo>
                  <a:pt x="9514" y="9782"/>
                </a:lnTo>
                <a:lnTo>
                  <a:pt x="9466" y="10220"/>
                </a:lnTo>
                <a:lnTo>
                  <a:pt x="7519" y="10220"/>
                </a:lnTo>
                <a:lnTo>
                  <a:pt x="7544" y="9782"/>
                </a:lnTo>
                <a:lnTo>
                  <a:pt x="7519" y="9320"/>
                </a:lnTo>
                <a:lnTo>
                  <a:pt x="7495" y="8420"/>
                </a:lnTo>
                <a:lnTo>
                  <a:pt x="7495" y="8395"/>
                </a:lnTo>
                <a:lnTo>
                  <a:pt x="7982" y="8371"/>
                </a:lnTo>
                <a:lnTo>
                  <a:pt x="9490" y="8322"/>
                </a:lnTo>
                <a:close/>
                <a:moveTo>
                  <a:pt x="11753" y="8322"/>
                </a:moveTo>
                <a:lnTo>
                  <a:pt x="11802" y="8906"/>
                </a:lnTo>
                <a:lnTo>
                  <a:pt x="11802" y="9563"/>
                </a:lnTo>
                <a:lnTo>
                  <a:pt x="11753" y="10196"/>
                </a:lnTo>
                <a:lnTo>
                  <a:pt x="11680" y="10196"/>
                </a:lnTo>
                <a:lnTo>
                  <a:pt x="9879" y="10220"/>
                </a:lnTo>
                <a:lnTo>
                  <a:pt x="9928" y="9879"/>
                </a:lnTo>
                <a:lnTo>
                  <a:pt x="9952" y="9490"/>
                </a:lnTo>
                <a:lnTo>
                  <a:pt x="9952" y="9101"/>
                </a:lnTo>
                <a:lnTo>
                  <a:pt x="9928" y="8712"/>
                </a:lnTo>
                <a:lnTo>
                  <a:pt x="9904" y="8322"/>
                </a:lnTo>
                <a:close/>
                <a:moveTo>
                  <a:pt x="2555" y="8298"/>
                </a:moveTo>
                <a:lnTo>
                  <a:pt x="2750" y="8371"/>
                </a:lnTo>
                <a:lnTo>
                  <a:pt x="2945" y="8420"/>
                </a:lnTo>
                <a:lnTo>
                  <a:pt x="3334" y="8468"/>
                </a:lnTo>
                <a:lnTo>
                  <a:pt x="3650" y="8517"/>
                </a:lnTo>
                <a:lnTo>
                  <a:pt x="3991" y="8517"/>
                </a:lnTo>
                <a:lnTo>
                  <a:pt x="4624" y="8541"/>
                </a:lnTo>
                <a:lnTo>
                  <a:pt x="4648" y="9368"/>
                </a:lnTo>
                <a:lnTo>
                  <a:pt x="4648" y="10220"/>
                </a:lnTo>
                <a:lnTo>
                  <a:pt x="3285" y="10220"/>
                </a:lnTo>
                <a:lnTo>
                  <a:pt x="2920" y="10244"/>
                </a:lnTo>
                <a:lnTo>
                  <a:pt x="2555" y="10293"/>
                </a:lnTo>
                <a:lnTo>
                  <a:pt x="2580" y="9393"/>
                </a:lnTo>
                <a:lnTo>
                  <a:pt x="2580" y="8931"/>
                </a:lnTo>
                <a:lnTo>
                  <a:pt x="2580" y="8468"/>
                </a:lnTo>
                <a:lnTo>
                  <a:pt x="2555" y="8298"/>
                </a:lnTo>
                <a:close/>
                <a:moveTo>
                  <a:pt x="14259" y="10658"/>
                </a:moveTo>
                <a:lnTo>
                  <a:pt x="14259" y="11023"/>
                </a:lnTo>
                <a:lnTo>
                  <a:pt x="14235" y="11364"/>
                </a:lnTo>
                <a:lnTo>
                  <a:pt x="14186" y="11972"/>
                </a:lnTo>
                <a:lnTo>
                  <a:pt x="14162" y="12288"/>
                </a:lnTo>
                <a:lnTo>
                  <a:pt x="14162" y="12434"/>
                </a:lnTo>
                <a:lnTo>
                  <a:pt x="14186" y="12579"/>
                </a:lnTo>
                <a:lnTo>
                  <a:pt x="14186" y="12579"/>
                </a:lnTo>
                <a:lnTo>
                  <a:pt x="13773" y="12556"/>
                </a:lnTo>
                <a:lnTo>
                  <a:pt x="13018" y="12532"/>
                </a:lnTo>
                <a:lnTo>
                  <a:pt x="12142" y="12556"/>
                </a:lnTo>
                <a:lnTo>
                  <a:pt x="12167" y="12167"/>
                </a:lnTo>
                <a:lnTo>
                  <a:pt x="12167" y="11777"/>
                </a:lnTo>
                <a:lnTo>
                  <a:pt x="12142" y="11412"/>
                </a:lnTo>
                <a:lnTo>
                  <a:pt x="12142" y="11023"/>
                </a:lnTo>
                <a:lnTo>
                  <a:pt x="12167" y="10731"/>
                </a:lnTo>
                <a:lnTo>
                  <a:pt x="13213" y="10707"/>
                </a:lnTo>
                <a:lnTo>
                  <a:pt x="14259" y="10658"/>
                </a:lnTo>
                <a:close/>
                <a:moveTo>
                  <a:pt x="11729" y="10731"/>
                </a:moveTo>
                <a:lnTo>
                  <a:pt x="11704" y="10828"/>
                </a:lnTo>
                <a:lnTo>
                  <a:pt x="11704" y="11266"/>
                </a:lnTo>
                <a:lnTo>
                  <a:pt x="11704" y="11704"/>
                </a:lnTo>
                <a:lnTo>
                  <a:pt x="11704" y="12142"/>
                </a:lnTo>
                <a:lnTo>
                  <a:pt x="11680" y="12580"/>
                </a:lnTo>
                <a:lnTo>
                  <a:pt x="11510" y="12580"/>
                </a:lnTo>
                <a:lnTo>
                  <a:pt x="9733" y="12653"/>
                </a:lnTo>
                <a:lnTo>
                  <a:pt x="9758" y="12556"/>
                </a:lnTo>
                <a:lnTo>
                  <a:pt x="9733" y="12459"/>
                </a:lnTo>
                <a:lnTo>
                  <a:pt x="9709" y="12240"/>
                </a:lnTo>
                <a:lnTo>
                  <a:pt x="9709" y="11850"/>
                </a:lnTo>
                <a:lnTo>
                  <a:pt x="9733" y="11461"/>
                </a:lnTo>
                <a:lnTo>
                  <a:pt x="9806" y="10755"/>
                </a:lnTo>
                <a:lnTo>
                  <a:pt x="11729" y="10731"/>
                </a:lnTo>
                <a:close/>
                <a:moveTo>
                  <a:pt x="2555" y="10609"/>
                </a:moveTo>
                <a:lnTo>
                  <a:pt x="2872" y="10658"/>
                </a:lnTo>
                <a:lnTo>
                  <a:pt x="3188" y="10707"/>
                </a:lnTo>
                <a:lnTo>
                  <a:pt x="3845" y="10707"/>
                </a:lnTo>
                <a:lnTo>
                  <a:pt x="4624" y="10731"/>
                </a:lnTo>
                <a:lnTo>
                  <a:pt x="4599" y="11680"/>
                </a:lnTo>
                <a:lnTo>
                  <a:pt x="4575" y="12653"/>
                </a:lnTo>
                <a:lnTo>
                  <a:pt x="4064" y="12629"/>
                </a:lnTo>
                <a:lnTo>
                  <a:pt x="3553" y="12629"/>
                </a:lnTo>
                <a:lnTo>
                  <a:pt x="3042" y="12653"/>
                </a:lnTo>
                <a:lnTo>
                  <a:pt x="2555" y="12702"/>
                </a:lnTo>
                <a:lnTo>
                  <a:pt x="2555" y="11680"/>
                </a:lnTo>
                <a:lnTo>
                  <a:pt x="2531" y="10634"/>
                </a:lnTo>
                <a:lnTo>
                  <a:pt x="2555" y="10609"/>
                </a:lnTo>
                <a:close/>
                <a:moveTo>
                  <a:pt x="5378" y="10731"/>
                </a:moveTo>
                <a:lnTo>
                  <a:pt x="6984" y="10755"/>
                </a:lnTo>
                <a:lnTo>
                  <a:pt x="6887" y="12045"/>
                </a:lnTo>
                <a:lnTo>
                  <a:pt x="6862" y="12386"/>
                </a:lnTo>
                <a:lnTo>
                  <a:pt x="6887" y="12556"/>
                </a:lnTo>
                <a:lnTo>
                  <a:pt x="6911" y="12653"/>
                </a:lnTo>
                <a:lnTo>
                  <a:pt x="6960" y="12702"/>
                </a:lnTo>
                <a:lnTo>
                  <a:pt x="6035" y="12702"/>
                </a:lnTo>
                <a:lnTo>
                  <a:pt x="5110" y="12678"/>
                </a:lnTo>
                <a:lnTo>
                  <a:pt x="5062" y="12678"/>
                </a:lnTo>
                <a:lnTo>
                  <a:pt x="5062" y="12653"/>
                </a:lnTo>
                <a:lnTo>
                  <a:pt x="5062" y="11704"/>
                </a:lnTo>
                <a:lnTo>
                  <a:pt x="5110" y="10731"/>
                </a:lnTo>
                <a:close/>
                <a:moveTo>
                  <a:pt x="9393" y="10755"/>
                </a:moveTo>
                <a:lnTo>
                  <a:pt x="9296" y="11583"/>
                </a:lnTo>
                <a:lnTo>
                  <a:pt x="9271" y="11826"/>
                </a:lnTo>
                <a:lnTo>
                  <a:pt x="9247" y="12118"/>
                </a:lnTo>
                <a:lnTo>
                  <a:pt x="9271" y="12288"/>
                </a:lnTo>
                <a:lnTo>
                  <a:pt x="9271" y="12434"/>
                </a:lnTo>
                <a:lnTo>
                  <a:pt x="9320" y="12556"/>
                </a:lnTo>
                <a:lnTo>
                  <a:pt x="9369" y="12678"/>
                </a:lnTo>
                <a:lnTo>
                  <a:pt x="8225" y="12702"/>
                </a:lnTo>
                <a:lnTo>
                  <a:pt x="7325" y="12702"/>
                </a:lnTo>
                <a:lnTo>
                  <a:pt x="7349" y="12678"/>
                </a:lnTo>
                <a:lnTo>
                  <a:pt x="7373" y="12264"/>
                </a:lnTo>
                <a:lnTo>
                  <a:pt x="7398" y="11777"/>
                </a:lnTo>
                <a:lnTo>
                  <a:pt x="7471" y="10755"/>
                </a:lnTo>
                <a:close/>
                <a:moveTo>
                  <a:pt x="13578" y="5451"/>
                </a:moveTo>
                <a:lnTo>
                  <a:pt x="13335" y="5475"/>
                </a:lnTo>
                <a:lnTo>
                  <a:pt x="12945" y="5500"/>
                </a:lnTo>
                <a:lnTo>
                  <a:pt x="11607" y="5573"/>
                </a:lnTo>
                <a:lnTo>
                  <a:pt x="10950" y="5621"/>
                </a:lnTo>
                <a:lnTo>
                  <a:pt x="10293" y="5646"/>
                </a:lnTo>
                <a:lnTo>
                  <a:pt x="9150" y="5621"/>
                </a:lnTo>
                <a:lnTo>
                  <a:pt x="8006" y="5621"/>
                </a:lnTo>
                <a:lnTo>
                  <a:pt x="6887" y="5597"/>
                </a:lnTo>
                <a:lnTo>
                  <a:pt x="5743" y="5597"/>
                </a:lnTo>
                <a:lnTo>
                  <a:pt x="4624" y="5621"/>
                </a:lnTo>
                <a:lnTo>
                  <a:pt x="3504" y="5646"/>
                </a:lnTo>
                <a:lnTo>
                  <a:pt x="3188" y="5646"/>
                </a:lnTo>
                <a:lnTo>
                  <a:pt x="2872" y="5621"/>
                </a:lnTo>
                <a:lnTo>
                  <a:pt x="2531" y="5621"/>
                </a:lnTo>
                <a:lnTo>
                  <a:pt x="2385" y="5670"/>
                </a:lnTo>
                <a:lnTo>
                  <a:pt x="2239" y="5719"/>
                </a:lnTo>
                <a:lnTo>
                  <a:pt x="2190" y="5792"/>
                </a:lnTo>
                <a:lnTo>
                  <a:pt x="2166" y="5865"/>
                </a:lnTo>
                <a:lnTo>
                  <a:pt x="2190" y="5938"/>
                </a:lnTo>
                <a:lnTo>
                  <a:pt x="2239" y="5986"/>
                </a:lnTo>
                <a:lnTo>
                  <a:pt x="2166" y="6108"/>
                </a:lnTo>
                <a:lnTo>
                  <a:pt x="2117" y="6254"/>
                </a:lnTo>
                <a:lnTo>
                  <a:pt x="2093" y="6522"/>
                </a:lnTo>
                <a:lnTo>
                  <a:pt x="2069" y="6935"/>
                </a:lnTo>
                <a:lnTo>
                  <a:pt x="2069" y="7325"/>
                </a:lnTo>
                <a:lnTo>
                  <a:pt x="2117" y="8128"/>
                </a:lnTo>
                <a:lnTo>
                  <a:pt x="2166" y="8736"/>
                </a:lnTo>
                <a:lnTo>
                  <a:pt x="2166" y="9344"/>
                </a:lnTo>
                <a:lnTo>
                  <a:pt x="2142" y="10561"/>
                </a:lnTo>
                <a:lnTo>
                  <a:pt x="2117" y="11753"/>
                </a:lnTo>
                <a:lnTo>
                  <a:pt x="2093" y="12361"/>
                </a:lnTo>
                <a:lnTo>
                  <a:pt x="2117" y="12970"/>
                </a:lnTo>
                <a:lnTo>
                  <a:pt x="2117" y="13043"/>
                </a:lnTo>
                <a:lnTo>
                  <a:pt x="2166" y="13116"/>
                </a:lnTo>
                <a:lnTo>
                  <a:pt x="2215" y="13164"/>
                </a:lnTo>
                <a:lnTo>
                  <a:pt x="2288" y="13189"/>
                </a:lnTo>
                <a:lnTo>
                  <a:pt x="2361" y="13189"/>
                </a:lnTo>
                <a:lnTo>
                  <a:pt x="2434" y="13164"/>
                </a:lnTo>
                <a:lnTo>
                  <a:pt x="2482" y="13116"/>
                </a:lnTo>
                <a:lnTo>
                  <a:pt x="2531" y="13067"/>
                </a:lnTo>
                <a:lnTo>
                  <a:pt x="3821" y="13067"/>
                </a:lnTo>
                <a:lnTo>
                  <a:pt x="4453" y="13091"/>
                </a:lnTo>
                <a:lnTo>
                  <a:pt x="5110" y="13091"/>
                </a:lnTo>
                <a:lnTo>
                  <a:pt x="6668" y="13140"/>
                </a:lnTo>
                <a:lnTo>
                  <a:pt x="8225" y="13140"/>
                </a:lnTo>
                <a:lnTo>
                  <a:pt x="9758" y="13116"/>
                </a:lnTo>
                <a:lnTo>
                  <a:pt x="11315" y="13067"/>
                </a:lnTo>
                <a:lnTo>
                  <a:pt x="12118" y="13043"/>
                </a:lnTo>
                <a:lnTo>
                  <a:pt x="12921" y="13091"/>
                </a:lnTo>
                <a:lnTo>
                  <a:pt x="14600" y="13091"/>
                </a:lnTo>
                <a:lnTo>
                  <a:pt x="14649" y="13043"/>
                </a:lnTo>
                <a:lnTo>
                  <a:pt x="14722" y="13018"/>
                </a:lnTo>
                <a:lnTo>
                  <a:pt x="14746" y="12970"/>
                </a:lnTo>
                <a:lnTo>
                  <a:pt x="14795" y="12897"/>
                </a:lnTo>
                <a:lnTo>
                  <a:pt x="14795" y="12824"/>
                </a:lnTo>
                <a:lnTo>
                  <a:pt x="14795" y="12775"/>
                </a:lnTo>
                <a:lnTo>
                  <a:pt x="14746" y="12702"/>
                </a:lnTo>
                <a:lnTo>
                  <a:pt x="14746" y="12678"/>
                </a:lnTo>
                <a:lnTo>
                  <a:pt x="14673" y="12605"/>
                </a:lnTo>
                <a:lnTo>
                  <a:pt x="14697" y="12507"/>
                </a:lnTo>
                <a:lnTo>
                  <a:pt x="14770" y="11753"/>
                </a:lnTo>
                <a:lnTo>
                  <a:pt x="14795" y="11023"/>
                </a:lnTo>
                <a:lnTo>
                  <a:pt x="14770" y="10269"/>
                </a:lnTo>
                <a:lnTo>
                  <a:pt x="14722" y="9514"/>
                </a:lnTo>
                <a:lnTo>
                  <a:pt x="14697" y="8979"/>
                </a:lnTo>
                <a:lnTo>
                  <a:pt x="14722" y="8468"/>
                </a:lnTo>
                <a:lnTo>
                  <a:pt x="14770" y="7398"/>
                </a:lnTo>
                <a:lnTo>
                  <a:pt x="14795" y="7033"/>
                </a:lnTo>
                <a:lnTo>
                  <a:pt x="14770" y="6668"/>
                </a:lnTo>
                <a:lnTo>
                  <a:pt x="14722" y="6327"/>
                </a:lnTo>
                <a:lnTo>
                  <a:pt x="14624" y="5986"/>
                </a:lnTo>
                <a:lnTo>
                  <a:pt x="14624" y="5889"/>
                </a:lnTo>
                <a:lnTo>
                  <a:pt x="14600" y="5816"/>
                </a:lnTo>
                <a:lnTo>
                  <a:pt x="14551" y="5719"/>
                </a:lnTo>
                <a:lnTo>
                  <a:pt x="14478" y="5670"/>
                </a:lnTo>
                <a:lnTo>
                  <a:pt x="14381" y="5597"/>
                </a:lnTo>
                <a:lnTo>
                  <a:pt x="14284" y="5548"/>
                </a:lnTo>
                <a:lnTo>
                  <a:pt x="14065" y="5500"/>
                </a:lnTo>
                <a:lnTo>
                  <a:pt x="13846" y="5475"/>
                </a:lnTo>
                <a:lnTo>
                  <a:pt x="13578" y="5451"/>
                </a:lnTo>
                <a:close/>
                <a:moveTo>
                  <a:pt x="3796" y="4137"/>
                </a:moveTo>
                <a:lnTo>
                  <a:pt x="4916" y="4161"/>
                </a:lnTo>
                <a:lnTo>
                  <a:pt x="6059" y="4186"/>
                </a:lnTo>
                <a:lnTo>
                  <a:pt x="7179" y="4234"/>
                </a:lnTo>
                <a:lnTo>
                  <a:pt x="8322" y="4283"/>
                </a:lnTo>
                <a:lnTo>
                  <a:pt x="9393" y="4259"/>
                </a:lnTo>
                <a:lnTo>
                  <a:pt x="10463" y="4234"/>
                </a:lnTo>
                <a:lnTo>
                  <a:pt x="11534" y="4210"/>
                </a:lnTo>
                <a:lnTo>
                  <a:pt x="12605" y="4234"/>
                </a:lnTo>
                <a:lnTo>
                  <a:pt x="13529" y="4259"/>
                </a:lnTo>
                <a:lnTo>
                  <a:pt x="13992" y="4234"/>
                </a:lnTo>
                <a:lnTo>
                  <a:pt x="14478" y="4210"/>
                </a:lnTo>
                <a:lnTo>
                  <a:pt x="14916" y="4186"/>
                </a:lnTo>
                <a:lnTo>
                  <a:pt x="15379" y="4186"/>
                </a:lnTo>
                <a:lnTo>
                  <a:pt x="15817" y="4210"/>
                </a:lnTo>
                <a:lnTo>
                  <a:pt x="16060" y="4234"/>
                </a:lnTo>
                <a:lnTo>
                  <a:pt x="16279" y="4283"/>
                </a:lnTo>
                <a:lnTo>
                  <a:pt x="16303" y="4283"/>
                </a:lnTo>
                <a:lnTo>
                  <a:pt x="16303" y="4697"/>
                </a:lnTo>
                <a:lnTo>
                  <a:pt x="16279" y="5086"/>
                </a:lnTo>
                <a:lnTo>
                  <a:pt x="16230" y="6084"/>
                </a:lnTo>
                <a:lnTo>
                  <a:pt x="16206" y="7081"/>
                </a:lnTo>
                <a:lnTo>
                  <a:pt x="16182" y="9077"/>
                </a:lnTo>
                <a:lnTo>
                  <a:pt x="16157" y="10050"/>
                </a:lnTo>
                <a:lnTo>
                  <a:pt x="16133" y="10999"/>
                </a:lnTo>
                <a:lnTo>
                  <a:pt x="16157" y="11534"/>
                </a:lnTo>
                <a:lnTo>
                  <a:pt x="16206" y="12045"/>
                </a:lnTo>
                <a:lnTo>
                  <a:pt x="16279" y="12556"/>
                </a:lnTo>
                <a:lnTo>
                  <a:pt x="16328" y="13067"/>
                </a:lnTo>
                <a:lnTo>
                  <a:pt x="16328" y="13627"/>
                </a:lnTo>
                <a:lnTo>
                  <a:pt x="16303" y="14186"/>
                </a:lnTo>
                <a:lnTo>
                  <a:pt x="15281" y="14284"/>
                </a:lnTo>
                <a:lnTo>
                  <a:pt x="14259" y="14332"/>
                </a:lnTo>
                <a:lnTo>
                  <a:pt x="13213" y="14357"/>
                </a:lnTo>
                <a:lnTo>
                  <a:pt x="12191" y="14381"/>
                </a:lnTo>
                <a:lnTo>
                  <a:pt x="11096" y="14405"/>
                </a:lnTo>
                <a:lnTo>
                  <a:pt x="10025" y="14430"/>
                </a:lnTo>
                <a:lnTo>
                  <a:pt x="7860" y="14527"/>
                </a:lnTo>
                <a:lnTo>
                  <a:pt x="6789" y="14551"/>
                </a:lnTo>
                <a:lnTo>
                  <a:pt x="5719" y="14551"/>
                </a:lnTo>
                <a:lnTo>
                  <a:pt x="3602" y="14478"/>
                </a:lnTo>
                <a:lnTo>
                  <a:pt x="2604" y="14478"/>
                </a:lnTo>
                <a:lnTo>
                  <a:pt x="1606" y="14503"/>
                </a:lnTo>
                <a:lnTo>
                  <a:pt x="1047" y="14478"/>
                </a:lnTo>
                <a:lnTo>
                  <a:pt x="779" y="14478"/>
                </a:lnTo>
                <a:lnTo>
                  <a:pt x="633" y="14503"/>
                </a:lnTo>
                <a:lnTo>
                  <a:pt x="512" y="14527"/>
                </a:lnTo>
                <a:lnTo>
                  <a:pt x="463" y="13700"/>
                </a:lnTo>
                <a:lnTo>
                  <a:pt x="439" y="12848"/>
                </a:lnTo>
                <a:lnTo>
                  <a:pt x="439" y="11169"/>
                </a:lnTo>
                <a:lnTo>
                  <a:pt x="463" y="9466"/>
                </a:lnTo>
                <a:lnTo>
                  <a:pt x="487" y="7787"/>
                </a:lnTo>
                <a:lnTo>
                  <a:pt x="487" y="6887"/>
                </a:lnTo>
                <a:lnTo>
                  <a:pt x="463" y="5986"/>
                </a:lnTo>
                <a:lnTo>
                  <a:pt x="439" y="5086"/>
                </a:lnTo>
                <a:lnTo>
                  <a:pt x="463" y="4648"/>
                </a:lnTo>
                <a:lnTo>
                  <a:pt x="463" y="4186"/>
                </a:lnTo>
                <a:lnTo>
                  <a:pt x="804" y="4161"/>
                </a:lnTo>
                <a:lnTo>
                  <a:pt x="1144" y="4186"/>
                </a:lnTo>
                <a:lnTo>
                  <a:pt x="1801" y="4210"/>
                </a:lnTo>
                <a:lnTo>
                  <a:pt x="2288" y="4210"/>
                </a:lnTo>
                <a:lnTo>
                  <a:pt x="2799" y="4186"/>
                </a:lnTo>
                <a:lnTo>
                  <a:pt x="3285" y="4161"/>
                </a:lnTo>
                <a:lnTo>
                  <a:pt x="3796" y="4137"/>
                </a:lnTo>
                <a:close/>
                <a:moveTo>
                  <a:pt x="15671" y="14770"/>
                </a:moveTo>
                <a:lnTo>
                  <a:pt x="15500" y="14965"/>
                </a:lnTo>
                <a:lnTo>
                  <a:pt x="15403" y="15062"/>
                </a:lnTo>
                <a:lnTo>
                  <a:pt x="15354" y="15184"/>
                </a:lnTo>
                <a:lnTo>
                  <a:pt x="15087" y="15184"/>
                </a:lnTo>
                <a:lnTo>
                  <a:pt x="15184" y="14989"/>
                </a:lnTo>
                <a:lnTo>
                  <a:pt x="15208" y="14892"/>
                </a:lnTo>
                <a:lnTo>
                  <a:pt x="15233" y="14770"/>
                </a:lnTo>
                <a:close/>
                <a:moveTo>
                  <a:pt x="15038" y="14795"/>
                </a:moveTo>
                <a:lnTo>
                  <a:pt x="14965" y="14868"/>
                </a:lnTo>
                <a:lnTo>
                  <a:pt x="14868" y="15014"/>
                </a:lnTo>
                <a:lnTo>
                  <a:pt x="14770" y="15184"/>
                </a:lnTo>
                <a:lnTo>
                  <a:pt x="14405" y="15208"/>
                </a:lnTo>
                <a:lnTo>
                  <a:pt x="14527" y="15014"/>
                </a:lnTo>
                <a:lnTo>
                  <a:pt x="14649" y="14795"/>
                </a:lnTo>
                <a:close/>
                <a:moveTo>
                  <a:pt x="10877" y="14843"/>
                </a:moveTo>
                <a:lnTo>
                  <a:pt x="10755" y="15014"/>
                </a:lnTo>
                <a:lnTo>
                  <a:pt x="10634" y="15233"/>
                </a:lnTo>
                <a:lnTo>
                  <a:pt x="10220" y="15233"/>
                </a:lnTo>
                <a:lnTo>
                  <a:pt x="10293" y="15038"/>
                </a:lnTo>
                <a:lnTo>
                  <a:pt x="10342" y="14868"/>
                </a:lnTo>
                <a:lnTo>
                  <a:pt x="10877" y="14843"/>
                </a:lnTo>
                <a:close/>
                <a:moveTo>
                  <a:pt x="11753" y="14819"/>
                </a:moveTo>
                <a:lnTo>
                  <a:pt x="11729" y="14868"/>
                </a:lnTo>
                <a:lnTo>
                  <a:pt x="11607" y="15038"/>
                </a:lnTo>
                <a:lnTo>
                  <a:pt x="11485" y="15233"/>
                </a:lnTo>
                <a:lnTo>
                  <a:pt x="11072" y="15233"/>
                </a:lnTo>
                <a:lnTo>
                  <a:pt x="11169" y="15038"/>
                </a:lnTo>
                <a:lnTo>
                  <a:pt x="11291" y="14843"/>
                </a:lnTo>
                <a:lnTo>
                  <a:pt x="11753" y="14819"/>
                </a:lnTo>
                <a:close/>
                <a:moveTo>
                  <a:pt x="12532" y="14819"/>
                </a:moveTo>
                <a:lnTo>
                  <a:pt x="12507" y="14868"/>
                </a:lnTo>
                <a:lnTo>
                  <a:pt x="12313" y="15233"/>
                </a:lnTo>
                <a:lnTo>
                  <a:pt x="11899" y="15233"/>
                </a:lnTo>
                <a:lnTo>
                  <a:pt x="12021" y="15014"/>
                </a:lnTo>
                <a:lnTo>
                  <a:pt x="12069" y="14916"/>
                </a:lnTo>
                <a:lnTo>
                  <a:pt x="12094" y="14819"/>
                </a:lnTo>
                <a:close/>
                <a:moveTo>
                  <a:pt x="13529" y="14819"/>
                </a:moveTo>
                <a:lnTo>
                  <a:pt x="13481" y="14868"/>
                </a:lnTo>
                <a:lnTo>
                  <a:pt x="13237" y="15233"/>
                </a:lnTo>
                <a:lnTo>
                  <a:pt x="12678" y="15233"/>
                </a:lnTo>
                <a:lnTo>
                  <a:pt x="12775" y="15014"/>
                </a:lnTo>
                <a:lnTo>
                  <a:pt x="12897" y="14819"/>
                </a:lnTo>
                <a:close/>
                <a:moveTo>
                  <a:pt x="14357" y="14795"/>
                </a:moveTo>
                <a:lnTo>
                  <a:pt x="14186" y="15014"/>
                </a:lnTo>
                <a:lnTo>
                  <a:pt x="14016" y="15208"/>
                </a:lnTo>
                <a:lnTo>
                  <a:pt x="13627" y="15233"/>
                </a:lnTo>
                <a:lnTo>
                  <a:pt x="13724" y="15062"/>
                </a:lnTo>
                <a:lnTo>
                  <a:pt x="13846" y="14868"/>
                </a:lnTo>
                <a:lnTo>
                  <a:pt x="13870" y="14819"/>
                </a:lnTo>
                <a:lnTo>
                  <a:pt x="14357" y="14795"/>
                </a:lnTo>
                <a:close/>
                <a:moveTo>
                  <a:pt x="10025" y="14868"/>
                </a:moveTo>
                <a:lnTo>
                  <a:pt x="9952" y="14989"/>
                </a:lnTo>
                <a:lnTo>
                  <a:pt x="9831" y="15233"/>
                </a:lnTo>
                <a:lnTo>
                  <a:pt x="9320" y="15257"/>
                </a:lnTo>
                <a:lnTo>
                  <a:pt x="9417" y="15087"/>
                </a:lnTo>
                <a:lnTo>
                  <a:pt x="9514" y="14892"/>
                </a:lnTo>
                <a:lnTo>
                  <a:pt x="10025" y="14868"/>
                </a:lnTo>
                <a:close/>
                <a:moveTo>
                  <a:pt x="9101" y="14916"/>
                </a:moveTo>
                <a:lnTo>
                  <a:pt x="9052" y="14989"/>
                </a:lnTo>
                <a:lnTo>
                  <a:pt x="8955" y="15111"/>
                </a:lnTo>
                <a:lnTo>
                  <a:pt x="8858" y="15281"/>
                </a:lnTo>
                <a:lnTo>
                  <a:pt x="8663" y="15281"/>
                </a:lnTo>
                <a:lnTo>
                  <a:pt x="8663" y="15257"/>
                </a:lnTo>
                <a:lnTo>
                  <a:pt x="8809" y="14916"/>
                </a:lnTo>
                <a:close/>
                <a:moveTo>
                  <a:pt x="8468" y="14941"/>
                </a:moveTo>
                <a:lnTo>
                  <a:pt x="8395" y="15038"/>
                </a:lnTo>
                <a:lnTo>
                  <a:pt x="8225" y="15281"/>
                </a:lnTo>
                <a:lnTo>
                  <a:pt x="7738" y="15306"/>
                </a:lnTo>
                <a:lnTo>
                  <a:pt x="7763" y="15281"/>
                </a:lnTo>
                <a:lnTo>
                  <a:pt x="7836" y="15135"/>
                </a:lnTo>
                <a:lnTo>
                  <a:pt x="7909" y="14965"/>
                </a:lnTo>
                <a:lnTo>
                  <a:pt x="8468" y="14941"/>
                </a:lnTo>
                <a:close/>
                <a:moveTo>
                  <a:pt x="16303" y="14746"/>
                </a:moveTo>
                <a:lnTo>
                  <a:pt x="16303" y="15014"/>
                </a:lnTo>
                <a:lnTo>
                  <a:pt x="16303" y="15306"/>
                </a:lnTo>
                <a:lnTo>
                  <a:pt x="16182" y="15257"/>
                </a:lnTo>
                <a:lnTo>
                  <a:pt x="16084" y="15233"/>
                </a:lnTo>
                <a:lnTo>
                  <a:pt x="15841" y="15208"/>
                </a:lnTo>
                <a:lnTo>
                  <a:pt x="15987" y="14989"/>
                </a:lnTo>
                <a:lnTo>
                  <a:pt x="16157" y="14746"/>
                </a:lnTo>
                <a:close/>
                <a:moveTo>
                  <a:pt x="7617" y="14965"/>
                </a:moveTo>
                <a:lnTo>
                  <a:pt x="7471" y="15160"/>
                </a:lnTo>
                <a:lnTo>
                  <a:pt x="7349" y="15330"/>
                </a:lnTo>
                <a:lnTo>
                  <a:pt x="6911" y="15330"/>
                </a:lnTo>
                <a:lnTo>
                  <a:pt x="6984" y="15160"/>
                </a:lnTo>
                <a:lnTo>
                  <a:pt x="7057" y="14965"/>
                </a:lnTo>
                <a:close/>
                <a:moveTo>
                  <a:pt x="6716" y="14965"/>
                </a:moveTo>
                <a:lnTo>
                  <a:pt x="6570" y="15160"/>
                </a:lnTo>
                <a:lnTo>
                  <a:pt x="6449" y="15354"/>
                </a:lnTo>
                <a:lnTo>
                  <a:pt x="5889" y="15379"/>
                </a:lnTo>
                <a:lnTo>
                  <a:pt x="5889" y="15379"/>
                </a:lnTo>
                <a:lnTo>
                  <a:pt x="6011" y="15257"/>
                </a:lnTo>
                <a:lnTo>
                  <a:pt x="6132" y="15135"/>
                </a:lnTo>
                <a:lnTo>
                  <a:pt x="6254" y="15038"/>
                </a:lnTo>
                <a:lnTo>
                  <a:pt x="6376" y="14965"/>
                </a:lnTo>
                <a:close/>
                <a:moveTo>
                  <a:pt x="5256" y="14941"/>
                </a:moveTo>
                <a:lnTo>
                  <a:pt x="5865" y="14965"/>
                </a:lnTo>
                <a:lnTo>
                  <a:pt x="5792" y="15038"/>
                </a:lnTo>
                <a:lnTo>
                  <a:pt x="5646" y="15184"/>
                </a:lnTo>
                <a:lnTo>
                  <a:pt x="5500" y="15379"/>
                </a:lnTo>
                <a:lnTo>
                  <a:pt x="4672" y="15379"/>
                </a:lnTo>
                <a:lnTo>
                  <a:pt x="4867" y="15233"/>
                </a:lnTo>
                <a:lnTo>
                  <a:pt x="5062" y="15135"/>
                </a:lnTo>
                <a:lnTo>
                  <a:pt x="5183" y="15038"/>
                </a:lnTo>
                <a:lnTo>
                  <a:pt x="5232" y="14989"/>
                </a:lnTo>
                <a:lnTo>
                  <a:pt x="5256" y="14941"/>
                </a:lnTo>
                <a:close/>
                <a:moveTo>
                  <a:pt x="4113" y="14916"/>
                </a:moveTo>
                <a:lnTo>
                  <a:pt x="4745" y="14941"/>
                </a:lnTo>
                <a:lnTo>
                  <a:pt x="4624" y="15038"/>
                </a:lnTo>
                <a:lnTo>
                  <a:pt x="4453" y="15184"/>
                </a:lnTo>
                <a:lnTo>
                  <a:pt x="4307" y="15354"/>
                </a:lnTo>
                <a:lnTo>
                  <a:pt x="4283" y="15403"/>
                </a:lnTo>
                <a:lnTo>
                  <a:pt x="3626" y="15403"/>
                </a:lnTo>
                <a:lnTo>
                  <a:pt x="3650" y="15354"/>
                </a:lnTo>
                <a:lnTo>
                  <a:pt x="3894" y="15087"/>
                </a:lnTo>
                <a:lnTo>
                  <a:pt x="4113" y="14916"/>
                </a:lnTo>
                <a:close/>
                <a:moveTo>
                  <a:pt x="1874" y="14892"/>
                </a:moveTo>
                <a:lnTo>
                  <a:pt x="1801" y="14965"/>
                </a:lnTo>
                <a:lnTo>
                  <a:pt x="1631" y="15184"/>
                </a:lnTo>
                <a:lnTo>
                  <a:pt x="1558" y="15281"/>
                </a:lnTo>
                <a:lnTo>
                  <a:pt x="1509" y="15427"/>
                </a:lnTo>
                <a:lnTo>
                  <a:pt x="1217" y="15427"/>
                </a:lnTo>
                <a:lnTo>
                  <a:pt x="1266" y="15354"/>
                </a:lnTo>
                <a:lnTo>
                  <a:pt x="1436" y="15208"/>
                </a:lnTo>
                <a:lnTo>
                  <a:pt x="1509" y="15160"/>
                </a:lnTo>
                <a:lnTo>
                  <a:pt x="1558" y="15135"/>
                </a:lnTo>
                <a:lnTo>
                  <a:pt x="1606" y="15087"/>
                </a:lnTo>
                <a:lnTo>
                  <a:pt x="1631" y="15038"/>
                </a:lnTo>
                <a:lnTo>
                  <a:pt x="1631" y="14965"/>
                </a:lnTo>
                <a:lnTo>
                  <a:pt x="1631" y="14892"/>
                </a:lnTo>
                <a:close/>
                <a:moveTo>
                  <a:pt x="2750" y="14892"/>
                </a:moveTo>
                <a:lnTo>
                  <a:pt x="2726" y="14916"/>
                </a:lnTo>
                <a:lnTo>
                  <a:pt x="2628" y="15087"/>
                </a:lnTo>
                <a:lnTo>
                  <a:pt x="2555" y="15233"/>
                </a:lnTo>
                <a:lnTo>
                  <a:pt x="2531" y="15330"/>
                </a:lnTo>
                <a:lnTo>
                  <a:pt x="2531" y="15427"/>
                </a:lnTo>
                <a:lnTo>
                  <a:pt x="1898" y="15427"/>
                </a:lnTo>
                <a:lnTo>
                  <a:pt x="2093" y="15233"/>
                </a:lnTo>
                <a:lnTo>
                  <a:pt x="2190" y="15135"/>
                </a:lnTo>
                <a:lnTo>
                  <a:pt x="2312" y="15038"/>
                </a:lnTo>
                <a:lnTo>
                  <a:pt x="2409" y="14989"/>
                </a:lnTo>
                <a:lnTo>
                  <a:pt x="2482" y="14892"/>
                </a:lnTo>
                <a:close/>
                <a:moveTo>
                  <a:pt x="3553" y="14892"/>
                </a:moveTo>
                <a:lnTo>
                  <a:pt x="3431" y="15062"/>
                </a:lnTo>
                <a:lnTo>
                  <a:pt x="3310" y="15208"/>
                </a:lnTo>
                <a:lnTo>
                  <a:pt x="3261" y="15306"/>
                </a:lnTo>
                <a:lnTo>
                  <a:pt x="3188" y="15403"/>
                </a:lnTo>
                <a:lnTo>
                  <a:pt x="2920" y="15427"/>
                </a:lnTo>
                <a:lnTo>
                  <a:pt x="2823" y="15427"/>
                </a:lnTo>
                <a:lnTo>
                  <a:pt x="2969" y="15233"/>
                </a:lnTo>
                <a:lnTo>
                  <a:pt x="3066" y="15111"/>
                </a:lnTo>
                <a:lnTo>
                  <a:pt x="3164" y="14989"/>
                </a:lnTo>
                <a:lnTo>
                  <a:pt x="3285" y="14892"/>
                </a:lnTo>
                <a:close/>
                <a:moveTo>
                  <a:pt x="877" y="14868"/>
                </a:moveTo>
                <a:lnTo>
                  <a:pt x="1193" y="14892"/>
                </a:lnTo>
                <a:lnTo>
                  <a:pt x="1023" y="15038"/>
                </a:lnTo>
                <a:lnTo>
                  <a:pt x="877" y="15233"/>
                </a:lnTo>
                <a:lnTo>
                  <a:pt x="804" y="15330"/>
                </a:lnTo>
                <a:lnTo>
                  <a:pt x="755" y="15452"/>
                </a:lnTo>
                <a:lnTo>
                  <a:pt x="585" y="15452"/>
                </a:lnTo>
                <a:lnTo>
                  <a:pt x="536" y="14868"/>
                </a:lnTo>
                <a:close/>
                <a:moveTo>
                  <a:pt x="13894" y="1"/>
                </a:moveTo>
                <a:lnTo>
                  <a:pt x="13724" y="49"/>
                </a:lnTo>
                <a:lnTo>
                  <a:pt x="13578" y="122"/>
                </a:lnTo>
                <a:lnTo>
                  <a:pt x="13456" y="220"/>
                </a:lnTo>
                <a:lnTo>
                  <a:pt x="13335" y="341"/>
                </a:lnTo>
                <a:lnTo>
                  <a:pt x="13262" y="463"/>
                </a:lnTo>
                <a:lnTo>
                  <a:pt x="13189" y="609"/>
                </a:lnTo>
                <a:lnTo>
                  <a:pt x="13116" y="779"/>
                </a:lnTo>
                <a:lnTo>
                  <a:pt x="13067" y="925"/>
                </a:lnTo>
                <a:lnTo>
                  <a:pt x="11996" y="925"/>
                </a:lnTo>
                <a:lnTo>
                  <a:pt x="10901" y="950"/>
                </a:lnTo>
                <a:lnTo>
                  <a:pt x="9831" y="974"/>
                </a:lnTo>
                <a:lnTo>
                  <a:pt x="8736" y="974"/>
                </a:lnTo>
                <a:lnTo>
                  <a:pt x="7641" y="998"/>
                </a:lnTo>
                <a:lnTo>
                  <a:pt x="6108" y="974"/>
                </a:lnTo>
                <a:lnTo>
                  <a:pt x="4599" y="950"/>
                </a:lnTo>
                <a:lnTo>
                  <a:pt x="4648" y="852"/>
                </a:lnTo>
                <a:lnTo>
                  <a:pt x="4624" y="731"/>
                </a:lnTo>
                <a:lnTo>
                  <a:pt x="4599" y="609"/>
                </a:lnTo>
                <a:lnTo>
                  <a:pt x="4526" y="487"/>
                </a:lnTo>
                <a:lnTo>
                  <a:pt x="4429" y="366"/>
                </a:lnTo>
                <a:lnTo>
                  <a:pt x="4332" y="293"/>
                </a:lnTo>
                <a:lnTo>
                  <a:pt x="4210" y="220"/>
                </a:lnTo>
                <a:lnTo>
                  <a:pt x="4088" y="171"/>
                </a:lnTo>
                <a:lnTo>
                  <a:pt x="3894" y="147"/>
                </a:lnTo>
                <a:lnTo>
                  <a:pt x="3723" y="147"/>
                </a:lnTo>
                <a:lnTo>
                  <a:pt x="3553" y="220"/>
                </a:lnTo>
                <a:lnTo>
                  <a:pt x="3407" y="317"/>
                </a:lnTo>
                <a:lnTo>
                  <a:pt x="3285" y="439"/>
                </a:lnTo>
                <a:lnTo>
                  <a:pt x="3188" y="585"/>
                </a:lnTo>
                <a:lnTo>
                  <a:pt x="3115" y="755"/>
                </a:lnTo>
                <a:lnTo>
                  <a:pt x="3042" y="925"/>
                </a:lnTo>
                <a:lnTo>
                  <a:pt x="3042" y="998"/>
                </a:lnTo>
                <a:lnTo>
                  <a:pt x="1242" y="1047"/>
                </a:lnTo>
                <a:lnTo>
                  <a:pt x="828" y="1023"/>
                </a:lnTo>
                <a:lnTo>
                  <a:pt x="633" y="1023"/>
                </a:lnTo>
                <a:lnTo>
                  <a:pt x="439" y="1047"/>
                </a:lnTo>
                <a:lnTo>
                  <a:pt x="390" y="1023"/>
                </a:lnTo>
                <a:lnTo>
                  <a:pt x="317" y="1023"/>
                </a:lnTo>
                <a:lnTo>
                  <a:pt x="268" y="1071"/>
                </a:lnTo>
                <a:lnTo>
                  <a:pt x="244" y="1144"/>
                </a:lnTo>
                <a:lnTo>
                  <a:pt x="268" y="1850"/>
                </a:lnTo>
                <a:lnTo>
                  <a:pt x="268" y="2215"/>
                </a:lnTo>
                <a:lnTo>
                  <a:pt x="268" y="2555"/>
                </a:lnTo>
                <a:lnTo>
                  <a:pt x="171" y="3358"/>
                </a:lnTo>
                <a:lnTo>
                  <a:pt x="74" y="4137"/>
                </a:lnTo>
                <a:lnTo>
                  <a:pt x="49" y="4624"/>
                </a:lnTo>
                <a:lnTo>
                  <a:pt x="25" y="5086"/>
                </a:lnTo>
                <a:lnTo>
                  <a:pt x="25" y="6059"/>
                </a:lnTo>
                <a:lnTo>
                  <a:pt x="49" y="7008"/>
                </a:lnTo>
                <a:lnTo>
                  <a:pt x="74" y="7982"/>
                </a:lnTo>
                <a:lnTo>
                  <a:pt x="25" y="9879"/>
                </a:lnTo>
                <a:lnTo>
                  <a:pt x="1" y="11802"/>
                </a:lnTo>
                <a:lnTo>
                  <a:pt x="1" y="12751"/>
                </a:lnTo>
                <a:lnTo>
                  <a:pt x="1" y="13700"/>
                </a:lnTo>
                <a:lnTo>
                  <a:pt x="49" y="14673"/>
                </a:lnTo>
                <a:lnTo>
                  <a:pt x="122" y="15622"/>
                </a:lnTo>
                <a:lnTo>
                  <a:pt x="122" y="15671"/>
                </a:lnTo>
                <a:lnTo>
                  <a:pt x="147" y="15719"/>
                </a:lnTo>
                <a:lnTo>
                  <a:pt x="171" y="15792"/>
                </a:lnTo>
                <a:lnTo>
                  <a:pt x="195" y="15841"/>
                </a:lnTo>
                <a:lnTo>
                  <a:pt x="244" y="15865"/>
                </a:lnTo>
                <a:lnTo>
                  <a:pt x="293" y="15890"/>
                </a:lnTo>
                <a:lnTo>
                  <a:pt x="560" y="15938"/>
                </a:lnTo>
                <a:lnTo>
                  <a:pt x="828" y="15963"/>
                </a:lnTo>
                <a:lnTo>
                  <a:pt x="1339" y="15987"/>
                </a:lnTo>
                <a:lnTo>
                  <a:pt x="1850" y="15987"/>
                </a:lnTo>
                <a:lnTo>
                  <a:pt x="2385" y="15963"/>
                </a:lnTo>
                <a:lnTo>
                  <a:pt x="3577" y="15938"/>
                </a:lnTo>
                <a:lnTo>
                  <a:pt x="4770" y="15938"/>
                </a:lnTo>
                <a:lnTo>
                  <a:pt x="5938" y="15914"/>
                </a:lnTo>
                <a:lnTo>
                  <a:pt x="7130" y="15890"/>
                </a:lnTo>
                <a:lnTo>
                  <a:pt x="9466" y="15817"/>
                </a:lnTo>
                <a:lnTo>
                  <a:pt x="10536" y="15792"/>
                </a:lnTo>
                <a:lnTo>
                  <a:pt x="11607" y="15792"/>
                </a:lnTo>
                <a:lnTo>
                  <a:pt x="12678" y="15817"/>
                </a:lnTo>
                <a:lnTo>
                  <a:pt x="13748" y="15792"/>
                </a:lnTo>
                <a:lnTo>
                  <a:pt x="15038" y="15744"/>
                </a:lnTo>
                <a:lnTo>
                  <a:pt x="15646" y="15744"/>
                </a:lnTo>
                <a:lnTo>
                  <a:pt x="15914" y="15768"/>
                </a:lnTo>
                <a:lnTo>
                  <a:pt x="16011" y="15792"/>
                </a:lnTo>
                <a:lnTo>
                  <a:pt x="16060" y="15792"/>
                </a:lnTo>
                <a:lnTo>
                  <a:pt x="16084" y="15817"/>
                </a:lnTo>
                <a:lnTo>
                  <a:pt x="16157" y="15841"/>
                </a:lnTo>
                <a:lnTo>
                  <a:pt x="16279" y="15841"/>
                </a:lnTo>
                <a:lnTo>
                  <a:pt x="16328" y="15865"/>
                </a:lnTo>
                <a:lnTo>
                  <a:pt x="16401" y="15890"/>
                </a:lnTo>
                <a:lnTo>
                  <a:pt x="16474" y="15865"/>
                </a:lnTo>
                <a:lnTo>
                  <a:pt x="16547" y="15817"/>
                </a:lnTo>
                <a:lnTo>
                  <a:pt x="16595" y="15744"/>
                </a:lnTo>
                <a:lnTo>
                  <a:pt x="16620" y="15671"/>
                </a:lnTo>
                <a:lnTo>
                  <a:pt x="16668" y="15476"/>
                </a:lnTo>
                <a:lnTo>
                  <a:pt x="16693" y="15111"/>
                </a:lnTo>
                <a:lnTo>
                  <a:pt x="16717" y="14454"/>
                </a:lnTo>
                <a:lnTo>
                  <a:pt x="16741" y="13773"/>
                </a:lnTo>
                <a:lnTo>
                  <a:pt x="16717" y="13262"/>
                </a:lnTo>
                <a:lnTo>
                  <a:pt x="16693" y="12775"/>
                </a:lnTo>
                <a:lnTo>
                  <a:pt x="16571" y="11777"/>
                </a:lnTo>
                <a:lnTo>
                  <a:pt x="16547" y="11193"/>
                </a:lnTo>
                <a:lnTo>
                  <a:pt x="16547" y="10634"/>
                </a:lnTo>
                <a:lnTo>
                  <a:pt x="16595" y="9466"/>
                </a:lnTo>
                <a:lnTo>
                  <a:pt x="16644" y="8420"/>
                </a:lnTo>
                <a:lnTo>
                  <a:pt x="16668" y="7373"/>
                </a:lnTo>
                <a:lnTo>
                  <a:pt x="16693" y="6327"/>
                </a:lnTo>
                <a:lnTo>
                  <a:pt x="16717" y="5281"/>
                </a:lnTo>
                <a:lnTo>
                  <a:pt x="16766" y="4283"/>
                </a:lnTo>
                <a:lnTo>
                  <a:pt x="16741" y="3285"/>
                </a:lnTo>
                <a:lnTo>
                  <a:pt x="16693" y="2312"/>
                </a:lnTo>
                <a:lnTo>
                  <a:pt x="16595" y="1314"/>
                </a:lnTo>
                <a:lnTo>
                  <a:pt x="16644" y="1266"/>
                </a:lnTo>
                <a:lnTo>
                  <a:pt x="16668" y="1193"/>
                </a:lnTo>
                <a:lnTo>
                  <a:pt x="16668" y="1120"/>
                </a:lnTo>
                <a:lnTo>
                  <a:pt x="16668" y="1047"/>
                </a:lnTo>
                <a:lnTo>
                  <a:pt x="16620" y="998"/>
                </a:lnTo>
                <a:lnTo>
                  <a:pt x="16571" y="950"/>
                </a:lnTo>
                <a:lnTo>
                  <a:pt x="16522" y="901"/>
                </a:lnTo>
                <a:lnTo>
                  <a:pt x="16425" y="901"/>
                </a:lnTo>
                <a:lnTo>
                  <a:pt x="14916" y="925"/>
                </a:lnTo>
                <a:lnTo>
                  <a:pt x="14965" y="877"/>
                </a:lnTo>
                <a:lnTo>
                  <a:pt x="14989" y="755"/>
                </a:lnTo>
                <a:lnTo>
                  <a:pt x="14989" y="658"/>
                </a:lnTo>
                <a:lnTo>
                  <a:pt x="14989" y="560"/>
                </a:lnTo>
                <a:lnTo>
                  <a:pt x="14941" y="463"/>
                </a:lnTo>
                <a:lnTo>
                  <a:pt x="14892" y="366"/>
                </a:lnTo>
                <a:lnTo>
                  <a:pt x="14843" y="293"/>
                </a:lnTo>
                <a:lnTo>
                  <a:pt x="14673" y="171"/>
                </a:lnTo>
                <a:lnTo>
                  <a:pt x="14503" y="74"/>
                </a:lnTo>
                <a:lnTo>
                  <a:pt x="14284" y="25"/>
                </a:lnTo>
                <a:lnTo>
                  <a:pt x="1408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100;p41"/>
          <p:cNvSpPr/>
          <p:nvPr/>
        </p:nvSpPr>
        <p:spPr>
          <a:xfrm>
            <a:off x="10407139" y="159425"/>
            <a:ext cx="355778" cy="363230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149;p41"/>
          <p:cNvSpPr/>
          <p:nvPr/>
        </p:nvSpPr>
        <p:spPr>
          <a:xfrm>
            <a:off x="709996" y="5523456"/>
            <a:ext cx="699247" cy="707302"/>
          </a:xfrm>
          <a:custGeom>
            <a:avLst/>
            <a:gdLst/>
            <a:ahLst/>
            <a:cxnLst/>
            <a:rect l="l" t="t" r="r" b="b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150;p41"/>
          <p:cNvSpPr/>
          <p:nvPr/>
        </p:nvSpPr>
        <p:spPr>
          <a:xfrm>
            <a:off x="1483488" y="6054017"/>
            <a:ext cx="359493" cy="364279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151;p41"/>
          <p:cNvSpPr/>
          <p:nvPr/>
        </p:nvSpPr>
        <p:spPr>
          <a:xfrm>
            <a:off x="168046" y="6230758"/>
            <a:ext cx="398892" cy="548823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159;p41"/>
          <p:cNvSpPr/>
          <p:nvPr/>
        </p:nvSpPr>
        <p:spPr>
          <a:xfrm rot="4504159">
            <a:off x="208776" y="5098928"/>
            <a:ext cx="384495" cy="379709"/>
          </a:xfrm>
          <a:custGeom>
            <a:avLst/>
            <a:gdLst/>
            <a:ahLst/>
            <a:cxnLst/>
            <a:rect l="l" t="t" r="r" b="b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07;p41"/>
          <p:cNvSpPr/>
          <p:nvPr/>
        </p:nvSpPr>
        <p:spPr>
          <a:xfrm>
            <a:off x="1425440" y="5363135"/>
            <a:ext cx="322489" cy="32064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1096;p41"/>
          <p:cNvSpPr/>
          <p:nvPr/>
        </p:nvSpPr>
        <p:spPr>
          <a:xfrm>
            <a:off x="10880549" y="667407"/>
            <a:ext cx="662405" cy="449906"/>
          </a:xfrm>
          <a:custGeom>
            <a:avLst/>
            <a:gdLst/>
            <a:ahLst/>
            <a:cxnLst/>
            <a:rect l="l" t="t" r="r" b="b"/>
            <a:pathLst>
              <a:path w="18981" h="16766" extrusionOk="0">
                <a:moveTo>
                  <a:pt x="5451" y="5475"/>
                </a:moveTo>
                <a:lnTo>
                  <a:pt x="5257" y="5548"/>
                </a:lnTo>
                <a:lnTo>
                  <a:pt x="5159" y="5597"/>
                </a:lnTo>
                <a:lnTo>
                  <a:pt x="5062" y="5670"/>
                </a:lnTo>
                <a:lnTo>
                  <a:pt x="5013" y="5743"/>
                </a:lnTo>
                <a:lnTo>
                  <a:pt x="4965" y="5816"/>
                </a:lnTo>
                <a:lnTo>
                  <a:pt x="4940" y="5889"/>
                </a:lnTo>
                <a:lnTo>
                  <a:pt x="4965" y="5962"/>
                </a:lnTo>
                <a:lnTo>
                  <a:pt x="5013" y="6011"/>
                </a:lnTo>
                <a:lnTo>
                  <a:pt x="5086" y="6059"/>
                </a:lnTo>
                <a:lnTo>
                  <a:pt x="5208" y="6059"/>
                </a:lnTo>
                <a:lnTo>
                  <a:pt x="5354" y="6035"/>
                </a:lnTo>
                <a:lnTo>
                  <a:pt x="5476" y="6011"/>
                </a:lnTo>
                <a:lnTo>
                  <a:pt x="5695" y="6011"/>
                </a:lnTo>
                <a:lnTo>
                  <a:pt x="5792" y="5986"/>
                </a:lnTo>
                <a:lnTo>
                  <a:pt x="5865" y="5913"/>
                </a:lnTo>
                <a:lnTo>
                  <a:pt x="5914" y="5816"/>
                </a:lnTo>
                <a:lnTo>
                  <a:pt x="5938" y="5743"/>
                </a:lnTo>
                <a:lnTo>
                  <a:pt x="5938" y="5694"/>
                </a:lnTo>
                <a:lnTo>
                  <a:pt x="5889" y="5573"/>
                </a:lnTo>
                <a:lnTo>
                  <a:pt x="5792" y="5500"/>
                </a:lnTo>
                <a:lnTo>
                  <a:pt x="5670" y="5475"/>
                </a:lnTo>
                <a:close/>
                <a:moveTo>
                  <a:pt x="4575" y="5986"/>
                </a:moveTo>
                <a:lnTo>
                  <a:pt x="4454" y="6011"/>
                </a:lnTo>
                <a:lnTo>
                  <a:pt x="4356" y="6035"/>
                </a:lnTo>
                <a:lnTo>
                  <a:pt x="4259" y="6084"/>
                </a:lnTo>
                <a:lnTo>
                  <a:pt x="4113" y="6205"/>
                </a:lnTo>
                <a:lnTo>
                  <a:pt x="4040" y="6254"/>
                </a:lnTo>
                <a:lnTo>
                  <a:pt x="3991" y="6351"/>
                </a:lnTo>
                <a:lnTo>
                  <a:pt x="3967" y="6424"/>
                </a:lnTo>
                <a:lnTo>
                  <a:pt x="3991" y="6522"/>
                </a:lnTo>
                <a:lnTo>
                  <a:pt x="4064" y="6570"/>
                </a:lnTo>
                <a:lnTo>
                  <a:pt x="4162" y="6619"/>
                </a:lnTo>
                <a:lnTo>
                  <a:pt x="4283" y="6595"/>
                </a:lnTo>
                <a:lnTo>
                  <a:pt x="4429" y="6546"/>
                </a:lnTo>
                <a:lnTo>
                  <a:pt x="4527" y="6522"/>
                </a:lnTo>
                <a:lnTo>
                  <a:pt x="4551" y="6497"/>
                </a:lnTo>
                <a:lnTo>
                  <a:pt x="4648" y="6473"/>
                </a:lnTo>
                <a:lnTo>
                  <a:pt x="4721" y="6424"/>
                </a:lnTo>
                <a:lnTo>
                  <a:pt x="4794" y="6327"/>
                </a:lnTo>
                <a:lnTo>
                  <a:pt x="4794" y="6205"/>
                </a:lnTo>
                <a:lnTo>
                  <a:pt x="4770" y="6108"/>
                </a:lnTo>
                <a:lnTo>
                  <a:pt x="4673" y="6035"/>
                </a:lnTo>
                <a:lnTo>
                  <a:pt x="4575" y="5986"/>
                </a:lnTo>
                <a:close/>
                <a:moveTo>
                  <a:pt x="7593" y="5962"/>
                </a:moveTo>
                <a:lnTo>
                  <a:pt x="7495" y="6011"/>
                </a:lnTo>
                <a:lnTo>
                  <a:pt x="7447" y="6059"/>
                </a:lnTo>
                <a:lnTo>
                  <a:pt x="7398" y="6132"/>
                </a:lnTo>
                <a:lnTo>
                  <a:pt x="7398" y="6181"/>
                </a:lnTo>
                <a:lnTo>
                  <a:pt x="7422" y="6254"/>
                </a:lnTo>
                <a:lnTo>
                  <a:pt x="7520" y="6351"/>
                </a:lnTo>
                <a:lnTo>
                  <a:pt x="7593" y="6424"/>
                </a:lnTo>
                <a:lnTo>
                  <a:pt x="7641" y="6449"/>
                </a:lnTo>
                <a:lnTo>
                  <a:pt x="7666" y="6473"/>
                </a:lnTo>
                <a:lnTo>
                  <a:pt x="7690" y="6497"/>
                </a:lnTo>
                <a:lnTo>
                  <a:pt x="7714" y="6546"/>
                </a:lnTo>
                <a:lnTo>
                  <a:pt x="7763" y="6619"/>
                </a:lnTo>
                <a:lnTo>
                  <a:pt x="7787" y="6668"/>
                </a:lnTo>
                <a:lnTo>
                  <a:pt x="7812" y="6692"/>
                </a:lnTo>
                <a:lnTo>
                  <a:pt x="7909" y="6741"/>
                </a:lnTo>
                <a:lnTo>
                  <a:pt x="8031" y="6741"/>
                </a:lnTo>
                <a:lnTo>
                  <a:pt x="8128" y="6716"/>
                </a:lnTo>
                <a:lnTo>
                  <a:pt x="8201" y="6643"/>
                </a:lnTo>
                <a:lnTo>
                  <a:pt x="8250" y="6546"/>
                </a:lnTo>
                <a:lnTo>
                  <a:pt x="8250" y="6449"/>
                </a:lnTo>
                <a:lnTo>
                  <a:pt x="8225" y="6351"/>
                </a:lnTo>
                <a:lnTo>
                  <a:pt x="8177" y="6254"/>
                </a:lnTo>
                <a:lnTo>
                  <a:pt x="8104" y="6181"/>
                </a:lnTo>
                <a:lnTo>
                  <a:pt x="8006" y="6108"/>
                </a:lnTo>
                <a:lnTo>
                  <a:pt x="7909" y="6035"/>
                </a:lnTo>
                <a:lnTo>
                  <a:pt x="7812" y="5986"/>
                </a:lnTo>
                <a:lnTo>
                  <a:pt x="7690" y="5962"/>
                </a:lnTo>
                <a:close/>
                <a:moveTo>
                  <a:pt x="3578" y="6741"/>
                </a:moveTo>
                <a:lnTo>
                  <a:pt x="3456" y="6765"/>
                </a:lnTo>
                <a:lnTo>
                  <a:pt x="3359" y="6814"/>
                </a:lnTo>
                <a:lnTo>
                  <a:pt x="3286" y="6887"/>
                </a:lnTo>
                <a:lnTo>
                  <a:pt x="3189" y="6960"/>
                </a:lnTo>
                <a:lnTo>
                  <a:pt x="3140" y="7081"/>
                </a:lnTo>
                <a:lnTo>
                  <a:pt x="3091" y="7179"/>
                </a:lnTo>
                <a:lnTo>
                  <a:pt x="3067" y="7300"/>
                </a:lnTo>
                <a:lnTo>
                  <a:pt x="3067" y="7398"/>
                </a:lnTo>
                <a:lnTo>
                  <a:pt x="3091" y="7446"/>
                </a:lnTo>
                <a:lnTo>
                  <a:pt x="3116" y="7471"/>
                </a:lnTo>
                <a:lnTo>
                  <a:pt x="3189" y="7519"/>
                </a:lnTo>
                <a:lnTo>
                  <a:pt x="3286" y="7544"/>
                </a:lnTo>
                <a:lnTo>
                  <a:pt x="3359" y="7519"/>
                </a:lnTo>
                <a:lnTo>
                  <a:pt x="3481" y="7446"/>
                </a:lnTo>
                <a:lnTo>
                  <a:pt x="3554" y="7325"/>
                </a:lnTo>
                <a:lnTo>
                  <a:pt x="3627" y="7276"/>
                </a:lnTo>
                <a:lnTo>
                  <a:pt x="3651" y="7252"/>
                </a:lnTo>
                <a:lnTo>
                  <a:pt x="3700" y="7227"/>
                </a:lnTo>
                <a:lnTo>
                  <a:pt x="3773" y="7179"/>
                </a:lnTo>
                <a:lnTo>
                  <a:pt x="3821" y="7106"/>
                </a:lnTo>
                <a:lnTo>
                  <a:pt x="3821" y="7033"/>
                </a:lnTo>
                <a:lnTo>
                  <a:pt x="3821" y="6935"/>
                </a:lnTo>
                <a:lnTo>
                  <a:pt x="3797" y="6862"/>
                </a:lnTo>
                <a:lnTo>
                  <a:pt x="3724" y="6789"/>
                </a:lnTo>
                <a:lnTo>
                  <a:pt x="3651" y="6765"/>
                </a:lnTo>
                <a:lnTo>
                  <a:pt x="3578" y="6741"/>
                </a:lnTo>
                <a:close/>
                <a:moveTo>
                  <a:pt x="16863" y="4526"/>
                </a:moveTo>
                <a:lnTo>
                  <a:pt x="16766" y="4575"/>
                </a:lnTo>
                <a:lnTo>
                  <a:pt x="16693" y="4624"/>
                </a:lnTo>
                <a:lnTo>
                  <a:pt x="16620" y="4697"/>
                </a:lnTo>
                <a:lnTo>
                  <a:pt x="16498" y="4843"/>
                </a:lnTo>
                <a:lnTo>
                  <a:pt x="16401" y="5037"/>
                </a:lnTo>
                <a:lnTo>
                  <a:pt x="16158" y="5500"/>
                </a:lnTo>
                <a:lnTo>
                  <a:pt x="15914" y="5962"/>
                </a:lnTo>
                <a:lnTo>
                  <a:pt x="15647" y="5816"/>
                </a:lnTo>
                <a:lnTo>
                  <a:pt x="15501" y="5719"/>
                </a:lnTo>
                <a:lnTo>
                  <a:pt x="15355" y="5670"/>
                </a:lnTo>
                <a:lnTo>
                  <a:pt x="15233" y="5646"/>
                </a:lnTo>
                <a:lnTo>
                  <a:pt x="15087" y="5597"/>
                </a:lnTo>
                <a:lnTo>
                  <a:pt x="15038" y="5573"/>
                </a:lnTo>
                <a:lnTo>
                  <a:pt x="15014" y="5573"/>
                </a:lnTo>
                <a:lnTo>
                  <a:pt x="14917" y="5621"/>
                </a:lnTo>
                <a:lnTo>
                  <a:pt x="14892" y="5646"/>
                </a:lnTo>
                <a:lnTo>
                  <a:pt x="14844" y="5694"/>
                </a:lnTo>
                <a:lnTo>
                  <a:pt x="14844" y="5767"/>
                </a:lnTo>
                <a:lnTo>
                  <a:pt x="14868" y="5840"/>
                </a:lnTo>
                <a:lnTo>
                  <a:pt x="14892" y="5913"/>
                </a:lnTo>
                <a:lnTo>
                  <a:pt x="15087" y="6059"/>
                </a:lnTo>
                <a:lnTo>
                  <a:pt x="15282" y="6181"/>
                </a:lnTo>
                <a:lnTo>
                  <a:pt x="15671" y="6424"/>
                </a:lnTo>
                <a:lnTo>
                  <a:pt x="15355" y="6984"/>
                </a:lnTo>
                <a:lnTo>
                  <a:pt x="15160" y="7252"/>
                </a:lnTo>
                <a:lnTo>
                  <a:pt x="14965" y="7519"/>
                </a:lnTo>
                <a:lnTo>
                  <a:pt x="14941" y="7592"/>
                </a:lnTo>
                <a:lnTo>
                  <a:pt x="14941" y="7641"/>
                </a:lnTo>
                <a:lnTo>
                  <a:pt x="14941" y="7714"/>
                </a:lnTo>
                <a:lnTo>
                  <a:pt x="14965" y="7763"/>
                </a:lnTo>
                <a:lnTo>
                  <a:pt x="15014" y="7836"/>
                </a:lnTo>
                <a:lnTo>
                  <a:pt x="15063" y="7860"/>
                </a:lnTo>
                <a:lnTo>
                  <a:pt x="15111" y="7884"/>
                </a:lnTo>
                <a:lnTo>
                  <a:pt x="15184" y="7909"/>
                </a:lnTo>
                <a:lnTo>
                  <a:pt x="15257" y="7884"/>
                </a:lnTo>
                <a:lnTo>
                  <a:pt x="15355" y="7860"/>
                </a:lnTo>
                <a:lnTo>
                  <a:pt x="15501" y="7763"/>
                </a:lnTo>
                <a:lnTo>
                  <a:pt x="15622" y="7641"/>
                </a:lnTo>
                <a:lnTo>
                  <a:pt x="15744" y="7471"/>
                </a:lnTo>
                <a:lnTo>
                  <a:pt x="15866" y="7276"/>
                </a:lnTo>
                <a:lnTo>
                  <a:pt x="15963" y="7081"/>
                </a:lnTo>
                <a:lnTo>
                  <a:pt x="16133" y="6716"/>
                </a:lnTo>
                <a:lnTo>
                  <a:pt x="16328" y="6862"/>
                </a:lnTo>
                <a:lnTo>
                  <a:pt x="16523" y="7008"/>
                </a:lnTo>
                <a:lnTo>
                  <a:pt x="16742" y="7106"/>
                </a:lnTo>
                <a:lnTo>
                  <a:pt x="16839" y="7130"/>
                </a:lnTo>
                <a:lnTo>
                  <a:pt x="16961" y="7154"/>
                </a:lnTo>
                <a:lnTo>
                  <a:pt x="17034" y="7130"/>
                </a:lnTo>
                <a:lnTo>
                  <a:pt x="17082" y="7106"/>
                </a:lnTo>
                <a:lnTo>
                  <a:pt x="17131" y="7057"/>
                </a:lnTo>
                <a:lnTo>
                  <a:pt x="17155" y="7008"/>
                </a:lnTo>
                <a:lnTo>
                  <a:pt x="17180" y="6960"/>
                </a:lnTo>
                <a:lnTo>
                  <a:pt x="17180" y="6887"/>
                </a:lnTo>
                <a:lnTo>
                  <a:pt x="17155" y="6814"/>
                </a:lnTo>
                <a:lnTo>
                  <a:pt x="17131" y="6765"/>
                </a:lnTo>
                <a:lnTo>
                  <a:pt x="16961" y="6619"/>
                </a:lnTo>
                <a:lnTo>
                  <a:pt x="16766" y="6497"/>
                </a:lnTo>
                <a:lnTo>
                  <a:pt x="16377" y="6254"/>
                </a:lnTo>
                <a:lnTo>
                  <a:pt x="16644" y="5670"/>
                </a:lnTo>
                <a:lnTo>
                  <a:pt x="16766" y="5427"/>
                </a:lnTo>
                <a:lnTo>
                  <a:pt x="16912" y="5183"/>
                </a:lnTo>
                <a:lnTo>
                  <a:pt x="17034" y="4916"/>
                </a:lnTo>
                <a:lnTo>
                  <a:pt x="17082" y="4770"/>
                </a:lnTo>
                <a:lnTo>
                  <a:pt x="17082" y="4648"/>
                </a:lnTo>
                <a:lnTo>
                  <a:pt x="17082" y="4599"/>
                </a:lnTo>
                <a:lnTo>
                  <a:pt x="17058" y="4551"/>
                </a:lnTo>
                <a:lnTo>
                  <a:pt x="17009" y="4526"/>
                </a:lnTo>
                <a:close/>
                <a:moveTo>
                  <a:pt x="8420" y="6838"/>
                </a:moveTo>
                <a:lnTo>
                  <a:pt x="8371" y="6862"/>
                </a:lnTo>
                <a:lnTo>
                  <a:pt x="8298" y="6911"/>
                </a:lnTo>
                <a:lnTo>
                  <a:pt x="8274" y="6984"/>
                </a:lnTo>
                <a:lnTo>
                  <a:pt x="8250" y="7081"/>
                </a:lnTo>
                <a:lnTo>
                  <a:pt x="8274" y="7179"/>
                </a:lnTo>
                <a:lnTo>
                  <a:pt x="8298" y="7276"/>
                </a:lnTo>
                <a:lnTo>
                  <a:pt x="8347" y="7373"/>
                </a:lnTo>
                <a:lnTo>
                  <a:pt x="8420" y="7519"/>
                </a:lnTo>
                <a:lnTo>
                  <a:pt x="8444" y="7665"/>
                </a:lnTo>
                <a:lnTo>
                  <a:pt x="8444" y="7763"/>
                </a:lnTo>
                <a:lnTo>
                  <a:pt x="8493" y="7836"/>
                </a:lnTo>
                <a:lnTo>
                  <a:pt x="8566" y="7909"/>
                </a:lnTo>
                <a:lnTo>
                  <a:pt x="8663" y="7933"/>
                </a:lnTo>
                <a:lnTo>
                  <a:pt x="8761" y="7957"/>
                </a:lnTo>
                <a:lnTo>
                  <a:pt x="8882" y="7909"/>
                </a:lnTo>
                <a:lnTo>
                  <a:pt x="8980" y="7836"/>
                </a:lnTo>
                <a:lnTo>
                  <a:pt x="9004" y="7787"/>
                </a:lnTo>
                <a:lnTo>
                  <a:pt x="9028" y="7738"/>
                </a:lnTo>
                <a:lnTo>
                  <a:pt x="9028" y="7592"/>
                </a:lnTo>
                <a:lnTo>
                  <a:pt x="9004" y="7446"/>
                </a:lnTo>
                <a:lnTo>
                  <a:pt x="8955" y="7325"/>
                </a:lnTo>
                <a:lnTo>
                  <a:pt x="8882" y="7179"/>
                </a:lnTo>
                <a:lnTo>
                  <a:pt x="8809" y="7057"/>
                </a:lnTo>
                <a:lnTo>
                  <a:pt x="8712" y="6960"/>
                </a:lnTo>
                <a:lnTo>
                  <a:pt x="8663" y="6911"/>
                </a:lnTo>
                <a:lnTo>
                  <a:pt x="8615" y="6862"/>
                </a:lnTo>
                <a:lnTo>
                  <a:pt x="8542" y="6838"/>
                </a:lnTo>
                <a:close/>
                <a:moveTo>
                  <a:pt x="16255" y="7495"/>
                </a:moveTo>
                <a:lnTo>
                  <a:pt x="16206" y="7544"/>
                </a:lnTo>
                <a:lnTo>
                  <a:pt x="16158" y="7592"/>
                </a:lnTo>
                <a:lnTo>
                  <a:pt x="16158" y="7714"/>
                </a:lnTo>
                <a:lnTo>
                  <a:pt x="16158" y="7836"/>
                </a:lnTo>
                <a:lnTo>
                  <a:pt x="16206" y="7982"/>
                </a:lnTo>
                <a:lnTo>
                  <a:pt x="16231" y="8030"/>
                </a:lnTo>
                <a:lnTo>
                  <a:pt x="16279" y="8079"/>
                </a:lnTo>
                <a:lnTo>
                  <a:pt x="16304" y="8103"/>
                </a:lnTo>
                <a:lnTo>
                  <a:pt x="16377" y="8128"/>
                </a:lnTo>
                <a:lnTo>
                  <a:pt x="16474" y="8128"/>
                </a:lnTo>
                <a:lnTo>
                  <a:pt x="16523" y="8103"/>
                </a:lnTo>
                <a:lnTo>
                  <a:pt x="16547" y="8055"/>
                </a:lnTo>
                <a:lnTo>
                  <a:pt x="16571" y="8006"/>
                </a:lnTo>
                <a:lnTo>
                  <a:pt x="16571" y="7957"/>
                </a:lnTo>
                <a:lnTo>
                  <a:pt x="16547" y="7836"/>
                </a:lnTo>
                <a:lnTo>
                  <a:pt x="16523" y="7738"/>
                </a:lnTo>
                <a:lnTo>
                  <a:pt x="16474" y="7641"/>
                </a:lnTo>
                <a:lnTo>
                  <a:pt x="16401" y="7544"/>
                </a:lnTo>
                <a:lnTo>
                  <a:pt x="16328" y="7495"/>
                </a:lnTo>
                <a:close/>
                <a:moveTo>
                  <a:pt x="2897" y="7836"/>
                </a:moveTo>
                <a:lnTo>
                  <a:pt x="2799" y="7860"/>
                </a:lnTo>
                <a:lnTo>
                  <a:pt x="2702" y="7909"/>
                </a:lnTo>
                <a:lnTo>
                  <a:pt x="2629" y="7982"/>
                </a:lnTo>
                <a:lnTo>
                  <a:pt x="2556" y="8079"/>
                </a:lnTo>
                <a:lnTo>
                  <a:pt x="2507" y="8201"/>
                </a:lnTo>
                <a:lnTo>
                  <a:pt x="2507" y="8347"/>
                </a:lnTo>
                <a:lnTo>
                  <a:pt x="2507" y="8468"/>
                </a:lnTo>
                <a:lnTo>
                  <a:pt x="2556" y="8517"/>
                </a:lnTo>
                <a:lnTo>
                  <a:pt x="2580" y="8566"/>
                </a:lnTo>
                <a:lnTo>
                  <a:pt x="2678" y="8614"/>
                </a:lnTo>
                <a:lnTo>
                  <a:pt x="2799" y="8614"/>
                </a:lnTo>
                <a:lnTo>
                  <a:pt x="2848" y="8590"/>
                </a:lnTo>
                <a:lnTo>
                  <a:pt x="2897" y="8566"/>
                </a:lnTo>
                <a:lnTo>
                  <a:pt x="2970" y="8493"/>
                </a:lnTo>
                <a:lnTo>
                  <a:pt x="3018" y="8420"/>
                </a:lnTo>
                <a:lnTo>
                  <a:pt x="3116" y="8274"/>
                </a:lnTo>
                <a:lnTo>
                  <a:pt x="3140" y="8152"/>
                </a:lnTo>
                <a:lnTo>
                  <a:pt x="3140" y="8055"/>
                </a:lnTo>
                <a:lnTo>
                  <a:pt x="3091" y="7957"/>
                </a:lnTo>
                <a:lnTo>
                  <a:pt x="3018" y="7884"/>
                </a:lnTo>
                <a:lnTo>
                  <a:pt x="2897" y="7836"/>
                </a:lnTo>
                <a:close/>
                <a:moveTo>
                  <a:pt x="8955" y="8152"/>
                </a:moveTo>
                <a:lnTo>
                  <a:pt x="8882" y="8201"/>
                </a:lnTo>
                <a:lnTo>
                  <a:pt x="8858" y="8274"/>
                </a:lnTo>
                <a:lnTo>
                  <a:pt x="8858" y="8371"/>
                </a:lnTo>
                <a:lnTo>
                  <a:pt x="8858" y="8468"/>
                </a:lnTo>
                <a:lnTo>
                  <a:pt x="8907" y="8639"/>
                </a:lnTo>
                <a:lnTo>
                  <a:pt x="8955" y="8760"/>
                </a:lnTo>
                <a:lnTo>
                  <a:pt x="8980" y="8858"/>
                </a:lnTo>
                <a:lnTo>
                  <a:pt x="9053" y="8955"/>
                </a:lnTo>
                <a:lnTo>
                  <a:pt x="9101" y="9004"/>
                </a:lnTo>
                <a:lnTo>
                  <a:pt x="9150" y="9028"/>
                </a:lnTo>
                <a:lnTo>
                  <a:pt x="9296" y="9028"/>
                </a:lnTo>
                <a:lnTo>
                  <a:pt x="9369" y="8979"/>
                </a:lnTo>
                <a:lnTo>
                  <a:pt x="9393" y="8931"/>
                </a:lnTo>
                <a:lnTo>
                  <a:pt x="9418" y="8858"/>
                </a:lnTo>
                <a:lnTo>
                  <a:pt x="9418" y="8785"/>
                </a:lnTo>
                <a:lnTo>
                  <a:pt x="9393" y="8639"/>
                </a:lnTo>
                <a:lnTo>
                  <a:pt x="9369" y="8614"/>
                </a:lnTo>
                <a:lnTo>
                  <a:pt x="9345" y="8517"/>
                </a:lnTo>
                <a:lnTo>
                  <a:pt x="9247" y="8322"/>
                </a:lnTo>
                <a:lnTo>
                  <a:pt x="9199" y="8225"/>
                </a:lnTo>
                <a:lnTo>
                  <a:pt x="9101" y="8176"/>
                </a:lnTo>
                <a:lnTo>
                  <a:pt x="9028" y="8152"/>
                </a:lnTo>
                <a:close/>
                <a:moveTo>
                  <a:pt x="16352" y="8541"/>
                </a:moveTo>
                <a:lnTo>
                  <a:pt x="16279" y="8566"/>
                </a:lnTo>
                <a:lnTo>
                  <a:pt x="16231" y="8614"/>
                </a:lnTo>
                <a:lnTo>
                  <a:pt x="16206" y="8663"/>
                </a:lnTo>
                <a:lnTo>
                  <a:pt x="16182" y="8736"/>
                </a:lnTo>
                <a:lnTo>
                  <a:pt x="16182" y="8858"/>
                </a:lnTo>
                <a:lnTo>
                  <a:pt x="16206" y="8979"/>
                </a:lnTo>
                <a:lnTo>
                  <a:pt x="16231" y="9174"/>
                </a:lnTo>
                <a:lnTo>
                  <a:pt x="16255" y="9296"/>
                </a:lnTo>
                <a:lnTo>
                  <a:pt x="16304" y="9369"/>
                </a:lnTo>
                <a:lnTo>
                  <a:pt x="16401" y="9417"/>
                </a:lnTo>
                <a:lnTo>
                  <a:pt x="16498" y="9417"/>
                </a:lnTo>
                <a:lnTo>
                  <a:pt x="16596" y="9393"/>
                </a:lnTo>
                <a:lnTo>
                  <a:pt x="16669" y="9320"/>
                </a:lnTo>
                <a:lnTo>
                  <a:pt x="16693" y="9223"/>
                </a:lnTo>
                <a:lnTo>
                  <a:pt x="16693" y="9101"/>
                </a:lnTo>
                <a:lnTo>
                  <a:pt x="16644" y="8882"/>
                </a:lnTo>
                <a:lnTo>
                  <a:pt x="16596" y="8760"/>
                </a:lnTo>
                <a:lnTo>
                  <a:pt x="16547" y="8639"/>
                </a:lnTo>
                <a:lnTo>
                  <a:pt x="16523" y="8590"/>
                </a:lnTo>
                <a:lnTo>
                  <a:pt x="16474" y="8541"/>
                </a:lnTo>
                <a:close/>
                <a:moveTo>
                  <a:pt x="2434" y="9077"/>
                </a:moveTo>
                <a:lnTo>
                  <a:pt x="2337" y="9101"/>
                </a:lnTo>
                <a:lnTo>
                  <a:pt x="2264" y="9125"/>
                </a:lnTo>
                <a:lnTo>
                  <a:pt x="2191" y="9198"/>
                </a:lnTo>
                <a:lnTo>
                  <a:pt x="2142" y="9271"/>
                </a:lnTo>
                <a:lnTo>
                  <a:pt x="2118" y="9369"/>
                </a:lnTo>
                <a:lnTo>
                  <a:pt x="2094" y="9515"/>
                </a:lnTo>
                <a:lnTo>
                  <a:pt x="2094" y="9612"/>
                </a:lnTo>
                <a:lnTo>
                  <a:pt x="2094" y="9685"/>
                </a:lnTo>
                <a:lnTo>
                  <a:pt x="2118" y="9782"/>
                </a:lnTo>
                <a:lnTo>
                  <a:pt x="2191" y="9831"/>
                </a:lnTo>
                <a:lnTo>
                  <a:pt x="2240" y="9879"/>
                </a:lnTo>
                <a:lnTo>
                  <a:pt x="2337" y="9904"/>
                </a:lnTo>
                <a:lnTo>
                  <a:pt x="2410" y="9879"/>
                </a:lnTo>
                <a:lnTo>
                  <a:pt x="2483" y="9831"/>
                </a:lnTo>
                <a:lnTo>
                  <a:pt x="2556" y="9733"/>
                </a:lnTo>
                <a:lnTo>
                  <a:pt x="2580" y="9612"/>
                </a:lnTo>
                <a:lnTo>
                  <a:pt x="2653" y="9417"/>
                </a:lnTo>
                <a:lnTo>
                  <a:pt x="2653" y="9320"/>
                </a:lnTo>
                <a:lnTo>
                  <a:pt x="2653" y="9247"/>
                </a:lnTo>
                <a:lnTo>
                  <a:pt x="2605" y="9174"/>
                </a:lnTo>
                <a:lnTo>
                  <a:pt x="2532" y="9125"/>
                </a:lnTo>
                <a:lnTo>
                  <a:pt x="2434" y="9077"/>
                </a:lnTo>
                <a:close/>
                <a:moveTo>
                  <a:pt x="9272" y="9296"/>
                </a:moveTo>
                <a:lnTo>
                  <a:pt x="9199" y="9344"/>
                </a:lnTo>
                <a:lnTo>
                  <a:pt x="9101" y="9417"/>
                </a:lnTo>
                <a:lnTo>
                  <a:pt x="9077" y="9539"/>
                </a:lnTo>
                <a:lnTo>
                  <a:pt x="9053" y="9661"/>
                </a:lnTo>
                <a:lnTo>
                  <a:pt x="9077" y="9782"/>
                </a:lnTo>
                <a:lnTo>
                  <a:pt x="9126" y="9904"/>
                </a:lnTo>
                <a:lnTo>
                  <a:pt x="9174" y="10001"/>
                </a:lnTo>
                <a:lnTo>
                  <a:pt x="9247" y="10123"/>
                </a:lnTo>
                <a:lnTo>
                  <a:pt x="9320" y="10196"/>
                </a:lnTo>
                <a:lnTo>
                  <a:pt x="9393" y="10220"/>
                </a:lnTo>
                <a:lnTo>
                  <a:pt x="9442" y="10220"/>
                </a:lnTo>
                <a:lnTo>
                  <a:pt x="9564" y="10196"/>
                </a:lnTo>
                <a:lnTo>
                  <a:pt x="9612" y="10147"/>
                </a:lnTo>
                <a:lnTo>
                  <a:pt x="9661" y="10123"/>
                </a:lnTo>
                <a:lnTo>
                  <a:pt x="9685" y="10050"/>
                </a:lnTo>
                <a:lnTo>
                  <a:pt x="9685" y="10001"/>
                </a:lnTo>
                <a:lnTo>
                  <a:pt x="9685" y="9904"/>
                </a:lnTo>
                <a:lnTo>
                  <a:pt x="9637" y="9806"/>
                </a:lnTo>
                <a:lnTo>
                  <a:pt x="9539" y="9636"/>
                </a:lnTo>
                <a:lnTo>
                  <a:pt x="9515" y="9515"/>
                </a:lnTo>
                <a:lnTo>
                  <a:pt x="9442" y="9393"/>
                </a:lnTo>
                <a:lnTo>
                  <a:pt x="9393" y="9344"/>
                </a:lnTo>
                <a:lnTo>
                  <a:pt x="9345" y="9320"/>
                </a:lnTo>
                <a:lnTo>
                  <a:pt x="9272" y="9296"/>
                </a:lnTo>
                <a:close/>
                <a:moveTo>
                  <a:pt x="16231" y="9855"/>
                </a:moveTo>
                <a:lnTo>
                  <a:pt x="16231" y="9879"/>
                </a:lnTo>
                <a:lnTo>
                  <a:pt x="16182" y="9904"/>
                </a:lnTo>
                <a:lnTo>
                  <a:pt x="16133" y="9952"/>
                </a:lnTo>
                <a:lnTo>
                  <a:pt x="16060" y="10098"/>
                </a:lnTo>
                <a:lnTo>
                  <a:pt x="16012" y="10293"/>
                </a:lnTo>
                <a:lnTo>
                  <a:pt x="16012" y="10390"/>
                </a:lnTo>
                <a:lnTo>
                  <a:pt x="16012" y="10463"/>
                </a:lnTo>
                <a:lnTo>
                  <a:pt x="16085" y="10561"/>
                </a:lnTo>
                <a:lnTo>
                  <a:pt x="16182" y="10634"/>
                </a:lnTo>
                <a:lnTo>
                  <a:pt x="16304" y="10634"/>
                </a:lnTo>
                <a:lnTo>
                  <a:pt x="16352" y="10609"/>
                </a:lnTo>
                <a:lnTo>
                  <a:pt x="16401" y="10561"/>
                </a:lnTo>
                <a:lnTo>
                  <a:pt x="16450" y="10488"/>
                </a:lnTo>
                <a:lnTo>
                  <a:pt x="16474" y="10415"/>
                </a:lnTo>
                <a:lnTo>
                  <a:pt x="16498" y="10244"/>
                </a:lnTo>
                <a:lnTo>
                  <a:pt x="16498" y="10147"/>
                </a:lnTo>
                <a:lnTo>
                  <a:pt x="16498" y="10050"/>
                </a:lnTo>
                <a:lnTo>
                  <a:pt x="16474" y="9952"/>
                </a:lnTo>
                <a:lnTo>
                  <a:pt x="16425" y="9879"/>
                </a:lnTo>
                <a:lnTo>
                  <a:pt x="16328" y="9855"/>
                </a:lnTo>
                <a:close/>
                <a:moveTo>
                  <a:pt x="2167" y="10244"/>
                </a:moveTo>
                <a:lnTo>
                  <a:pt x="2045" y="10269"/>
                </a:lnTo>
                <a:lnTo>
                  <a:pt x="1972" y="10317"/>
                </a:lnTo>
                <a:lnTo>
                  <a:pt x="1875" y="10463"/>
                </a:lnTo>
                <a:lnTo>
                  <a:pt x="1826" y="10634"/>
                </a:lnTo>
                <a:lnTo>
                  <a:pt x="1802" y="10804"/>
                </a:lnTo>
                <a:lnTo>
                  <a:pt x="1850" y="10926"/>
                </a:lnTo>
                <a:lnTo>
                  <a:pt x="1923" y="11023"/>
                </a:lnTo>
                <a:lnTo>
                  <a:pt x="1948" y="11072"/>
                </a:lnTo>
                <a:lnTo>
                  <a:pt x="2021" y="11096"/>
                </a:lnTo>
                <a:lnTo>
                  <a:pt x="2118" y="11096"/>
                </a:lnTo>
                <a:lnTo>
                  <a:pt x="2191" y="11072"/>
                </a:lnTo>
                <a:lnTo>
                  <a:pt x="2215" y="11023"/>
                </a:lnTo>
                <a:lnTo>
                  <a:pt x="2288" y="10950"/>
                </a:lnTo>
                <a:lnTo>
                  <a:pt x="2313" y="10877"/>
                </a:lnTo>
                <a:lnTo>
                  <a:pt x="2337" y="10780"/>
                </a:lnTo>
                <a:lnTo>
                  <a:pt x="2337" y="10755"/>
                </a:lnTo>
                <a:lnTo>
                  <a:pt x="2337" y="10731"/>
                </a:lnTo>
                <a:lnTo>
                  <a:pt x="2386" y="10658"/>
                </a:lnTo>
                <a:lnTo>
                  <a:pt x="2410" y="10561"/>
                </a:lnTo>
                <a:lnTo>
                  <a:pt x="2434" y="10488"/>
                </a:lnTo>
                <a:lnTo>
                  <a:pt x="2410" y="10390"/>
                </a:lnTo>
                <a:lnTo>
                  <a:pt x="2337" y="10317"/>
                </a:lnTo>
                <a:lnTo>
                  <a:pt x="2264" y="10269"/>
                </a:lnTo>
                <a:lnTo>
                  <a:pt x="2167" y="10244"/>
                </a:lnTo>
                <a:close/>
                <a:moveTo>
                  <a:pt x="9661" y="10512"/>
                </a:moveTo>
                <a:lnTo>
                  <a:pt x="9612" y="10536"/>
                </a:lnTo>
                <a:lnTo>
                  <a:pt x="9539" y="10609"/>
                </a:lnTo>
                <a:lnTo>
                  <a:pt x="9491" y="10658"/>
                </a:lnTo>
                <a:lnTo>
                  <a:pt x="9491" y="10731"/>
                </a:lnTo>
                <a:lnTo>
                  <a:pt x="9491" y="10877"/>
                </a:lnTo>
                <a:lnTo>
                  <a:pt x="9539" y="11023"/>
                </a:lnTo>
                <a:lnTo>
                  <a:pt x="9588" y="11169"/>
                </a:lnTo>
                <a:lnTo>
                  <a:pt x="9637" y="11242"/>
                </a:lnTo>
                <a:lnTo>
                  <a:pt x="9710" y="11315"/>
                </a:lnTo>
                <a:lnTo>
                  <a:pt x="9783" y="11339"/>
                </a:lnTo>
                <a:lnTo>
                  <a:pt x="9880" y="11339"/>
                </a:lnTo>
                <a:lnTo>
                  <a:pt x="9977" y="11291"/>
                </a:lnTo>
                <a:lnTo>
                  <a:pt x="10026" y="11218"/>
                </a:lnTo>
                <a:lnTo>
                  <a:pt x="10075" y="11120"/>
                </a:lnTo>
                <a:lnTo>
                  <a:pt x="10050" y="11023"/>
                </a:lnTo>
                <a:lnTo>
                  <a:pt x="10002" y="10877"/>
                </a:lnTo>
                <a:lnTo>
                  <a:pt x="9929" y="10731"/>
                </a:lnTo>
                <a:lnTo>
                  <a:pt x="9831" y="10609"/>
                </a:lnTo>
                <a:lnTo>
                  <a:pt x="9783" y="10561"/>
                </a:lnTo>
                <a:lnTo>
                  <a:pt x="9710" y="10536"/>
                </a:lnTo>
                <a:lnTo>
                  <a:pt x="9661" y="10512"/>
                </a:lnTo>
                <a:close/>
                <a:moveTo>
                  <a:pt x="15987" y="10999"/>
                </a:moveTo>
                <a:lnTo>
                  <a:pt x="15890" y="11047"/>
                </a:lnTo>
                <a:lnTo>
                  <a:pt x="15817" y="11120"/>
                </a:lnTo>
                <a:lnTo>
                  <a:pt x="15720" y="11291"/>
                </a:lnTo>
                <a:lnTo>
                  <a:pt x="15598" y="11461"/>
                </a:lnTo>
                <a:lnTo>
                  <a:pt x="15525" y="11631"/>
                </a:lnTo>
                <a:lnTo>
                  <a:pt x="15525" y="11729"/>
                </a:lnTo>
                <a:lnTo>
                  <a:pt x="15549" y="11802"/>
                </a:lnTo>
                <a:lnTo>
                  <a:pt x="15598" y="11850"/>
                </a:lnTo>
                <a:lnTo>
                  <a:pt x="15647" y="11899"/>
                </a:lnTo>
                <a:lnTo>
                  <a:pt x="15720" y="11948"/>
                </a:lnTo>
                <a:lnTo>
                  <a:pt x="15793" y="11948"/>
                </a:lnTo>
                <a:lnTo>
                  <a:pt x="15866" y="11923"/>
                </a:lnTo>
                <a:lnTo>
                  <a:pt x="15939" y="11875"/>
                </a:lnTo>
                <a:lnTo>
                  <a:pt x="16036" y="11704"/>
                </a:lnTo>
                <a:lnTo>
                  <a:pt x="16109" y="11510"/>
                </a:lnTo>
                <a:lnTo>
                  <a:pt x="16182" y="11315"/>
                </a:lnTo>
                <a:lnTo>
                  <a:pt x="16206" y="11218"/>
                </a:lnTo>
                <a:lnTo>
                  <a:pt x="16206" y="11120"/>
                </a:lnTo>
                <a:lnTo>
                  <a:pt x="16182" y="11047"/>
                </a:lnTo>
                <a:lnTo>
                  <a:pt x="16133" y="11023"/>
                </a:lnTo>
                <a:lnTo>
                  <a:pt x="16060" y="10999"/>
                </a:lnTo>
                <a:close/>
                <a:moveTo>
                  <a:pt x="1996" y="11437"/>
                </a:moveTo>
                <a:lnTo>
                  <a:pt x="1948" y="11461"/>
                </a:lnTo>
                <a:lnTo>
                  <a:pt x="1875" y="11485"/>
                </a:lnTo>
                <a:lnTo>
                  <a:pt x="1826" y="11558"/>
                </a:lnTo>
                <a:lnTo>
                  <a:pt x="1802" y="11607"/>
                </a:lnTo>
                <a:lnTo>
                  <a:pt x="1777" y="11680"/>
                </a:lnTo>
                <a:lnTo>
                  <a:pt x="1777" y="11826"/>
                </a:lnTo>
                <a:lnTo>
                  <a:pt x="1777" y="11899"/>
                </a:lnTo>
                <a:lnTo>
                  <a:pt x="1802" y="12021"/>
                </a:lnTo>
                <a:lnTo>
                  <a:pt x="1850" y="12094"/>
                </a:lnTo>
                <a:lnTo>
                  <a:pt x="1899" y="12142"/>
                </a:lnTo>
                <a:lnTo>
                  <a:pt x="1972" y="12167"/>
                </a:lnTo>
                <a:lnTo>
                  <a:pt x="2069" y="12167"/>
                </a:lnTo>
                <a:lnTo>
                  <a:pt x="2118" y="12142"/>
                </a:lnTo>
                <a:lnTo>
                  <a:pt x="2191" y="12094"/>
                </a:lnTo>
                <a:lnTo>
                  <a:pt x="2215" y="12021"/>
                </a:lnTo>
                <a:lnTo>
                  <a:pt x="2264" y="11875"/>
                </a:lnTo>
                <a:lnTo>
                  <a:pt x="2288" y="11753"/>
                </a:lnTo>
                <a:lnTo>
                  <a:pt x="2288" y="11680"/>
                </a:lnTo>
                <a:lnTo>
                  <a:pt x="2288" y="11607"/>
                </a:lnTo>
                <a:lnTo>
                  <a:pt x="2264" y="11534"/>
                </a:lnTo>
                <a:lnTo>
                  <a:pt x="2215" y="11485"/>
                </a:lnTo>
                <a:lnTo>
                  <a:pt x="2142" y="11437"/>
                </a:lnTo>
                <a:close/>
                <a:moveTo>
                  <a:pt x="10221" y="11753"/>
                </a:moveTo>
                <a:lnTo>
                  <a:pt x="10123" y="11802"/>
                </a:lnTo>
                <a:lnTo>
                  <a:pt x="10075" y="11875"/>
                </a:lnTo>
                <a:lnTo>
                  <a:pt x="10075" y="11996"/>
                </a:lnTo>
                <a:lnTo>
                  <a:pt x="10123" y="12094"/>
                </a:lnTo>
                <a:lnTo>
                  <a:pt x="10172" y="12191"/>
                </a:lnTo>
                <a:lnTo>
                  <a:pt x="10342" y="12337"/>
                </a:lnTo>
                <a:lnTo>
                  <a:pt x="10440" y="12410"/>
                </a:lnTo>
                <a:lnTo>
                  <a:pt x="10561" y="12483"/>
                </a:lnTo>
                <a:lnTo>
                  <a:pt x="10683" y="12532"/>
                </a:lnTo>
                <a:lnTo>
                  <a:pt x="10829" y="12532"/>
                </a:lnTo>
                <a:lnTo>
                  <a:pt x="10926" y="12507"/>
                </a:lnTo>
                <a:lnTo>
                  <a:pt x="10999" y="12459"/>
                </a:lnTo>
                <a:lnTo>
                  <a:pt x="11048" y="12386"/>
                </a:lnTo>
                <a:lnTo>
                  <a:pt x="11072" y="12313"/>
                </a:lnTo>
                <a:lnTo>
                  <a:pt x="11072" y="12240"/>
                </a:lnTo>
                <a:lnTo>
                  <a:pt x="11048" y="12167"/>
                </a:lnTo>
                <a:lnTo>
                  <a:pt x="10975" y="12094"/>
                </a:lnTo>
                <a:lnTo>
                  <a:pt x="10902" y="12045"/>
                </a:lnTo>
                <a:lnTo>
                  <a:pt x="10756" y="12021"/>
                </a:lnTo>
                <a:lnTo>
                  <a:pt x="10634" y="11948"/>
                </a:lnTo>
                <a:lnTo>
                  <a:pt x="10488" y="11826"/>
                </a:lnTo>
                <a:lnTo>
                  <a:pt x="10415" y="11777"/>
                </a:lnTo>
                <a:lnTo>
                  <a:pt x="10318" y="11753"/>
                </a:lnTo>
                <a:close/>
                <a:moveTo>
                  <a:pt x="15306" y="11996"/>
                </a:moveTo>
                <a:lnTo>
                  <a:pt x="15257" y="12045"/>
                </a:lnTo>
                <a:lnTo>
                  <a:pt x="15136" y="12167"/>
                </a:lnTo>
                <a:lnTo>
                  <a:pt x="15014" y="12288"/>
                </a:lnTo>
                <a:lnTo>
                  <a:pt x="14868" y="12386"/>
                </a:lnTo>
                <a:lnTo>
                  <a:pt x="14795" y="12434"/>
                </a:lnTo>
                <a:lnTo>
                  <a:pt x="14722" y="12483"/>
                </a:lnTo>
                <a:lnTo>
                  <a:pt x="14698" y="12532"/>
                </a:lnTo>
                <a:lnTo>
                  <a:pt x="14698" y="12605"/>
                </a:lnTo>
                <a:lnTo>
                  <a:pt x="14722" y="12653"/>
                </a:lnTo>
                <a:lnTo>
                  <a:pt x="14746" y="12678"/>
                </a:lnTo>
                <a:lnTo>
                  <a:pt x="14868" y="12726"/>
                </a:lnTo>
                <a:lnTo>
                  <a:pt x="14990" y="12726"/>
                </a:lnTo>
                <a:lnTo>
                  <a:pt x="15111" y="12702"/>
                </a:lnTo>
                <a:lnTo>
                  <a:pt x="15209" y="12629"/>
                </a:lnTo>
                <a:lnTo>
                  <a:pt x="15330" y="12556"/>
                </a:lnTo>
                <a:lnTo>
                  <a:pt x="15428" y="12483"/>
                </a:lnTo>
                <a:lnTo>
                  <a:pt x="15501" y="12386"/>
                </a:lnTo>
                <a:lnTo>
                  <a:pt x="15574" y="12288"/>
                </a:lnTo>
                <a:lnTo>
                  <a:pt x="15598" y="12215"/>
                </a:lnTo>
                <a:lnTo>
                  <a:pt x="15598" y="12142"/>
                </a:lnTo>
                <a:lnTo>
                  <a:pt x="15574" y="12094"/>
                </a:lnTo>
                <a:lnTo>
                  <a:pt x="15525" y="12045"/>
                </a:lnTo>
                <a:lnTo>
                  <a:pt x="15452" y="11996"/>
                </a:lnTo>
                <a:close/>
                <a:moveTo>
                  <a:pt x="14114" y="12605"/>
                </a:moveTo>
                <a:lnTo>
                  <a:pt x="14041" y="12629"/>
                </a:lnTo>
                <a:lnTo>
                  <a:pt x="13968" y="12678"/>
                </a:lnTo>
                <a:lnTo>
                  <a:pt x="13895" y="12726"/>
                </a:lnTo>
                <a:lnTo>
                  <a:pt x="13797" y="12751"/>
                </a:lnTo>
                <a:lnTo>
                  <a:pt x="13700" y="12751"/>
                </a:lnTo>
                <a:lnTo>
                  <a:pt x="13578" y="12775"/>
                </a:lnTo>
                <a:lnTo>
                  <a:pt x="13481" y="12848"/>
                </a:lnTo>
                <a:lnTo>
                  <a:pt x="13432" y="12872"/>
                </a:lnTo>
                <a:lnTo>
                  <a:pt x="13408" y="12921"/>
                </a:lnTo>
                <a:lnTo>
                  <a:pt x="13408" y="12970"/>
                </a:lnTo>
                <a:lnTo>
                  <a:pt x="13432" y="13018"/>
                </a:lnTo>
                <a:lnTo>
                  <a:pt x="13457" y="13091"/>
                </a:lnTo>
                <a:lnTo>
                  <a:pt x="13505" y="13116"/>
                </a:lnTo>
                <a:lnTo>
                  <a:pt x="13603" y="13164"/>
                </a:lnTo>
                <a:lnTo>
                  <a:pt x="13724" y="13189"/>
                </a:lnTo>
                <a:lnTo>
                  <a:pt x="13870" y="13189"/>
                </a:lnTo>
                <a:lnTo>
                  <a:pt x="14016" y="13164"/>
                </a:lnTo>
                <a:lnTo>
                  <a:pt x="14162" y="13091"/>
                </a:lnTo>
                <a:lnTo>
                  <a:pt x="14284" y="12994"/>
                </a:lnTo>
                <a:lnTo>
                  <a:pt x="14333" y="12945"/>
                </a:lnTo>
                <a:lnTo>
                  <a:pt x="14357" y="12872"/>
                </a:lnTo>
                <a:lnTo>
                  <a:pt x="14357" y="12799"/>
                </a:lnTo>
                <a:lnTo>
                  <a:pt x="14357" y="12726"/>
                </a:lnTo>
                <a:lnTo>
                  <a:pt x="14333" y="12678"/>
                </a:lnTo>
                <a:lnTo>
                  <a:pt x="14284" y="12653"/>
                </a:lnTo>
                <a:lnTo>
                  <a:pt x="14235" y="12605"/>
                </a:lnTo>
                <a:close/>
                <a:moveTo>
                  <a:pt x="6668" y="512"/>
                </a:moveTo>
                <a:lnTo>
                  <a:pt x="6887" y="755"/>
                </a:lnTo>
                <a:lnTo>
                  <a:pt x="7130" y="950"/>
                </a:lnTo>
                <a:lnTo>
                  <a:pt x="7398" y="1120"/>
                </a:lnTo>
                <a:lnTo>
                  <a:pt x="7666" y="1290"/>
                </a:lnTo>
                <a:lnTo>
                  <a:pt x="8250" y="1558"/>
                </a:lnTo>
                <a:lnTo>
                  <a:pt x="8834" y="1801"/>
                </a:lnTo>
                <a:lnTo>
                  <a:pt x="9320" y="2020"/>
                </a:lnTo>
                <a:lnTo>
                  <a:pt x="9807" y="2215"/>
                </a:lnTo>
                <a:lnTo>
                  <a:pt x="10780" y="2604"/>
                </a:lnTo>
                <a:lnTo>
                  <a:pt x="11194" y="2799"/>
                </a:lnTo>
                <a:lnTo>
                  <a:pt x="11559" y="3018"/>
                </a:lnTo>
                <a:lnTo>
                  <a:pt x="11729" y="3115"/>
                </a:lnTo>
                <a:lnTo>
                  <a:pt x="11924" y="3188"/>
                </a:lnTo>
                <a:lnTo>
                  <a:pt x="12094" y="3261"/>
                </a:lnTo>
                <a:lnTo>
                  <a:pt x="12240" y="3358"/>
                </a:lnTo>
                <a:lnTo>
                  <a:pt x="12264" y="3407"/>
                </a:lnTo>
                <a:lnTo>
                  <a:pt x="12313" y="3456"/>
                </a:lnTo>
                <a:lnTo>
                  <a:pt x="12410" y="3480"/>
                </a:lnTo>
                <a:lnTo>
                  <a:pt x="12435" y="3942"/>
                </a:lnTo>
                <a:lnTo>
                  <a:pt x="11851" y="3650"/>
                </a:lnTo>
                <a:lnTo>
                  <a:pt x="11389" y="3407"/>
                </a:lnTo>
                <a:lnTo>
                  <a:pt x="11170" y="3310"/>
                </a:lnTo>
                <a:lnTo>
                  <a:pt x="10926" y="3237"/>
                </a:lnTo>
                <a:lnTo>
                  <a:pt x="10878" y="3237"/>
                </a:lnTo>
                <a:lnTo>
                  <a:pt x="10853" y="3261"/>
                </a:lnTo>
                <a:lnTo>
                  <a:pt x="10853" y="3285"/>
                </a:lnTo>
                <a:lnTo>
                  <a:pt x="10853" y="3310"/>
                </a:lnTo>
                <a:lnTo>
                  <a:pt x="11024" y="3480"/>
                </a:lnTo>
                <a:lnTo>
                  <a:pt x="11218" y="3626"/>
                </a:lnTo>
                <a:lnTo>
                  <a:pt x="11608" y="3869"/>
                </a:lnTo>
                <a:lnTo>
                  <a:pt x="12045" y="4113"/>
                </a:lnTo>
                <a:lnTo>
                  <a:pt x="12459" y="4307"/>
                </a:lnTo>
                <a:lnTo>
                  <a:pt x="12483" y="4818"/>
                </a:lnTo>
                <a:lnTo>
                  <a:pt x="12337" y="4770"/>
                </a:lnTo>
                <a:lnTo>
                  <a:pt x="12216" y="4721"/>
                </a:lnTo>
                <a:lnTo>
                  <a:pt x="12021" y="4672"/>
                </a:lnTo>
                <a:lnTo>
                  <a:pt x="11729" y="4526"/>
                </a:lnTo>
                <a:lnTo>
                  <a:pt x="11413" y="4380"/>
                </a:lnTo>
                <a:lnTo>
                  <a:pt x="11218" y="4259"/>
                </a:lnTo>
                <a:lnTo>
                  <a:pt x="11121" y="4234"/>
                </a:lnTo>
                <a:lnTo>
                  <a:pt x="11024" y="4210"/>
                </a:lnTo>
                <a:lnTo>
                  <a:pt x="10975" y="4210"/>
                </a:lnTo>
                <a:lnTo>
                  <a:pt x="10951" y="4259"/>
                </a:lnTo>
                <a:lnTo>
                  <a:pt x="10951" y="4283"/>
                </a:lnTo>
                <a:lnTo>
                  <a:pt x="10951" y="4332"/>
                </a:lnTo>
                <a:lnTo>
                  <a:pt x="11024" y="4429"/>
                </a:lnTo>
                <a:lnTo>
                  <a:pt x="11121" y="4526"/>
                </a:lnTo>
                <a:lnTo>
                  <a:pt x="11218" y="4599"/>
                </a:lnTo>
                <a:lnTo>
                  <a:pt x="11340" y="4672"/>
                </a:lnTo>
                <a:lnTo>
                  <a:pt x="11608" y="4818"/>
                </a:lnTo>
                <a:lnTo>
                  <a:pt x="11826" y="4916"/>
                </a:lnTo>
                <a:lnTo>
                  <a:pt x="12143" y="5037"/>
                </a:lnTo>
                <a:lnTo>
                  <a:pt x="12313" y="5086"/>
                </a:lnTo>
                <a:lnTo>
                  <a:pt x="12410" y="5086"/>
                </a:lnTo>
                <a:lnTo>
                  <a:pt x="12483" y="5062"/>
                </a:lnTo>
                <a:lnTo>
                  <a:pt x="12483" y="5743"/>
                </a:lnTo>
                <a:lnTo>
                  <a:pt x="12289" y="5621"/>
                </a:lnTo>
                <a:lnTo>
                  <a:pt x="12094" y="5475"/>
                </a:lnTo>
                <a:lnTo>
                  <a:pt x="11608" y="5256"/>
                </a:lnTo>
                <a:lnTo>
                  <a:pt x="11194" y="5110"/>
                </a:lnTo>
                <a:lnTo>
                  <a:pt x="11024" y="5062"/>
                </a:lnTo>
                <a:lnTo>
                  <a:pt x="10926" y="5062"/>
                </a:lnTo>
                <a:lnTo>
                  <a:pt x="10902" y="5086"/>
                </a:lnTo>
                <a:lnTo>
                  <a:pt x="10878" y="5110"/>
                </a:lnTo>
                <a:lnTo>
                  <a:pt x="10951" y="5232"/>
                </a:lnTo>
                <a:lnTo>
                  <a:pt x="11024" y="5305"/>
                </a:lnTo>
                <a:lnTo>
                  <a:pt x="11121" y="5378"/>
                </a:lnTo>
                <a:lnTo>
                  <a:pt x="11267" y="5451"/>
                </a:lnTo>
                <a:lnTo>
                  <a:pt x="11535" y="5548"/>
                </a:lnTo>
                <a:lnTo>
                  <a:pt x="11754" y="5646"/>
                </a:lnTo>
                <a:lnTo>
                  <a:pt x="12094" y="5792"/>
                </a:lnTo>
                <a:lnTo>
                  <a:pt x="12240" y="5889"/>
                </a:lnTo>
                <a:lnTo>
                  <a:pt x="12386" y="6011"/>
                </a:lnTo>
                <a:lnTo>
                  <a:pt x="12483" y="6108"/>
                </a:lnTo>
                <a:lnTo>
                  <a:pt x="12483" y="6254"/>
                </a:lnTo>
                <a:lnTo>
                  <a:pt x="12337" y="6157"/>
                </a:lnTo>
                <a:lnTo>
                  <a:pt x="12191" y="6084"/>
                </a:lnTo>
                <a:lnTo>
                  <a:pt x="11899" y="5938"/>
                </a:lnTo>
                <a:lnTo>
                  <a:pt x="11705" y="5816"/>
                </a:lnTo>
                <a:lnTo>
                  <a:pt x="11510" y="5743"/>
                </a:lnTo>
                <a:lnTo>
                  <a:pt x="11291" y="5670"/>
                </a:lnTo>
                <a:lnTo>
                  <a:pt x="11194" y="5670"/>
                </a:lnTo>
                <a:lnTo>
                  <a:pt x="11097" y="5694"/>
                </a:lnTo>
                <a:lnTo>
                  <a:pt x="11072" y="5694"/>
                </a:lnTo>
                <a:lnTo>
                  <a:pt x="11072" y="5719"/>
                </a:lnTo>
                <a:lnTo>
                  <a:pt x="11145" y="5816"/>
                </a:lnTo>
                <a:lnTo>
                  <a:pt x="11218" y="5889"/>
                </a:lnTo>
                <a:lnTo>
                  <a:pt x="11413" y="6035"/>
                </a:lnTo>
                <a:lnTo>
                  <a:pt x="11826" y="6254"/>
                </a:lnTo>
                <a:lnTo>
                  <a:pt x="12143" y="6449"/>
                </a:lnTo>
                <a:lnTo>
                  <a:pt x="12289" y="6522"/>
                </a:lnTo>
                <a:lnTo>
                  <a:pt x="12459" y="6570"/>
                </a:lnTo>
                <a:lnTo>
                  <a:pt x="12459" y="6838"/>
                </a:lnTo>
                <a:lnTo>
                  <a:pt x="12459" y="6862"/>
                </a:lnTo>
                <a:lnTo>
                  <a:pt x="12337" y="6765"/>
                </a:lnTo>
                <a:lnTo>
                  <a:pt x="12216" y="6668"/>
                </a:lnTo>
                <a:lnTo>
                  <a:pt x="12094" y="6619"/>
                </a:lnTo>
                <a:lnTo>
                  <a:pt x="11924" y="6546"/>
                </a:lnTo>
                <a:lnTo>
                  <a:pt x="11729" y="6473"/>
                </a:lnTo>
                <a:lnTo>
                  <a:pt x="11486" y="6424"/>
                </a:lnTo>
                <a:lnTo>
                  <a:pt x="11267" y="6376"/>
                </a:lnTo>
                <a:lnTo>
                  <a:pt x="11072" y="6303"/>
                </a:lnTo>
                <a:lnTo>
                  <a:pt x="11048" y="6303"/>
                </a:lnTo>
                <a:lnTo>
                  <a:pt x="11048" y="6327"/>
                </a:lnTo>
                <a:lnTo>
                  <a:pt x="11145" y="6449"/>
                </a:lnTo>
                <a:lnTo>
                  <a:pt x="11267" y="6546"/>
                </a:lnTo>
                <a:lnTo>
                  <a:pt x="11389" y="6619"/>
                </a:lnTo>
                <a:lnTo>
                  <a:pt x="11535" y="6692"/>
                </a:lnTo>
                <a:lnTo>
                  <a:pt x="11948" y="6862"/>
                </a:lnTo>
                <a:lnTo>
                  <a:pt x="12143" y="6960"/>
                </a:lnTo>
                <a:lnTo>
                  <a:pt x="12216" y="7033"/>
                </a:lnTo>
                <a:lnTo>
                  <a:pt x="12289" y="7106"/>
                </a:lnTo>
                <a:lnTo>
                  <a:pt x="12362" y="7179"/>
                </a:lnTo>
                <a:lnTo>
                  <a:pt x="12459" y="7179"/>
                </a:lnTo>
                <a:lnTo>
                  <a:pt x="12459" y="7592"/>
                </a:lnTo>
                <a:lnTo>
                  <a:pt x="12264" y="7495"/>
                </a:lnTo>
                <a:lnTo>
                  <a:pt x="12070" y="7422"/>
                </a:lnTo>
                <a:lnTo>
                  <a:pt x="11802" y="7349"/>
                </a:lnTo>
                <a:lnTo>
                  <a:pt x="11389" y="7106"/>
                </a:lnTo>
                <a:lnTo>
                  <a:pt x="11121" y="7008"/>
                </a:lnTo>
                <a:lnTo>
                  <a:pt x="11024" y="6984"/>
                </a:lnTo>
                <a:lnTo>
                  <a:pt x="10999" y="6984"/>
                </a:lnTo>
                <a:lnTo>
                  <a:pt x="10975" y="7008"/>
                </a:lnTo>
                <a:lnTo>
                  <a:pt x="10975" y="7057"/>
                </a:lnTo>
                <a:lnTo>
                  <a:pt x="10975" y="7106"/>
                </a:lnTo>
                <a:lnTo>
                  <a:pt x="10999" y="7227"/>
                </a:lnTo>
                <a:lnTo>
                  <a:pt x="11097" y="7325"/>
                </a:lnTo>
                <a:lnTo>
                  <a:pt x="11194" y="7398"/>
                </a:lnTo>
                <a:lnTo>
                  <a:pt x="11437" y="7544"/>
                </a:lnTo>
                <a:lnTo>
                  <a:pt x="11632" y="7641"/>
                </a:lnTo>
                <a:lnTo>
                  <a:pt x="11997" y="7836"/>
                </a:lnTo>
                <a:lnTo>
                  <a:pt x="12240" y="7909"/>
                </a:lnTo>
                <a:lnTo>
                  <a:pt x="12362" y="7933"/>
                </a:lnTo>
                <a:lnTo>
                  <a:pt x="12459" y="7957"/>
                </a:lnTo>
                <a:lnTo>
                  <a:pt x="12459" y="8298"/>
                </a:lnTo>
                <a:lnTo>
                  <a:pt x="12216" y="8176"/>
                </a:lnTo>
                <a:lnTo>
                  <a:pt x="11972" y="8055"/>
                </a:lnTo>
                <a:lnTo>
                  <a:pt x="11754" y="7909"/>
                </a:lnTo>
                <a:lnTo>
                  <a:pt x="11535" y="7738"/>
                </a:lnTo>
                <a:lnTo>
                  <a:pt x="11413" y="7665"/>
                </a:lnTo>
                <a:lnTo>
                  <a:pt x="11291" y="7617"/>
                </a:lnTo>
                <a:lnTo>
                  <a:pt x="11170" y="7592"/>
                </a:lnTo>
                <a:lnTo>
                  <a:pt x="11048" y="7568"/>
                </a:lnTo>
                <a:lnTo>
                  <a:pt x="11048" y="7592"/>
                </a:lnTo>
                <a:lnTo>
                  <a:pt x="11024" y="7617"/>
                </a:lnTo>
                <a:lnTo>
                  <a:pt x="11072" y="7714"/>
                </a:lnTo>
                <a:lnTo>
                  <a:pt x="11145" y="7836"/>
                </a:lnTo>
                <a:lnTo>
                  <a:pt x="11243" y="7933"/>
                </a:lnTo>
                <a:lnTo>
                  <a:pt x="11364" y="8006"/>
                </a:lnTo>
                <a:lnTo>
                  <a:pt x="11583" y="8176"/>
                </a:lnTo>
                <a:lnTo>
                  <a:pt x="11802" y="8322"/>
                </a:lnTo>
                <a:lnTo>
                  <a:pt x="12118" y="8493"/>
                </a:lnTo>
                <a:lnTo>
                  <a:pt x="12289" y="8590"/>
                </a:lnTo>
                <a:lnTo>
                  <a:pt x="12459" y="8663"/>
                </a:lnTo>
                <a:lnTo>
                  <a:pt x="12483" y="9101"/>
                </a:lnTo>
                <a:lnTo>
                  <a:pt x="12435" y="9028"/>
                </a:lnTo>
                <a:lnTo>
                  <a:pt x="12386" y="8979"/>
                </a:lnTo>
                <a:lnTo>
                  <a:pt x="12216" y="8882"/>
                </a:lnTo>
                <a:lnTo>
                  <a:pt x="11899" y="8736"/>
                </a:lnTo>
                <a:lnTo>
                  <a:pt x="11559" y="8517"/>
                </a:lnTo>
                <a:lnTo>
                  <a:pt x="11364" y="8420"/>
                </a:lnTo>
                <a:lnTo>
                  <a:pt x="11291" y="8395"/>
                </a:lnTo>
                <a:lnTo>
                  <a:pt x="11194" y="8371"/>
                </a:lnTo>
                <a:lnTo>
                  <a:pt x="11170" y="8371"/>
                </a:lnTo>
                <a:lnTo>
                  <a:pt x="11170" y="8395"/>
                </a:lnTo>
                <a:lnTo>
                  <a:pt x="11194" y="8493"/>
                </a:lnTo>
                <a:lnTo>
                  <a:pt x="11218" y="8566"/>
                </a:lnTo>
                <a:lnTo>
                  <a:pt x="11364" y="8712"/>
                </a:lnTo>
                <a:lnTo>
                  <a:pt x="11535" y="8858"/>
                </a:lnTo>
                <a:lnTo>
                  <a:pt x="11681" y="8955"/>
                </a:lnTo>
                <a:lnTo>
                  <a:pt x="11851" y="9052"/>
                </a:lnTo>
                <a:lnTo>
                  <a:pt x="12070" y="9174"/>
                </a:lnTo>
                <a:lnTo>
                  <a:pt x="12167" y="9223"/>
                </a:lnTo>
                <a:lnTo>
                  <a:pt x="12264" y="9247"/>
                </a:lnTo>
                <a:lnTo>
                  <a:pt x="12362" y="9247"/>
                </a:lnTo>
                <a:lnTo>
                  <a:pt x="12459" y="9223"/>
                </a:lnTo>
                <a:lnTo>
                  <a:pt x="12483" y="9198"/>
                </a:lnTo>
                <a:lnTo>
                  <a:pt x="12508" y="10025"/>
                </a:lnTo>
                <a:lnTo>
                  <a:pt x="12386" y="9879"/>
                </a:lnTo>
                <a:lnTo>
                  <a:pt x="12240" y="9758"/>
                </a:lnTo>
                <a:lnTo>
                  <a:pt x="11924" y="9515"/>
                </a:lnTo>
                <a:lnTo>
                  <a:pt x="11608" y="9296"/>
                </a:lnTo>
                <a:lnTo>
                  <a:pt x="11267" y="9101"/>
                </a:lnTo>
                <a:lnTo>
                  <a:pt x="11243" y="9077"/>
                </a:lnTo>
                <a:lnTo>
                  <a:pt x="11218" y="9101"/>
                </a:lnTo>
                <a:lnTo>
                  <a:pt x="11218" y="9125"/>
                </a:lnTo>
                <a:lnTo>
                  <a:pt x="11218" y="9150"/>
                </a:lnTo>
                <a:lnTo>
                  <a:pt x="11340" y="9296"/>
                </a:lnTo>
                <a:lnTo>
                  <a:pt x="11462" y="9466"/>
                </a:lnTo>
                <a:lnTo>
                  <a:pt x="11608" y="9612"/>
                </a:lnTo>
                <a:lnTo>
                  <a:pt x="11754" y="9733"/>
                </a:lnTo>
                <a:lnTo>
                  <a:pt x="11924" y="9855"/>
                </a:lnTo>
                <a:lnTo>
                  <a:pt x="12094" y="9952"/>
                </a:lnTo>
                <a:lnTo>
                  <a:pt x="12289" y="10050"/>
                </a:lnTo>
                <a:lnTo>
                  <a:pt x="12459" y="10098"/>
                </a:lnTo>
                <a:lnTo>
                  <a:pt x="12508" y="10098"/>
                </a:lnTo>
                <a:lnTo>
                  <a:pt x="12508" y="10488"/>
                </a:lnTo>
                <a:lnTo>
                  <a:pt x="12289" y="10317"/>
                </a:lnTo>
                <a:lnTo>
                  <a:pt x="11802" y="10001"/>
                </a:lnTo>
                <a:lnTo>
                  <a:pt x="11608" y="9855"/>
                </a:lnTo>
                <a:lnTo>
                  <a:pt x="11486" y="9782"/>
                </a:lnTo>
                <a:lnTo>
                  <a:pt x="11389" y="9733"/>
                </a:lnTo>
                <a:lnTo>
                  <a:pt x="11364" y="9758"/>
                </a:lnTo>
                <a:lnTo>
                  <a:pt x="11364" y="9855"/>
                </a:lnTo>
                <a:lnTo>
                  <a:pt x="11389" y="9952"/>
                </a:lnTo>
                <a:lnTo>
                  <a:pt x="11437" y="10050"/>
                </a:lnTo>
                <a:lnTo>
                  <a:pt x="11510" y="10147"/>
                </a:lnTo>
                <a:lnTo>
                  <a:pt x="11681" y="10317"/>
                </a:lnTo>
                <a:lnTo>
                  <a:pt x="11851" y="10439"/>
                </a:lnTo>
                <a:lnTo>
                  <a:pt x="12094" y="10585"/>
                </a:lnTo>
                <a:lnTo>
                  <a:pt x="12313" y="10780"/>
                </a:lnTo>
                <a:lnTo>
                  <a:pt x="12410" y="10877"/>
                </a:lnTo>
                <a:lnTo>
                  <a:pt x="12508" y="10999"/>
                </a:lnTo>
                <a:lnTo>
                  <a:pt x="12483" y="11291"/>
                </a:lnTo>
                <a:lnTo>
                  <a:pt x="11875" y="10901"/>
                </a:lnTo>
                <a:lnTo>
                  <a:pt x="11705" y="10780"/>
                </a:lnTo>
                <a:lnTo>
                  <a:pt x="11535" y="10658"/>
                </a:lnTo>
                <a:lnTo>
                  <a:pt x="11462" y="10609"/>
                </a:lnTo>
                <a:lnTo>
                  <a:pt x="11364" y="10585"/>
                </a:lnTo>
                <a:lnTo>
                  <a:pt x="11267" y="10561"/>
                </a:lnTo>
                <a:lnTo>
                  <a:pt x="11145" y="10585"/>
                </a:lnTo>
                <a:lnTo>
                  <a:pt x="11121" y="10609"/>
                </a:lnTo>
                <a:lnTo>
                  <a:pt x="11145" y="10634"/>
                </a:lnTo>
                <a:lnTo>
                  <a:pt x="11291" y="10780"/>
                </a:lnTo>
                <a:lnTo>
                  <a:pt x="11413" y="10926"/>
                </a:lnTo>
                <a:lnTo>
                  <a:pt x="11535" y="11072"/>
                </a:lnTo>
                <a:lnTo>
                  <a:pt x="11705" y="11218"/>
                </a:lnTo>
                <a:lnTo>
                  <a:pt x="12070" y="11485"/>
                </a:lnTo>
                <a:lnTo>
                  <a:pt x="12483" y="11729"/>
                </a:lnTo>
                <a:lnTo>
                  <a:pt x="12459" y="12094"/>
                </a:lnTo>
                <a:lnTo>
                  <a:pt x="12191" y="11923"/>
                </a:lnTo>
                <a:lnTo>
                  <a:pt x="11948" y="11777"/>
                </a:lnTo>
                <a:lnTo>
                  <a:pt x="11559" y="11558"/>
                </a:lnTo>
                <a:lnTo>
                  <a:pt x="11170" y="11388"/>
                </a:lnTo>
                <a:lnTo>
                  <a:pt x="11145" y="11388"/>
                </a:lnTo>
                <a:lnTo>
                  <a:pt x="11145" y="11485"/>
                </a:lnTo>
                <a:lnTo>
                  <a:pt x="11170" y="11558"/>
                </a:lnTo>
                <a:lnTo>
                  <a:pt x="11243" y="11704"/>
                </a:lnTo>
                <a:lnTo>
                  <a:pt x="11364" y="11850"/>
                </a:lnTo>
                <a:lnTo>
                  <a:pt x="11510" y="11948"/>
                </a:lnTo>
                <a:lnTo>
                  <a:pt x="11754" y="12118"/>
                </a:lnTo>
                <a:lnTo>
                  <a:pt x="12021" y="12288"/>
                </a:lnTo>
                <a:lnTo>
                  <a:pt x="12216" y="12434"/>
                </a:lnTo>
                <a:lnTo>
                  <a:pt x="12435" y="12556"/>
                </a:lnTo>
                <a:lnTo>
                  <a:pt x="12435" y="12799"/>
                </a:lnTo>
                <a:lnTo>
                  <a:pt x="12337" y="12824"/>
                </a:lnTo>
                <a:lnTo>
                  <a:pt x="12264" y="12848"/>
                </a:lnTo>
                <a:lnTo>
                  <a:pt x="12143" y="12775"/>
                </a:lnTo>
                <a:lnTo>
                  <a:pt x="11972" y="12629"/>
                </a:lnTo>
                <a:lnTo>
                  <a:pt x="11802" y="12507"/>
                </a:lnTo>
                <a:lnTo>
                  <a:pt x="11632" y="12361"/>
                </a:lnTo>
                <a:lnTo>
                  <a:pt x="11462" y="12240"/>
                </a:lnTo>
                <a:lnTo>
                  <a:pt x="11413" y="12240"/>
                </a:lnTo>
                <a:lnTo>
                  <a:pt x="11413" y="12288"/>
                </a:lnTo>
                <a:lnTo>
                  <a:pt x="11413" y="12361"/>
                </a:lnTo>
                <a:lnTo>
                  <a:pt x="11413" y="12434"/>
                </a:lnTo>
                <a:lnTo>
                  <a:pt x="11486" y="12605"/>
                </a:lnTo>
                <a:lnTo>
                  <a:pt x="11389" y="12605"/>
                </a:lnTo>
                <a:lnTo>
                  <a:pt x="11267" y="12653"/>
                </a:lnTo>
                <a:lnTo>
                  <a:pt x="11243" y="12678"/>
                </a:lnTo>
                <a:lnTo>
                  <a:pt x="11218" y="12726"/>
                </a:lnTo>
                <a:lnTo>
                  <a:pt x="11218" y="12775"/>
                </a:lnTo>
                <a:lnTo>
                  <a:pt x="11218" y="12848"/>
                </a:lnTo>
                <a:lnTo>
                  <a:pt x="11291" y="12921"/>
                </a:lnTo>
                <a:lnTo>
                  <a:pt x="11364" y="12994"/>
                </a:lnTo>
                <a:lnTo>
                  <a:pt x="11486" y="13043"/>
                </a:lnTo>
                <a:lnTo>
                  <a:pt x="11583" y="13091"/>
                </a:lnTo>
                <a:lnTo>
                  <a:pt x="11705" y="13140"/>
                </a:lnTo>
                <a:lnTo>
                  <a:pt x="11802" y="13140"/>
                </a:lnTo>
                <a:lnTo>
                  <a:pt x="11924" y="13116"/>
                </a:lnTo>
                <a:lnTo>
                  <a:pt x="12021" y="13067"/>
                </a:lnTo>
                <a:lnTo>
                  <a:pt x="12240" y="13189"/>
                </a:lnTo>
                <a:lnTo>
                  <a:pt x="12410" y="13335"/>
                </a:lnTo>
                <a:lnTo>
                  <a:pt x="12386" y="13602"/>
                </a:lnTo>
                <a:lnTo>
                  <a:pt x="11802" y="13286"/>
                </a:lnTo>
                <a:lnTo>
                  <a:pt x="11510" y="13140"/>
                </a:lnTo>
                <a:lnTo>
                  <a:pt x="11194" y="13018"/>
                </a:lnTo>
                <a:lnTo>
                  <a:pt x="11170" y="13018"/>
                </a:lnTo>
                <a:lnTo>
                  <a:pt x="11145" y="13116"/>
                </a:lnTo>
                <a:lnTo>
                  <a:pt x="11170" y="13213"/>
                </a:lnTo>
                <a:lnTo>
                  <a:pt x="11218" y="13286"/>
                </a:lnTo>
                <a:lnTo>
                  <a:pt x="11291" y="13359"/>
                </a:lnTo>
                <a:lnTo>
                  <a:pt x="11437" y="13456"/>
                </a:lnTo>
                <a:lnTo>
                  <a:pt x="11608" y="13529"/>
                </a:lnTo>
                <a:lnTo>
                  <a:pt x="11802" y="13651"/>
                </a:lnTo>
                <a:lnTo>
                  <a:pt x="11997" y="13773"/>
                </a:lnTo>
                <a:lnTo>
                  <a:pt x="12191" y="13894"/>
                </a:lnTo>
                <a:lnTo>
                  <a:pt x="12386" y="14016"/>
                </a:lnTo>
                <a:lnTo>
                  <a:pt x="12386" y="14332"/>
                </a:lnTo>
                <a:lnTo>
                  <a:pt x="11851" y="13943"/>
                </a:lnTo>
                <a:lnTo>
                  <a:pt x="11705" y="13846"/>
                </a:lnTo>
                <a:lnTo>
                  <a:pt x="11510" y="13724"/>
                </a:lnTo>
                <a:lnTo>
                  <a:pt x="11413" y="13700"/>
                </a:lnTo>
                <a:lnTo>
                  <a:pt x="11316" y="13675"/>
                </a:lnTo>
                <a:lnTo>
                  <a:pt x="11218" y="13675"/>
                </a:lnTo>
                <a:lnTo>
                  <a:pt x="11121" y="13700"/>
                </a:lnTo>
                <a:lnTo>
                  <a:pt x="11121" y="13724"/>
                </a:lnTo>
                <a:lnTo>
                  <a:pt x="11121" y="13748"/>
                </a:lnTo>
                <a:lnTo>
                  <a:pt x="11145" y="13821"/>
                </a:lnTo>
                <a:lnTo>
                  <a:pt x="11218" y="13919"/>
                </a:lnTo>
                <a:lnTo>
                  <a:pt x="11364" y="14040"/>
                </a:lnTo>
                <a:lnTo>
                  <a:pt x="11729" y="14284"/>
                </a:lnTo>
                <a:lnTo>
                  <a:pt x="12045" y="14551"/>
                </a:lnTo>
                <a:lnTo>
                  <a:pt x="12191" y="14673"/>
                </a:lnTo>
                <a:lnTo>
                  <a:pt x="12386" y="14795"/>
                </a:lnTo>
                <a:lnTo>
                  <a:pt x="12386" y="15281"/>
                </a:lnTo>
                <a:lnTo>
                  <a:pt x="12289" y="15184"/>
                </a:lnTo>
                <a:lnTo>
                  <a:pt x="12167" y="15087"/>
                </a:lnTo>
                <a:lnTo>
                  <a:pt x="12021" y="14916"/>
                </a:lnTo>
                <a:lnTo>
                  <a:pt x="11851" y="14746"/>
                </a:lnTo>
                <a:lnTo>
                  <a:pt x="11656" y="14600"/>
                </a:lnTo>
                <a:lnTo>
                  <a:pt x="11413" y="14503"/>
                </a:lnTo>
                <a:lnTo>
                  <a:pt x="11170" y="14430"/>
                </a:lnTo>
                <a:lnTo>
                  <a:pt x="10926" y="14430"/>
                </a:lnTo>
                <a:lnTo>
                  <a:pt x="10902" y="14454"/>
                </a:lnTo>
                <a:lnTo>
                  <a:pt x="10902" y="14478"/>
                </a:lnTo>
                <a:lnTo>
                  <a:pt x="10975" y="14551"/>
                </a:lnTo>
                <a:lnTo>
                  <a:pt x="11024" y="14600"/>
                </a:lnTo>
                <a:lnTo>
                  <a:pt x="11194" y="14697"/>
                </a:lnTo>
                <a:lnTo>
                  <a:pt x="11462" y="14892"/>
                </a:lnTo>
                <a:lnTo>
                  <a:pt x="11608" y="14989"/>
                </a:lnTo>
                <a:lnTo>
                  <a:pt x="11729" y="15111"/>
                </a:lnTo>
                <a:lnTo>
                  <a:pt x="11875" y="15281"/>
                </a:lnTo>
                <a:lnTo>
                  <a:pt x="12021" y="15452"/>
                </a:lnTo>
                <a:lnTo>
                  <a:pt x="12118" y="15525"/>
                </a:lnTo>
                <a:lnTo>
                  <a:pt x="12191" y="15573"/>
                </a:lnTo>
                <a:lnTo>
                  <a:pt x="12313" y="15622"/>
                </a:lnTo>
                <a:lnTo>
                  <a:pt x="12410" y="15646"/>
                </a:lnTo>
                <a:lnTo>
                  <a:pt x="12435" y="16133"/>
                </a:lnTo>
                <a:lnTo>
                  <a:pt x="12386" y="16133"/>
                </a:lnTo>
                <a:lnTo>
                  <a:pt x="12362" y="16084"/>
                </a:lnTo>
                <a:lnTo>
                  <a:pt x="12240" y="15963"/>
                </a:lnTo>
                <a:lnTo>
                  <a:pt x="12070" y="15841"/>
                </a:lnTo>
                <a:lnTo>
                  <a:pt x="11754" y="15622"/>
                </a:lnTo>
                <a:lnTo>
                  <a:pt x="11413" y="15354"/>
                </a:lnTo>
                <a:lnTo>
                  <a:pt x="11243" y="15233"/>
                </a:lnTo>
                <a:lnTo>
                  <a:pt x="11072" y="15160"/>
                </a:lnTo>
                <a:lnTo>
                  <a:pt x="11048" y="15160"/>
                </a:lnTo>
                <a:lnTo>
                  <a:pt x="11024" y="15184"/>
                </a:lnTo>
                <a:lnTo>
                  <a:pt x="11048" y="15281"/>
                </a:lnTo>
                <a:lnTo>
                  <a:pt x="11072" y="15354"/>
                </a:lnTo>
                <a:lnTo>
                  <a:pt x="11170" y="15500"/>
                </a:lnTo>
                <a:lnTo>
                  <a:pt x="11291" y="15622"/>
                </a:lnTo>
                <a:lnTo>
                  <a:pt x="11437" y="15744"/>
                </a:lnTo>
                <a:lnTo>
                  <a:pt x="11218" y="15646"/>
                </a:lnTo>
                <a:lnTo>
                  <a:pt x="9564" y="14916"/>
                </a:lnTo>
                <a:lnTo>
                  <a:pt x="8055" y="14259"/>
                </a:lnTo>
                <a:lnTo>
                  <a:pt x="7301" y="13894"/>
                </a:lnTo>
                <a:lnTo>
                  <a:pt x="7130" y="13797"/>
                </a:lnTo>
                <a:lnTo>
                  <a:pt x="6863" y="13675"/>
                </a:lnTo>
                <a:lnTo>
                  <a:pt x="6863" y="13602"/>
                </a:lnTo>
                <a:lnTo>
                  <a:pt x="6814" y="12775"/>
                </a:lnTo>
                <a:lnTo>
                  <a:pt x="6765" y="11972"/>
                </a:lnTo>
                <a:lnTo>
                  <a:pt x="6692" y="11145"/>
                </a:lnTo>
                <a:lnTo>
                  <a:pt x="6668" y="10317"/>
                </a:lnTo>
                <a:lnTo>
                  <a:pt x="6668" y="9393"/>
                </a:lnTo>
                <a:lnTo>
                  <a:pt x="6692" y="8493"/>
                </a:lnTo>
                <a:lnTo>
                  <a:pt x="6717" y="7568"/>
                </a:lnTo>
                <a:lnTo>
                  <a:pt x="6717" y="6643"/>
                </a:lnTo>
                <a:lnTo>
                  <a:pt x="6717" y="5889"/>
                </a:lnTo>
                <a:lnTo>
                  <a:pt x="6863" y="5913"/>
                </a:lnTo>
                <a:lnTo>
                  <a:pt x="6936" y="5938"/>
                </a:lnTo>
                <a:lnTo>
                  <a:pt x="7033" y="5962"/>
                </a:lnTo>
                <a:lnTo>
                  <a:pt x="7130" y="5938"/>
                </a:lnTo>
                <a:lnTo>
                  <a:pt x="7228" y="5865"/>
                </a:lnTo>
                <a:lnTo>
                  <a:pt x="7252" y="5816"/>
                </a:lnTo>
                <a:lnTo>
                  <a:pt x="7276" y="5767"/>
                </a:lnTo>
                <a:lnTo>
                  <a:pt x="7276" y="5670"/>
                </a:lnTo>
                <a:lnTo>
                  <a:pt x="7252" y="5573"/>
                </a:lnTo>
                <a:lnTo>
                  <a:pt x="7179" y="5500"/>
                </a:lnTo>
                <a:lnTo>
                  <a:pt x="7082" y="5451"/>
                </a:lnTo>
                <a:lnTo>
                  <a:pt x="7033" y="5427"/>
                </a:lnTo>
                <a:lnTo>
                  <a:pt x="6960" y="5402"/>
                </a:lnTo>
                <a:lnTo>
                  <a:pt x="6887" y="5427"/>
                </a:lnTo>
                <a:lnTo>
                  <a:pt x="6814" y="5451"/>
                </a:lnTo>
                <a:lnTo>
                  <a:pt x="6790" y="5451"/>
                </a:lnTo>
                <a:lnTo>
                  <a:pt x="6692" y="5500"/>
                </a:lnTo>
                <a:lnTo>
                  <a:pt x="6644" y="3018"/>
                </a:lnTo>
                <a:lnTo>
                  <a:pt x="6644" y="1752"/>
                </a:lnTo>
                <a:lnTo>
                  <a:pt x="6668" y="512"/>
                </a:lnTo>
                <a:close/>
                <a:moveTo>
                  <a:pt x="6206" y="585"/>
                </a:moveTo>
                <a:lnTo>
                  <a:pt x="6181" y="852"/>
                </a:lnTo>
                <a:lnTo>
                  <a:pt x="6181" y="1096"/>
                </a:lnTo>
                <a:lnTo>
                  <a:pt x="6181" y="1874"/>
                </a:lnTo>
                <a:lnTo>
                  <a:pt x="6181" y="2653"/>
                </a:lnTo>
                <a:lnTo>
                  <a:pt x="6181" y="3602"/>
                </a:lnTo>
                <a:lnTo>
                  <a:pt x="6181" y="4551"/>
                </a:lnTo>
                <a:lnTo>
                  <a:pt x="6230" y="6449"/>
                </a:lnTo>
                <a:lnTo>
                  <a:pt x="6230" y="7373"/>
                </a:lnTo>
                <a:lnTo>
                  <a:pt x="6206" y="8298"/>
                </a:lnTo>
                <a:lnTo>
                  <a:pt x="6181" y="9198"/>
                </a:lnTo>
                <a:lnTo>
                  <a:pt x="6133" y="10123"/>
                </a:lnTo>
                <a:lnTo>
                  <a:pt x="6157" y="10926"/>
                </a:lnTo>
                <a:lnTo>
                  <a:pt x="6206" y="11729"/>
                </a:lnTo>
                <a:lnTo>
                  <a:pt x="6254" y="12532"/>
                </a:lnTo>
                <a:lnTo>
                  <a:pt x="6279" y="13335"/>
                </a:lnTo>
                <a:lnTo>
                  <a:pt x="6206" y="13359"/>
                </a:lnTo>
                <a:lnTo>
                  <a:pt x="5451" y="13748"/>
                </a:lnTo>
                <a:lnTo>
                  <a:pt x="4721" y="14186"/>
                </a:lnTo>
                <a:lnTo>
                  <a:pt x="3262" y="15087"/>
                </a:lnTo>
                <a:lnTo>
                  <a:pt x="2897" y="15281"/>
                </a:lnTo>
                <a:lnTo>
                  <a:pt x="2532" y="15476"/>
                </a:lnTo>
                <a:lnTo>
                  <a:pt x="2142" y="15671"/>
                </a:lnTo>
                <a:lnTo>
                  <a:pt x="1753" y="15841"/>
                </a:lnTo>
                <a:lnTo>
                  <a:pt x="950" y="16133"/>
                </a:lnTo>
                <a:lnTo>
                  <a:pt x="634" y="16255"/>
                </a:lnTo>
                <a:lnTo>
                  <a:pt x="634" y="16279"/>
                </a:lnTo>
                <a:lnTo>
                  <a:pt x="585" y="15938"/>
                </a:lnTo>
                <a:lnTo>
                  <a:pt x="561" y="15573"/>
                </a:lnTo>
                <a:lnTo>
                  <a:pt x="536" y="15208"/>
                </a:lnTo>
                <a:lnTo>
                  <a:pt x="512" y="14868"/>
                </a:lnTo>
                <a:lnTo>
                  <a:pt x="439" y="14430"/>
                </a:lnTo>
                <a:lnTo>
                  <a:pt x="415" y="13992"/>
                </a:lnTo>
                <a:lnTo>
                  <a:pt x="415" y="13578"/>
                </a:lnTo>
                <a:lnTo>
                  <a:pt x="439" y="13140"/>
                </a:lnTo>
                <a:lnTo>
                  <a:pt x="512" y="11461"/>
                </a:lnTo>
                <a:lnTo>
                  <a:pt x="561" y="10634"/>
                </a:lnTo>
                <a:lnTo>
                  <a:pt x="585" y="9782"/>
                </a:lnTo>
                <a:lnTo>
                  <a:pt x="609" y="8225"/>
                </a:lnTo>
                <a:lnTo>
                  <a:pt x="609" y="6668"/>
                </a:lnTo>
                <a:lnTo>
                  <a:pt x="561" y="5110"/>
                </a:lnTo>
                <a:lnTo>
                  <a:pt x="536" y="4356"/>
                </a:lnTo>
                <a:lnTo>
                  <a:pt x="488" y="3577"/>
                </a:lnTo>
                <a:lnTo>
                  <a:pt x="609" y="3504"/>
                </a:lnTo>
                <a:lnTo>
                  <a:pt x="755" y="3407"/>
                </a:lnTo>
                <a:lnTo>
                  <a:pt x="1145" y="3164"/>
                </a:lnTo>
                <a:lnTo>
                  <a:pt x="1558" y="2920"/>
                </a:lnTo>
                <a:lnTo>
                  <a:pt x="2337" y="2507"/>
                </a:lnTo>
                <a:lnTo>
                  <a:pt x="3116" y="2093"/>
                </a:lnTo>
                <a:lnTo>
                  <a:pt x="3529" y="1850"/>
                </a:lnTo>
                <a:lnTo>
                  <a:pt x="3967" y="1655"/>
                </a:lnTo>
                <a:lnTo>
                  <a:pt x="4405" y="1461"/>
                </a:lnTo>
                <a:lnTo>
                  <a:pt x="4843" y="1290"/>
                </a:lnTo>
                <a:lnTo>
                  <a:pt x="5208" y="1144"/>
                </a:lnTo>
                <a:lnTo>
                  <a:pt x="5549" y="974"/>
                </a:lnTo>
                <a:lnTo>
                  <a:pt x="6206" y="585"/>
                </a:lnTo>
                <a:close/>
                <a:moveTo>
                  <a:pt x="18542" y="804"/>
                </a:moveTo>
                <a:lnTo>
                  <a:pt x="18518" y="1023"/>
                </a:lnTo>
                <a:lnTo>
                  <a:pt x="18518" y="1266"/>
                </a:lnTo>
                <a:lnTo>
                  <a:pt x="18518" y="1752"/>
                </a:lnTo>
                <a:lnTo>
                  <a:pt x="18567" y="2263"/>
                </a:lnTo>
                <a:lnTo>
                  <a:pt x="18567" y="2726"/>
                </a:lnTo>
                <a:lnTo>
                  <a:pt x="18542" y="4648"/>
                </a:lnTo>
                <a:lnTo>
                  <a:pt x="18494" y="6546"/>
                </a:lnTo>
                <a:lnTo>
                  <a:pt x="18469" y="8249"/>
                </a:lnTo>
                <a:lnTo>
                  <a:pt x="18494" y="9952"/>
                </a:lnTo>
                <a:lnTo>
                  <a:pt x="18567" y="13359"/>
                </a:lnTo>
                <a:lnTo>
                  <a:pt x="18542" y="13359"/>
                </a:lnTo>
                <a:lnTo>
                  <a:pt x="18396" y="13505"/>
                </a:lnTo>
                <a:lnTo>
                  <a:pt x="18226" y="13651"/>
                </a:lnTo>
                <a:lnTo>
                  <a:pt x="18031" y="13748"/>
                </a:lnTo>
                <a:lnTo>
                  <a:pt x="17837" y="13846"/>
                </a:lnTo>
                <a:lnTo>
                  <a:pt x="17423" y="14016"/>
                </a:lnTo>
                <a:lnTo>
                  <a:pt x="17009" y="14186"/>
                </a:lnTo>
                <a:lnTo>
                  <a:pt x="16474" y="14454"/>
                </a:lnTo>
                <a:lnTo>
                  <a:pt x="15963" y="14746"/>
                </a:lnTo>
                <a:lnTo>
                  <a:pt x="15452" y="15038"/>
                </a:lnTo>
                <a:lnTo>
                  <a:pt x="14941" y="15330"/>
                </a:lnTo>
                <a:lnTo>
                  <a:pt x="14479" y="15598"/>
                </a:lnTo>
                <a:lnTo>
                  <a:pt x="14016" y="15865"/>
                </a:lnTo>
                <a:lnTo>
                  <a:pt x="13773" y="15987"/>
                </a:lnTo>
                <a:lnTo>
                  <a:pt x="13530" y="16109"/>
                </a:lnTo>
                <a:lnTo>
                  <a:pt x="13286" y="16182"/>
                </a:lnTo>
                <a:lnTo>
                  <a:pt x="13043" y="16255"/>
                </a:lnTo>
                <a:lnTo>
                  <a:pt x="12921" y="16303"/>
                </a:lnTo>
                <a:lnTo>
                  <a:pt x="12921" y="15987"/>
                </a:lnTo>
                <a:lnTo>
                  <a:pt x="12897" y="15671"/>
                </a:lnTo>
                <a:lnTo>
                  <a:pt x="12873" y="15379"/>
                </a:lnTo>
                <a:lnTo>
                  <a:pt x="12848" y="15062"/>
                </a:lnTo>
                <a:lnTo>
                  <a:pt x="12824" y="14770"/>
                </a:lnTo>
                <a:lnTo>
                  <a:pt x="12824" y="14016"/>
                </a:lnTo>
                <a:lnTo>
                  <a:pt x="12848" y="13943"/>
                </a:lnTo>
                <a:lnTo>
                  <a:pt x="12848" y="13894"/>
                </a:lnTo>
                <a:lnTo>
                  <a:pt x="12848" y="13359"/>
                </a:lnTo>
                <a:lnTo>
                  <a:pt x="12946" y="13335"/>
                </a:lnTo>
                <a:lnTo>
                  <a:pt x="13019" y="13310"/>
                </a:lnTo>
                <a:lnTo>
                  <a:pt x="13092" y="13262"/>
                </a:lnTo>
                <a:lnTo>
                  <a:pt x="13140" y="13213"/>
                </a:lnTo>
                <a:lnTo>
                  <a:pt x="13165" y="13116"/>
                </a:lnTo>
                <a:lnTo>
                  <a:pt x="13165" y="13018"/>
                </a:lnTo>
                <a:lnTo>
                  <a:pt x="13116" y="12921"/>
                </a:lnTo>
                <a:lnTo>
                  <a:pt x="13043" y="12872"/>
                </a:lnTo>
                <a:lnTo>
                  <a:pt x="12970" y="12848"/>
                </a:lnTo>
                <a:lnTo>
                  <a:pt x="12873" y="12848"/>
                </a:lnTo>
                <a:lnTo>
                  <a:pt x="12921" y="11826"/>
                </a:lnTo>
                <a:lnTo>
                  <a:pt x="12970" y="10804"/>
                </a:lnTo>
                <a:lnTo>
                  <a:pt x="12970" y="9806"/>
                </a:lnTo>
                <a:lnTo>
                  <a:pt x="12946" y="8809"/>
                </a:lnTo>
                <a:lnTo>
                  <a:pt x="12897" y="7836"/>
                </a:lnTo>
                <a:lnTo>
                  <a:pt x="12897" y="6838"/>
                </a:lnTo>
                <a:lnTo>
                  <a:pt x="12946" y="5986"/>
                </a:lnTo>
                <a:lnTo>
                  <a:pt x="12970" y="5110"/>
                </a:lnTo>
                <a:lnTo>
                  <a:pt x="12970" y="4672"/>
                </a:lnTo>
                <a:lnTo>
                  <a:pt x="12946" y="4234"/>
                </a:lnTo>
                <a:lnTo>
                  <a:pt x="12897" y="3821"/>
                </a:lnTo>
                <a:lnTo>
                  <a:pt x="12800" y="3383"/>
                </a:lnTo>
                <a:lnTo>
                  <a:pt x="13067" y="3285"/>
                </a:lnTo>
                <a:lnTo>
                  <a:pt x="13335" y="3164"/>
                </a:lnTo>
                <a:lnTo>
                  <a:pt x="13603" y="3042"/>
                </a:lnTo>
                <a:lnTo>
                  <a:pt x="13870" y="2920"/>
                </a:lnTo>
                <a:lnTo>
                  <a:pt x="14235" y="2750"/>
                </a:lnTo>
                <a:lnTo>
                  <a:pt x="14600" y="2555"/>
                </a:lnTo>
                <a:lnTo>
                  <a:pt x="15306" y="2142"/>
                </a:lnTo>
                <a:lnTo>
                  <a:pt x="15963" y="1752"/>
                </a:lnTo>
                <a:lnTo>
                  <a:pt x="16304" y="1558"/>
                </a:lnTo>
                <a:lnTo>
                  <a:pt x="16644" y="1388"/>
                </a:lnTo>
                <a:lnTo>
                  <a:pt x="17009" y="1242"/>
                </a:lnTo>
                <a:lnTo>
                  <a:pt x="17350" y="1096"/>
                </a:lnTo>
                <a:lnTo>
                  <a:pt x="17715" y="974"/>
                </a:lnTo>
                <a:lnTo>
                  <a:pt x="18104" y="877"/>
                </a:lnTo>
                <a:lnTo>
                  <a:pt x="18153" y="877"/>
                </a:lnTo>
                <a:lnTo>
                  <a:pt x="18202" y="828"/>
                </a:lnTo>
                <a:lnTo>
                  <a:pt x="18372" y="828"/>
                </a:lnTo>
                <a:lnTo>
                  <a:pt x="18542" y="804"/>
                </a:lnTo>
                <a:close/>
                <a:moveTo>
                  <a:pt x="6279" y="1"/>
                </a:moveTo>
                <a:lnTo>
                  <a:pt x="6206" y="25"/>
                </a:lnTo>
                <a:lnTo>
                  <a:pt x="5403" y="487"/>
                </a:lnTo>
                <a:lnTo>
                  <a:pt x="4989" y="682"/>
                </a:lnTo>
                <a:lnTo>
                  <a:pt x="4551" y="852"/>
                </a:lnTo>
                <a:lnTo>
                  <a:pt x="4113" y="1023"/>
                </a:lnTo>
                <a:lnTo>
                  <a:pt x="3700" y="1217"/>
                </a:lnTo>
                <a:lnTo>
                  <a:pt x="3286" y="1436"/>
                </a:lnTo>
                <a:lnTo>
                  <a:pt x="2872" y="1679"/>
                </a:lnTo>
                <a:lnTo>
                  <a:pt x="2021" y="2117"/>
                </a:lnTo>
                <a:lnTo>
                  <a:pt x="1607" y="2361"/>
                </a:lnTo>
                <a:lnTo>
                  <a:pt x="1193" y="2604"/>
                </a:lnTo>
                <a:lnTo>
                  <a:pt x="974" y="2726"/>
                </a:lnTo>
                <a:lnTo>
                  <a:pt x="731" y="2896"/>
                </a:lnTo>
                <a:lnTo>
                  <a:pt x="488" y="3066"/>
                </a:lnTo>
                <a:lnTo>
                  <a:pt x="390" y="3188"/>
                </a:lnTo>
                <a:lnTo>
                  <a:pt x="317" y="3285"/>
                </a:lnTo>
                <a:lnTo>
                  <a:pt x="269" y="3310"/>
                </a:lnTo>
                <a:lnTo>
                  <a:pt x="220" y="3358"/>
                </a:lnTo>
                <a:lnTo>
                  <a:pt x="171" y="3480"/>
                </a:lnTo>
                <a:lnTo>
                  <a:pt x="123" y="3626"/>
                </a:lnTo>
                <a:lnTo>
                  <a:pt x="98" y="3894"/>
                </a:lnTo>
                <a:lnTo>
                  <a:pt x="98" y="4186"/>
                </a:lnTo>
                <a:lnTo>
                  <a:pt x="123" y="4453"/>
                </a:lnTo>
                <a:lnTo>
                  <a:pt x="147" y="5329"/>
                </a:lnTo>
                <a:lnTo>
                  <a:pt x="171" y="6205"/>
                </a:lnTo>
                <a:lnTo>
                  <a:pt x="171" y="8006"/>
                </a:lnTo>
                <a:lnTo>
                  <a:pt x="147" y="9782"/>
                </a:lnTo>
                <a:lnTo>
                  <a:pt x="123" y="10658"/>
                </a:lnTo>
                <a:lnTo>
                  <a:pt x="98" y="11558"/>
                </a:lnTo>
                <a:lnTo>
                  <a:pt x="1" y="13335"/>
                </a:lnTo>
                <a:lnTo>
                  <a:pt x="1" y="13700"/>
                </a:lnTo>
                <a:lnTo>
                  <a:pt x="1" y="14065"/>
                </a:lnTo>
                <a:lnTo>
                  <a:pt x="25" y="14454"/>
                </a:lnTo>
                <a:lnTo>
                  <a:pt x="50" y="14819"/>
                </a:lnTo>
                <a:lnTo>
                  <a:pt x="98" y="15233"/>
                </a:lnTo>
                <a:lnTo>
                  <a:pt x="123" y="15646"/>
                </a:lnTo>
                <a:lnTo>
                  <a:pt x="147" y="16060"/>
                </a:lnTo>
                <a:lnTo>
                  <a:pt x="171" y="16255"/>
                </a:lnTo>
                <a:lnTo>
                  <a:pt x="220" y="16474"/>
                </a:lnTo>
                <a:lnTo>
                  <a:pt x="244" y="16547"/>
                </a:lnTo>
                <a:lnTo>
                  <a:pt x="317" y="16595"/>
                </a:lnTo>
                <a:lnTo>
                  <a:pt x="390" y="16620"/>
                </a:lnTo>
                <a:lnTo>
                  <a:pt x="463" y="16620"/>
                </a:lnTo>
                <a:lnTo>
                  <a:pt x="536" y="16644"/>
                </a:lnTo>
                <a:lnTo>
                  <a:pt x="707" y="16620"/>
                </a:lnTo>
                <a:lnTo>
                  <a:pt x="877" y="16595"/>
                </a:lnTo>
                <a:lnTo>
                  <a:pt x="1218" y="16474"/>
                </a:lnTo>
                <a:lnTo>
                  <a:pt x="1850" y="16230"/>
                </a:lnTo>
                <a:lnTo>
                  <a:pt x="2240" y="16060"/>
                </a:lnTo>
                <a:lnTo>
                  <a:pt x="2605" y="15890"/>
                </a:lnTo>
                <a:lnTo>
                  <a:pt x="2970" y="15719"/>
                </a:lnTo>
                <a:lnTo>
                  <a:pt x="3310" y="15525"/>
                </a:lnTo>
                <a:lnTo>
                  <a:pt x="4064" y="15062"/>
                </a:lnTo>
                <a:lnTo>
                  <a:pt x="4819" y="14624"/>
                </a:lnTo>
                <a:lnTo>
                  <a:pt x="5549" y="14162"/>
                </a:lnTo>
                <a:lnTo>
                  <a:pt x="5938" y="13967"/>
                </a:lnTo>
                <a:lnTo>
                  <a:pt x="6327" y="13748"/>
                </a:lnTo>
                <a:lnTo>
                  <a:pt x="6400" y="13821"/>
                </a:lnTo>
                <a:lnTo>
                  <a:pt x="6473" y="13870"/>
                </a:lnTo>
                <a:lnTo>
                  <a:pt x="6546" y="13894"/>
                </a:lnTo>
                <a:lnTo>
                  <a:pt x="6644" y="13870"/>
                </a:lnTo>
                <a:lnTo>
                  <a:pt x="6741" y="13992"/>
                </a:lnTo>
                <a:lnTo>
                  <a:pt x="6863" y="14089"/>
                </a:lnTo>
                <a:lnTo>
                  <a:pt x="7130" y="14259"/>
                </a:lnTo>
                <a:lnTo>
                  <a:pt x="7422" y="14405"/>
                </a:lnTo>
                <a:lnTo>
                  <a:pt x="7690" y="14551"/>
                </a:lnTo>
                <a:lnTo>
                  <a:pt x="8517" y="14916"/>
                </a:lnTo>
                <a:lnTo>
                  <a:pt x="9345" y="15306"/>
                </a:lnTo>
                <a:lnTo>
                  <a:pt x="10878" y="16011"/>
                </a:lnTo>
                <a:lnTo>
                  <a:pt x="11656" y="16352"/>
                </a:lnTo>
                <a:lnTo>
                  <a:pt x="12435" y="16644"/>
                </a:lnTo>
                <a:lnTo>
                  <a:pt x="12459" y="16668"/>
                </a:lnTo>
                <a:lnTo>
                  <a:pt x="12508" y="16741"/>
                </a:lnTo>
                <a:lnTo>
                  <a:pt x="12581" y="16766"/>
                </a:lnTo>
                <a:lnTo>
                  <a:pt x="12678" y="16766"/>
                </a:lnTo>
                <a:lnTo>
                  <a:pt x="12751" y="16741"/>
                </a:lnTo>
                <a:lnTo>
                  <a:pt x="12800" y="16693"/>
                </a:lnTo>
                <a:lnTo>
                  <a:pt x="12897" y="16717"/>
                </a:lnTo>
                <a:lnTo>
                  <a:pt x="13019" y="16717"/>
                </a:lnTo>
                <a:lnTo>
                  <a:pt x="13286" y="16668"/>
                </a:lnTo>
                <a:lnTo>
                  <a:pt x="13530" y="16595"/>
                </a:lnTo>
                <a:lnTo>
                  <a:pt x="13724" y="16522"/>
                </a:lnTo>
                <a:lnTo>
                  <a:pt x="14211" y="16279"/>
                </a:lnTo>
                <a:lnTo>
                  <a:pt x="14698" y="16036"/>
                </a:lnTo>
                <a:lnTo>
                  <a:pt x="15647" y="15500"/>
                </a:lnTo>
                <a:lnTo>
                  <a:pt x="16596" y="14965"/>
                </a:lnTo>
                <a:lnTo>
                  <a:pt x="17058" y="14697"/>
                </a:lnTo>
                <a:lnTo>
                  <a:pt x="17545" y="14478"/>
                </a:lnTo>
                <a:lnTo>
                  <a:pt x="17885" y="14332"/>
                </a:lnTo>
                <a:lnTo>
                  <a:pt x="18226" y="14186"/>
                </a:lnTo>
                <a:lnTo>
                  <a:pt x="18542" y="14016"/>
                </a:lnTo>
                <a:lnTo>
                  <a:pt x="18688" y="13894"/>
                </a:lnTo>
                <a:lnTo>
                  <a:pt x="18834" y="13773"/>
                </a:lnTo>
                <a:lnTo>
                  <a:pt x="18883" y="13748"/>
                </a:lnTo>
                <a:lnTo>
                  <a:pt x="18932" y="13724"/>
                </a:lnTo>
                <a:lnTo>
                  <a:pt x="18980" y="13651"/>
                </a:lnTo>
                <a:lnTo>
                  <a:pt x="18980" y="13578"/>
                </a:lnTo>
                <a:lnTo>
                  <a:pt x="18980" y="12726"/>
                </a:lnTo>
                <a:lnTo>
                  <a:pt x="18956" y="11875"/>
                </a:lnTo>
                <a:lnTo>
                  <a:pt x="18883" y="10171"/>
                </a:lnTo>
                <a:lnTo>
                  <a:pt x="18859" y="9271"/>
                </a:lnTo>
                <a:lnTo>
                  <a:pt x="18859" y="8347"/>
                </a:lnTo>
                <a:lnTo>
                  <a:pt x="18883" y="6546"/>
                </a:lnTo>
                <a:lnTo>
                  <a:pt x="18932" y="4648"/>
                </a:lnTo>
                <a:lnTo>
                  <a:pt x="18956" y="2726"/>
                </a:lnTo>
                <a:lnTo>
                  <a:pt x="18980" y="2215"/>
                </a:lnTo>
                <a:lnTo>
                  <a:pt x="18980" y="1679"/>
                </a:lnTo>
                <a:lnTo>
                  <a:pt x="18932" y="1144"/>
                </a:lnTo>
                <a:lnTo>
                  <a:pt x="18883" y="901"/>
                </a:lnTo>
                <a:lnTo>
                  <a:pt x="18834" y="633"/>
                </a:lnTo>
                <a:lnTo>
                  <a:pt x="18883" y="585"/>
                </a:lnTo>
                <a:lnTo>
                  <a:pt x="18883" y="512"/>
                </a:lnTo>
                <a:lnTo>
                  <a:pt x="18883" y="439"/>
                </a:lnTo>
                <a:lnTo>
                  <a:pt x="18834" y="366"/>
                </a:lnTo>
                <a:lnTo>
                  <a:pt x="18761" y="293"/>
                </a:lnTo>
                <a:lnTo>
                  <a:pt x="18664" y="244"/>
                </a:lnTo>
                <a:lnTo>
                  <a:pt x="18421" y="244"/>
                </a:lnTo>
                <a:lnTo>
                  <a:pt x="18177" y="317"/>
                </a:lnTo>
                <a:lnTo>
                  <a:pt x="17958" y="414"/>
                </a:lnTo>
                <a:lnTo>
                  <a:pt x="17715" y="487"/>
                </a:lnTo>
                <a:lnTo>
                  <a:pt x="17374" y="585"/>
                </a:lnTo>
                <a:lnTo>
                  <a:pt x="17058" y="706"/>
                </a:lnTo>
                <a:lnTo>
                  <a:pt x="16742" y="828"/>
                </a:lnTo>
                <a:lnTo>
                  <a:pt x="16425" y="974"/>
                </a:lnTo>
                <a:lnTo>
                  <a:pt x="15817" y="1290"/>
                </a:lnTo>
                <a:lnTo>
                  <a:pt x="15209" y="1655"/>
                </a:lnTo>
                <a:lnTo>
                  <a:pt x="14479" y="2117"/>
                </a:lnTo>
                <a:lnTo>
                  <a:pt x="14089" y="2312"/>
                </a:lnTo>
                <a:lnTo>
                  <a:pt x="13700" y="2507"/>
                </a:lnTo>
                <a:lnTo>
                  <a:pt x="13432" y="2628"/>
                </a:lnTo>
                <a:lnTo>
                  <a:pt x="13165" y="2750"/>
                </a:lnTo>
                <a:lnTo>
                  <a:pt x="12897" y="2920"/>
                </a:lnTo>
                <a:lnTo>
                  <a:pt x="12654" y="3091"/>
                </a:lnTo>
                <a:lnTo>
                  <a:pt x="12532" y="2969"/>
                </a:lnTo>
                <a:lnTo>
                  <a:pt x="12386" y="2896"/>
                </a:lnTo>
                <a:lnTo>
                  <a:pt x="12070" y="2750"/>
                </a:lnTo>
                <a:lnTo>
                  <a:pt x="11875" y="2653"/>
                </a:lnTo>
                <a:lnTo>
                  <a:pt x="11705" y="2555"/>
                </a:lnTo>
                <a:lnTo>
                  <a:pt x="11316" y="2336"/>
                </a:lnTo>
                <a:lnTo>
                  <a:pt x="11072" y="2190"/>
                </a:lnTo>
                <a:lnTo>
                  <a:pt x="10805" y="2093"/>
                </a:lnTo>
                <a:lnTo>
                  <a:pt x="10294" y="1874"/>
                </a:lnTo>
                <a:lnTo>
                  <a:pt x="9758" y="1679"/>
                </a:lnTo>
                <a:lnTo>
                  <a:pt x="9223" y="1485"/>
                </a:lnTo>
                <a:lnTo>
                  <a:pt x="8298" y="1071"/>
                </a:lnTo>
                <a:lnTo>
                  <a:pt x="7836" y="852"/>
                </a:lnTo>
                <a:lnTo>
                  <a:pt x="7398" y="609"/>
                </a:lnTo>
                <a:lnTo>
                  <a:pt x="7325" y="536"/>
                </a:lnTo>
                <a:lnTo>
                  <a:pt x="7228" y="439"/>
                </a:lnTo>
                <a:lnTo>
                  <a:pt x="7057" y="244"/>
                </a:lnTo>
                <a:lnTo>
                  <a:pt x="6936" y="147"/>
                </a:lnTo>
                <a:lnTo>
                  <a:pt x="6838" y="74"/>
                </a:lnTo>
                <a:lnTo>
                  <a:pt x="6741" y="25"/>
                </a:lnTo>
                <a:lnTo>
                  <a:pt x="6619" y="25"/>
                </a:lnTo>
                <a:lnTo>
                  <a:pt x="6571" y="1"/>
                </a:lnTo>
                <a:lnTo>
                  <a:pt x="6498" y="1"/>
                </a:lnTo>
                <a:lnTo>
                  <a:pt x="6449" y="25"/>
                </a:lnTo>
                <a:lnTo>
                  <a:pt x="64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6822403" y="3321323"/>
                <a:ext cx="288553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216.49+16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2403" y="3321323"/>
                <a:ext cx="2885534" cy="58477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6844930" y="3979867"/>
                <a:ext cx="257294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1084+16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4930" y="3979867"/>
                <a:ext cx="2572948" cy="58477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967296" y="3063253"/>
                <a:ext cx="28338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32−0+18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296" y="3063253"/>
                <a:ext cx="2833853" cy="58477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6877981" y="4690224"/>
                <a:ext cx="185679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10600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7981" y="4690224"/>
                <a:ext cx="1856790" cy="58477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959007" y="2453904"/>
                <a:ext cx="32148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32−6. 0+18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007" y="2453904"/>
                <a:ext cx="3214854" cy="584775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453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30" grpId="0"/>
      <p:bldP spid="31" grpId="0"/>
      <p:bldP spid="28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933"/>
            <a:ext cx="6006729" cy="861255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5: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thức</a:t>
            </a:r>
            <a:endParaRPr lang="en-US" sz="3200" dirty="0">
              <a:solidFill>
                <a:srgbClr val="2404AA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550203" y="1311046"/>
                <a:ext cx="4689770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rgbClr val="0070C0"/>
                        </a:solidFill>
                        <a:latin typeface="Cambria Math"/>
                      </a:rPr>
                      <m:t>9 234:[3.3.</m:t>
                    </m:r>
                    <m:d>
                      <m:dPr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3200" b="0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1+</m:t>
                        </m:r>
                        <m:sSup>
                          <m:sSupPr>
                            <m:ctrlPr>
                              <a:rPr lang="en-US" sz="32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8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d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</a:rPr>
                      <m:t>]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03" y="1311046"/>
                <a:ext cx="4689770" cy="502517"/>
              </a:xfrm>
              <a:prstGeom prst="rect">
                <a:avLst/>
              </a:prstGeom>
              <a:blipFill rotWithShape="1">
                <a:blip r:embed="rId3"/>
                <a:stretch>
                  <a:fillRect l="-3247" t="-25301" b="-44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27282" y="1867341"/>
                <a:ext cx="461812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9 234:[3.3.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1+512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282" y="1867341"/>
                <a:ext cx="4618124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558385" y="3637136"/>
                <a:ext cx="280685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9 224:4617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85" y="3637136"/>
                <a:ext cx="2806859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558385" y="4221911"/>
                <a:ext cx="94628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85" y="4221911"/>
                <a:ext cx="946285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/>
              <p:cNvSpPr txBox="1">
                <a:spLocks/>
              </p:cNvSpPr>
              <p:nvPr/>
            </p:nvSpPr>
            <p:spPr>
              <a:xfrm>
                <a:off x="5357300" y="1310924"/>
                <a:ext cx="6895652" cy="5025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32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b)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76−</m:t>
                    </m:r>
                    <m:d>
                      <m:dPr>
                        <m:begChr m:val="{"/>
                        <m:endChr m:val="}"/>
                        <m:ctrlP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2.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  <m:t>2.</m:t>
                            </m:r>
                            <m:sSup>
                              <m:sSupPr>
                                <m:ctrlPr>
                                  <a:rPr lang="en-US" sz="3200" b="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b="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sz="3200" b="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32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  <m:t>−</m:t>
                            </m:r>
                            <m:d>
                              <m:dPr>
                                <m:ctrlPr>
                                  <a:rPr lang="en-US" sz="3200" b="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b="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31−2.3</m:t>
                                </m:r>
                              </m:e>
                            </m:d>
                          </m:e>
                        </m:d>
                      </m:e>
                    </m:d>
                    <m:r>
                      <a:rPr lang="en-US" sz="3200" b="0" i="1" smtClean="0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+3.25</m:t>
                    </m:r>
                  </m:oMath>
                </a14:m>
                <a:endParaRPr lang="en-US" sz="32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3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7300" y="1310924"/>
                <a:ext cx="6895652" cy="502517"/>
              </a:xfrm>
              <a:prstGeom prst="rect">
                <a:avLst/>
              </a:prstGeom>
              <a:blipFill rotWithShape="1">
                <a:blip r:embed="rId7"/>
                <a:stretch>
                  <a:fillRect l="-2299" t="-25610" b="-463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469513" y="1824187"/>
                <a:ext cx="659033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en-US" sz="3200" i="1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76−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32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2.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2.</m:t>
                              </m:r>
                              <m:sSup>
                                <m:sSupPr>
                                  <m:ctrlPr>
                                    <a:rPr lang="en-US" sz="3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2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sz="3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31−</m:t>
                                  </m:r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6</m:t>
                                  </m:r>
                                </m:e>
                              </m:d>
                            </m:e>
                          </m:d>
                        </m:e>
                      </m:d>
                      <m:r>
                        <a:rPr lang="en-US" sz="3200" i="1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+3.25</m:t>
                      </m:r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9513" y="1824187"/>
                <a:ext cx="6590330" cy="5847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454349" y="2448137"/>
                <a:ext cx="553356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 smtClean="0"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76−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3200" i="1">
                              <a:latin typeface="Cambria Math"/>
                              <a:cs typeface="Arial" pitchFamily="34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/>
                              <a:cs typeface="Arial" pitchFamily="34" charset="0"/>
                            </a:rPr>
                            <m:t>2.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i="1">
                                  <a:latin typeface="Cambria Math"/>
                                  <a:cs typeface="Arial" pitchFamily="34" charset="0"/>
                                </a:rPr>
                                <m:t>2.</m:t>
                              </m:r>
                              <m:sSup>
                                <m:sSupPr>
                                  <m:ctrlPr>
                                    <a:rPr lang="en-US" sz="3200" i="1"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latin typeface="Cambria Math"/>
                                      <a:cs typeface="Arial" pitchFamily="34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latin typeface="Cambria Math"/>
                                      <a:cs typeface="Arial" pitchFamily="34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200" i="1">
                                  <a:latin typeface="Cambria Math"/>
                                  <a:cs typeface="Arial" pitchFamily="34" charset="0"/>
                                </a:rPr>
                                <m:t>−</m:t>
                              </m:r>
                              <m:r>
                                <a:rPr lang="en-US" sz="3200" b="0" i="1" smtClean="0">
                                  <a:latin typeface="Cambria Math"/>
                                  <a:cs typeface="Arial" pitchFamily="34" charset="0"/>
                                </a:rPr>
                                <m:t>25</m:t>
                              </m:r>
                            </m:e>
                          </m:d>
                        </m:e>
                      </m:d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+3.25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4349" y="2448137"/>
                <a:ext cx="5533566" cy="58477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Google Shape;1113;p41"/>
          <p:cNvSpPr/>
          <p:nvPr/>
        </p:nvSpPr>
        <p:spPr>
          <a:xfrm>
            <a:off x="302775" y="182881"/>
            <a:ext cx="654655" cy="556854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091;p41"/>
          <p:cNvSpPr/>
          <p:nvPr/>
        </p:nvSpPr>
        <p:spPr>
          <a:xfrm>
            <a:off x="10880549" y="79887"/>
            <a:ext cx="373873" cy="479695"/>
          </a:xfrm>
          <a:custGeom>
            <a:avLst/>
            <a:gdLst/>
            <a:ahLst/>
            <a:cxnLst/>
            <a:rect l="l" t="t" r="r" b="b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099;p41"/>
          <p:cNvSpPr/>
          <p:nvPr/>
        </p:nvSpPr>
        <p:spPr>
          <a:xfrm>
            <a:off x="10048797" y="605805"/>
            <a:ext cx="714120" cy="494051"/>
          </a:xfrm>
          <a:custGeom>
            <a:avLst/>
            <a:gdLst/>
            <a:ahLst/>
            <a:cxnLst/>
            <a:rect l="l" t="t" r="r" b="b"/>
            <a:pathLst>
              <a:path w="16766" h="15987" extrusionOk="0">
                <a:moveTo>
                  <a:pt x="14284" y="487"/>
                </a:moveTo>
                <a:lnTo>
                  <a:pt x="14405" y="536"/>
                </a:lnTo>
                <a:lnTo>
                  <a:pt x="14478" y="585"/>
                </a:lnTo>
                <a:lnTo>
                  <a:pt x="14527" y="658"/>
                </a:lnTo>
                <a:lnTo>
                  <a:pt x="14527" y="755"/>
                </a:lnTo>
                <a:lnTo>
                  <a:pt x="14527" y="852"/>
                </a:lnTo>
                <a:lnTo>
                  <a:pt x="14551" y="925"/>
                </a:lnTo>
                <a:lnTo>
                  <a:pt x="13578" y="925"/>
                </a:lnTo>
                <a:lnTo>
                  <a:pt x="13627" y="804"/>
                </a:lnTo>
                <a:lnTo>
                  <a:pt x="13700" y="706"/>
                </a:lnTo>
                <a:lnTo>
                  <a:pt x="13797" y="609"/>
                </a:lnTo>
                <a:lnTo>
                  <a:pt x="13894" y="536"/>
                </a:lnTo>
                <a:lnTo>
                  <a:pt x="13967" y="512"/>
                </a:lnTo>
                <a:lnTo>
                  <a:pt x="14065" y="487"/>
                </a:lnTo>
                <a:close/>
                <a:moveTo>
                  <a:pt x="4064" y="633"/>
                </a:moveTo>
                <a:lnTo>
                  <a:pt x="4137" y="682"/>
                </a:lnTo>
                <a:lnTo>
                  <a:pt x="4210" y="755"/>
                </a:lnTo>
                <a:lnTo>
                  <a:pt x="4259" y="852"/>
                </a:lnTo>
                <a:lnTo>
                  <a:pt x="4283" y="950"/>
                </a:lnTo>
                <a:lnTo>
                  <a:pt x="3529" y="974"/>
                </a:lnTo>
                <a:lnTo>
                  <a:pt x="3602" y="804"/>
                </a:lnTo>
                <a:lnTo>
                  <a:pt x="3650" y="755"/>
                </a:lnTo>
                <a:lnTo>
                  <a:pt x="3675" y="706"/>
                </a:lnTo>
                <a:lnTo>
                  <a:pt x="3796" y="633"/>
                </a:lnTo>
                <a:close/>
                <a:moveTo>
                  <a:pt x="13724" y="2020"/>
                </a:moveTo>
                <a:lnTo>
                  <a:pt x="13797" y="2044"/>
                </a:lnTo>
                <a:lnTo>
                  <a:pt x="13870" y="2093"/>
                </a:lnTo>
                <a:lnTo>
                  <a:pt x="13943" y="2142"/>
                </a:lnTo>
                <a:lnTo>
                  <a:pt x="13992" y="2215"/>
                </a:lnTo>
                <a:lnTo>
                  <a:pt x="14040" y="2288"/>
                </a:lnTo>
                <a:lnTo>
                  <a:pt x="14089" y="2385"/>
                </a:lnTo>
                <a:lnTo>
                  <a:pt x="14113" y="2531"/>
                </a:lnTo>
                <a:lnTo>
                  <a:pt x="13992" y="2555"/>
                </a:lnTo>
                <a:lnTo>
                  <a:pt x="13870" y="2555"/>
                </a:lnTo>
                <a:lnTo>
                  <a:pt x="13773" y="2531"/>
                </a:lnTo>
                <a:lnTo>
                  <a:pt x="13724" y="2482"/>
                </a:lnTo>
                <a:lnTo>
                  <a:pt x="13675" y="2409"/>
                </a:lnTo>
                <a:lnTo>
                  <a:pt x="13602" y="2215"/>
                </a:lnTo>
                <a:lnTo>
                  <a:pt x="13554" y="2020"/>
                </a:lnTo>
                <a:close/>
                <a:moveTo>
                  <a:pt x="3407" y="1874"/>
                </a:moveTo>
                <a:lnTo>
                  <a:pt x="3529" y="1923"/>
                </a:lnTo>
                <a:lnTo>
                  <a:pt x="3602" y="1971"/>
                </a:lnTo>
                <a:lnTo>
                  <a:pt x="3675" y="2044"/>
                </a:lnTo>
                <a:lnTo>
                  <a:pt x="3723" y="2142"/>
                </a:lnTo>
                <a:lnTo>
                  <a:pt x="3772" y="2215"/>
                </a:lnTo>
                <a:lnTo>
                  <a:pt x="3821" y="2434"/>
                </a:lnTo>
                <a:lnTo>
                  <a:pt x="3821" y="2531"/>
                </a:lnTo>
                <a:lnTo>
                  <a:pt x="3796" y="2628"/>
                </a:lnTo>
                <a:lnTo>
                  <a:pt x="3699" y="2628"/>
                </a:lnTo>
                <a:lnTo>
                  <a:pt x="3602" y="2555"/>
                </a:lnTo>
                <a:lnTo>
                  <a:pt x="3529" y="2482"/>
                </a:lnTo>
                <a:lnTo>
                  <a:pt x="3480" y="2385"/>
                </a:lnTo>
                <a:lnTo>
                  <a:pt x="3456" y="2263"/>
                </a:lnTo>
                <a:lnTo>
                  <a:pt x="3431" y="2142"/>
                </a:lnTo>
                <a:lnTo>
                  <a:pt x="3407" y="1874"/>
                </a:lnTo>
                <a:close/>
                <a:moveTo>
                  <a:pt x="2920" y="1923"/>
                </a:moveTo>
                <a:lnTo>
                  <a:pt x="2969" y="2263"/>
                </a:lnTo>
                <a:lnTo>
                  <a:pt x="2993" y="2434"/>
                </a:lnTo>
                <a:lnTo>
                  <a:pt x="3042" y="2580"/>
                </a:lnTo>
                <a:lnTo>
                  <a:pt x="3115" y="2726"/>
                </a:lnTo>
                <a:lnTo>
                  <a:pt x="3188" y="2847"/>
                </a:lnTo>
                <a:lnTo>
                  <a:pt x="3310" y="2945"/>
                </a:lnTo>
                <a:lnTo>
                  <a:pt x="3407" y="3042"/>
                </a:lnTo>
                <a:lnTo>
                  <a:pt x="3164" y="3042"/>
                </a:lnTo>
                <a:lnTo>
                  <a:pt x="3042" y="3018"/>
                </a:lnTo>
                <a:lnTo>
                  <a:pt x="2920" y="2945"/>
                </a:lnTo>
                <a:lnTo>
                  <a:pt x="2823" y="2872"/>
                </a:lnTo>
                <a:lnTo>
                  <a:pt x="2750" y="2774"/>
                </a:lnTo>
                <a:lnTo>
                  <a:pt x="2701" y="2653"/>
                </a:lnTo>
                <a:lnTo>
                  <a:pt x="2677" y="2531"/>
                </a:lnTo>
                <a:lnTo>
                  <a:pt x="2677" y="2385"/>
                </a:lnTo>
                <a:lnTo>
                  <a:pt x="2726" y="2239"/>
                </a:lnTo>
                <a:lnTo>
                  <a:pt x="2774" y="2117"/>
                </a:lnTo>
                <a:lnTo>
                  <a:pt x="2872" y="1996"/>
                </a:lnTo>
                <a:lnTo>
                  <a:pt x="2920" y="1923"/>
                </a:lnTo>
                <a:close/>
                <a:moveTo>
                  <a:pt x="13067" y="2069"/>
                </a:moveTo>
                <a:lnTo>
                  <a:pt x="13140" y="2385"/>
                </a:lnTo>
                <a:lnTo>
                  <a:pt x="13262" y="2653"/>
                </a:lnTo>
                <a:lnTo>
                  <a:pt x="13310" y="2750"/>
                </a:lnTo>
                <a:lnTo>
                  <a:pt x="13383" y="2823"/>
                </a:lnTo>
                <a:lnTo>
                  <a:pt x="13529" y="2969"/>
                </a:lnTo>
                <a:lnTo>
                  <a:pt x="13724" y="3042"/>
                </a:lnTo>
                <a:lnTo>
                  <a:pt x="13919" y="3091"/>
                </a:lnTo>
                <a:lnTo>
                  <a:pt x="13870" y="3139"/>
                </a:lnTo>
                <a:lnTo>
                  <a:pt x="13724" y="3188"/>
                </a:lnTo>
                <a:lnTo>
                  <a:pt x="13578" y="3212"/>
                </a:lnTo>
                <a:lnTo>
                  <a:pt x="13456" y="3188"/>
                </a:lnTo>
                <a:lnTo>
                  <a:pt x="13310" y="3139"/>
                </a:lnTo>
                <a:lnTo>
                  <a:pt x="13213" y="3066"/>
                </a:lnTo>
                <a:lnTo>
                  <a:pt x="13116" y="2945"/>
                </a:lnTo>
                <a:lnTo>
                  <a:pt x="13018" y="2847"/>
                </a:lnTo>
                <a:lnTo>
                  <a:pt x="12970" y="2701"/>
                </a:lnTo>
                <a:lnTo>
                  <a:pt x="12945" y="2531"/>
                </a:lnTo>
                <a:lnTo>
                  <a:pt x="12945" y="2361"/>
                </a:lnTo>
                <a:lnTo>
                  <a:pt x="12994" y="2215"/>
                </a:lnTo>
                <a:lnTo>
                  <a:pt x="13067" y="2069"/>
                </a:lnTo>
                <a:close/>
                <a:moveTo>
                  <a:pt x="5548" y="1339"/>
                </a:moveTo>
                <a:lnTo>
                  <a:pt x="7641" y="1387"/>
                </a:lnTo>
                <a:lnTo>
                  <a:pt x="13018" y="1387"/>
                </a:lnTo>
                <a:lnTo>
                  <a:pt x="13018" y="1533"/>
                </a:lnTo>
                <a:lnTo>
                  <a:pt x="12872" y="1631"/>
                </a:lnTo>
                <a:lnTo>
                  <a:pt x="12775" y="1752"/>
                </a:lnTo>
                <a:lnTo>
                  <a:pt x="12702" y="1923"/>
                </a:lnTo>
                <a:lnTo>
                  <a:pt x="12629" y="2069"/>
                </a:lnTo>
                <a:lnTo>
                  <a:pt x="12580" y="2239"/>
                </a:lnTo>
                <a:lnTo>
                  <a:pt x="12556" y="2434"/>
                </a:lnTo>
                <a:lnTo>
                  <a:pt x="12556" y="2604"/>
                </a:lnTo>
                <a:lnTo>
                  <a:pt x="12580" y="2750"/>
                </a:lnTo>
                <a:lnTo>
                  <a:pt x="12629" y="2993"/>
                </a:lnTo>
                <a:lnTo>
                  <a:pt x="12751" y="3188"/>
                </a:lnTo>
                <a:lnTo>
                  <a:pt x="12897" y="3334"/>
                </a:lnTo>
                <a:lnTo>
                  <a:pt x="13067" y="3480"/>
                </a:lnTo>
                <a:lnTo>
                  <a:pt x="13262" y="3553"/>
                </a:lnTo>
                <a:lnTo>
                  <a:pt x="13481" y="3602"/>
                </a:lnTo>
                <a:lnTo>
                  <a:pt x="13724" y="3602"/>
                </a:lnTo>
                <a:lnTo>
                  <a:pt x="13943" y="3553"/>
                </a:lnTo>
                <a:lnTo>
                  <a:pt x="14113" y="3480"/>
                </a:lnTo>
                <a:lnTo>
                  <a:pt x="14259" y="3358"/>
                </a:lnTo>
                <a:lnTo>
                  <a:pt x="14381" y="3212"/>
                </a:lnTo>
                <a:lnTo>
                  <a:pt x="14454" y="3042"/>
                </a:lnTo>
                <a:lnTo>
                  <a:pt x="14503" y="2872"/>
                </a:lnTo>
                <a:lnTo>
                  <a:pt x="14527" y="2701"/>
                </a:lnTo>
                <a:lnTo>
                  <a:pt x="14551" y="2507"/>
                </a:lnTo>
                <a:lnTo>
                  <a:pt x="14527" y="2312"/>
                </a:lnTo>
                <a:lnTo>
                  <a:pt x="14454" y="2142"/>
                </a:lnTo>
                <a:lnTo>
                  <a:pt x="14381" y="1996"/>
                </a:lnTo>
                <a:lnTo>
                  <a:pt x="14284" y="1874"/>
                </a:lnTo>
                <a:lnTo>
                  <a:pt x="14186" y="1777"/>
                </a:lnTo>
                <a:lnTo>
                  <a:pt x="14040" y="1704"/>
                </a:lnTo>
                <a:lnTo>
                  <a:pt x="13894" y="1631"/>
                </a:lnTo>
                <a:lnTo>
                  <a:pt x="13748" y="1606"/>
                </a:lnTo>
                <a:lnTo>
                  <a:pt x="13602" y="1582"/>
                </a:lnTo>
                <a:lnTo>
                  <a:pt x="13554" y="1533"/>
                </a:lnTo>
                <a:lnTo>
                  <a:pt x="13505" y="1485"/>
                </a:lnTo>
                <a:lnTo>
                  <a:pt x="13505" y="1387"/>
                </a:lnTo>
                <a:lnTo>
                  <a:pt x="16255" y="1387"/>
                </a:lnTo>
                <a:lnTo>
                  <a:pt x="16230" y="1996"/>
                </a:lnTo>
                <a:lnTo>
                  <a:pt x="16230" y="2604"/>
                </a:lnTo>
                <a:lnTo>
                  <a:pt x="16279" y="3821"/>
                </a:lnTo>
                <a:lnTo>
                  <a:pt x="15890" y="3748"/>
                </a:lnTo>
                <a:lnTo>
                  <a:pt x="15476" y="3723"/>
                </a:lnTo>
                <a:lnTo>
                  <a:pt x="15038" y="3699"/>
                </a:lnTo>
                <a:lnTo>
                  <a:pt x="14624" y="3723"/>
                </a:lnTo>
                <a:lnTo>
                  <a:pt x="13797" y="3796"/>
                </a:lnTo>
                <a:lnTo>
                  <a:pt x="12970" y="3796"/>
                </a:lnTo>
                <a:lnTo>
                  <a:pt x="12386" y="3772"/>
                </a:lnTo>
                <a:lnTo>
                  <a:pt x="11802" y="3772"/>
                </a:lnTo>
                <a:lnTo>
                  <a:pt x="10634" y="3796"/>
                </a:lnTo>
                <a:lnTo>
                  <a:pt x="9466" y="3821"/>
                </a:lnTo>
                <a:lnTo>
                  <a:pt x="8322" y="3845"/>
                </a:lnTo>
                <a:lnTo>
                  <a:pt x="7130" y="3821"/>
                </a:lnTo>
                <a:lnTo>
                  <a:pt x="5962" y="3772"/>
                </a:lnTo>
                <a:lnTo>
                  <a:pt x="4794" y="3723"/>
                </a:lnTo>
                <a:lnTo>
                  <a:pt x="3139" y="3723"/>
                </a:lnTo>
                <a:lnTo>
                  <a:pt x="2653" y="3772"/>
                </a:lnTo>
                <a:lnTo>
                  <a:pt x="2166" y="3796"/>
                </a:lnTo>
                <a:lnTo>
                  <a:pt x="1679" y="3796"/>
                </a:lnTo>
                <a:lnTo>
                  <a:pt x="1096" y="3772"/>
                </a:lnTo>
                <a:lnTo>
                  <a:pt x="804" y="3772"/>
                </a:lnTo>
                <a:lnTo>
                  <a:pt x="512" y="3821"/>
                </a:lnTo>
                <a:lnTo>
                  <a:pt x="585" y="3115"/>
                </a:lnTo>
                <a:lnTo>
                  <a:pt x="658" y="2409"/>
                </a:lnTo>
                <a:lnTo>
                  <a:pt x="682" y="2166"/>
                </a:lnTo>
                <a:lnTo>
                  <a:pt x="682" y="1874"/>
                </a:lnTo>
                <a:lnTo>
                  <a:pt x="658" y="1606"/>
                </a:lnTo>
                <a:lnTo>
                  <a:pt x="585" y="1339"/>
                </a:lnTo>
                <a:lnTo>
                  <a:pt x="585" y="1339"/>
                </a:lnTo>
                <a:lnTo>
                  <a:pt x="877" y="1363"/>
                </a:lnTo>
                <a:lnTo>
                  <a:pt x="1169" y="1387"/>
                </a:lnTo>
                <a:lnTo>
                  <a:pt x="2069" y="1387"/>
                </a:lnTo>
                <a:lnTo>
                  <a:pt x="2969" y="1363"/>
                </a:lnTo>
                <a:lnTo>
                  <a:pt x="2945" y="1412"/>
                </a:lnTo>
                <a:lnTo>
                  <a:pt x="2774" y="1509"/>
                </a:lnTo>
                <a:lnTo>
                  <a:pt x="2604" y="1631"/>
                </a:lnTo>
                <a:lnTo>
                  <a:pt x="2458" y="1801"/>
                </a:lnTo>
                <a:lnTo>
                  <a:pt x="2336" y="1971"/>
                </a:lnTo>
                <a:lnTo>
                  <a:pt x="2288" y="2117"/>
                </a:lnTo>
                <a:lnTo>
                  <a:pt x="2239" y="2263"/>
                </a:lnTo>
                <a:lnTo>
                  <a:pt x="2239" y="2434"/>
                </a:lnTo>
                <a:lnTo>
                  <a:pt x="2215" y="2580"/>
                </a:lnTo>
                <a:lnTo>
                  <a:pt x="2239" y="2750"/>
                </a:lnTo>
                <a:lnTo>
                  <a:pt x="2288" y="2896"/>
                </a:lnTo>
                <a:lnTo>
                  <a:pt x="2361" y="3042"/>
                </a:lnTo>
                <a:lnTo>
                  <a:pt x="2458" y="3164"/>
                </a:lnTo>
                <a:lnTo>
                  <a:pt x="2604" y="3310"/>
                </a:lnTo>
                <a:lnTo>
                  <a:pt x="2750" y="3383"/>
                </a:lnTo>
                <a:lnTo>
                  <a:pt x="2920" y="3456"/>
                </a:lnTo>
                <a:lnTo>
                  <a:pt x="3091" y="3480"/>
                </a:lnTo>
                <a:lnTo>
                  <a:pt x="3285" y="3480"/>
                </a:lnTo>
                <a:lnTo>
                  <a:pt x="3480" y="3456"/>
                </a:lnTo>
                <a:lnTo>
                  <a:pt x="3650" y="3407"/>
                </a:lnTo>
                <a:lnTo>
                  <a:pt x="3821" y="3334"/>
                </a:lnTo>
                <a:lnTo>
                  <a:pt x="3967" y="3237"/>
                </a:lnTo>
                <a:lnTo>
                  <a:pt x="4088" y="3139"/>
                </a:lnTo>
                <a:lnTo>
                  <a:pt x="4161" y="2993"/>
                </a:lnTo>
                <a:lnTo>
                  <a:pt x="4234" y="2847"/>
                </a:lnTo>
                <a:lnTo>
                  <a:pt x="4259" y="2701"/>
                </a:lnTo>
                <a:lnTo>
                  <a:pt x="4283" y="2531"/>
                </a:lnTo>
                <a:lnTo>
                  <a:pt x="4259" y="2385"/>
                </a:lnTo>
                <a:lnTo>
                  <a:pt x="4234" y="2215"/>
                </a:lnTo>
                <a:lnTo>
                  <a:pt x="4186" y="2093"/>
                </a:lnTo>
                <a:lnTo>
                  <a:pt x="4137" y="1947"/>
                </a:lnTo>
                <a:lnTo>
                  <a:pt x="4064" y="1825"/>
                </a:lnTo>
                <a:lnTo>
                  <a:pt x="3967" y="1704"/>
                </a:lnTo>
                <a:lnTo>
                  <a:pt x="3869" y="1582"/>
                </a:lnTo>
                <a:lnTo>
                  <a:pt x="3748" y="1509"/>
                </a:lnTo>
                <a:lnTo>
                  <a:pt x="3626" y="1436"/>
                </a:lnTo>
                <a:lnTo>
                  <a:pt x="3480" y="1412"/>
                </a:lnTo>
                <a:lnTo>
                  <a:pt x="3431" y="1412"/>
                </a:lnTo>
                <a:lnTo>
                  <a:pt x="3456" y="1363"/>
                </a:lnTo>
                <a:lnTo>
                  <a:pt x="4502" y="1339"/>
                </a:lnTo>
                <a:close/>
                <a:moveTo>
                  <a:pt x="11802" y="6011"/>
                </a:moveTo>
                <a:lnTo>
                  <a:pt x="11753" y="6132"/>
                </a:lnTo>
                <a:lnTo>
                  <a:pt x="11704" y="6254"/>
                </a:lnTo>
                <a:lnTo>
                  <a:pt x="11680" y="6522"/>
                </a:lnTo>
                <a:lnTo>
                  <a:pt x="11656" y="6789"/>
                </a:lnTo>
                <a:lnTo>
                  <a:pt x="11656" y="7057"/>
                </a:lnTo>
                <a:lnTo>
                  <a:pt x="11656" y="7446"/>
                </a:lnTo>
                <a:lnTo>
                  <a:pt x="11704" y="7860"/>
                </a:lnTo>
                <a:lnTo>
                  <a:pt x="9855" y="7860"/>
                </a:lnTo>
                <a:lnTo>
                  <a:pt x="9855" y="7836"/>
                </a:lnTo>
                <a:lnTo>
                  <a:pt x="9831" y="7325"/>
                </a:lnTo>
                <a:lnTo>
                  <a:pt x="9758" y="6814"/>
                </a:lnTo>
                <a:lnTo>
                  <a:pt x="9733" y="6619"/>
                </a:lnTo>
                <a:lnTo>
                  <a:pt x="9733" y="6449"/>
                </a:lnTo>
                <a:lnTo>
                  <a:pt x="9709" y="6084"/>
                </a:lnTo>
                <a:lnTo>
                  <a:pt x="10755" y="6059"/>
                </a:lnTo>
                <a:lnTo>
                  <a:pt x="11802" y="6011"/>
                </a:lnTo>
                <a:close/>
                <a:moveTo>
                  <a:pt x="13870" y="5962"/>
                </a:moveTo>
                <a:lnTo>
                  <a:pt x="14089" y="6011"/>
                </a:lnTo>
                <a:lnTo>
                  <a:pt x="14162" y="6059"/>
                </a:lnTo>
                <a:lnTo>
                  <a:pt x="14235" y="6108"/>
                </a:lnTo>
                <a:lnTo>
                  <a:pt x="14284" y="6157"/>
                </a:lnTo>
                <a:lnTo>
                  <a:pt x="14259" y="6473"/>
                </a:lnTo>
                <a:lnTo>
                  <a:pt x="14284" y="6765"/>
                </a:lnTo>
                <a:lnTo>
                  <a:pt x="14284" y="7081"/>
                </a:lnTo>
                <a:lnTo>
                  <a:pt x="14284" y="7398"/>
                </a:lnTo>
                <a:lnTo>
                  <a:pt x="14235" y="7884"/>
                </a:lnTo>
                <a:lnTo>
                  <a:pt x="12142" y="7860"/>
                </a:lnTo>
                <a:lnTo>
                  <a:pt x="12118" y="7568"/>
                </a:lnTo>
                <a:lnTo>
                  <a:pt x="12094" y="7179"/>
                </a:lnTo>
                <a:lnTo>
                  <a:pt x="12094" y="6789"/>
                </a:lnTo>
                <a:lnTo>
                  <a:pt x="12094" y="6376"/>
                </a:lnTo>
                <a:lnTo>
                  <a:pt x="12069" y="6181"/>
                </a:lnTo>
                <a:lnTo>
                  <a:pt x="12045" y="6011"/>
                </a:lnTo>
                <a:lnTo>
                  <a:pt x="12288" y="5986"/>
                </a:lnTo>
                <a:lnTo>
                  <a:pt x="12872" y="5962"/>
                </a:lnTo>
                <a:close/>
                <a:moveTo>
                  <a:pt x="7276" y="6011"/>
                </a:moveTo>
                <a:lnTo>
                  <a:pt x="9417" y="6059"/>
                </a:lnTo>
                <a:lnTo>
                  <a:pt x="9369" y="6181"/>
                </a:lnTo>
                <a:lnTo>
                  <a:pt x="9344" y="6351"/>
                </a:lnTo>
                <a:lnTo>
                  <a:pt x="9320" y="6497"/>
                </a:lnTo>
                <a:lnTo>
                  <a:pt x="9344" y="6668"/>
                </a:lnTo>
                <a:lnTo>
                  <a:pt x="9369" y="7008"/>
                </a:lnTo>
                <a:lnTo>
                  <a:pt x="9417" y="7276"/>
                </a:lnTo>
                <a:lnTo>
                  <a:pt x="9442" y="7884"/>
                </a:lnTo>
                <a:lnTo>
                  <a:pt x="8176" y="7909"/>
                </a:lnTo>
                <a:lnTo>
                  <a:pt x="7495" y="7957"/>
                </a:lnTo>
                <a:lnTo>
                  <a:pt x="7495" y="7446"/>
                </a:lnTo>
                <a:lnTo>
                  <a:pt x="7471" y="6960"/>
                </a:lnTo>
                <a:lnTo>
                  <a:pt x="7398" y="6473"/>
                </a:lnTo>
                <a:lnTo>
                  <a:pt x="7325" y="6254"/>
                </a:lnTo>
                <a:lnTo>
                  <a:pt x="7276" y="6011"/>
                </a:lnTo>
                <a:close/>
                <a:moveTo>
                  <a:pt x="6911" y="6011"/>
                </a:moveTo>
                <a:lnTo>
                  <a:pt x="6887" y="6205"/>
                </a:lnTo>
                <a:lnTo>
                  <a:pt x="6887" y="6424"/>
                </a:lnTo>
                <a:lnTo>
                  <a:pt x="6960" y="6838"/>
                </a:lnTo>
                <a:lnTo>
                  <a:pt x="6984" y="7130"/>
                </a:lnTo>
                <a:lnTo>
                  <a:pt x="7008" y="7398"/>
                </a:lnTo>
                <a:lnTo>
                  <a:pt x="7008" y="7982"/>
                </a:lnTo>
                <a:lnTo>
                  <a:pt x="6157" y="8030"/>
                </a:lnTo>
                <a:lnTo>
                  <a:pt x="5281" y="8079"/>
                </a:lnTo>
                <a:lnTo>
                  <a:pt x="5062" y="8079"/>
                </a:lnTo>
                <a:lnTo>
                  <a:pt x="5037" y="7203"/>
                </a:lnTo>
                <a:lnTo>
                  <a:pt x="5037" y="6303"/>
                </a:lnTo>
                <a:lnTo>
                  <a:pt x="5037" y="6205"/>
                </a:lnTo>
                <a:lnTo>
                  <a:pt x="5013" y="6035"/>
                </a:lnTo>
                <a:lnTo>
                  <a:pt x="5743" y="6011"/>
                </a:lnTo>
                <a:close/>
                <a:moveTo>
                  <a:pt x="2774" y="6011"/>
                </a:moveTo>
                <a:lnTo>
                  <a:pt x="3091" y="6035"/>
                </a:lnTo>
                <a:lnTo>
                  <a:pt x="3407" y="6059"/>
                </a:lnTo>
                <a:lnTo>
                  <a:pt x="3699" y="6059"/>
                </a:lnTo>
                <a:lnTo>
                  <a:pt x="4648" y="6035"/>
                </a:lnTo>
                <a:lnTo>
                  <a:pt x="4599" y="6303"/>
                </a:lnTo>
                <a:lnTo>
                  <a:pt x="4599" y="6522"/>
                </a:lnTo>
                <a:lnTo>
                  <a:pt x="4575" y="6911"/>
                </a:lnTo>
                <a:lnTo>
                  <a:pt x="4575" y="7300"/>
                </a:lnTo>
                <a:lnTo>
                  <a:pt x="4599" y="8103"/>
                </a:lnTo>
                <a:lnTo>
                  <a:pt x="3869" y="8079"/>
                </a:lnTo>
                <a:lnTo>
                  <a:pt x="3529" y="8055"/>
                </a:lnTo>
                <a:lnTo>
                  <a:pt x="3188" y="8006"/>
                </a:lnTo>
                <a:lnTo>
                  <a:pt x="2701" y="8006"/>
                </a:lnTo>
                <a:lnTo>
                  <a:pt x="2531" y="8030"/>
                </a:lnTo>
                <a:lnTo>
                  <a:pt x="2482" y="7519"/>
                </a:lnTo>
                <a:lnTo>
                  <a:pt x="2434" y="7008"/>
                </a:lnTo>
                <a:lnTo>
                  <a:pt x="2409" y="6741"/>
                </a:lnTo>
                <a:lnTo>
                  <a:pt x="2409" y="6497"/>
                </a:lnTo>
                <a:lnTo>
                  <a:pt x="2434" y="6254"/>
                </a:lnTo>
                <a:lnTo>
                  <a:pt x="2482" y="6011"/>
                </a:lnTo>
                <a:close/>
                <a:moveTo>
                  <a:pt x="10220" y="8639"/>
                </a:moveTo>
                <a:lnTo>
                  <a:pt x="10147" y="8663"/>
                </a:lnTo>
                <a:lnTo>
                  <a:pt x="10098" y="8736"/>
                </a:lnTo>
                <a:lnTo>
                  <a:pt x="10098" y="8809"/>
                </a:lnTo>
                <a:lnTo>
                  <a:pt x="10123" y="8882"/>
                </a:lnTo>
                <a:lnTo>
                  <a:pt x="10196" y="9052"/>
                </a:lnTo>
                <a:lnTo>
                  <a:pt x="10317" y="9198"/>
                </a:lnTo>
                <a:lnTo>
                  <a:pt x="10439" y="9320"/>
                </a:lnTo>
                <a:lnTo>
                  <a:pt x="10366" y="9393"/>
                </a:lnTo>
                <a:lnTo>
                  <a:pt x="10317" y="9490"/>
                </a:lnTo>
                <a:lnTo>
                  <a:pt x="10269" y="9563"/>
                </a:lnTo>
                <a:lnTo>
                  <a:pt x="10269" y="9660"/>
                </a:lnTo>
                <a:lnTo>
                  <a:pt x="10293" y="9733"/>
                </a:lnTo>
                <a:lnTo>
                  <a:pt x="10317" y="9758"/>
                </a:lnTo>
                <a:lnTo>
                  <a:pt x="10342" y="9758"/>
                </a:lnTo>
                <a:lnTo>
                  <a:pt x="10439" y="9733"/>
                </a:lnTo>
                <a:lnTo>
                  <a:pt x="10536" y="9709"/>
                </a:lnTo>
                <a:lnTo>
                  <a:pt x="10707" y="9587"/>
                </a:lnTo>
                <a:lnTo>
                  <a:pt x="10780" y="9660"/>
                </a:lnTo>
                <a:lnTo>
                  <a:pt x="10877" y="9733"/>
                </a:lnTo>
                <a:lnTo>
                  <a:pt x="10999" y="9782"/>
                </a:lnTo>
                <a:lnTo>
                  <a:pt x="11096" y="9806"/>
                </a:lnTo>
                <a:lnTo>
                  <a:pt x="11145" y="9782"/>
                </a:lnTo>
                <a:lnTo>
                  <a:pt x="11193" y="9782"/>
                </a:lnTo>
                <a:lnTo>
                  <a:pt x="11266" y="9685"/>
                </a:lnTo>
                <a:lnTo>
                  <a:pt x="11291" y="9636"/>
                </a:lnTo>
                <a:lnTo>
                  <a:pt x="11315" y="9587"/>
                </a:lnTo>
                <a:lnTo>
                  <a:pt x="11291" y="9539"/>
                </a:lnTo>
                <a:lnTo>
                  <a:pt x="11266" y="9490"/>
                </a:lnTo>
                <a:lnTo>
                  <a:pt x="11218" y="9417"/>
                </a:lnTo>
                <a:lnTo>
                  <a:pt x="11169" y="9393"/>
                </a:lnTo>
                <a:lnTo>
                  <a:pt x="11047" y="9295"/>
                </a:lnTo>
                <a:lnTo>
                  <a:pt x="11266" y="9150"/>
                </a:lnTo>
                <a:lnTo>
                  <a:pt x="11485" y="9028"/>
                </a:lnTo>
                <a:lnTo>
                  <a:pt x="11558" y="8979"/>
                </a:lnTo>
                <a:lnTo>
                  <a:pt x="11607" y="8906"/>
                </a:lnTo>
                <a:lnTo>
                  <a:pt x="11631" y="8833"/>
                </a:lnTo>
                <a:lnTo>
                  <a:pt x="11607" y="8760"/>
                </a:lnTo>
                <a:lnTo>
                  <a:pt x="11558" y="8712"/>
                </a:lnTo>
                <a:lnTo>
                  <a:pt x="11510" y="8663"/>
                </a:lnTo>
                <a:lnTo>
                  <a:pt x="11437" y="8639"/>
                </a:lnTo>
                <a:lnTo>
                  <a:pt x="11339" y="8663"/>
                </a:lnTo>
                <a:lnTo>
                  <a:pt x="11193" y="8736"/>
                </a:lnTo>
                <a:lnTo>
                  <a:pt x="11047" y="8833"/>
                </a:lnTo>
                <a:lnTo>
                  <a:pt x="10780" y="9028"/>
                </a:lnTo>
                <a:lnTo>
                  <a:pt x="10512" y="8785"/>
                </a:lnTo>
                <a:lnTo>
                  <a:pt x="10366" y="8687"/>
                </a:lnTo>
                <a:lnTo>
                  <a:pt x="10293" y="8639"/>
                </a:lnTo>
                <a:close/>
                <a:moveTo>
                  <a:pt x="12191" y="8322"/>
                </a:moveTo>
                <a:lnTo>
                  <a:pt x="14211" y="8347"/>
                </a:lnTo>
                <a:lnTo>
                  <a:pt x="14186" y="9028"/>
                </a:lnTo>
                <a:lnTo>
                  <a:pt x="14186" y="9368"/>
                </a:lnTo>
                <a:lnTo>
                  <a:pt x="14211" y="9709"/>
                </a:lnTo>
                <a:lnTo>
                  <a:pt x="14235" y="10171"/>
                </a:lnTo>
                <a:lnTo>
                  <a:pt x="13992" y="10147"/>
                </a:lnTo>
                <a:lnTo>
                  <a:pt x="13724" y="10147"/>
                </a:lnTo>
                <a:lnTo>
                  <a:pt x="13213" y="10171"/>
                </a:lnTo>
                <a:lnTo>
                  <a:pt x="12191" y="10196"/>
                </a:lnTo>
                <a:lnTo>
                  <a:pt x="12191" y="10196"/>
                </a:lnTo>
                <a:lnTo>
                  <a:pt x="12240" y="9247"/>
                </a:lnTo>
                <a:lnTo>
                  <a:pt x="12215" y="8785"/>
                </a:lnTo>
                <a:lnTo>
                  <a:pt x="12191" y="8322"/>
                </a:lnTo>
                <a:close/>
                <a:moveTo>
                  <a:pt x="7008" y="8420"/>
                </a:moveTo>
                <a:lnTo>
                  <a:pt x="7033" y="9320"/>
                </a:lnTo>
                <a:lnTo>
                  <a:pt x="7033" y="9782"/>
                </a:lnTo>
                <a:lnTo>
                  <a:pt x="7033" y="10220"/>
                </a:lnTo>
                <a:lnTo>
                  <a:pt x="5110" y="10220"/>
                </a:lnTo>
                <a:lnTo>
                  <a:pt x="5110" y="9368"/>
                </a:lnTo>
                <a:lnTo>
                  <a:pt x="5086" y="8541"/>
                </a:lnTo>
                <a:lnTo>
                  <a:pt x="6059" y="8493"/>
                </a:lnTo>
                <a:lnTo>
                  <a:pt x="7008" y="8420"/>
                </a:lnTo>
                <a:close/>
                <a:moveTo>
                  <a:pt x="9490" y="8322"/>
                </a:moveTo>
                <a:lnTo>
                  <a:pt x="9539" y="9052"/>
                </a:lnTo>
                <a:lnTo>
                  <a:pt x="9539" y="9417"/>
                </a:lnTo>
                <a:lnTo>
                  <a:pt x="9514" y="9782"/>
                </a:lnTo>
                <a:lnTo>
                  <a:pt x="9466" y="10220"/>
                </a:lnTo>
                <a:lnTo>
                  <a:pt x="7519" y="10220"/>
                </a:lnTo>
                <a:lnTo>
                  <a:pt x="7544" y="9782"/>
                </a:lnTo>
                <a:lnTo>
                  <a:pt x="7519" y="9320"/>
                </a:lnTo>
                <a:lnTo>
                  <a:pt x="7495" y="8420"/>
                </a:lnTo>
                <a:lnTo>
                  <a:pt x="7495" y="8395"/>
                </a:lnTo>
                <a:lnTo>
                  <a:pt x="7982" y="8371"/>
                </a:lnTo>
                <a:lnTo>
                  <a:pt x="9490" y="8322"/>
                </a:lnTo>
                <a:close/>
                <a:moveTo>
                  <a:pt x="11753" y="8322"/>
                </a:moveTo>
                <a:lnTo>
                  <a:pt x="11802" y="8906"/>
                </a:lnTo>
                <a:lnTo>
                  <a:pt x="11802" y="9563"/>
                </a:lnTo>
                <a:lnTo>
                  <a:pt x="11753" y="10196"/>
                </a:lnTo>
                <a:lnTo>
                  <a:pt x="11680" y="10196"/>
                </a:lnTo>
                <a:lnTo>
                  <a:pt x="9879" y="10220"/>
                </a:lnTo>
                <a:lnTo>
                  <a:pt x="9928" y="9879"/>
                </a:lnTo>
                <a:lnTo>
                  <a:pt x="9952" y="9490"/>
                </a:lnTo>
                <a:lnTo>
                  <a:pt x="9952" y="9101"/>
                </a:lnTo>
                <a:lnTo>
                  <a:pt x="9928" y="8712"/>
                </a:lnTo>
                <a:lnTo>
                  <a:pt x="9904" y="8322"/>
                </a:lnTo>
                <a:close/>
                <a:moveTo>
                  <a:pt x="2555" y="8298"/>
                </a:moveTo>
                <a:lnTo>
                  <a:pt x="2750" y="8371"/>
                </a:lnTo>
                <a:lnTo>
                  <a:pt x="2945" y="8420"/>
                </a:lnTo>
                <a:lnTo>
                  <a:pt x="3334" y="8468"/>
                </a:lnTo>
                <a:lnTo>
                  <a:pt x="3650" y="8517"/>
                </a:lnTo>
                <a:lnTo>
                  <a:pt x="3991" y="8517"/>
                </a:lnTo>
                <a:lnTo>
                  <a:pt x="4624" y="8541"/>
                </a:lnTo>
                <a:lnTo>
                  <a:pt x="4648" y="9368"/>
                </a:lnTo>
                <a:lnTo>
                  <a:pt x="4648" y="10220"/>
                </a:lnTo>
                <a:lnTo>
                  <a:pt x="3285" y="10220"/>
                </a:lnTo>
                <a:lnTo>
                  <a:pt x="2920" y="10244"/>
                </a:lnTo>
                <a:lnTo>
                  <a:pt x="2555" y="10293"/>
                </a:lnTo>
                <a:lnTo>
                  <a:pt x="2580" y="9393"/>
                </a:lnTo>
                <a:lnTo>
                  <a:pt x="2580" y="8931"/>
                </a:lnTo>
                <a:lnTo>
                  <a:pt x="2580" y="8468"/>
                </a:lnTo>
                <a:lnTo>
                  <a:pt x="2555" y="8298"/>
                </a:lnTo>
                <a:close/>
                <a:moveTo>
                  <a:pt x="14259" y="10658"/>
                </a:moveTo>
                <a:lnTo>
                  <a:pt x="14259" y="11023"/>
                </a:lnTo>
                <a:lnTo>
                  <a:pt x="14235" y="11364"/>
                </a:lnTo>
                <a:lnTo>
                  <a:pt x="14186" y="11972"/>
                </a:lnTo>
                <a:lnTo>
                  <a:pt x="14162" y="12288"/>
                </a:lnTo>
                <a:lnTo>
                  <a:pt x="14162" y="12434"/>
                </a:lnTo>
                <a:lnTo>
                  <a:pt x="14186" y="12579"/>
                </a:lnTo>
                <a:lnTo>
                  <a:pt x="14186" y="12579"/>
                </a:lnTo>
                <a:lnTo>
                  <a:pt x="13773" y="12556"/>
                </a:lnTo>
                <a:lnTo>
                  <a:pt x="13018" y="12532"/>
                </a:lnTo>
                <a:lnTo>
                  <a:pt x="12142" y="12556"/>
                </a:lnTo>
                <a:lnTo>
                  <a:pt x="12167" y="12167"/>
                </a:lnTo>
                <a:lnTo>
                  <a:pt x="12167" y="11777"/>
                </a:lnTo>
                <a:lnTo>
                  <a:pt x="12142" y="11412"/>
                </a:lnTo>
                <a:lnTo>
                  <a:pt x="12142" y="11023"/>
                </a:lnTo>
                <a:lnTo>
                  <a:pt x="12167" y="10731"/>
                </a:lnTo>
                <a:lnTo>
                  <a:pt x="13213" y="10707"/>
                </a:lnTo>
                <a:lnTo>
                  <a:pt x="14259" y="10658"/>
                </a:lnTo>
                <a:close/>
                <a:moveTo>
                  <a:pt x="11729" y="10731"/>
                </a:moveTo>
                <a:lnTo>
                  <a:pt x="11704" y="10828"/>
                </a:lnTo>
                <a:lnTo>
                  <a:pt x="11704" y="11266"/>
                </a:lnTo>
                <a:lnTo>
                  <a:pt x="11704" y="11704"/>
                </a:lnTo>
                <a:lnTo>
                  <a:pt x="11704" y="12142"/>
                </a:lnTo>
                <a:lnTo>
                  <a:pt x="11680" y="12580"/>
                </a:lnTo>
                <a:lnTo>
                  <a:pt x="11510" y="12580"/>
                </a:lnTo>
                <a:lnTo>
                  <a:pt x="9733" y="12653"/>
                </a:lnTo>
                <a:lnTo>
                  <a:pt x="9758" y="12556"/>
                </a:lnTo>
                <a:lnTo>
                  <a:pt x="9733" y="12459"/>
                </a:lnTo>
                <a:lnTo>
                  <a:pt x="9709" y="12240"/>
                </a:lnTo>
                <a:lnTo>
                  <a:pt x="9709" y="11850"/>
                </a:lnTo>
                <a:lnTo>
                  <a:pt x="9733" y="11461"/>
                </a:lnTo>
                <a:lnTo>
                  <a:pt x="9806" y="10755"/>
                </a:lnTo>
                <a:lnTo>
                  <a:pt x="11729" y="10731"/>
                </a:lnTo>
                <a:close/>
                <a:moveTo>
                  <a:pt x="2555" y="10609"/>
                </a:moveTo>
                <a:lnTo>
                  <a:pt x="2872" y="10658"/>
                </a:lnTo>
                <a:lnTo>
                  <a:pt x="3188" y="10707"/>
                </a:lnTo>
                <a:lnTo>
                  <a:pt x="3845" y="10707"/>
                </a:lnTo>
                <a:lnTo>
                  <a:pt x="4624" y="10731"/>
                </a:lnTo>
                <a:lnTo>
                  <a:pt x="4599" y="11680"/>
                </a:lnTo>
                <a:lnTo>
                  <a:pt x="4575" y="12653"/>
                </a:lnTo>
                <a:lnTo>
                  <a:pt x="4064" y="12629"/>
                </a:lnTo>
                <a:lnTo>
                  <a:pt x="3553" y="12629"/>
                </a:lnTo>
                <a:lnTo>
                  <a:pt x="3042" y="12653"/>
                </a:lnTo>
                <a:lnTo>
                  <a:pt x="2555" y="12702"/>
                </a:lnTo>
                <a:lnTo>
                  <a:pt x="2555" y="11680"/>
                </a:lnTo>
                <a:lnTo>
                  <a:pt x="2531" y="10634"/>
                </a:lnTo>
                <a:lnTo>
                  <a:pt x="2555" y="10609"/>
                </a:lnTo>
                <a:close/>
                <a:moveTo>
                  <a:pt x="5378" y="10731"/>
                </a:moveTo>
                <a:lnTo>
                  <a:pt x="6984" y="10755"/>
                </a:lnTo>
                <a:lnTo>
                  <a:pt x="6887" y="12045"/>
                </a:lnTo>
                <a:lnTo>
                  <a:pt x="6862" y="12386"/>
                </a:lnTo>
                <a:lnTo>
                  <a:pt x="6887" y="12556"/>
                </a:lnTo>
                <a:lnTo>
                  <a:pt x="6911" y="12653"/>
                </a:lnTo>
                <a:lnTo>
                  <a:pt x="6960" y="12702"/>
                </a:lnTo>
                <a:lnTo>
                  <a:pt x="6035" y="12702"/>
                </a:lnTo>
                <a:lnTo>
                  <a:pt x="5110" y="12678"/>
                </a:lnTo>
                <a:lnTo>
                  <a:pt x="5062" y="12678"/>
                </a:lnTo>
                <a:lnTo>
                  <a:pt x="5062" y="12653"/>
                </a:lnTo>
                <a:lnTo>
                  <a:pt x="5062" y="11704"/>
                </a:lnTo>
                <a:lnTo>
                  <a:pt x="5110" y="10731"/>
                </a:lnTo>
                <a:close/>
                <a:moveTo>
                  <a:pt x="9393" y="10755"/>
                </a:moveTo>
                <a:lnTo>
                  <a:pt x="9296" y="11583"/>
                </a:lnTo>
                <a:lnTo>
                  <a:pt x="9271" y="11826"/>
                </a:lnTo>
                <a:lnTo>
                  <a:pt x="9247" y="12118"/>
                </a:lnTo>
                <a:lnTo>
                  <a:pt x="9271" y="12288"/>
                </a:lnTo>
                <a:lnTo>
                  <a:pt x="9271" y="12434"/>
                </a:lnTo>
                <a:lnTo>
                  <a:pt x="9320" y="12556"/>
                </a:lnTo>
                <a:lnTo>
                  <a:pt x="9369" y="12678"/>
                </a:lnTo>
                <a:lnTo>
                  <a:pt x="8225" y="12702"/>
                </a:lnTo>
                <a:lnTo>
                  <a:pt x="7325" y="12702"/>
                </a:lnTo>
                <a:lnTo>
                  <a:pt x="7349" y="12678"/>
                </a:lnTo>
                <a:lnTo>
                  <a:pt x="7373" y="12264"/>
                </a:lnTo>
                <a:lnTo>
                  <a:pt x="7398" y="11777"/>
                </a:lnTo>
                <a:lnTo>
                  <a:pt x="7471" y="10755"/>
                </a:lnTo>
                <a:close/>
                <a:moveTo>
                  <a:pt x="13578" y="5451"/>
                </a:moveTo>
                <a:lnTo>
                  <a:pt x="13335" y="5475"/>
                </a:lnTo>
                <a:lnTo>
                  <a:pt x="12945" y="5500"/>
                </a:lnTo>
                <a:lnTo>
                  <a:pt x="11607" y="5573"/>
                </a:lnTo>
                <a:lnTo>
                  <a:pt x="10950" y="5621"/>
                </a:lnTo>
                <a:lnTo>
                  <a:pt x="10293" y="5646"/>
                </a:lnTo>
                <a:lnTo>
                  <a:pt x="9150" y="5621"/>
                </a:lnTo>
                <a:lnTo>
                  <a:pt x="8006" y="5621"/>
                </a:lnTo>
                <a:lnTo>
                  <a:pt x="6887" y="5597"/>
                </a:lnTo>
                <a:lnTo>
                  <a:pt x="5743" y="5597"/>
                </a:lnTo>
                <a:lnTo>
                  <a:pt x="4624" y="5621"/>
                </a:lnTo>
                <a:lnTo>
                  <a:pt x="3504" y="5646"/>
                </a:lnTo>
                <a:lnTo>
                  <a:pt x="3188" y="5646"/>
                </a:lnTo>
                <a:lnTo>
                  <a:pt x="2872" y="5621"/>
                </a:lnTo>
                <a:lnTo>
                  <a:pt x="2531" y="5621"/>
                </a:lnTo>
                <a:lnTo>
                  <a:pt x="2385" y="5670"/>
                </a:lnTo>
                <a:lnTo>
                  <a:pt x="2239" y="5719"/>
                </a:lnTo>
                <a:lnTo>
                  <a:pt x="2190" y="5792"/>
                </a:lnTo>
                <a:lnTo>
                  <a:pt x="2166" y="5865"/>
                </a:lnTo>
                <a:lnTo>
                  <a:pt x="2190" y="5938"/>
                </a:lnTo>
                <a:lnTo>
                  <a:pt x="2239" y="5986"/>
                </a:lnTo>
                <a:lnTo>
                  <a:pt x="2166" y="6108"/>
                </a:lnTo>
                <a:lnTo>
                  <a:pt x="2117" y="6254"/>
                </a:lnTo>
                <a:lnTo>
                  <a:pt x="2093" y="6522"/>
                </a:lnTo>
                <a:lnTo>
                  <a:pt x="2069" y="6935"/>
                </a:lnTo>
                <a:lnTo>
                  <a:pt x="2069" y="7325"/>
                </a:lnTo>
                <a:lnTo>
                  <a:pt x="2117" y="8128"/>
                </a:lnTo>
                <a:lnTo>
                  <a:pt x="2166" y="8736"/>
                </a:lnTo>
                <a:lnTo>
                  <a:pt x="2166" y="9344"/>
                </a:lnTo>
                <a:lnTo>
                  <a:pt x="2142" y="10561"/>
                </a:lnTo>
                <a:lnTo>
                  <a:pt x="2117" y="11753"/>
                </a:lnTo>
                <a:lnTo>
                  <a:pt x="2093" y="12361"/>
                </a:lnTo>
                <a:lnTo>
                  <a:pt x="2117" y="12970"/>
                </a:lnTo>
                <a:lnTo>
                  <a:pt x="2117" y="13043"/>
                </a:lnTo>
                <a:lnTo>
                  <a:pt x="2166" y="13116"/>
                </a:lnTo>
                <a:lnTo>
                  <a:pt x="2215" y="13164"/>
                </a:lnTo>
                <a:lnTo>
                  <a:pt x="2288" y="13189"/>
                </a:lnTo>
                <a:lnTo>
                  <a:pt x="2361" y="13189"/>
                </a:lnTo>
                <a:lnTo>
                  <a:pt x="2434" y="13164"/>
                </a:lnTo>
                <a:lnTo>
                  <a:pt x="2482" y="13116"/>
                </a:lnTo>
                <a:lnTo>
                  <a:pt x="2531" y="13067"/>
                </a:lnTo>
                <a:lnTo>
                  <a:pt x="3821" y="13067"/>
                </a:lnTo>
                <a:lnTo>
                  <a:pt x="4453" y="13091"/>
                </a:lnTo>
                <a:lnTo>
                  <a:pt x="5110" y="13091"/>
                </a:lnTo>
                <a:lnTo>
                  <a:pt x="6668" y="13140"/>
                </a:lnTo>
                <a:lnTo>
                  <a:pt x="8225" y="13140"/>
                </a:lnTo>
                <a:lnTo>
                  <a:pt x="9758" y="13116"/>
                </a:lnTo>
                <a:lnTo>
                  <a:pt x="11315" y="13067"/>
                </a:lnTo>
                <a:lnTo>
                  <a:pt x="12118" y="13043"/>
                </a:lnTo>
                <a:lnTo>
                  <a:pt x="12921" y="13091"/>
                </a:lnTo>
                <a:lnTo>
                  <a:pt x="14600" y="13091"/>
                </a:lnTo>
                <a:lnTo>
                  <a:pt x="14649" y="13043"/>
                </a:lnTo>
                <a:lnTo>
                  <a:pt x="14722" y="13018"/>
                </a:lnTo>
                <a:lnTo>
                  <a:pt x="14746" y="12970"/>
                </a:lnTo>
                <a:lnTo>
                  <a:pt x="14795" y="12897"/>
                </a:lnTo>
                <a:lnTo>
                  <a:pt x="14795" y="12824"/>
                </a:lnTo>
                <a:lnTo>
                  <a:pt x="14795" y="12775"/>
                </a:lnTo>
                <a:lnTo>
                  <a:pt x="14746" y="12702"/>
                </a:lnTo>
                <a:lnTo>
                  <a:pt x="14746" y="12678"/>
                </a:lnTo>
                <a:lnTo>
                  <a:pt x="14673" y="12605"/>
                </a:lnTo>
                <a:lnTo>
                  <a:pt x="14697" y="12507"/>
                </a:lnTo>
                <a:lnTo>
                  <a:pt x="14770" y="11753"/>
                </a:lnTo>
                <a:lnTo>
                  <a:pt x="14795" y="11023"/>
                </a:lnTo>
                <a:lnTo>
                  <a:pt x="14770" y="10269"/>
                </a:lnTo>
                <a:lnTo>
                  <a:pt x="14722" y="9514"/>
                </a:lnTo>
                <a:lnTo>
                  <a:pt x="14697" y="8979"/>
                </a:lnTo>
                <a:lnTo>
                  <a:pt x="14722" y="8468"/>
                </a:lnTo>
                <a:lnTo>
                  <a:pt x="14770" y="7398"/>
                </a:lnTo>
                <a:lnTo>
                  <a:pt x="14795" y="7033"/>
                </a:lnTo>
                <a:lnTo>
                  <a:pt x="14770" y="6668"/>
                </a:lnTo>
                <a:lnTo>
                  <a:pt x="14722" y="6327"/>
                </a:lnTo>
                <a:lnTo>
                  <a:pt x="14624" y="5986"/>
                </a:lnTo>
                <a:lnTo>
                  <a:pt x="14624" y="5889"/>
                </a:lnTo>
                <a:lnTo>
                  <a:pt x="14600" y="5816"/>
                </a:lnTo>
                <a:lnTo>
                  <a:pt x="14551" y="5719"/>
                </a:lnTo>
                <a:lnTo>
                  <a:pt x="14478" y="5670"/>
                </a:lnTo>
                <a:lnTo>
                  <a:pt x="14381" y="5597"/>
                </a:lnTo>
                <a:lnTo>
                  <a:pt x="14284" y="5548"/>
                </a:lnTo>
                <a:lnTo>
                  <a:pt x="14065" y="5500"/>
                </a:lnTo>
                <a:lnTo>
                  <a:pt x="13846" y="5475"/>
                </a:lnTo>
                <a:lnTo>
                  <a:pt x="13578" y="5451"/>
                </a:lnTo>
                <a:close/>
                <a:moveTo>
                  <a:pt x="3796" y="4137"/>
                </a:moveTo>
                <a:lnTo>
                  <a:pt x="4916" y="4161"/>
                </a:lnTo>
                <a:lnTo>
                  <a:pt x="6059" y="4186"/>
                </a:lnTo>
                <a:lnTo>
                  <a:pt x="7179" y="4234"/>
                </a:lnTo>
                <a:lnTo>
                  <a:pt x="8322" y="4283"/>
                </a:lnTo>
                <a:lnTo>
                  <a:pt x="9393" y="4259"/>
                </a:lnTo>
                <a:lnTo>
                  <a:pt x="10463" y="4234"/>
                </a:lnTo>
                <a:lnTo>
                  <a:pt x="11534" y="4210"/>
                </a:lnTo>
                <a:lnTo>
                  <a:pt x="12605" y="4234"/>
                </a:lnTo>
                <a:lnTo>
                  <a:pt x="13529" y="4259"/>
                </a:lnTo>
                <a:lnTo>
                  <a:pt x="13992" y="4234"/>
                </a:lnTo>
                <a:lnTo>
                  <a:pt x="14478" y="4210"/>
                </a:lnTo>
                <a:lnTo>
                  <a:pt x="14916" y="4186"/>
                </a:lnTo>
                <a:lnTo>
                  <a:pt x="15379" y="4186"/>
                </a:lnTo>
                <a:lnTo>
                  <a:pt x="15817" y="4210"/>
                </a:lnTo>
                <a:lnTo>
                  <a:pt x="16060" y="4234"/>
                </a:lnTo>
                <a:lnTo>
                  <a:pt x="16279" y="4283"/>
                </a:lnTo>
                <a:lnTo>
                  <a:pt x="16303" y="4283"/>
                </a:lnTo>
                <a:lnTo>
                  <a:pt x="16303" y="4697"/>
                </a:lnTo>
                <a:lnTo>
                  <a:pt x="16279" y="5086"/>
                </a:lnTo>
                <a:lnTo>
                  <a:pt x="16230" y="6084"/>
                </a:lnTo>
                <a:lnTo>
                  <a:pt x="16206" y="7081"/>
                </a:lnTo>
                <a:lnTo>
                  <a:pt x="16182" y="9077"/>
                </a:lnTo>
                <a:lnTo>
                  <a:pt x="16157" y="10050"/>
                </a:lnTo>
                <a:lnTo>
                  <a:pt x="16133" y="10999"/>
                </a:lnTo>
                <a:lnTo>
                  <a:pt x="16157" y="11534"/>
                </a:lnTo>
                <a:lnTo>
                  <a:pt x="16206" y="12045"/>
                </a:lnTo>
                <a:lnTo>
                  <a:pt x="16279" y="12556"/>
                </a:lnTo>
                <a:lnTo>
                  <a:pt x="16328" y="13067"/>
                </a:lnTo>
                <a:lnTo>
                  <a:pt x="16328" y="13627"/>
                </a:lnTo>
                <a:lnTo>
                  <a:pt x="16303" y="14186"/>
                </a:lnTo>
                <a:lnTo>
                  <a:pt x="15281" y="14284"/>
                </a:lnTo>
                <a:lnTo>
                  <a:pt x="14259" y="14332"/>
                </a:lnTo>
                <a:lnTo>
                  <a:pt x="13213" y="14357"/>
                </a:lnTo>
                <a:lnTo>
                  <a:pt x="12191" y="14381"/>
                </a:lnTo>
                <a:lnTo>
                  <a:pt x="11096" y="14405"/>
                </a:lnTo>
                <a:lnTo>
                  <a:pt x="10025" y="14430"/>
                </a:lnTo>
                <a:lnTo>
                  <a:pt x="7860" y="14527"/>
                </a:lnTo>
                <a:lnTo>
                  <a:pt x="6789" y="14551"/>
                </a:lnTo>
                <a:lnTo>
                  <a:pt x="5719" y="14551"/>
                </a:lnTo>
                <a:lnTo>
                  <a:pt x="3602" y="14478"/>
                </a:lnTo>
                <a:lnTo>
                  <a:pt x="2604" y="14478"/>
                </a:lnTo>
                <a:lnTo>
                  <a:pt x="1606" y="14503"/>
                </a:lnTo>
                <a:lnTo>
                  <a:pt x="1047" y="14478"/>
                </a:lnTo>
                <a:lnTo>
                  <a:pt x="779" y="14478"/>
                </a:lnTo>
                <a:lnTo>
                  <a:pt x="633" y="14503"/>
                </a:lnTo>
                <a:lnTo>
                  <a:pt x="512" y="14527"/>
                </a:lnTo>
                <a:lnTo>
                  <a:pt x="463" y="13700"/>
                </a:lnTo>
                <a:lnTo>
                  <a:pt x="439" y="12848"/>
                </a:lnTo>
                <a:lnTo>
                  <a:pt x="439" y="11169"/>
                </a:lnTo>
                <a:lnTo>
                  <a:pt x="463" y="9466"/>
                </a:lnTo>
                <a:lnTo>
                  <a:pt x="487" y="7787"/>
                </a:lnTo>
                <a:lnTo>
                  <a:pt x="487" y="6887"/>
                </a:lnTo>
                <a:lnTo>
                  <a:pt x="463" y="5986"/>
                </a:lnTo>
                <a:lnTo>
                  <a:pt x="439" y="5086"/>
                </a:lnTo>
                <a:lnTo>
                  <a:pt x="463" y="4648"/>
                </a:lnTo>
                <a:lnTo>
                  <a:pt x="463" y="4186"/>
                </a:lnTo>
                <a:lnTo>
                  <a:pt x="804" y="4161"/>
                </a:lnTo>
                <a:lnTo>
                  <a:pt x="1144" y="4186"/>
                </a:lnTo>
                <a:lnTo>
                  <a:pt x="1801" y="4210"/>
                </a:lnTo>
                <a:lnTo>
                  <a:pt x="2288" y="4210"/>
                </a:lnTo>
                <a:lnTo>
                  <a:pt x="2799" y="4186"/>
                </a:lnTo>
                <a:lnTo>
                  <a:pt x="3285" y="4161"/>
                </a:lnTo>
                <a:lnTo>
                  <a:pt x="3796" y="4137"/>
                </a:lnTo>
                <a:close/>
                <a:moveTo>
                  <a:pt x="15671" y="14770"/>
                </a:moveTo>
                <a:lnTo>
                  <a:pt x="15500" y="14965"/>
                </a:lnTo>
                <a:lnTo>
                  <a:pt x="15403" y="15062"/>
                </a:lnTo>
                <a:lnTo>
                  <a:pt x="15354" y="15184"/>
                </a:lnTo>
                <a:lnTo>
                  <a:pt x="15087" y="15184"/>
                </a:lnTo>
                <a:lnTo>
                  <a:pt x="15184" y="14989"/>
                </a:lnTo>
                <a:lnTo>
                  <a:pt x="15208" y="14892"/>
                </a:lnTo>
                <a:lnTo>
                  <a:pt x="15233" y="14770"/>
                </a:lnTo>
                <a:close/>
                <a:moveTo>
                  <a:pt x="15038" y="14795"/>
                </a:moveTo>
                <a:lnTo>
                  <a:pt x="14965" y="14868"/>
                </a:lnTo>
                <a:lnTo>
                  <a:pt x="14868" y="15014"/>
                </a:lnTo>
                <a:lnTo>
                  <a:pt x="14770" y="15184"/>
                </a:lnTo>
                <a:lnTo>
                  <a:pt x="14405" y="15208"/>
                </a:lnTo>
                <a:lnTo>
                  <a:pt x="14527" y="15014"/>
                </a:lnTo>
                <a:lnTo>
                  <a:pt x="14649" y="14795"/>
                </a:lnTo>
                <a:close/>
                <a:moveTo>
                  <a:pt x="10877" y="14843"/>
                </a:moveTo>
                <a:lnTo>
                  <a:pt x="10755" y="15014"/>
                </a:lnTo>
                <a:lnTo>
                  <a:pt x="10634" y="15233"/>
                </a:lnTo>
                <a:lnTo>
                  <a:pt x="10220" y="15233"/>
                </a:lnTo>
                <a:lnTo>
                  <a:pt x="10293" y="15038"/>
                </a:lnTo>
                <a:lnTo>
                  <a:pt x="10342" y="14868"/>
                </a:lnTo>
                <a:lnTo>
                  <a:pt x="10877" y="14843"/>
                </a:lnTo>
                <a:close/>
                <a:moveTo>
                  <a:pt x="11753" y="14819"/>
                </a:moveTo>
                <a:lnTo>
                  <a:pt x="11729" y="14868"/>
                </a:lnTo>
                <a:lnTo>
                  <a:pt x="11607" y="15038"/>
                </a:lnTo>
                <a:lnTo>
                  <a:pt x="11485" y="15233"/>
                </a:lnTo>
                <a:lnTo>
                  <a:pt x="11072" y="15233"/>
                </a:lnTo>
                <a:lnTo>
                  <a:pt x="11169" y="15038"/>
                </a:lnTo>
                <a:lnTo>
                  <a:pt x="11291" y="14843"/>
                </a:lnTo>
                <a:lnTo>
                  <a:pt x="11753" y="14819"/>
                </a:lnTo>
                <a:close/>
                <a:moveTo>
                  <a:pt x="12532" y="14819"/>
                </a:moveTo>
                <a:lnTo>
                  <a:pt x="12507" y="14868"/>
                </a:lnTo>
                <a:lnTo>
                  <a:pt x="12313" y="15233"/>
                </a:lnTo>
                <a:lnTo>
                  <a:pt x="11899" y="15233"/>
                </a:lnTo>
                <a:lnTo>
                  <a:pt x="12021" y="15014"/>
                </a:lnTo>
                <a:lnTo>
                  <a:pt x="12069" y="14916"/>
                </a:lnTo>
                <a:lnTo>
                  <a:pt x="12094" y="14819"/>
                </a:lnTo>
                <a:close/>
                <a:moveTo>
                  <a:pt x="13529" y="14819"/>
                </a:moveTo>
                <a:lnTo>
                  <a:pt x="13481" y="14868"/>
                </a:lnTo>
                <a:lnTo>
                  <a:pt x="13237" y="15233"/>
                </a:lnTo>
                <a:lnTo>
                  <a:pt x="12678" y="15233"/>
                </a:lnTo>
                <a:lnTo>
                  <a:pt x="12775" y="15014"/>
                </a:lnTo>
                <a:lnTo>
                  <a:pt x="12897" y="14819"/>
                </a:lnTo>
                <a:close/>
                <a:moveTo>
                  <a:pt x="14357" y="14795"/>
                </a:moveTo>
                <a:lnTo>
                  <a:pt x="14186" y="15014"/>
                </a:lnTo>
                <a:lnTo>
                  <a:pt x="14016" y="15208"/>
                </a:lnTo>
                <a:lnTo>
                  <a:pt x="13627" y="15233"/>
                </a:lnTo>
                <a:lnTo>
                  <a:pt x="13724" y="15062"/>
                </a:lnTo>
                <a:lnTo>
                  <a:pt x="13846" y="14868"/>
                </a:lnTo>
                <a:lnTo>
                  <a:pt x="13870" y="14819"/>
                </a:lnTo>
                <a:lnTo>
                  <a:pt x="14357" y="14795"/>
                </a:lnTo>
                <a:close/>
                <a:moveTo>
                  <a:pt x="10025" y="14868"/>
                </a:moveTo>
                <a:lnTo>
                  <a:pt x="9952" y="14989"/>
                </a:lnTo>
                <a:lnTo>
                  <a:pt x="9831" y="15233"/>
                </a:lnTo>
                <a:lnTo>
                  <a:pt x="9320" y="15257"/>
                </a:lnTo>
                <a:lnTo>
                  <a:pt x="9417" y="15087"/>
                </a:lnTo>
                <a:lnTo>
                  <a:pt x="9514" y="14892"/>
                </a:lnTo>
                <a:lnTo>
                  <a:pt x="10025" y="14868"/>
                </a:lnTo>
                <a:close/>
                <a:moveTo>
                  <a:pt x="9101" y="14916"/>
                </a:moveTo>
                <a:lnTo>
                  <a:pt x="9052" y="14989"/>
                </a:lnTo>
                <a:lnTo>
                  <a:pt x="8955" y="15111"/>
                </a:lnTo>
                <a:lnTo>
                  <a:pt x="8858" y="15281"/>
                </a:lnTo>
                <a:lnTo>
                  <a:pt x="8663" y="15281"/>
                </a:lnTo>
                <a:lnTo>
                  <a:pt x="8663" y="15257"/>
                </a:lnTo>
                <a:lnTo>
                  <a:pt x="8809" y="14916"/>
                </a:lnTo>
                <a:close/>
                <a:moveTo>
                  <a:pt x="8468" y="14941"/>
                </a:moveTo>
                <a:lnTo>
                  <a:pt x="8395" y="15038"/>
                </a:lnTo>
                <a:lnTo>
                  <a:pt x="8225" y="15281"/>
                </a:lnTo>
                <a:lnTo>
                  <a:pt x="7738" y="15306"/>
                </a:lnTo>
                <a:lnTo>
                  <a:pt x="7763" y="15281"/>
                </a:lnTo>
                <a:lnTo>
                  <a:pt x="7836" y="15135"/>
                </a:lnTo>
                <a:lnTo>
                  <a:pt x="7909" y="14965"/>
                </a:lnTo>
                <a:lnTo>
                  <a:pt x="8468" y="14941"/>
                </a:lnTo>
                <a:close/>
                <a:moveTo>
                  <a:pt x="16303" y="14746"/>
                </a:moveTo>
                <a:lnTo>
                  <a:pt x="16303" y="15014"/>
                </a:lnTo>
                <a:lnTo>
                  <a:pt x="16303" y="15306"/>
                </a:lnTo>
                <a:lnTo>
                  <a:pt x="16182" y="15257"/>
                </a:lnTo>
                <a:lnTo>
                  <a:pt x="16084" y="15233"/>
                </a:lnTo>
                <a:lnTo>
                  <a:pt x="15841" y="15208"/>
                </a:lnTo>
                <a:lnTo>
                  <a:pt x="15987" y="14989"/>
                </a:lnTo>
                <a:lnTo>
                  <a:pt x="16157" y="14746"/>
                </a:lnTo>
                <a:close/>
                <a:moveTo>
                  <a:pt x="7617" y="14965"/>
                </a:moveTo>
                <a:lnTo>
                  <a:pt x="7471" y="15160"/>
                </a:lnTo>
                <a:lnTo>
                  <a:pt x="7349" y="15330"/>
                </a:lnTo>
                <a:lnTo>
                  <a:pt x="6911" y="15330"/>
                </a:lnTo>
                <a:lnTo>
                  <a:pt x="6984" y="15160"/>
                </a:lnTo>
                <a:lnTo>
                  <a:pt x="7057" y="14965"/>
                </a:lnTo>
                <a:close/>
                <a:moveTo>
                  <a:pt x="6716" y="14965"/>
                </a:moveTo>
                <a:lnTo>
                  <a:pt x="6570" y="15160"/>
                </a:lnTo>
                <a:lnTo>
                  <a:pt x="6449" y="15354"/>
                </a:lnTo>
                <a:lnTo>
                  <a:pt x="5889" y="15379"/>
                </a:lnTo>
                <a:lnTo>
                  <a:pt x="5889" y="15379"/>
                </a:lnTo>
                <a:lnTo>
                  <a:pt x="6011" y="15257"/>
                </a:lnTo>
                <a:lnTo>
                  <a:pt x="6132" y="15135"/>
                </a:lnTo>
                <a:lnTo>
                  <a:pt x="6254" y="15038"/>
                </a:lnTo>
                <a:lnTo>
                  <a:pt x="6376" y="14965"/>
                </a:lnTo>
                <a:close/>
                <a:moveTo>
                  <a:pt x="5256" y="14941"/>
                </a:moveTo>
                <a:lnTo>
                  <a:pt x="5865" y="14965"/>
                </a:lnTo>
                <a:lnTo>
                  <a:pt x="5792" y="15038"/>
                </a:lnTo>
                <a:lnTo>
                  <a:pt x="5646" y="15184"/>
                </a:lnTo>
                <a:lnTo>
                  <a:pt x="5500" y="15379"/>
                </a:lnTo>
                <a:lnTo>
                  <a:pt x="4672" y="15379"/>
                </a:lnTo>
                <a:lnTo>
                  <a:pt x="4867" y="15233"/>
                </a:lnTo>
                <a:lnTo>
                  <a:pt x="5062" y="15135"/>
                </a:lnTo>
                <a:lnTo>
                  <a:pt x="5183" y="15038"/>
                </a:lnTo>
                <a:lnTo>
                  <a:pt x="5232" y="14989"/>
                </a:lnTo>
                <a:lnTo>
                  <a:pt x="5256" y="14941"/>
                </a:lnTo>
                <a:close/>
                <a:moveTo>
                  <a:pt x="4113" y="14916"/>
                </a:moveTo>
                <a:lnTo>
                  <a:pt x="4745" y="14941"/>
                </a:lnTo>
                <a:lnTo>
                  <a:pt x="4624" y="15038"/>
                </a:lnTo>
                <a:lnTo>
                  <a:pt x="4453" y="15184"/>
                </a:lnTo>
                <a:lnTo>
                  <a:pt x="4307" y="15354"/>
                </a:lnTo>
                <a:lnTo>
                  <a:pt x="4283" y="15403"/>
                </a:lnTo>
                <a:lnTo>
                  <a:pt x="3626" y="15403"/>
                </a:lnTo>
                <a:lnTo>
                  <a:pt x="3650" y="15354"/>
                </a:lnTo>
                <a:lnTo>
                  <a:pt x="3894" y="15087"/>
                </a:lnTo>
                <a:lnTo>
                  <a:pt x="4113" y="14916"/>
                </a:lnTo>
                <a:close/>
                <a:moveTo>
                  <a:pt x="1874" y="14892"/>
                </a:moveTo>
                <a:lnTo>
                  <a:pt x="1801" y="14965"/>
                </a:lnTo>
                <a:lnTo>
                  <a:pt x="1631" y="15184"/>
                </a:lnTo>
                <a:lnTo>
                  <a:pt x="1558" y="15281"/>
                </a:lnTo>
                <a:lnTo>
                  <a:pt x="1509" y="15427"/>
                </a:lnTo>
                <a:lnTo>
                  <a:pt x="1217" y="15427"/>
                </a:lnTo>
                <a:lnTo>
                  <a:pt x="1266" y="15354"/>
                </a:lnTo>
                <a:lnTo>
                  <a:pt x="1436" y="15208"/>
                </a:lnTo>
                <a:lnTo>
                  <a:pt x="1509" y="15160"/>
                </a:lnTo>
                <a:lnTo>
                  <a:pt x="1558" y="15135"/>
                </a:lnTo>
                <a:lnTo>
                  <a:pt x="1606" y="15087"/>
                </a:lnTo>
                <a:lnTo>
                  <a:pt x="1631" y="15038"/>
                </a:lnTo>
                <a:lnTo>
                  <a:pt x="1631" y="14965"/>
                </a:lnTo>
                <a:lnTo>
                  <a:pt x="1631" y="14892"/>
                </a:lnTo>
                <a:close/>
                <a:moveTo>
                  <a:pt x="2750" y="14892"/>
                </a:moveTo>
                <a:lnTo>
                  <a:pt x="2726" y="14916"/>
                </a:lnTo>
                <a:lnTo>
                  <a:pt x="2628" y="15087"/>
                </a:lnTo>
                <a:lnTo>
                  <a:pt x="2555" y="15233"/>
                </a:lnTo>
                <a:lnTo>
                  <a:pt x="2531" y="15330"/>
                </a:lnTo>
                <a:lnTo>
                  <a:pt x="2531" y="15427"/>
                </a:lnTo>
                <a:lnTo>
                  <a:pt x="1898" y="15427"/>
                </a:lnTo>
                <a:lnTo>
                  <a:pt x="2093" y="15233"/>
                </a:lnTo>
                <a:lnTo>
                  <a:pt x="2190" y="15135"/>
                </a:lnTo>
                <a:lnTo>
                  <a:pt x="2312" y="15038"/>
                </a:lnTo>
                <a:lnTo>
                  <a:pt x="2409" y="14989"/>
                </a:lnTo>
                <a:lnTo>
                  <a:pt x="2482" y="14892"/>
                </a:lnTo>
                <a:close/>
                <a:moveTo>
                  <a:pt x="3553" y="14892"/>
                </a:moveTo>
                <a:lnTo>
                  <a:pt x="3431" y="15062"/>
                </a:lnTo>
                <a:lnTo>
                  <a:pt x="3310" y="15208"/>
                </a:lnTo>
                <a:lnTo>
                  <a:pt x="3261" y="15306"/>
                </a:lnTo>
                <a:lnTo>
                  <a:pt x="3188" y="15403"/>
                </a:lnTo>
                <a:lnTo>
                  <a:pt x="2920" y="15427"/>
                </a:lnTo>
                <a:lnTo>
                  <a:pt x="2823" y="15427"/>
                </a:lnTo>
                <a:lnTo>
                  <a:pt x="2969" y="15233"/>
                </a:lnTo>
                <a:lnTo>
                  <a:pt x="3066" y="15111"/>
                </a:lnTo>
                <a:lnTo>
                  <a:pt x="3164" y="14989"/>
                </a:lnTo>
                <a:lnTo>
                  <a:pt x="3285" y="14892"/>
                </a:lnTo>
                <a:close/>
                <a:moveTo>
                  <a:pt x="877" y="14868"/>
                </a:moveTo>
                <a:lnTo>
                  <a:pt x="1193" y="14892"/>
                </a:lnTo>
                <a:lnTo>
                  <a:pt x="1023" y="15038"/>
                </a:lnTo>
                <a:lnTo>
                  <a:pt x="877" y="15233"/>
                </a:lnTo>
                <a:lnTo>
                  <a:pt x="804" y="15330"/>
                </a:lnTo>
                <a:lnTo>
                  <a:pt x="755" y="15452"/>
                </a:lnTo>
                <a:lnTo>
                  <a:pt x="585" y="15452"/>
                </a:lnTo>
                <a:lnTo>
                  <a:pt x="536" y="14868"/>
                </a:lnTo>
                <a:close/>
                <a:moveTo>
                  <a:pt x="13894" y="1"/>
                </a:moveTo>
                <a:lnTo>
                  <a:pt x="13724" y="49"/>
                </a:lnTo>
                <a:lnTo>
                  <a:pt x="13578" y="122"/>
                </a:lnTo>
                <a:lnTo>
                  <a:pt x="13456" y="220"/>
                </a:lnTo>
                <a:lnTo>
                  <a:pt x="13335" y="341"/>
                </a:lnTo>
                <a:lnTo>
                  <a:pt x="13262" y="463"/>
                </a:lnTo>
                <a:lnTo>
                  <a:pt x="13189" y="609"/>
                </a:lnTo>
                <a:lnTo>
                  <a:pt x="13116" y="779"/>
                </a:lnTo>
                <a:lnTo>
                  <a:pt x="13067" y="925"/>
                </a:lnTo>
                <a:lnTo>
                  <a:pt x="11996" y="925"/>
                </a:lnTo>
                <a:lnTo>
                  <a:pt x="10901" y="950"/>
                </a:lnTo>
                <a:lnTo>
                  <a:pt x="9831" y="974"/>
                </a:lnTo>
                <a:lnTo>
                  <a:pt x="8736" y="974"/>
                </a:lnTo>
                <a:lnTo>
                  <a:pt x="7641" y="998"/>
                </a:lnTo>
                <a:lnTo>
                  <a:pt x="6108" y="974"/>
                </a:lnTo>
                <a:lnTo>
                  <a:pt x="4599" y="950"/>
                </a:lnTo>
                <a:lnTo>
                  <a:pt x="4648" y="852"/>
                </a:lnTo>
                <a:lnTo>
                  <a:pt x="4624" y="731"/>
                </a:lnTo>
                <a:lnTo>
                  <a:pt x="4599" y="609"/>
                </a:lnTo>
                <a:lnTo>
                  <a:pt x="4526" y="487"/>
                </a:lnTo>
                <a:lnTo>
                  <a:pt x="4429" y="366"/>
                </a:lnTo>
                <a:lnTo>
                  <a:pt x="4332" y="293"/>
                </a:lnTo>
                <a:lnTo>
                  <a:pt x="4210" y="220"/>
                </a:lnTo>
                <a:lnTo>
                  <a:pt x="4088" y="171"/>
                </a:lnTo>
                <a:lnTo>
                  <a:pt x="3894" y="147"/>
                </a:lnTo>
                <a:lnTo>
                  <a:pt x="3723" y="147"/>
                </a:lnTo>
                <a:lnTo>
                  <a:pt x="3553" y="220"/>
                </a:lnTo>
                <a:lnTo>
                  <a:pt x="3407" y="317"/>
                </a:lnTo>
                <a:lnTo>
                  <a:pt x="3285" y="439"/>
                </a:lnTo>
                <a:lnTo>
                  <a:pt x="3188" y="585"/>
                </a:lnTo>
                <a:lnTo>
                  <a:pt x="3115" y="755"/>
                </a:lnTo>
                <a:lnTo>
                  <a:pt x="3042" y="925"/>
                </a:lnTo>
                <a:lnTo>
                  <a:pt x="3042" y="998"/>
                </a:lnTo>
                <a:lnTo>
                  <a:pt x="1242" y="1047"/>
                </a:lnTo>
                <a:lnTo>
                  <a:pt x="828" y="1023"/>
                </a:lnTo>
                <a:lnTo>
                  <a:pt x="633" y="1023"/>
                </a:lnTo>
                <a:lnTo>
                  <a:pt x="439" y="1047"/>
                </a:lnTo>
                <a:lnTo>
                  <a:pt x="390" y="1023"/>
                </a:lnTo>
                <a:lnTo>
                  <a:pt x="317" y="1023"/>
                </a:lnTo>
                <a:lnTo>
                  <a:pt x="268" y="1071"/>
                </a:lnTo>
                <a:lnTo>
                  <a:pt x="244" y="1144"/>
                </a:lnTo>
                <a:lnTo>
                  <a:pt x="268" y="1850"/>
                </a:lnTo>
                <a:lnTo>
                  <a:pt x="268" y="2215"/>
                </a:lnTo>
                <a:lnTo>
                  <a:pt x="268" y="2555"/>
                </a:lnTo>
                <a:lnTo>
                  <a:pt x="171" y="3358"/>
                </a:lnTo>
                <a:lnTo>
                  <a:pt x="74" y="4137"/>
                </a:lnTo>
                <a:lnTo>
                  <a:pt x="49" y="4624"/>
                </a:lnTo>
                <a:lnTo>
                  <a:pt x="25" y="5086"/>
                </a:lnTo>
                <a:lnTo>
                  <a:pt x="25" y="6059"/>
                </a:lnTo>
                <a:lnTo>
                  <a:pt x="49" y="7008"/>
                </a:lnTo>
                <a:lnTo>
                  <a:pt x="74" y="7982"/>
                </a:lnTo>
                <a:lnTo>
                  <a:pt x="25" y="9879"/>
                </a:lnTo>
                <a:lnTo>
                  <a:pt x="1" y="11802"/>
                </a:lnTo>
                <a:lnTo>
                  <a:pt x="1" y="12751"/>
                </a:lnTo>
                <a:lnTo>
                  <a:pt x="1" y="13700"/>
                </a:lnTo>
                <a:lnTo>
                  <a:pt x="49" y="14673"/>
                </a:lnTo>
                <a:lnTo>
                  <a:pt x="122" y="15622"/>
                </a:lnTo>
                <a:lnTo>
                  <a:pt x="122" y="15671"/>
                </a:lnTo>
                <a:lnTo>
                  <a:pt x="147" y="15719"/>
                </a:lnTo>
                <a:lnTo>
                  <a:pt x="171" y="15792"/>
                </a:lnTo>
                <a:lnTo>
                  <a:pt x="195" y="15841"/>
                </a:lnTo>
                <a:lnTo>
                  <a:pt x="244" y="15865"/>
                </a:lnTo>
                <a:lnTo>
                  <a:pt x="293" y="15890"/>
                </a:lnTo>
                <a:lnTo>
                  <a:pt x="560" y="15938"/>
                </a:lnTo>
                <a:lnTo>
                  <a:pt x="828" y="15963"/>
                </a:lnTo>
                <a:lnTo>
                  <a:pt x="1339" y="15987"/>
                </a:lnTo>
                <a:lnTo>
                  <a:pt x="1850" y="15987"/>
                </a:lnTo>
                <a:lnTo>
                  <a:pt x="2385" y="15963"/>
                </a:lnTo>
                <a:lnTo>
                  <a:pt x="3577" y="15938"/>
                </a:lnTo>
                <a:lnTo>
                  <a:pt x="4770" y="15938"/>
                </a:lnTo>
                <a:lnTo>
                  <a:pt x="5938" y="15914"/>
                </a:lnTo>
                <a:lnTo>
                  <a:pt x="7130" y="15890"/>
                </a:lnTo>
                <a:lnTo>
                  <a:pt x="9466" y="15817"/>
                </a:lnTo>
                <a:lnTo>
                  <a:pt x="10536" y="15792"/>
                </a:lnTo>
                <a:lnTo>
                  <a:pt x="11607" y="15792"/>
                </a:lnTo>
                <a:lnTo>
                  <a:pt x="12678" y="15817"/>
                </a:lnTo>
                <a:lnTo>
                  <a:pt x="13748" y="15792"/>
                </a:lnTo>
                <a:lnTo>
                  <a:pt x="15038" y="15744"/>
                </a:lnTo>
                <a:lnTo>
                  <a:pt x="15646" y="15744"/>
                </a:lnTo>
                <a:lnTo>
                  <a:pt x="15914" y="15768"/>
                </a:lnTo>
                <a:lnTo>
                  <a:pt x="16011" y="15792"/>
                </a:lnTo>
                <a:lnTo>
                  <a:pt x="16060" y="15792"/>
                </a:lnTo>
                <a:lnTo>
                  <a:pt x="16084" y="15817"/>
                </a:lnTo>
                <a:lnTo>
                  <a:pt x="16157" y="15841"/>
                </a:lnTo>
                <a:lnTo>
                  <a:pt x="16279" y="15841"/>
                </a:lnTo>
                <a:lnTo>
                  <a:pt x="16328" y="15865"/>
                </a:lnTo>
                <a:lnTo>
                  <a:pt x="16401" y="15890"/>
                </a:lnTo>
                <a:lnTo>
                  <a:pt x="16474" y="15865"/>
                </a:lnTo>
                <a:lnTo>
                  <a:pt x="16547" y="15817"/>
                </a:lnTo>
                <a:lnTo>
                  <a:pt x="16595" y="15744"/>
                </a:lnTo>
                <a:lnTo>
                  <a:pt x="16620" y="15671"/>
                </a:lnTo>
                <a:lnTo>
                  <a:pt x="16668" y="15476"/>
                </a:lnTo>
                <a:lnTo>
                  <a:pt x="16693" y="15111"/>
                </a:lnTo>
                <a:lnTo>
                  <a:pt x="16717" y="14454"/>
                </a:lnTo>
                <a:lnTo>
                  <a:pt x="16741" y="13773"/>
                </a:lnTo>
                <a:lnTo>
                  <a:pt x="16717" y="13262"/>
                </a:lnTo>
                <a:lnTo>
                  <a:pt x="16693" y="12775"/>
                </a:lnTo>
                <a:lnTo>
                  <a:pt x="16571" y="11777"/>
                </a:lnTo>
                <a:lnTo>
                  <a:pt x="16547" y="11193"/>
                </a:lnTo>
                <a:lnTo>
                  <a:pt x="16547" y="10634"/>
                </a:lnTo>
                <a:lnTo>
                  <a:pt x="16595" y="9466"/>
                </a:lnTo>
                <a:lnTo>
                  <a:pt x="16644" y="8420"/>
                </a:lnTo>
                <a:lnTo>
                  <a:pt x="16668" y="7373"/>
                </a:lnTo>
                <a:lnTo>
                  <a:pt x="16693" y="6327"/>
                </a:lnTo>
                <a:lnTo>
                  <a:pt x="16717" y="5281"/>
                </a:lnTo>
                <a:lnTo>
                  <a:pt x="16766" y="4283"/>
                </a:lnTo>
                <a:lnTo>
                  <a:pt x="16741" y="3285"/>
                </a:lnTo>
                <a:lnTo>
                  <a:pt x="16693" y="2312"/>
                </a:lnTo>
                <a:lnTo>
                  <a:pt x="16595" y="1314"/>
                </a:lnTo>
                <a:lnTo>
                  <a:pt x="16644" y="1266"/>
                </a:lnTo>
                <a:lnTo>
                  <a:pt x="16668" y="1193"/>
                </a:lnTo>
                <a:lnTo>
                  <a:pt x="16668" y="1120"/>
                </a:lnTo>
                <a:lnTo>
                  <a:pt x="16668" y="1047"/>
                </a:lnTo>
                <a:lnTo>
                  <a:pt x="16620" y="998"/>
                </a:lnTo>
                <a:lnTo>
                  <a:pt x="16571" y="950"/>
                </a:lnTo>
                <a:lnTo>
                  <a:pt x="16522" y="901"/>
                </a:lnTo>
                <a:lnTo>
                  <a:pt x="16425" y="901"/>
                </a:lnTo>
                <a:lnTo>
                  <a:pt x="14916" y="925"/>
                </a:lnTo>
                <a:lnTo>
                  <a:pt x="14965" y="877"/>
                </a:lnTo>
                <a:lnTo>
                  <a:pt x="14989" y="755"/>
                </a:lnTo>
                <a:lnTo>
                  <a:pt x="14989" y="658"/>
                </a:lnTo>
                <a:lnTo>
                  <a:pt x="14989" y="560"/>
                </a:lnTo>
                <a:lnTo>
                  <a:pt x="14941" y="463"/>
                </a:lnTo>
                <a:lnTo>
                  <a:pt x="14892" y="366"/>
                </a:lnTo>
                <a:lnTo>
                  <a:pt x="14843" y="293"/>
                </a:lnTo>
                <a:lnTo>
                  <a:pt x="14673" y="171"/>
                </a:lnTo>
                <a:lnTo>
                  <a:pt x="14503" y="74"/>
                </a:lnTo>
                <a:lnTo>
                  <a:pt x="14284" y="25"/>
                </a:lnTo>
                <a:lnTo>
                  <a:pt x="1408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100;p41"/>
          <p:cNvSpPr/>
          <p:nvPr/>
        </p:nvSpPr>
        <p:spPr>
          <a:xfrm>
            <a:off x="10407139" y="159425"/>
            <a:ext cx="355778" cy="363230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149;p41"/>
          <p:cNvSpPr/>
          <p:nvPr/>
        </p:nvSpPr>
        <p:spPr>
          <a:xfrm>
            <a:off x="709996" y="5523456"/>
            <a:ext cx="699247" cy="707302"/>
          </a:xfrm>
          <a:custGeom>
            <a:avLst/>
            <a:gdLst/>
            <a:ahLst/>
            <a:cxnLst/>
            <a:rect l="l" t="t" r="r" b="b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150;p41"/>
          <p:cNvSpPr/>
          <p:nvPr/>
        </p:nvSpPr>
        <p:spPr>
          <a:xfrm>
            <a:off x="1483488" y="6054017"/>
            <a:ext cx="359493" cy="364279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151;p41"/>
          <p:cNvSpPr/>
          <p:nvPr/>
        </p:nvSpPr>
        <p:spPr>
          <a:xfrm>
            <a:off x="168046" y="6230758"/>
            <a:ext cx="398892" cy="548823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159;p41"/>
          <p:cNvSpPr/>
          <p:nvPr/>
        </p:nvSpPr>
        <p:spPr>
          <a:xfrm rot="4504159">
            <a:off x="208776" y="5098928"/>
            <a:ext cx="384495" cy="379709"/>
          </a:xfrm>
          <a:custGeom>
            <a:avLst/>
            <a:gdLst/>
            <a:ahLst/>
            <a:cxnLst/>
            <a:rect l="l" t="t" r="r" b="b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07;p41"/>
          <p:cNvSpPr/>
          <p:nvPr/>
        </p:nvSpPr>
        <p:spPr>
          <a:xfrm>
            <a:off x="1425440" y="5363135"/>
            <a:ext cx="322489" cy="32064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1096;p41"/>
          <p:cNvSpPr/>
          <p:nvPr/>
        </p:nvSpPr>
        <p:spPr>
          <a:xfrm>
            <a:off x="10880549" y="667407"/>
            <a:ext cx="662405" cy="449906"/>
          </a:xfrm>
          <a:custGeom>
            <a:avLst/>
            <a:gdLst/>
            <a:ahLst/>
            <a:cxnLst/>
            <a:rect l="l" t="t" r="r" b="b"/>
            <a:pathLst>
              <a:path w="18981" h="16766" extrusionOk="0">
                <a:moveTo>
                  <a:pt x="5451" y="5475"/>
                </a:moveTo>
                <a:lnTo>
                  <a:pt x="5257" y="5548"/>
                </a:lnTo>
                <a:lnTo>
                  <a:pt x="5159" y="5597"/>
                </a:lnTo>
                <a:lnTo>
                  <a:pt x="5062" y="5670"/>
                </a:lnTo>
                <a:lnTo>
                  <a:pt x="5013" y="5743"/>
                </a:lnTo>
                <a:lnTo>
                  <a:pt x="4965" y="5816"/>
                </a:lnTo>
                <a:lnTo>
                  <a:pt x="4940" y="5889"/>
                </a:lnTo>
                <a:lnTo>
                  <a:pt x="4965" y="5962"/>
                </a:lnTo>
                <a:lnTo>
                  <a:pt x="5013" y="6011"/>
                </a:lnTo>
                <a:lnTo>
                  <a:pt x="5086" y="6059"/>
                </a:lnTo>
                <a:lnTo>
                  <a:pt x="5208" y="6059"/>
                </a:lnTo>
                <a:lnTo>
                  <a:pt x="5354" y="6035"/>
                </a:lnTo>
                <a:lnTo>
                  <a:pt x="5476" y="6011"/>
                </a:lnTo>
                <a:lnTo>
                  <a:pt x="5695" y="6011"/>
                </a:lnTo>
                <a:lnTo>
                  <a:pt x="5792" y="5986"/>
                </a:lnTo>
                <a:lnTo>
                  <a:pt x="5865" y="5913"/>
                </a:lnTo>
                <a:lnTo>
                  <a:pt x="5914" y="5816"/>
                </a:lnTo>
                <a:lnTo>
                  <a:pt x="5938" y="5743"/>
                </a:lnTo>
                <a:lnTo>
                  <a:pt x="5938" y="5694"/>
                </a:lnTo>
                <a:lnTo>
                  <a:pt x="5889" y="5573"/>
                </a:lnTo>
                <a:lnTo>
                  <a:pt x="5792" y="5500"/>
                </a:lnTo>
                <a:lnTo>
                  <a:pt x="5670" y="5475"/>
                </a:lnTo>
                <a:close/>
                <a:moveTo>
                  <a:pt x="4575" y="5986"/>
                </a:moveTo>
                <a:lnTo>
                  <a:pt x="4454" y="6011"/>
                </a:lnTo>
                <a:lnTo>
                  <a:pt x="4356" y="6035"/>
                </a:lnTo>
                <a:lnTo>
                  <a:pt x="4259" y="6084"/>
                </a:lnTo>
                <a:lnTo>
                  <a:pt x="4113" y="6205"/>
                </a:lnTo>
                <a:lnTo>
                  <a:pt x="4040" y="6254"/>
                </a:lnTo>
                <a:lnTo>
                  <a:pt x="3991" y="6351"/>
                </a:lnTo>
                <a:lnTo>
                  <a:pt x="3967" y="6424"/>
                </a:lnTo>
                <a:lnTo>
                  <a:pt x="3991" y="6522"/>
                </a:lnTo>
                <a:lnTo>
                  <a:pt x="4064" y="6570"/>
                </a:lnTo>
                <a:lnTo>
                  <a:pt x="4162" y="6619"/>
                </a:lnTo>
                <a:lnTo>
                  <a:pt x="4283" y="6595"/>
                </a:lnTo>
                <a:lnTo>
                  <a:pt x="4429" y="6546"/>
                </a:lnTo>
                <a:lnTo>
                  <a:pt x="4527" y="6522"/>
                </a:lnTo>
                <a:lnTo>
                  <a:pt x="4551" y="6497"/>
                </a:lnTo>
                <a:lnTo>
                  <a:pt x="4648" y="6473"/>
                </a:lnTo>
                <a:lnTo>
                  <a:pt x="4721" y="6424"/>
                </a:lnTo>
                <a:lnTo>
                  <a:pt x="4794" y="6327"/>
                </a:lnTo>
                <a:lnTo>
                  <a:pt x="4794" y="6205"/>
                </a:lnTo>
                <a:lnTo>
                  <a:pt x="4770" y="6108"/>
                </a:lnTo>
                <a:lnTo>
                  <a:pt x="4673" y="6035"/>
                </a:lnTo>
                <a:lnTo>
                  <a:pt x="4575" y="5986"/>
                </a:lnTo>
                <a:close/>
                <a:moveTo>
                  <a:pt x="7593" y="5962"/>
                </a:moveTo>
                <a:lnTo>
                  <a:pt x="7495" y="6011"/>
                </a:lnTo>
                <a:lnTo>
                  <a:pt x="7447" y="6059"/>
                </a:lnTo>
                <a:lnTo>
                  <a:pt x="7398" y="6132"/>
                </a:lnTo>
                <a:lnTo>
                  <a:pt x="7398" y="6181"/>
                </a:lnTo>
                <a:lnTo>
                  <a:pt x="7422" y="6254"/>
                </a:lnTo>
                <a:lnTo>
                  <a:pt x="7520" y="6351"/>
                </a:lnTo>
                <a:lnTo>
                  <a:pt x="7593" y="6424"/>
                </a:lnTo>
                <a:lnTo>
                  <a:pt x="7641" y="6449"/>
                </a:lnTo>
                <a:lnTo>
                  <a:pt x="7666" y="6473"/>
                </a:lnTo>
                <a:lnTo>
                  <a:pt x="7690" y="6497"/>
                </a:lnTo>
                <a:lnTo>
                  <a:pt x="7714" y="6546"/>
                </a:lnTo>
                <a:lnTo>
                  <a:pt x="7763" y="6619"/>
                </a:lnTo>
                <a:lnTo>
                  <a:pt x="7787" y="6668"/>
                </a:lnTo>
                <a:lnTo>
                  <a:pt x="7812" y="6692"/>
                </a:lnTo>
                <a:lnTo>
                  <a:pt x="7909" y="6741"/>
                </a:lnTo>
                <a:lnTo>
                  <a:pt x="8031" y="6741"/>
                </a:lnTo>
                <a:lnTo>
                  <a:pt x="8128" y="6716"/>
                </a:lnTo>
                <a:lnTo>
                  <a:pt x="8201" y="6643"/>
                </a:lnTo>
                <a:lnTo>
                  <a:pt x="8250" y="6546"/>
                </a:lnTo>
                <a:lnTo>
                  <a:pt x="8250" y="6449"/>
                </a:lnTo>
                <a:lnTo>
                  <a:pt x="8225" y="6351"/>
                </a:lnTo>
                <a:lnTo>
                  <a:pt x="8177" y="6254"/>
                </a:lnTo>
                <a:lnTo>
                  <a:pt x="8104" y="6181"/>
                </a:lnTo>
                <a:lnTo>
                  <a:pt x="8006" y="6108"/>
                </a:lnTo>
                <a:lnTo>
                  <a:pt x="7909" y="6035"/>
                </a:lnTo>
                <a:lnTo>
                  <a:pt x="7812" y="5986"/>
                </a:lnTo>
                <a:lnTo>
                  <a:pt x="7690" y="5962"/>
                </a:lnTo>
                <a:close/>
                <a:moveTo>
                  <a:pt x="3578" y="6741"/>
                </a:moveTo>
                <a:lnTo>
                  <a:pt x="3456" y="6765"/>
                </a:lnTo>
                <a:lnTo>
                  <a:pt x="3359" y="6814"/>
                </a:lnTo>
                <a:lnTo>
                  <a:pt x="3286" y="6887"/>
                </a:lnTo>
                <a:lnTo>
                  <a:pt x="3189" y="6960"/>
                </a:lnTo>
                <a:lnTo>
                  <a:pt x="3140" y="7081"/>
                </a:lnTo>
                <a:lnTo>
                  <a:pt x="3091" y="7179"/>
                </a:lnTo>
                <a:lnTo>
                  <a:pt x="3067" y="7300"/>
                </a:lnTo>
                <a:lnTo>
                  <a:pt x="3067" y="7398"/>
                </a:lnTo>
                <a:lnTo>
                  <a:pt x="3091" y="7446"/>
                </a:lnTo>
                <a:lnTo>
                  <a:pt x="3116" y="7471"/>
                </a:lnTo>
                <a:lnTo>
                  <a:pt x="3189" y="7519"/>
                </a:lnTo>
                <a:lnTo>
                  <a:pt x="3286" y="7544"/>
                </a:lnTo>
                <a:lnTo>
                  <a:pt x="3359" y="7519"/>
                </a:lnTo>
                <a:lnTo>
                  <a:pt x="3481" y="7446"/>
                </a:lnTo>
                <a:lnTo>
                  <a:pt x="3554" y="7325"/>
                </a:lnTo>
                <a:lnTo>
                  <a:pt x="3627" y="7276"/>
                </a:lnTo>
                <a:lnTo>
                  <a:pt x="3651" y="7252"/>
                </a:lnTo>
                <a:lnTo>
                  <a:pt x="3700" y="7227"/>
                </a:lnTo>
                <a:lnTo>
                  <a:pt x="3773" y="7179"/>
                </a:lnTo>
                <a:lnTo>
                  <a:pt x="3821" y="7106"/>
                </a:lnTo>
                <a:lnTo>
                  <a:pt x="3821" y="7033"/>
                </a:lnTo>
                <a:lnTo>
                  <a:pt x="3821" y="6935"/>
                </a:lnTo>
                <a:lnTo>
                  <a:pt x="3797" y="6862"/>
                </a:lnTo>
                <a:lnTo>
                  <a:pt x="3724" y="6789"/>
                </a:lnTo>
                <a:lnTo>
                  <a:pt x="3651" y="6765"/>
                </a:lnTo>
                <a:lnTo>
                  <a:pt x="3578" y="6741"/>
                </a:lnTo>
                <a:close/>
                <a:moveTo>
                  <a:pt x="16863" y="4526"/>
                </a:moveTo>
                <a:lnTo>
                  <a:pt x="16766" y="4575"/>
                </a:lnTo>
                <a:lnTo>
                  <a:pt x="16693" y="4624"/>
                </a:lnTo>
                <a:lnTo>
                  <a:pt x="16620" y="4697"/>
                </a:lnTo>
                <a:lnTo>
                  <a:pt x="16498" y="4843"/>
                </a:lnTo>
                <a:lnTo>
                  <a:pt x="16401" y="5037"/>
                </a:lnTo>
                <a:lnTo>
                  <a:pt x="16158" y="5500"/>
                </a:lnTo>
                <a:lnTo>
                  <a:pt x="15914" y="5962"/>
                </a:lnTo>
                <a:lnTo>
                  <a:pt x="15647" y="5816"/>
                </a:lnTo>
                <a:lnTo>
                  <a:pt x="15501" y="5719"/>
                </a:lnTo>
                <a:lnTo>
                  <a:pt x="15355" y="5670"/>
                </a:lnTo>
                <a:lnTo>
                  <a:pt x="15233" y="5646"/>
                </a:lnTo>
                <a:lnTo>
                  <a:pt x="15087" y="5597"/>
                </a:lnTo>
                <a:lnTo>
                  <a:pt x="15038" y="5573"/>
                </a:lnTo>
                <a:lnTo>
                  <a:pt x="15014" y="5573"/>
                </a:lnTo>
                <a:lnTo>
                  <a:pt x="14917" y="5621"/>
                </a:lnTo>
                <a:lnTo>
                  <a:pt x="14892" y="5646"/>
                </a:lnTo>
                <a:lnTo>
                  <a:pt x="14844" y="5694"/>
                </a:lnTo>
                <a:lnTo>
                  <a:pt x="14844" y="5767"/>
                </a:lnTo>
                <a:lnTo>
                  <a:pt x="14868" y="5840"/>
                </a:lnTo>
                <a:lnTo>
                  <a:pt x="14892" y="5913"/>
                </a:lnTo>
                <a:lnTo>
                  <a:pt x="15087" y="6059"/>
                </a:lnTo>
                <a:lnTo>
                  <a:pt x="15282" y="6181"/>
                </a:lnTo>
                <a:lnTo>
                  <a:pt x="15671" y="6424"/>
                </a:lnTo>
                <a:lnTo>
                  <a:pt x="15355" y="6984"/>
                </a:lnTo>
                <a:lnTo>
                  <a:pt x="15160" y="7252"/>
                </a:lnTo>
                <a:lnTo>
                  <a:pt x="14965" y="7519"/>
                </a:lnTo>
                <a:lnTo>
                  <a:pt x="14941" y="7592"/>
                </a:lnTo>
                <a:lnTo>
                  <a:pt x="14941" y="7641"/>
                </a:lnTo>
                <a:lnTo>
                  <a:pt x="14941" y="7714"/>
                </a:lnTo>
                <a:lnTo>
                  <a:pt x="14965" y="7763"/>
                </a:lnTo>
                <a:lnTo>
                  <a:pt x="15014" y="7836"/>
                </a:lnTo>
                <a:lnTo>
                  <a:pt x="15063" y="7860"/>
                </a:lnTo>
                <a:lnTo>
                  <a:pt x="15111" y="7884"/>
                </a:lnTo>
                <a:lnTo>
                  <a:pt x="15184" y="7909"/>
                </a:lnTo>
                <a:lnTo>
                  <a:pt x="15257" y="7884"/>
                </a:lnTo>
                <a:lnTo>
                  <a:pt x="15355" y="7860"/>
                </a:lnTo>
                <a:lnTo>
                  <a:pt x="15501" y="7763"/>
                </a:lnTo>
                <a:lnTo>
                  <a:pt x="15622" y="7641"/>
                </a:lnTo>
                <a:lnTo>
                  <a:pt x="15744" y="7471"/>
                </a:lnTo>
                <a:lnTo>
                  <a:pt x="15866" y="7276"/>
                </a:lnTo>
                <a:lnTo>
                  <a:pt x="15963" y="7081"/>
                </a:lnTo>
                <a:lnTo>
                  <a:pt x="16133" y="6716"/>
                </a:lnTo>
                <a:lnTo>
                  <a:pt x="16328" y="6862"/>
                </a:lnTo>
                <a:lnTo>
                  <a:pt x="16523" y="7008"/>
                </a:lnTo>
                <a:lnTo>
                  <a:pt x="16742" y="7106"/>
                </a:lnTo>
                <a:lnTo>
                  <a:pt x="16839" y="7130"/>
                </a:lnTo>
                <a:lnTo>
                  <a:pt x="16961" y="7154"/>
                </a:lnTo>
                <a:lnTo>
                  <a:pt x="17034" y="7130"/>
                </a:lnTo>
                <a:lnTo>
                  <a:pt x="17082" y="7106"/>
                </a:lnTo>
                <a:lnTo>
                  <a:pt x="17131" y="7057"/>
                </a:lnTo>
                <a:lnTo>
                  <a:pt x="17155" y="7008"/>
                </a:lnTo>
                <a:lnTo>
                  <a:pt x="17180" y="6960"/>
                </a:lnTo>
                <a:lnTo>
                  <a:pt x="17180" y="6887"/>
                </a:lnTo>
                <a:lnTo>
                  <a:pt x="17155" y="6814"/>
                </a:lnTo>
                <a:lnTo>
                  <a:pt x="17131" y="6765"/>
                </a:lnTo>
                <a:lnTo>
                  <a:pt x="16961" y="6619"/>
                </a:lnTo>
                <a:lnTo>
                  <a:pt x="16766" y="6497"/>
                </a:lnTo>
                <a:lnTo>
                  <a:pt x="16377" y="6254"/>
                </a:lnTo>
                <a:lnTo>
                  <a:pt x="16644" y="5670"/>
                </a:lnTo>
                <a:lnTo>
                  <a:pt x="16766" y="5427"/>
                </a:lnTo>
                <a:lnTo>
                  <a:pt x="16912" y="5183"/>
                </a:lnTo>
                <a:lnTo>
                  <a:pt x="17034" y="4916"/>
                </a:lnTo>
                <a:lnTo>
                  <a:pt x="17082" y="4770"/>
                </a:lnTo>
                <a:lnTo>
                  <a:pt x="17082" y="4648"/>
                </a:lnTo>
                <a:lnTo>
                  <a:pt x="17082" y="4599"/>
                </a:lnTo>
                <a:lnTo>
                  <a:pt x="17058" y="4551"/>
                </a:lnTo>
                <a:lnTo>
                  <a:pt x="17009" y="4526"/>
                </a:lnTo>
                <a:close/>
                <a:moveTo>
                  <a:pt x="8420" y="6838"/>
                </a:moveTo>
                <a:lnTo>
                  <a:pt x="8371" y="6862"/>
                </a:lnTo>
                <a:lnTo>
                  <a:pt x="8298" y="6911"/>
                </a:lnTo>
                <a:lnTo>
                  <a:pt x="8274" y="6984"/>
                </a:lnTo>
                <a:lnTo>
                  <a:pt x="8250" y="7081"/>
                </a:lnTo>
                <a:lnTo>
                  <a:pt x="8274" y="7179"/>
                </a:lnTo>
                <a:lnTo>
                  <a:pt x="8298" y="7276"/>
                </a:lnTo>
                <a:lnTo>
                  <a:pt x="8347" y="7373"/>
                </a:lnTo>
                <a:lnTo>
                  <a:pt x="8420" y="7519"/>
                </a:lnTo>
                <a:lnTo>
                  <a:pt x="8444" y="7665"/>
                </a:lnTo>
                <a:lnTo>
                  <a:pt x="8444" y="7763"/>
                </a:lnTo>
                <a:lnTo>
                  <a:pt x="8493" y="7836"/>
                </a:lnTo>
                <a:lnTo>
                  <a:pt x="8566" y="7909"/>
                </a:lnTo>
                <a:lnTo>
                  <a:pt x="8663" y="7933"/>
                </a:lnTo>
                <a:lnTo>
                  <a:pt x="8761" y="7957"/>
                </a:lnTo>
                <a:lnTo>
                  <a:pt x="8882" y="7909"/>
                </a:lnTo>
                <a:lnTo>
                  <a:pt x="8980" y="7836"/>
                </a:lnTo>
                <a:lnTo>
                  <a:pt x="9004" y="7787"/>
                </a:lnTo>
                <a:lnTo>
                  <a:pt x="9028" y="7738"/>
                </a:lnTo>
                <a:lnTo>
                  <a:pt x="9028" y="7592"/>
                </a:lnTo>
                <a:lnTo>
                  <a:pt x="9004" y="7446"/>
                </a:lnTo>
                <a:lnTo>
                  <a:pt x="8955" y="7325"/>
                </a:lnTo>
                <a:lnTo>
                  <a:pt x="8882" y="7179"/>
                </a:lnTo>
                <a:lnTo>
                  <a:pt x="8809" y="7057"/>
                </a:lnTo>
                <a:lnTo>
                  <a:pt x="8712" y="6960"/>
                </a:lnTo>
                <a:lnTo>
                  <a:pt x="8663" y="6911"/>
                </a:lnTo>
                <a:lnTo>
                  <a:pt x="8615" y="6862"/>
                </a:lnTo>
                <a:lnTo>
                  <a:pt x="8542" y="6838"/>
                </a:lnTo>
                <a:close/>
                <a:moveTo>
                  <a:pt x="16255" y="7495"/>
                </a:moveTo>
                <a:lnTo>
                  <a:pt x="16206" y="7544"/>
                </a:lnTo>
                <a:lnTo>
                  <a:pt x="16158" y="7592"/>
                </a:lnTo>
                <a:lnTo>
                  <a:pt x="16158" y="7714"/>
                </a:lnTo>
                <a:lnTo>
                  <a:pt x="16158" y="7836"/>
                </a:lnTo>
                <a:lnTo>
                  <a:pt x="16206" y="7982"/>
                </a:lnTo>
                <a:lnTo>
                  <a:pt x="16231" y="8030"/>
                </a:lnTo>
                <a:lnTo>
                  <a:pt x="16279" y="8079"/>
                </a:lnTo>
                <a:lnTo>
                  <a:pt x="16304" y="8103"/>
                </a:lnTo>
                <a:lnTo>
                  <a:pt x="16377" y="8128"/>
                </a:lnTo>
                <a:lnTo>
                  <a:pt x="16474" y="8128"/>
                </a:lnTo>
                <a:lnTo>
                  <a:pt x="16523" y="8103"/>
                </a:lnTo>
                <a:lnTo>
                  <a:pt x="16547" y="8055"/>
                </a:lnTo>
                <a:lnTo>
                  <a:pt x="16571" y="8006"/>
                </a:lnTo>
                <a:lnTo>
                  <a:pt x="16571" y="7957"/>
                </a:lnTo>
                <a:lnTo>
                  <a:pt x="16547" y="7836"/>
                </a:lnTo>
                <a:lnTo>
                  <a:pt x="16523" y="7738"/>
                </a:lnTo>
                <a:lnTo>
                  <a:pt x="16474" y="7641"/>
                </a:lnTo>
                <a:lnTo>
                  <a:pt x="16401" y="7544"/>
                </a:lnTo>
                <a:lnTo>
                  <a:pt x="16328" y="7495"/>
                </a:lnTo>
                <a:close/>
                <a:moveTo>
                  <a:pt x="2897" y="7836"/>
                </a:moveTo>
                <a:lnTo>
                  <a:pt x="2799" y="7860"/>
                </a:lnTo>
                <a:lnTo>
                  <a:pt x="2702" y="7909"/>
                </a:lnTo>
                <a:lnTo>
                  <a:pt x="2629" y="7982"/>
                </a:lnTo>
                <a:lnTo>
                  <a:pt x="2556" y="8079"/>
                </a:lnTo>
                <a:lnTo>
                  <a:pt x="2507" y="8201"/>
                </a:lnTo>
                <a:lnTo>
                  <a:pt x="2507" y="8347"/>
                </a:lnTo>
                <a:lnTo>
                  <a:pt x="2507" y="8468"/>
                </a:lnTo>
                <a:lnTo>
                  <a:pt x="2556" y="8517"/>
                </a:lnTo>
                <a:lnTo>
                  <a:pt x="2580" y="8566"/>
                </a:lnTo>
                <a:lnTo>
                  <a:pt x="2678" y="8614"/>
                </a:lnTo>
                <a:lnTo>
                  <a:pt x="2799" y="8614"/>
                </a:lnTo>
                <a:lnTo>
                  <a:pt x="2848" y="8590"/>
                </a:lnTo>
                <a:lnTo>
                  <a:pt x="2897" y="8566"/>
                </a:lnTo>
                <a:lnTo>
                  <a:pt x="2970" y="8493"/>
                </a:lnTo>
                <a:lnTo>
                  <a:pt x="3018" y="8420"/>
                </a:lnTo>
                <a:lnTo>
                  <a:pt x="3116" y="8274"/>
                </a:lnTo>
                <a:lnTo>
                  <a:pt x="3140" y="8152"/>
                </a:lnTo>
                <a:lnTo>
                  <a:pt x="3140" y="8055"/>
                </a:lnTo>
                <a:lnTo>
                  <a:pt x="3091" y="7957"/>
                </a:lnTo>
                <a:lnTo>
                  <a:pt x="3018" y="7884"/>
                </a:lnTo>
                <a:lnTo>
                  <a:pt x="2897" y="7836"/>
                </a:lnTo>
                <a:close/>
                <a:moveTo>
                  <a:pt x="8955" y="8152"/>
                </a:moveTo>
                <a:lnTo>
                  <a:pt x="8882" y="8201"/>
                </a:lnTo>
                <a:lnTo>
                  <a:pt x="8858" y="8274"/>
                </a:lnTo>
                <a:lnTo>
                  <a:pt x="8858" y="8371"/>
                </a:lnTo>
                <a:lnTo>
                  <a:pt x="8858" y="8468"/>
                </a:lnTo>
                <a:lnTo>
                  <a:pt x="8907" y="8639"/>
                </a:lnTo>
                <a:lnTo>
                  <a:pt x="8955" y="8760"/>
                </a:lnTo>
                <a:lnTo>
                  <a:pt x="8980" y="8858"/>
                </a:lnTo>
                <a:lnTo>
                  <a:pt x="9053" y="8955"/>
                </a:lnTo>
                <a:lnTo>
                  <a:pt x="9101" y="9004"/>
                </a:lnTo>
                <a:lnTo>
                  <a:pt x="9150" y="9028"/>
                </a:lnTo>
                <a:lnTo>
                  <a:pt x="9296" y="9028"/>
                </a:lnTo>
                <a:lnTo>
                  <a:pt x="9369" y="8979"/>
                </a:lnTo>
                <a:lnTo>
                  <a:pt x="9393" y="8931"/>
                </a:lnTo>
                <a:lnTo>
                  <a:pt x="9418" y="8858"/>
                </a:lnTo>
                <a:lnTo>
                  <a:pt x="9418" y="8785"/>
                </a:lnTo>
                <a:lnTo>
                  <a:pt x="9393" y="8639"/>
                </a:lnTo>
                <a:lnTo>
                  <a:pt x="9369" y="8614"/>
                </a:lnTo>
                <a:lnTo>
                  <a:pt x="9345" y="8517"/>
                </a:lnTo>
                <a:lnTo>
                  <a:pt x="9247" y="8322"/>
                </a:lnTo>
                <a:lnTo>
                  <a:pt x="9199" y="8225"/>
                </a:lnTo>
                <a:lnTo>
                  <a:pt x="9101" y="8176"/>
                </a:lnTo>
                <a:lnTo>
                  <a:pt x="9028" y="8152"/>
                </a:lnTo>
                <a:close/>
                <a:moveTo>
                  <a:pt x="16352" y="8541"/>
                </a:moveTo>
                <a:lnTo>
                  <a:pt x="16279" y="8566"/>
                </a:lnTo>
                <a:lnTo>
                  <a:pt x="16231" y="8614"/>
                </a:lnTo>
                <a:lnTo>
                  <a:pt x="16206" y="8663"/>
                </a:lnTo>
                <a:lnTo>
                  <a:pt x="16182" y="8736"/>
                </a:lnTo>
                <a:lnTo>
                  <a:pt x="16182" y="8858"/>
                </a:lnTo>
                <a:lnTo>
                  <a:pt x="16206" y="8979"/>
                </a:lnTo>
                <a:lnTo>
                  <a:pt x="16231" y="9174"/>
                </a:lnTo>
                <a:lnTo>
                  <a:pt x="16255" y="9296"/>
                </a:lnTo>
                <a:lnTo>
                  <a:pt x="16304" y="9369"/>
                </a:lnTo>
                <a:lnTo>
                  <a:pt x="16401" y="9417"/>
                </a:lnTo>
                <a:lnTo>
                  <a:pt x="16498" y="9417"/>
                </a:lnTo>
                <a:lnTo>
                  <a:pt x="16596" y="9393"/>
                </a:lnTo>
                <a:lnTo>
                  <a:pt x="16669" y="9320"/>
                </a:lnTo>
                <a:lnTo>
                  <a:pt x="16693" y="9223"/>
                </a:lnTo>
                <a:lnTo>
                  <a:pt x="16693" y="9101"/>
                </a:lnTo>
                <a:lnTo>
                  <a:pt x="16644" y="8882"/>
                </a:lnTo>
                <a:lnTo>
                  <a:pt x="16596" y="8760"/>
                </a:lnTo>
                <a:lnTo>
                  <a:pt x="16547" y="8639"/>
                </a:lnTo>
                <a:lnTo>
                  <a:pt x="16523" y="8590"/>
                </a:lnTo>
                <a:lnTo>
                  <a:pt x="16474" y="8541"/>
                </a:lnTo>
                <a:close/>
                <a:moveTo>
                  <a:pt x="2434" y="9077"/>
                </a:moveTo>
                <a:lnTo>
                  <a:pt x="2337" y="9101"/>
                </a:lnTo>
                <a:lnTo>
                  <a:pt x="2264" y="9125"/>
                </a:lnTo>
                <a:lnTo>
                  <a:pt x="2191" y="9198"/>
                </a:lnTo>
                <a:lnTo>
                  <a:pt x="2142" y="9271"/>
                </a:lnTo>
                <a:lnTo>
                  <a:pt x="2118" y="9369"/>
                </a:lnTo>
                <a:lnTo>
                  <a:pt x="2094" y="9515"/>
                </a:lnTo>
                <a:lnTo>
                  <a:pt x="2094" y="9612"/>
                </a:lnTo>
                <a:lnTo>
                  <a:pt x="2094" y="9685"/>
                </a:lnTo>
                <a:lnTo>
                  <a:pt x="2118" y="9782"/>
                </a:lnTo>
                <a:lnTo>
                  <a:pt x="2191" y="9831"/>
                </a:lnTo>
                <a:lnTo>
                  <a:pt x="2240" y="9879"/>
                </a:lnTo>
                <a:lnTo>
                  <a:pt x="2337" y="9904"/>
                </a:lnTo>
                <a:lnTo>
                  <a:pt x="2410" y="9879"/>
                </a:lnTo>
                <a:lnTo>
                  <a:pt x="2483" y="9831"/>
                </a:lnTo>
                <a:lnTo>
                  <a:pt x="2556" y="9733"/>
                </a:lnTo>
                <a:lnTo>
                  <a:pt x="2580" y="9612"/>
                </a:lnTo>
                <a:lnTo>
                  <a:pt x="2653" y="9417"/>
                </a:lnTo>
                <a:lnTo>
                  <a:pt x="2653" y="9320"/>
                </a:lnTo>
                <a:lnTo>
                  <a:pt x="2653" y="9247"/>
                </a:lnTo>
                <a:lnTo>
                  <a:pt x="2605" y="9174"/>
                </a:lnTo>
                <a:lnTo>
                  <a:pt x="2532" y="9125"/>
                </a:lnTo>
                <a:lnTo>
                  <a:pt x="2434" y="9077"/>
                </a:lnTo>
                <a:close/>
                <a:moveTo>
                  <a:pt x="9272" y="9296"/>
                </a:moveTo>
                <a:lnTo>
                  <a:pt x="9199" y="9344"/>
                </a:lnTo>
                <a:lnTo>
                  <a:pt x="9101" y="9417"/>
                </a:lnTo>
                <a:lnTo>
                  <a:pt x="9077" y="9539"/>
                </a:lnTo>
                <a:lnTo>
                  <a:pt x="9053" y="9661"/>
                </a:lnTo>
                <a:lnTo>
                  <a:pt x="9077" y="9782"/>
                </a:lnTo>
                <a:lnTo>
                  <a:pt x="9126" y="9904"/>
                </a:lnTo>
                <a:lnTo>
                  <a:pt x="9174" y="10001"/>
                </a:lnTo>
                <a:lnTo>
                  <a:pt x="9247" y="10123"/>
                </a:lnTo>
                <a:lnTo>
                  <a:pt x="9320" y="10196"/>
                </a:lnTo>
                <a:lnTo>
                  <a:pt x="9393" y="10220"/>
                </a:lnTo>
                <a:lnTo>
                  <a:pt x="9442" y="10220"/>
                </a:lnTo>
                <a:lnTo>
                  <a:pt x="9564" y="10196"/>
                </a:lnTo>
                <a:lnTo>
                  <a:pt x="9612" y="10147"/>
                </a:lnTo>
                <a:lnTo>
                  <a:pt x="9661" y="10123"/>
                </a:lnTo>
                <a:lnTo>
                  <a:pt x="9685" y="10050"/>
                </a:lnTo>
                <a:lnTo>
                  <a:pt x="9685" y="10001"/>
                </a:lnTo>
                <a:lnTo>
                  <a:pt x="9685" y="9904"/>
                </a:lnTo>
                <a:lnTo>
                  <a:pt x="9637" y="9806"/>
                </a:lnTo>
                <a:lnTo>
                  <a:pt x="9539" y="9636"/>
                </a:lnTo>
                <a:lnTo>
                  <a:pt x="9515" y="9515"/>
                </a:lnTo>
                <a:lnTo>
                  <a:pt x="9442" y="9393"/>
                </a:lnTo>
                <a:lnTo>
                  <a:pt x="9393" y="9344"/>
                </a:lnTo>
                <a:lnTo>
                  <a:pt x="9345" y="9320"/>
                </a:lnTo>
                <a:lnTo>
                  <a:pt x="9272" y="9296"/>
                </a:lnTo>
                <a:close/>
                <a:moveTo>
                  <a:pt x="16231" y="9855"/>
                </a:moveTo>
                <a:lnTo>
                  <a:pt x="16231" y="9879"/>
                </a:lnTo>
                <a:lnTo>
                  <a:pt x="16182" y="9904"/>
                </a:lnTo>
                <a:lnTo>
                  <a:pt x="16133" y="9952"/>
                </a:lnTo>
                <a:lnTo>
                  <a:pt x="16060" y="10098"/>
                </a:lnTo>
                <a:lnTo>
                  <a:pt x="16012" y="10293"/>
                </a:lnTo>
                <a:lnTo>
                  <a:pt x="16012" y="10390"/>
                </a:lnTo>
                <a:lnTo>
                  <a:pt x="16012" y="10463"/>
                </a:lnTo>
                <a:lnTo>
                  <a:pt x="16085" y="10561"/>
                </a:lnTo>
                <a:lnTo>
                  <a:pt x="16182" y="10634"/>
                </a:lnTo>
                <a:lnTo>
                  <a:pt x="16304" y="10634"/>
                </a:lnTo>
                <a:lnTo>
                  <a:pt x="16352" y="10609"/>
                </a:lnTo>
                <a:lnTo>
                  <a:pt x="16401" y="10561"/>
                </a:lnTo>
                <a:lnTo>
                  <a:pt x="16450" y="10488"/>
                </a:lnTo>
                <a:lnTo>
                  <a:pt x="16474" y="10415"/>
                </a:lnTo>
                <a:lnTo>
                  <a:pt x="16498" y="10244"/>
                </a:lnTo>
                <a:lnTo>
                  <a:pt x="16498" y="10147"/>
                </a:lnTo>
                <a:lnTo>
                  <a:pt x="16498" y="10050"/>
                </a:lnTo>
                <a:lnTo>
                  <a:pt x="16474" y="9952"/>
                </a:lnTo>
                <a:lnTo>
                  <a:pt x="16425" y="9879"/>
                </a:lnTo>
                <a:lnTo>
                  <a:pt x="16328" y="9855"/>
                </a:lnTo>
                <a:close/>
                <a:moveTo>
                  <a:pt x="2167" y="10244"/>
                </a:moveTo>
                <a:lnTo>
                  <a:pt x="2045" y="10269"/>
                </a:lnTo>
                <a:lnTo>
                  <a:pt x="1972" y="10317"/>
                </a:lnTo>
                <a:lnTo>
                  <a:pt x="1875" y="10463"/>
                </a:lnTo>
                <a:lnTo>
                  <a:pt x="1826" y="10634"/>
                </a:lnTo>
                <a:lnTo>
                  <a:pt x="1802" y="10804"/>
                </a:lnTo>
                <a:lnTo>
                  <a:pt x="1850" y="10926"/>
                </a:lnTo>
                <a:lnTo>
                  <a:pt x="1923" y="11023"/>
                </a:lnTo>
                <a:lnTo>
                  <a:pt x="1948" y="11072"/>
                </a:lnTo>
                <a:lnTo>
                  <a:pt x="2021" y="11096"/>
                </a:lnTo>
                <a:lnTo>
                  <a:pt x="2118" y="11096"/>
                </a:lnTo>
                <a:lnTo>
                  <a:pt x="2191" y="11072"/>
                </a:lnTo>
                <a:lnTo>
                  <a:pt x="2215" y="11023"/>
                </a:lnTo>
                <a:lnTo>
                  <a:pt x="2288" y="10950"/>
                </a:lnTo>
                <a:lnTo>
                  <a:pt x="2313" y="10877"/>
                </a:lnTo>
                <a:lnTo>
                  <a:pt x="2337" y="10780"/>
                </a:lnTo>
                <a:lnTo>
                  <a:pt x="2337" y="10755"/>
                </a:lnTo>
                <a:lnTo>
                  <a:pt x="2337" y="10731"/>
                </a:lnTo>
                <a:lnTo>
                  <a:pt x="2386" y="10658"/>
                </a:lnTo>
                <a:lnTo>
                  <a:pt x="2410" y="10561"/>
                </a:lnTo>
                <a:lnTo>
                  <a:pt x="2434" y="10488"/>
                </a:lnTo>
                <a:lnTo>
                  <a:pt x="2410" y="10390"/>
                </a:lnTo>
                <a:lnTo>
                  <a:pt x="2337" y="10317"/>
                </a:lnTo>
                <a:lnTo>
                  <a:pt x="2264" y="10269"/>
                </a:lnTo>
                <a:lnTo>
                  <a:pt x="2167" y="10244"/>
                </a:lnTo>
                <a:close/>
                <a:moveTo>
                  <a:pt x="9661" y="10512"/>
                </a:moveTo>
                <a:lnTo>
                  <a:pt x="9612" y="10536"/>
                </a:lnTo>
                <a:lnTo>
                  <a:pt x="9539" y="10609"/>
                </a:lnTo>
                <a:lnTo>
                  <a:pt x="9491" y="10658"/>
                </a:lnTo>
                <a:lnTo>
                  <a:pt x="9491" y="10731"/>
                </a:lnTo>
                <a:lnTo>
                  <a:pt x="9491" y="10877"/>
                </a:lnTo>
                <a:lnTo>
                  <a:pt x="9539" y="11023"/>
                </a:lnTo>
                <a:lnTo>
                  <a:pt x="9588" y="11169"/>
                </a:lnTo>
                <a:lnTo>
                  <a:pt x="9637" y="11242"/>
                </a:lnTo>
                <a:lnTo>
                  <a:pt x="9710" y="11315"/>
                </a:lnTo>
                <a:lnTo>
                  <a:pt x="9783" y="11339"/>
                </a:lnTo>
                <a:lnTo>
                  <a:pt x="9880" y="11339"/>
                </a:lnTo>
                <a:lnTo>
                  <a:pt x="9977" y="11291"/>
                </a:lnTo>
                <a:lnTo>
                  <a:pt x="10026" y="11218"/>
                </a:lnTo>
                <a:lnTo>
                  <a:pt x="10075" y="11120"/>
                </a:lnTo>
                <a:lnTo>
                  <a:pt x="10050" y="11023"/>
                </a:lnTo>
                <a:lnTo>
                  <a:pt x="10002" y="10877"/>
                </a:lnTo>
                <a:lnTo>
                  <a:pt x="9929" y="10731"/>
                </a:lnTo>
                <a:lnTo>
                  <a:pt x="9831" y="10609"/>
                </a:lnTo>
                <a:lnTo>
                  <a:pt x="9783" y="10561"/>
                </a:lnTo>
                <a:lnTo>
                  <a:pt x="9710" y="10536"/>
                </a:lnTo>
                <a:lnTo>
                  <a:pt x="9661" y="10512"/>
                </a:lnTo>
                <a:close/>
                <a:moveTo>
                  <a:pt x="15987" y="10999"/>
                </a:moveTo>
                <a:lnTo>
                  <a:pt x="15890" y="11047"/>
                </a:lnTo>
                <a:lnTo>
                  <a:pt x="15817" y="11120"/>
                </a:lnTo>
                <a:lnTo>
                  <a:pt x="15720" y="11291"/>
                </a:lnTo>
                <a:lnTo>
                  <a:pt x="15598" y="11461"/>
                </a:lnTo>
                <a:lnTo>
                  <a:pt x="15525" y="11631"/>
                </a:lnTo>
                <a:lnTo>
                  <a:pt x="15525" y="11729"/>
                </a:lnTo>
                <a:lnTo>
                  <a:pt x="15549" y="11802"/>
                </a:lnTo>
                <a:lnTo>
                  <a:pt x="15598" y="11850"/>
                </a:lnTo>
                <a:lnTo>
                  <a:pt x="15647" y="11899"/>
                </a:lnTo>
                <a:lnTo>
                  <a:pt x="15720" y="11948"/>
                </a:lnTo>
                <a:lnTo>
                  <a:pt x="15793" y="11948"/>
                </a:lnTo>
                <a:lnTo>
                  <a:pt x="15866" y="11923"/>
                </a:lnTo>
                <a:lnTo>
                  <a:pt x="15939" y="11875"/>
                </a:lnTo>
                <a:lnTo>
                  <a:pt x="16036" y="11704"/>
                </a:lnTo>
                <a:lnTo>
                  <a:pt x="16109" y="11510"/>
                </a:lnTo>
                <a:lnTo>
                  <a:pt x="16182" y="11315"/>
                </a:lnTo>
                <a:lnTo>
                  <a:pt x="16206" y="11218"/>
                </a:lnTo>
                <a:lnTo>
                  <a:pt x="16206" y="11120"/>
                </a:lnTo>
                <a:lnTo>
                  <a:pt x="16182" y="11047"/>
                </a:lnTo>
                <a:lnTo>
                  <a:pt x="16133" y="11023"/>
                </a:lnTo>
                <a:lnTo>
                  <a:pt x="16060" y="10999"/>
                </a:lnTo>
                <a:close/>
                <a:moveTo>
                  <a:pt x="1996" y="11437"/>
                </a:moveTo>
                <a:lnTo>
                  <a:pt x="1948" y="11461"/>
                </a:lnTo>
                <a:lnTo>
                  <a:pt x="1875" y="11485"/>
                </a:lnTo>
                <a:lnTo>
                  <a:pt x="1826" y="11558"/>
                </a:lnTo>
                <a:lnTo>
                  <a:pt x="1802" y="11607"/>
                </a:lnTo>
                <a:lnTo>
                  <a:pt x="1777" y="11680"/>
                </a:lnTo>
                <a:lnTo>
                  <a:pt x="1777" y="11826"/>
                </a:lnTo>
                <a:lnTo>
                  <a:pt x="1777" y="11899"/>
                </a:lnTo>
                <a:lnTo>
                  <a:pt x="1802" y="12021"/>
                </a:lnTo>
                <a:lnTo>
                  <a:pt x="1850" y="12094"/>
                </a:lnTo>
                <a:lnTo>
                  <a:pt x="1899" y="12142"/>
                </a:lnTo>
                <a:lnTo>
                  <a:pt x="1972" y="12167"/>
                </a:lnTo>
                <a:lnTo>
                  <a:pt x="2069" y="12167"/>
                </a:lnTo>
                <a:lnTo>
                  <a:pt x="2118" y="12142"/>
                </a:lnTo>
                <a:lnTo>
                  <a:pt x="2191" y="12094"/>
                </a:lnTo>
                <a:lnTo>
                  <a:pt x="2215" y="12021"/>
                </a:lnTo>
                <a:lnTo>
                  <a:pt x="2264" y="11875"/>
                </a:lnTo>
                <a:lnTo>
                  <a:pt x="2288" y="11753"/>
                </a:lnTo>
                <a:lnTo>
                  <a:pt x="2288" y="11680"/>
                </a:lnTo>
                <a:lnTo>
                  <a:pt x="2288" y="11607"/>
                </a:lnTo>
                <a:lnTo>
                  <a:pt x="2264" y="11534"/>
                </a:lnTo>
                <a:lnTo>
                  <a:pt x="2215" y="11485"/>
                </a:lnTo>
                <a:lnTo>
                  <a:pt x="2142" y="11437"/>
                </a:lnTo>
                <a:close/>
                <a:moveTo>
                  <a:pt x="10221" y="11753"/>
                </a:moveTo>
                <a:lnTo>
                  <a:pt x="10123" y="11802"/>
                </a:lnTo>
                <a:lnTo>
                  <a:pt x="10075" y="11875"/>
                </a:lnTo>
                <a:lnTo>
                  <a:pt x="10075" y="11996"/>
                </a:lnTo>
                <a:lnTo>
                  <a:pt x="10123" y="12094"/>
                </a:lnTo>
                <a:lnTo>
                  <a:pt x="10172" y="12191"/>
                </a:lnTo>
                <a:lnTo>
                  <a:pt x="10342" y="12337"/>
                </a:lnTo>
                <a:lnTo>
                  <a:pt x="10440" y="12410"/>
                </a:lnTo>
                <a:lnTo>
                  <a:pt x="10561" y="12483"/>
                </a:lnTo>
                <a:lnTo>
                  <a:pt x="10683" y="12532"/>
                </a:lnTo>
                <a:lnTo>
                  <a:pt x="10829" y="12532"/>
                </a:lnTo>
                <a:lnTo>
                  <a:pt x="10926" y="12507"/>
                </a:lnTo>
                <a:lnTo>
                  <a:pt x="10999" y="12459"/>
                </a:lnTo>
                <a:lnTo>
                  <a:pt x="11048" y="12386"/>
                </a:lnTo>
                <a:lnTo>
                  <a:pt x="11072" y="12313"/>
                </a:lnTo>
                <a:lnTo>
                  <a:pt x="11072" y="12240"/>
                </a:lnTo>
                <a:lnTo>
                  <a:pt x="11048" y="12167"/>
                </a:lnTo>
                <a:lnTo>
                  <a:pt x="10975" y="12094"/>
                </a:lnTo>
                <a:lnTo>
                  <a:pt x="10902" y="12045"/>
                </a:lnTo>
                <a:lnTo>
                  <a:pt x="10756" y="12021"/>
                </a:lnTo>
                <a:lnTo>
                  <a:pt x="10634" y="11948"/>
                </a:lnTo>
                <a:lnTo>
                  <a:pt x="10488" y="11826"/>
                </a:lnTo>
                <a:lnTo>
                  <a:pt x="10415" y="11777"/>
                </a:lnTo>
                <a:lnTo>
                  <a:pt x="10318" y="11753"/>
                </a:lnTo>
                <a:close/>
                <a:moveTo>
                  <a:pt x="15306" y="11996"/>
                </a:moveTo>
                <a:lnTo>
                  <a:pt x="15257" y="12045"/>
                </a:lnTo>
                <a:lnTo>
                  <a:pt x="15136" y="12167"/>
                </a:lnTo>
                <a:lnTo>
                  <a:pt x="15014" y="12288"/>
                </a:lnTo>
                <a:lnTo>
                  <a:pt x="14868" y="12386"/>
                </a:lnTo>
                <a:lnTo>
                  <a:pt x="14795" y="12434"/>
                </a:lnTo>
                <a:lnTo>
                  <a:pt x="14722" y="12483"/>
                </a:lnTo>
                <a:lnTo>
                  <a:pt x="14698" y="12532"/>
                </a:lnTo>
                <a:lnTo>
                  <a:pt x="14698" y="12605"/>
                </a:lnTo>
                <a:lnTo>
                  <a:pt x="14722" y="12653"/>
                </a:lnTo>
                <a:lnTo>
                  <a:pt x="14746" y="12678"/>
                </a:lnTo>
                <a:lnTo>
                  <a:pt x="14868" y="12726"/>
                </a:lnTo>
                <a:lnTo>
                  <a:pt x="14990" y="12726"/>
                </a:lnTo>
                <a:lnTo>
                  <a:pt x="15111" y="12702"/>
                </a:lnTo>
                <a:lnTo>
                  <a:pt x="15209" y="12629"/>
                </a:lnTo>
                <a:lnTo>
                  <a:pt x="15330" y="12556"/>
                </a:lnTo>
                <a:lnTo>
                  <a:pt x="15428" y="12483"/>
                </a:lnTo>
                <a:lnTo>
                  <a:pt x="15501" y="12386"/>
                </a:lnTo>
                <a:lnTo>
                  <a:pt x="15574" y="12288"/>
                </a:lnTo>
                <a:lnTo>
                  <a:pt x="15598" y="12215"/>
                </a:lnTo>
                <a:lnTo>
                  <a:pt x="15598" y="12142"/>
                </a:lnTo>
                <a:lnTo>
                  <a:pt x="15574" y="12094"/>
                </a:lnTo>
                <a:lnTo>
                  <a:pt x="15525" y="12045"/>
                </a:lnTo>
                <a:lnTo>
                  <a:pt x="15452" y="11996"/>
                </a:lnTo>
                <a:close/>
                <a:moveTo>
                  <a:pt x="14114" y="12605"/>
                </a:moveTo>
                <a:lnTo>
                  <a:pt x="14041" y="12629"/>
                </a:lnTo>
                <a:lnTo>
                  <a:pt x="13968" y="12678"/>
                </a:lnTo>
                <a:lnTo>
                  <a:pt x="13895" y="12726"/>
                </a:lnTo>
                <a:lnTo>
                  <a:pt x="13797" y="12751"/>
                </a:lnTo>
                <a:lnTo>
                  <a:pt x="13700" y="12751"/>
                </a:lnTo>
                <a:lnTo>
                  <a:pt x="13578" y="12775"/>
                </a:lnTo>
                <a:lnTo>
                  <a:pt x="13481" y="12848"/>
                </a:lnTo>
                <a:lnTo>
                  <a:pt x="13432" y="12872"/>
                </a:lnTo>
                <a:lnTo>
                  <a:pt x="13408" y="12921"/>
                </a:lnTo>
                <a:lnTo>
                  <a:pt x="13408" y="12970"/>
                </a:lnTo>
                <a:lnTo>
                  <a:pt x="13432" y="13018"/>
                </a:lnTo>
                <a:lnTo>
                  <a:pt x="13457" y="13091"/>
                </a:lnTo>
                <a:lnTo>
                  <a:pt x="13505" y="13116"/>
                </a:lnTo>
                <a:lnTo>
                  <a:pt x="13603" y="13164"/>
                </a:lnTo>
                <a:lnTo>
                  <a:pt x="13724" y="13189"/>
                </a:lnTo>
                <a:lnTo>
                  <a:pt x="13870" y="13189"/>
                </a:lnTo>
                <a:lnTo>
                  <a:pt x="14016" y="13164"/>
                </a:lnTo>
                <a:lnTo>
                  <a:pt x="14162" y="13091"/>
                </a:lnTo>
                <a:lnTo>
                  <a:pt x="14284" y="12994"/>
                </a:lnTo>
                <a:lnTo>
                  <a:pt x="14333" y="12945"/>
                </a:lnTo>
                <a:lnTo>
                  <a:pt x="14357" y="12872"/>
                </a:lnTo>
                <a:lnTo>
                  <a:pt x="14357" y="12799"/>
                </a:lnTo>
                <a:lnTo>
                  <a:pt x="14357" y="12726"/>
                </a:lnTo>
                <a:lnTo>
                  <a:pt x="14333" y="12678"/>
                </a:lnTo>
                <a:lnTo>
                  <a:pt x="14284" y="12653"/>
                </a:lnTo>
                <a:lnTo>
                  <a:pt x="14235" y="12605"/>
                </a:lnTo>
                <a:close/>
                <a:moveTo>
                  <a:pt x="6668" y="512"/>
                </a:moveTo>
                <a:lnTo>
                  <a:pt x="6887" y="755"/>
                </a:lnTo>
                <a:lnTo>
                  <a:pt x="7130" y="950"/>
                </a:lnTo>
                <a:lnTo>
                  <a:pt x="7398" y="1120"/>
                </a:lnTo>
                <a:lnTo>
                  <a:pt x="7666" y="1290"/>
                </a:lnTo>
                <a:lnTo>
                  <a:pt x="8250" y="1558"/>
                </a:lnTo>
                <a:lnTo>
                  <a:pt x="8834" y="1801"/>
                </a:lnTo>
                <a:lnTo>
                  <a:pt x="9320" y="2020"/>
                </a:lnTo>
                <a:lnTo>
                  <a:pt x="9807" y="2215"/>
                </a:lnTo>
                <a:lnTo>
                  <a:pt x="10780" y="2604"/>
                </a:lnTo>
                <a:lnTo>
                  <a:pt x="11194" y="2799"/>
                </a:lnTo>
                <a:lnTo>
                  <a:pt x="11559" y="3018"/>
                </a:lnTo>
                <a:lnTo>
                  <a:pt x="11729" y="3115"/>
                </a:lnTo>
                <a:lnTo>
                  <a:pt x="11924" y="3188"/>
                </a:lnTo>
                <a:lnTo>
                  <a:pt x="12094" y="3261"/>
                </a:lnTo>
                <a:lnTo>
                  <a:pt x="12240" y="3358"/>
                </a:lnTo>
                <a:lnTo>
                  <a:pt x="12264" y="3407"/>
                </a:lnTo>
                <a:lnTo>
                  <a:pt x="12313" y="3456"/>
                </a:lnTo>
                <a:lnTo>
                  <a:pt x="12410" y="3480"/>
                </a:lnTo>
                <a:lnTo>
                  <a:pt x="12435" y="3942"/>
                </a:lnTo>
                <a:lnTo>
                  <a:pt x="11851" y="3650"/>
                </a:lnTo>
                <a:lnTo>
                  <a:pt x="11389" y="3407"/>
                </a:lnTo>
                <a:lnTo>
                  <a:pt x="11170" y="3310"/>
                </a:lnTo>
                <a:lnTo>
                  <a:pt x="10926" y="3237"/>
                </a:lnTo>
                <a:lnTo>
                  <a:pt x="10878" y="3237"/>
                </a:lnTo>
                <a:lnTo>
                  <a:pt x="10853" y="3261"/>
                </a:lnTo>
                <a:lnTo>
                  <a:pt x="10853" y="3285"/>
                </a:lnTo>
                <a:lnTo>
                  <a:pt x="10853" y="3310"/>
                </a:lnTo>
                <a:lnTo>
                  <a:pt x="11024" y="3480"/>
                </a:lnTo>
                <a:lnTo>
                  <a:pt x="11218" y="3626"/>
                </a:lnTo>
                <a:lnTo>
                  <a:pt x="11608" y="3869"/>
                </a:lnTo>
                <a:lnTo>
                  <a:pt x="12045" y="4113"/>
                </a:lnTo>
                <a:lnTo>
                  <a:pt x="12459" y="4307"/>
                </a:lnTo>
                <a:lnTo>
                  <a:pt x="12483" y="4818"/>
                </a:lnTo>
                <a:lnTo>
                  <a:pt x="12337" y="4770"/>
                </a:lnTo>
                <a:lnTo>
                  <a:pt x="12216" y="4721"/>
                </a:lnTo>
                <a:lnTo>
                  <a:pt x="12021" y="4672"/>
                </a:lnTo>
                <a:lnTo>
                  <a:pt x="11729" y="4526"/>
                </a:lnTo>
                <a:lnTo>
                  <a:pt x="11413" y="4380"/>
                </a:lnTo>
                <a:lnTo>
                  <a:pt x="11218" y="4259"/>
                </a:lnTo>
                <a:lnTo>
                  <a:pt x="11121" y="4234"/>
                </a:lnTo>
                <a:lnTo>
                  <a:pt x="11024" y="4210"/>
                </a:lnTo>
                <a:lnTo>
                  <a:pt x="10975" y="4210"/>
                </a:lnTo>
                <a:lnTo>
                  <a:pt x="10951" y="4259"/>
                </a:lnTo>
                <a:lnTo>
                  <a:pt x="10951" y="4283"/>
                </a:lnTo>
                <a:lnTo>
                  <a:pt x="10951" y="4332"/>
                </a:lnTo>
                <a:lnTo>
                  <a:pt x="11024" y="4429"/>
                </a:lnTo>
                <a:lnTo>
                  <a:pt x="11121" y="4526"/>
                </a:lnTo>
                <a:lnTo>
                  <a:pt x="11218" y="4599"/>
                </a:lnTo>
                <a:lnTo>
                  <a:pt x="11340" y="4672"/>
                </a:lnTo>
                <a:lnTo>
                  <a:pt x="11608" y="4818"/>
                </a:lnTo>
                <a:lnTo>
                  <a:pt x="11826" y="4916"/>
                </a:lnTo>
                <a:lnTo>
                  <a:pt x="12143" y="5037"/>
                </a:lnTo>
                <a:lnTo>
                  <a:pt x="12313" y="5086"/>
                </a:lnTo>
                <a:lnTo>
                  <a:pt x="12410" y="5086"/>
                </a:lnTo>
                <a:lnTo>
                  <a:pt x="12483" y="5062"/>
                </a:lnTo>
                <a:lnTo>
                  <a:pt x="12483" y="5743"/>
                </a:lnTo>
                <a:lnTo>
                  <a:pt x="12289" y="5621"/>
                </a:lnTo>
                <a:lnTo>
                  <a:pt x="12094" y="5475"/>
                </a:lnTo>
                <a:lnTo>
                  <a:pt x="11608" y="5256"/>
                </a:lnTo>
                <a:lnTo>
                  <a:pt x="11194" y="5110"/>
                </a:lnTo>
                <a:lnTo>
                  <a:pt x="11024" y="5062"/>
                </a:lnTo>
                <a:lnTo>
                  <a:pt x="10926" y="5062"/>
                </a:lnTo>
                <a:lnTo>
                  <a:pt x="10902" y="5086"/>
                </a:lnTo>
                <a:lnTo>
                  <a:pt x="10878" y="5110"/>
                </a:lnTo>
                <a:lnTo>
                  <a:pt x="10951" y="5232"/>
                </a:lnTo>
                <a:lnTo>
                  <a:pt x="11024" y="5305"/>
                </a:lnTo>
                <a:lnTo>
                  <a:pt x="11121" y="5378"/>
                </a:lnTo>
                <a:lnTo>
                  <a:pt x="11267" y="5451"/>
                </a:lnTo>
                <a:lnTo>
                  <a:pt x="11535" y="5548"/>
                </a:lnTo>
                <a:lnTo>
                  <a:pt x="11754" y="5646"/>
                </a:lnTo>
                <a:lnTo>
                  <a:pt x="12094" y="5792"/>
                </a:lnTo>
                <a:lnTo>
                  <a:pt x="12240" y="5889"/>
                </a:lnTo>
                <a:lnTo>
                  <a:pt x="12386" y="6011"/>
                </a:lnTo>
                <a:lnTo>
                  <a:pt x="12483" y="6108"/>
                </a:lnTo>
                <a:lnTo>
                  <a:pt x="12483" y="6254"/>
                </a:lnTo>
                <a:lnTo>
                  <a:pt x="12337" y="6157"/>
                </a:lnTo>
                <a:lnTo>
                  <a:pt x="12191" y="6084"/>
                </a:lnTo>
                <a:lnTo>
                  <a:pt x="11899" y="5938"/>
                </a:lnTo>
                <a:lnTo>
                  <a:pt x="11705" y="5816"/>
                </a:lnTo>
                <a:lnTo>
                  <a:pt x="11510" y="5743"/>
                </a:lnTo>
                <a:lnTo>
                  <a:pt x="11291" y="5670"/>
                </a:lnTo>
                <a:lnTo>
                  <a:pt x="11194" y="5670"/>
                </a:lnTo>
                <a:lnTo>
                  <a:pt x="11097" y="5694"/>
                </a:lnTo>
                <a:lnTo>
                  <a:pt x="11072" y="5694"/>
                </a:lnTo>
                <a:lnTo>
                  <a:pt x="11072" y="5719"/>
                </a:lnTo>
                <a:lnTo>
                  <a:pt x="11145" y="5816"/>
                </a:lnTo>
                <a:lnTo>
                  <a:pt x="11218" y="5889"/>
                </a:lnTo>
                <a:lnTo>
                  <a:pt x="11413" y="6035"/>
                </a:lnTo>
                <a:lnTo>
                  <a:pt x="11826" y="6254"/>
                </a:lnTo>
                <a:lnTo>
                  <a:pt x="12143" y="6449"/>
                </a:lnTo>
                <a:lnTo>
                  <a:pt x="12289" y="6522"/>
                </a:lnTo>
                <a:lnTo>
                  <a:pt x="12459" y="6570"/>
                </a:lnTo>
                <a:lnTo>
                  <a:pt x="12459" y="6838"/>
                </a:lnTo>
                <a:lnTo>
                  <a:pt x="12459" y="6862"/>
                </a:lnTo>
                <a:lnTo>
                  <a:pt x="12337" y="6765"/>
                </a:lnTo>
                <a:lnTo>
                  <a:pt x="12216" y="6668"/>
                </a:lnTo>
                <a:lnTo>
                  <a:pt x="12094" y="6619"/>
                </a:lnTo>
                <a:lnTo>
                  <a:pt x="11924" y="6546"/>
                </a:lnTo>
                <a:lnTo>
                  <a:pt x="11729" y="6473"/>
                </a:lnTo>
                <a:lnTo>
                  <a:pt x="11486" y="6424"/>
                </a:lnTo>
                <a:lnTo>
                  <a:pt x="11267" y="6376"/>
                </a:lnTo>
                <a:lnTo>
                  <a:pt x="11072" y="6303"/>
                </a:lnTo>
                <a:lnTo>
                  <a:pt x="11048" y="6303"/>
                </a:lnTo>
                <a:lnTo>
                  <a:pt x="11048" y="6327"/>
                </a:lnTo>
                <a:lnTo>
                  <a:pt x="11145" y="6449"/>
                </a:lnTo>
                <a:lnTo>
                  <a:pt x="11267" y="6546"/>
                </a:lnTo>
                <a:lnTo>
                  <a:pt x="11389" y="6619"/>
                </a:lnTo>
                <a:lnTo>
                  <a:pt x="11535" y="6692"/>
                </a:lnTo>
                <a:lnTo>
                  <a:pt x="11948" y="6862"/>
                </a:lnTo>
                <a:lnTo>
                  <a:pt x="12143" y="6960"/>
                </a:lnTo>
                <a:lnTo>
                  <a:pt x="12216" y="7033"/>
                </a:lnTo>
                <a:lnTo>
                  <a:pt x="12289" y="7106"/>
                </a:lnTo>
                <a:lnTo>
                  <a:pt x="12362" y="7179"/>
                </a:lnTo>
                <a:lnTo>
                  <a:pt x="12459" y="7179"/>
                </a:lnTo>
                <a:lnTo>
                  <a:pt x="12459" y="7592"/>
                </a:lnTo>
                <a:lnTo>
                  <a:pt x="12264" y="7495"/>
                </a:lnTo>
                <a:lnTo>
                  <a:pt x="12070" y="7422"/>
                </a:lnTo>
                <a:lnTo>
                  <a:pt x="11802" y="7349"/>
                </a:lnTo>
                <a:lnTo>
                  <a:pt x="11389" y="7106"/>
                </a:lnTo>
                <a:lnTo>
                  <a:pt x="11121" y="7008"/>
                </a:lnTo>
                <a:lnTo>
                  <a:pt x="11024" y="6984"/>
                </a:lnTo>
                <a:lnTo>
                  <a:pt x="10999" y="6984"/>
                </a:lnTo>
                <a:lnTo>
                  <a:pt x="10975" y="7008"/>
                </a:lnTo>
                <a:lnTo>
                  <a:pt x="10975" y="7057"/>
                </a:lnTo>
                <a:lnTo>
                  <a:pt x="10975" y="7106"/>
                </a:lnTo>
                <a:lnTo>
                  <a:pt x="10999" y="7227"/>
                </a:lnTo>
                <a:lnTo>
                  <a:pt x="11097" y="7325"/>
                </a:lnTo>
                <a:lnTo>
                  <a:pt x="11194" y="7398"/>
                </a:lnTo>
                <a:lnTo>
                  <a:pt x="11437" y="7544"/>
                </a:lnTo>
                <a:lnTo>
                  <a:pt x="11632" y="7641"/>
                </a:lnTo>
                <a:lnTo>
                  <a:pt x="11997" y="7836"/>
                </a:lnTo>
                <a:lnTo>
                  <a:pt x="12240" y="7909"/>
                </a:lnTo>
                <a:lnTo>
                  <a:pt x="12362" y="7933"/>
                </a:lnTo>
                <a:lnTo>
                  <a:pt x="12459" y="7957"/>
                </a:lnTo>
                <a:lnTo>
                  <a:pt x="12459" y="8298"/>
                </a:lnTo>
                <a:lnTo>
                  <a:pt x="12216" y="8176"/>
                </a:lnTo>
                <a:lnTo>
                  <a:pt x="11972" y="8055"/>
                </a:lnTo>
                <a:lnTo>
                  <a:pt x="11754" y="7909"/>
                </a:lnTo>
                <a:lnTo>
                  <a:pt x="11535" y="7738"/>
                </a:lnTo>
                <a:lnTo>
                  <a:pt x="11413" y="7665"/>
                </a:lnTo>
                <a:lnTo>
                  <a:pt x="11291" y="7617"/>
                </a:lnTo>
                <a:lnTo>
                  <a:pt x="11170" y="7592"/>
                </a:lnTo>
                <a:lnTo>
                  <a:pt x="11048" y="7568"/>
                </a:lnTo>
                <a:lnTo>
                  <a:pt x="11048" y="7592"/>
                </a:lnTo>
                <a:lnTo>
                  <a:pt x="11024" y="7617"/>
                </a:lnTo>
                <a:lnTo>
                  <a:pt x="11072" y="7714"/>
                </a:lnTo>
                <a:lnTo>
                  <a:pt x="11145" y="7836"/>
                </a:lnTo>
                <a:lnTo>
                  <a:pt x="11243" y="7933"/>
                </a:lnTo>
                <a:lnTo>
                  <a:pt x="11364" y="8006"/>
                </a:lnTo>
                <a:lnTo>
                  <a:pt x="11583" y="8176"/>
                </a:lnTo>
                <a:lnTo>
                  <a:pt x="11802" y="8322"/>
                </a:lnTo>
                <a:lnTo>
                  <a:pt x="12118" y="8493"/>
                </a:lnTo>
                <a:lnTo>
                  <a:pt x="12289" y="8590"/>
                </a:lnTo>
                <a:lnTo>
                  <a:pt x="12459" y="8663"/>
                </a:lnTo>
                <a:lnTo>
                  <a:pt x="12483" y="9101"/>
                </a:lnTo>
                <a:lnTo>
                  <a:pt x="12435" y="9028"/>
                </a:lnTo>
                <a:lnTo>
                  <a:pt x="12386" y="8979"/>
                </a:lnTo>
                <a:lnTo>
                  <a:pt x="12216" y="8882"/>
                </a:lnTo>
                <a:lnTo>
                  <a:pt x="11899" y="8736"/>
                </a:lnTo>
                <a:lnTo>
                  <a:pt x="11559" y="8517"/>
                </a:lnTo>
                <a:lnTo>
                  <a:pt x="11364" y="8420"/>
                </a:lnTo>
                <a:lnTo>
                  <a:pt x="11291" y="8395"/>
                </a:lnTo>
                <a:lnTo>
                  <a:pt x="11194" y="8371"/>
                </a:lnTo>
                <a:lnTo>
                  <a:pt x="11170" y="8371"/>
                </a:lnTo>
                <a:lnTo>
                  <a:pt x="11170" y="8395"/>
                </a:lnTo>
                <a:lnTo>
                  <a:pt x="11194" y="8493"/>
                </a:lnTo>
                <a:lnTo>
                  <a:pt x="11218" y="8566"/>
                </a:lnTo>
                <a:lnTo>
                  <a:pt x="11364" y="8712"/>
                </a:lnTo>
                <a:lnTo>
                  <a:pt x="11535" y="8858"/>
                </a:lnTo>
                <a:lnTo>
                  <a:pt x="11681" y="8955"/>
                </a:lnTo>
                <a:lnTo>
                  <a:pt x="11851" y="9052"/>
                </a:lnTo>
                <a:lnTo>
                  <a:pt x="12070" y="9174"/>
                </a:lnTo>
                <a:lnTo>
                  <a:pt x="12167" y="9223"/>
                </a:lnTo>
                <a:lnTo>
                  <a:pt x="12264" y="9247"/>
                </a:lnTo>
                <a:lnTo>
                  <a:pt x="12362" y="9247"/>
                </a:lnTo>
                <a:lnTo>
                  <a:pt x="12459" y="9223"/>
                </a:lnTo>
                <a:lnTo>
                  <a:pt x="12483" y="9198"/>
                </a:lnTo>
                <a:lnTo>
                  <a:pt x="12508" y="10025"/>
                </a:lnTo>
                <a:lnTo>
                  <a:pt x="12386" y="9879"/>
                </a:lnTo>
                <a:lnTo>
                  <a:pt x="12240" y="9758"/>
                </a:lnTo>
                <a:lnTo>
                  <a:pt x="11924" y="9515"/>
                </a:lnTo>
                <a:lnTo>
                  <a:pt x="11608" y="9296"/>
                </a:lnTo>
                <a:lnTo>
                  <a:pt x="11267" y="9101"/>
                </a:lnTo>
                <a:lnTo>
                  <a:pt x="11243" y="9077"/>
                </a:lnTo>
                <a:lnTo>
                  <a:pt x="11218" y="9101"/>
                </a:lnTo>
                <a:lnTo>
                  <a:pt x="11218" y="9125"/>
                </a:lnTo>
                <a:lnTo>
                  <a:pt x="11218" y="9150"/>
                </a:lnTo>
                <a:lnTo>
                  <a:pt x="11340" y="9296"/>
                </a:lnTo>
                <a:lnTo>
                  <a:pt x="11462" y="9466"/>
                </a:lnTo>
                <a:lnTo>
                  <a:pt x="11608" y="9612"/>
                </a:lnTo>
                <a:lnTo>
                  <a:pt x="11754" y="9733"/>
                </a:lnTo>
                <a:lnTo>
                  <a:pt x="11924" y="9855"/>
                </a:lnTo>
                <a:lnTo>
                  <a:pt x="12094" y="9952"/>
                </a:lnTo>
                <a:lnTo>
                  <a:pt x="12289" y="10050"/>
                </a:lnTo>
                <a:lnTo>
                  <a:pt x="12459" y="10098"/>
                </a:lnTo>
                <a:lnTo>
                  <a:pt x="12508" y="10098"/>
                </a:lnTo>
                <a:lnTo>
                  <a:pt x="12508" y="10488"/>
                </a:lnTo>
                <a:lnTo>
                  <a:pt x="12289" y="10317"/>
                </a:lnTo>
                <a:lnTo>
                  <a:pt x="11802" y="10001"/>
                </a:lnTo>
                <a:lnTo>
                  <a:pt x="11608" y="9855"/>
                </a:lnTo>
                <a:lnTo>
                  <a:pt x="11486" y="9782"/>
                </a:lnTo>
                <a:lnTo>
                  <a:pt x="11389" y="9733"/>
                </a:lnTo>
                <a:lnTo>
                  <a:pt x="11364" y="9758"/>
                </a:lnTo>
                <a:lnTo>
                  <a:pt x="11364" y="9855"/>
                </a:lnTo>
                <a:lnTo>
                  <a:pt x="11389" y="9952"/>
                </a:lnTo>
                <a:lnTo>
                  <a:pt x="11437" y="10050"/>
                </a:lnTo>
                <a:lnTo>
                  <a:pt x="11510" y="10147"/>
                </a:lnTo>
                <a:lnTo>
                  <a:pt x="11681" y="10317"/>
                </a:lnTo>
                <a:lnTo>
                  <a:pt x="11851" y="10439"/>
                </a:lnTo>
                <a:lnTo>
                  <a:pt x="12094" y="10585"/>
                </a:lnTo>
                <a:lnTo>
                  <a:pt x="12313" y="10780"/>
                </a:lnTo>
                <a:lnTo>
                  <a:pt x="12410" y="10877"/>
                </a:lnTo>
                <a:lnTo>
                  <a:pt x="12508" y="10999"/>
                </a:lnTo>
                <a:lnTo>
                  <a:pt x="12483" y="11291"/>
                </a:lnTo>
                <a:lnTo>
                  <a:pt x="11875" y="10901"/>
                </a:lnTo>
                <a:lnTo>
                  <a:pt x="11705" y="10780"/>
                </a:lnTo>
                <a:lnTo>
                  <a:pt x="11535" y="10658"/>
                </a:lnTo>
                <a:lnTo>
                  <a:pt x="11462" y="10609"/>
                </a:lnTo>
                <a:lnTo>
                  <a:pt x="11364" y="10585"/>
                </a:lnTo>
                <a:lnTo>
                  <a:pt x="11267" y="10561"/>
                </a:lnTo>
                <a:lnTo>
                  <a:pt x="11145" y="10585"/>
                </a:lnTo>
                <a:lnTo>
                  <a:pt x="11121" y="10609"/>
                </a:lnTo>
                <a:lnTo>
                  <a:pt x="11145" y="10634"/>
                </a:lnTo>
                <a:lnTo>
                  <a:pt x="11291" y="10780"/>
                </a:lnTo>
                <a:lnTo>
                  <a:pt x="11413" y="10926"/>
                </a:lnTo>
                <a:lnTo>
                  <a:pt x="11535" y="11072"/>
                </a:lnTo>
                <a:lnTo>
                  <a:pt x="11705" y="11218"/>
                </a:lnTo>
                <a:lnTo>
                  <a:pt x="12070" y="11485"/>
                </a:lnTo>
                <a:lnTo>
                  <a:pt x="12483" y="11729"/>
                </a:lnTo>
                <a:lnTo>
                  <a:pt x="12459" y="12094"/>
                </a:lnTo>
                <a:lnTo>
                  <a:pt x="12191" y="11923"/>
                </a:lnTo>
                <a:lnTo>
                  <a:pt x="11948" y="11777"/>
                </a:lnTo>
                <a:lnTo>
                  <a:pt x="11559" y="11558"/>
                </a:lnTo>
                <a:lnTo>
                  <a:pt x="11170" y="11388"/>
                </a:lnTo>
                <a:lnTo>
                  <a:pt x="11145" y="11388"/>
                </a:lnTo>
                <a:lnTo>
                  <a:pt x="11145" y="11485"/>
                </a:lnTo>
                <a:lnTo>
                  <a:pt x="11170" y="11558"/>
                </a:lnTo>
                <a:lnTo>
                  <a:pt x="11243" y="11704"/>
                </a:lnTo>
                <a:lnTo>
                  <a:pt x="11364" y="11850"/>
                </a:lnTo>
                <a:lnTo>
                  <a:pt x="11510" y="11948"/>
                </a:lnTo>
                <a:lnTo>
                  <a:pt x="11754" y="12118"/>
                </a:lnTo>
                <a:lnTo>
                  <a:pt x="12021" y="12288"/>
                </a:lnTo>
                <a:lnTo>
                  <a:pt x="12216" y="12434"/>
                </a:lnTo>
                <a:lnTo>
                  <a:pt x="12435" y="12556"/>
                </a:lnTo>
                <a:lnTo>
                  <a:pt x="12435" y="12799"/>
                </a:lnTo>
                <a:lnTo>
                  <a:pt x="12337" y="12824"/>
                </a:lnTo>
                <a:lnTo>
                  <a:pt x="12264" y="12848"/>
                </a:lnTo>
                <a:lnTo>
                  <a:pt x="12143" y="12775"/>
                </a:lnTo>
                <a:lnTo>
                  <a:pt x="11972" y="12629"/>
                </a:lnTo>
                <a:lnTo>
                  <a:pt x="11802" y="12507"/>
                </a:lnTo>
                <a:lnTo>
                  <a:pt x="11632" y="12361"/>
                </a:lnTo>
                <a:lnTo>
                  <a:pt x="11462" y="12240"/>
                </a:lnTo>
                <a:lnTo>
                  <a:pt x="11413" y="12240"/>
                </a:lnTo>
                <a:lnTo>
                  <a:pt x="11413" y="12288"/>
                </a:lnTo>
                <a:lnTo>
                  <a:pt x="11413" y="12361"/>
                </a:lnTo>
                <a:lnTo>
                  <a:pt x="11413" y="12434"/>
                </a:lnTo>
                <a:lnTo>
                  <a:pt x="11486" y="12605"/>
                </a:lnTo>
                <a:lnTo>
                  <a:pt x="11389" y="12605"/>
                </a:lnTo>
                <a:lnTo>
                  <a:pt x="11267" y="12653"/>
                </a:lnTo>
                <a:lnTo>
                  <a:pt x="11243" y="12678"/>
                </a:lnTo>
                <a:lnTo>
                  <a:pt x="11218" y="12726"/>
                </a:lnTo>
                <a:lnTo>
                  <a:pt x="11218" y="12775"/>
                </a:lnTo>
                <a:lnTo>
                  <a:pt x="11218" y="12848"/>
                </a:lnTo>
                <a:lnTo>
                  <a:pt x="11291" y="12921"/>
                </a:lnTo>
                <a:lnTo>
                  <a:pt x="11364" y="12994"/>
                </a:lnTo>
                <a:lnTo>
                  <a:pt x="11486" y="13043"/>
                </a:lnTo>
                <a:lnTo>
                  <a:pt x="11583" y="13091"/>
                </a:lnTo>
                <a:lnTo>
                  <a:pt x="11705" y="13140"/>
                </a:lnTo>
                <a:lnTo>
                  <a:pt x="11802" y="13140"/>
                </a:lnTo>
                <a:lnTo>
                  <a:pt x="11924" y="13116"/>
                </a:lnTo>
                <a:lnTo>
                  <a:pt x="12021" y="13067"/>
                </a:lnTo>
                <a:lnTo>
                  <a:pt x="12240" y="13189"/>
                </a:lnTo>
                <a:lnTo>
                  <a:pt x="12410" y="13335"/>
                </a:lnTo>
                <a:lnTo>
                  <a:pt x="12386" y="13602"/>
                </a:lnTo>
                <a:lnTo>
                  <a:pt x="11802" y="13286"/>
                </a:lnTo>
                <a:lnTo>
                  <a:pt x="11510" y="13140"/>
                </a:lnTo>
                <a:lnTo>
                  <a:pt x="11194" y="13018"/>
                </a:lnTo>
                <a:lnTo>
                  <a:pt x="11170" y="13018"/>
                </a:lnTo>
                <a:lnTo>
                  <a:pt x="11145" y="13116"/>
                </a:lnTo>
                <a:lnTo>
                  <a:pt x="11170" y="13213"/>
                </a:lnTo>
                <a:lnTo>
                  <a:pt x="11218" y="13286"/>
                </a:lnTo>
                <a:lnTo>
                  <a:pt x="11291" y="13359"/>
                </a:lnTo>
                <a:lnTo>
                  <a:pt x="11437" y="13456"/>
                </a:lnTo>
                <a:lnTo>
                  <a:pt x="11608" y="13529"/>
                </a:lnTo>
                <a:lnTo>
                  <a:pt x="11802" y="13651"/>
                </a:lnTo>
                <a:lnTo>
                  <a:pt x="11997" y="13773"/>
                </a:lnTo>
                <a:lnTo>
                  <a:pt x="12191" y="13894"/>
                </a:lnTo>
                <a:lnTo>
                  <a:pt x="12386" y="14016"/>
                </a:lnTo>
                <a:lnTo>
                  <a:pt x="12386" y="14332"/>
                </a:lnTo>
                <a:lnTo>
                  <a:pt x="11851" y="13943"/>
                </a:lnTo>
                <a:lnTo>
                  <a:pt x="11705" y="13846"/>
                </a:lnTo>
                <a:lnTo>
                  <a:pt x="11510" y="13724"/>
                </a:lnTo>
                <a:lnTo>
                  <a:pt x="11413" y="13700"/>
                </a:lnTo>
                <a:lnTo>
                  <a:pt x="11316" y="13675"/>
                </a:lnTo>
                <a:lnTo>
                  <a:pt x="11218" y="13675"/>
                </a:lnTo>
                <a:lnTo>
                  <a:pt x="11121" y="13700"/>
                </a:lnTo>
                <a:lnTo>
                  <a:pt x="11121" y="13724"/>
                </a:lnTo>
                <a:lnTo>
                  <a:pt x="11121" y="13748"/>
                </a:lnTo>
                <a:lnTo>
                  <a:pt x="11145" y="13821"/>
                </a:lnTo>
                <a:lnTo>
                  <a:pt x="11218" y="13919"/>
                </a:lnTo>
                <a:lnTo>
                  <a:pt x="11364" y="14040"/>
                </a:lnTo>
                <a:lnTo>
                  <a:pt x="11729" y="14284"/>
                </a:lnTo>
                <a:lnTo>
                  <a:pt x="12045" y="14551"/>
                </a:lnTo>
                <a:lnTo>
                  <a:pt x="12191" y="14673"/>
                </a:lnTo>
                <a:lnTo>
                  <a:pt x="12386" y="14795"/>
                </a:lnTo>
                <a:lnTo>
                  <a:pt x="12386" y="15281"/>
                </a:lnTo>
                <a:lnTo>
                  <a:pt x="12289" y="15184"/>
                </a:lnTo>
                <a:lnTo>
                  <a:pt x="12167" y="15087"/>
                </a:lnTo>
                <a:lnTo>
                  <a:pt x="12021" y="14916"/>
                </a:lnTo>
                <a:lnTo>
                  <a:pt x="11851" y="14746"/>
                </a:lnTo>
                <a:lnTo>
                  <a:pt x="11656" y="14600"/>
                </a:lnTo>
                <a:lnTo>
                  <a:pt x="11413" y="14503"/>
                </a:lnTo>
                <a:lnTo>
                  <a:pt x="11170" y="14430"/>
                </a:lnTo>
                <a:lnTo>
                  <a:pt x="10926" y="14430"/>
                </a:lnTo>
                <a:lnTo>
                  <a:pt x="10902" y="14454"/>
                </a:lnTo>
                <a:lnTo>
                  <a:pt x="10902" y="14478"/>
                </a:lnTo>
                <a:lnTo>
                  <a:pt x="10975" y="14551"/>
                </a:lnTo>
                <a:lnTo>
                  <a:pt x="11024" y="14600"/>
                </a:lnTo>
                <a:lnTo>
                  <a:pt x="11194" y="14697"/>
                </a:lnTo>
                <a:lnTo>
                  <a:pt x="11462" y="14892"/>
                </a:lnTo>
                <a:lnTo>
                  <a:pt x="11608" y="14989"/>
                </a:lnTo>
                <a:lnTo>
                  <a:pt x="11729" y="15111"/>
                </a:lnTo>
                <a:lnTo>
                  <a:pt x="11875" y="15281"/>
                </a:lnTo>
                <a:lnTo>
                  <a:pt x="12021" y="15452"/>
                </a:lnTo>
                <a:lnTo>
                  <a:pt x="12118" y="15525"/>
                </a:lnTo>
                <a:lnTo>
                  <a:pt x="12191" y="15573"/>
                </a:lnTo>
                <a:lnTo>
                  <a:pt x="12313" y="15622"/>
                </a:lnTo>
                <a:lnTo>
                  <a:pt x="12410" y="15646"/>
                </a:lnTo>
                <a:lnTo>
                  <a:pt x="12435" y="16133"/>
                </a:lnTo>
                <a:lnTo>
                  <a:pt x="12386" y="16133"/>
                </a:lnTo>
                <a:lnTo>
                  <a:pt x="12362" y="16084"/>
                </a:lnTo>
                <a:lnTo>
                  <a:pt x="12240" y="15963"/>
                </a:lnTo>
                <a:lnTo>
                  <a:pt x="12070" y="15841"/>
                </a:lnTo>
                <a:lnTo>
                  <a:pt x="11754" y="15622"/>
                </a:lnTo>
                <a:lnTo>
                  <a:pt x="11413" y="15354"/>
                </a:lnTo>
                <a:lnTo>
                  <a:pt x="11243" y="15233"/>
                </a:lnTo>
                <a:lnTo>
                  <a:pt x="11072" y="15160"/>
                </a:lnTo>
                <a:lnTo>
                  <a:pt x="11048" y="15160"/>
                </a:lnTo>
                <a:lnTo>
                  <a:pt x="11024" y="15184"/>
                </a:lnTo>
                <a:lnTo>
                  <a:pt x="11048" y="15281"/>
                </a:lnTo>
                <a:lnTo>
                  <a:pt x="11072" y="15354"/>
                </a:lnTo>
                <a:lnTo>
                  <a:pt x="11170" y="15500"/>
                </a:lnTo>
                <a:lnTo>
                  <a:pt x="11291" y="15622"/>
                </a:lnTo>
                <a:lnTo>
                  <a:pt x="11437" y="15744"/>
                </a:lnTo>
                <a:lnTo>
                  <a:pt x="11218" y="15646"/>
                </a:lnTo>
                <a:lnTo>
                  <a:pt x="9564" y="14916"/>
                </a:lnTo>
                <a:lnTo>
                  <a:pt x="8055" y="14259"/>
                </a:lnTo>
                <a:lnTo>
                  <a:pt x="7301" y="13894"/>
                </a:lnTo>
                <a:lnTo>
                  <a:pt x="7130" y="13797"/>
                </a:lnTo>
                <a:lnTo>
                  <a:pt x="6863" y="13675"/>
                </a:lnTo>
                <a:lnTo>
                  <a:pt x="6863" y="13602"/>
                </a:lnTo>
                <a:lnTo>
                  <a:pt x="6814" y="12775"/>
                </a:lnTo>
                <a:lnTo>
                  <a:pt x="6765" y="11972"/>
                </a:lnTo>
                <a:lnTo>
                  <a:pt x="6692" y="11145"/>
                </a:lnTo>
                <a:lnTo>
                  <a:pt x="6668" y="10317"/>
                </a:lnTo>
                <a:lnTo>
                  <a:pt x="6668" y="9393"/>
                </a:lnTo>
                <a:lnTo>
                  <a:pt x="6692" y="8493"/>
                </a:lnTo>
                <a:lnTo>
                  <a:pt x="6717" y="7568"/>
                </a:lnTo>
                <a:lnTo>
                  <a:pt x="6717" y="6643"/>
                </a:lnTo>
                <a:lnTo>
                  <a:pt x="6717" y="5889"/>
                </a:lnTo>
                <a:lnTo>
                  <a:pt x="6863" y="5913"/>
                </a:lnTo>
                <a:lnTo>
                  <a:pt x="6936" y="5938"/>
                </a:lnTo>
                <a:lnTo>
                  <a:pt x="7033" y="5962"/>
                </a:lnTo>
                <a:lnTo>
                  <a:pt x="7130" y="5938"/>
                </a:lnTo>
                <a:lnTo>
                  <a:pt x="7228" y="5865"/>
                </a:lnTo>
                <a:lnTo>
                  <a:pt x="7252" y="5816"/>
                </a:lnTo>
                <a:lnTo>
                  <a:pt x="7276" y="5767"/>
                </a:lnTo>
                <a:lnTo>
                  <a:pt x="7276" y="5670"/>
                </a:lnTo>
                <a:lnTo>
                  <a:pt x="7252" y="5573"/>
                </a:lnTo>
                <a:lnTo>
                  <a:pt x="7179" y="5500"/>
                </a:lnTo>
                <a:lnTo>
                  <a:pt x="7082" y="5451"/>
                </a:lnTo>
                <a:lnTo>
                  <a:pt x="7033" y="5427"/>
                </a:lnTo>
                <a:lnTo>
                  <a:pt x="6960" y="5402"/>
                </a:lnTo>
                <a:lnTo>
                  <a:pt x="6887" y="5427"/>
                </a:lnTo>
                <a:lnTo>
                  <a:pt x="6814" y="5451"/>
                </a:lnTo>
                <a:lnTo>
                  <a:pt x="6790" y="5451"/>
                </a:lnTo>
                <a:lnTo>
                  <a:pt x="6692" y="5500"/>
                </a:lnTo>
                <a:lnTo>
                  <a:pt x="6644" y="3018"/>
                </a:lnTo>
                <a:lnTo>
                  <a:pt x="6644" y="1752"/>
                </a:lnTo>
                <a:lnTo>
                  <a:pt x="6668" y="512"/>
                </a:lnTo>
                <a:close/>
                <a:moveTo>
                  <a:pt x="6206" y="585"/>
                </a:moveTo>
                <a:lnTo>
                  <a:pt x="6181" y="852"/>
                </a:lnTo>
                <a:lnTo>
                  <a:pt x="6181" y="1096"/>
                </a:lnTo>
                <a:lnTo>
                  <a:pt x="6181" y="1874"/>
                </a:lnTo>
                <a:lnTo>
                  <a:pt x="6181" y="2653"/>
                </a:lnTo>
                <a:lnTo>
                  <a:pt x="6181" y="3602"/>
                </a:lnTo>
                <a:lnTo>
                  <a:pt x="6181" y="4551"/>
                </a:lnTo>
                <a:lnTo>
                  <a:pt x="6230" y="6449"/>
                </a:lnTo>
                <a:lnTo>
                  <a:pt x="6230" y="7373"/>
                </a:lnTo>
                <a:lnTo>
                  <a:pt x="6206" y="8298"/>
                </a:lnTo>
                <a:lnTo>
                  <a:pt x="6181" y="9198"/>
                </a:lnTo>
                <a:lnTo>
                  <a:pt x="6133" y="10123"/>
                </a:lnTo>
                <a:lnTo>
                  <a:pt x="6157" y="10926"/>
                </a:lnTo>
                <a:lnTo>
                  <a:pt x="6206" y="11729"/>
                </a:lnTo>
                <a:lnTo>
                  <a:pt x="6254" y="12532"/>
                </a:lnTo>
                <a:lnTo>
                  <a:pt x="6279" y="13335"/>
                </a:lnTo>
                <a:lnTo>
                  <a:pt x="6206" y="13359"/>
                </a:lnTo>
                <a:lnTo>
                  <a:pt x="5451" y="13748"/>
                </a:lnTo>
                <a:lnTo>
                  <a:pt x="4721" y="14186"/>
                </a:lnTo>
                <a:lnTo>
                  <a:pt x="3262" y="15087"/>
                </a:lnTo>
                <a:lnTo>
                  <a:pt x="2897" y="15281"/>
                </a:lnTo>
                <a:lnTo>
                  <a:pt x="2532" y="15476"/>
                </a:lnTo>
                <a:lnTo>
                  <a:pt x="2142" y="15671"/>
                </a:lnTo>
                <a:lnTo>
                  <a:pt x="1753" y="15841"/>
                </a:lnTo>
                <a:lnTo>
                  <a:pt x="950" y="16133"/>
                </a:lnTo>
                <a:lnTo>
                  <a:pt x="634" y="16255"/>
                </a:lnTo>
                <a:lnTo>
                  <a:pt x="634" y="16279"/>
                </a:lnTo>
                <a:lnTo>
                  <a:pt x="585" y="15938"/>
                </a:lnTo>
                <a:lnTo>
                  <a:pt x="561" y="15573"/>
                </a:lnTo>
                <a:lnTo>
                  <a:pt x="536" y="15208"/>
                </a:lnTo>
                <a:lnTo>
                  <a:pt x="512" y="14868"/>
                </a:lnTo>
                <a:lnTo>
                  <a:pt x="439" y="14430"/>
                </a:lnTo>
                <a:lnTo>
                  <a:pt x="415" y="13992"/>
                </a:lnTo>
                <a:lnTo>
                  <a:pt x="415" y="13578"/>
                </a:lnTo>
                <a:lnTo>
                  <a:pt x="439" y="13140"/>
                </a:lnTo>
                <a:lnTo>
                  <a:pt x="512" y="11461"/>
                </a:lnTo>
                <a:lnTo>
                  <a:pt x="561" y="10634"/>
                </a:lnTo>
                <a:lnTo>
                  <a:pt x="585" y="9782"/>
                </a:lnTo>
                <a:lnTo>
                  <a:pt x="609" y="8225"/>
                </a:lnTo>
                <a:lnTo>
                  <a:pt x="609" y="6668"/>
                </a:lnTo>
                <a:lnTo>
                  <a:pt x="561" y="5110"/>
                </a:lnTo>
                <a:lnTo>
                  <a:pt x="536" y="4356"/>
                </a:lnTo>
                <a:lnTo>
                  <a:pt x="488" y="3577"/>
                </a:lnTo>
                <a:lnTo>
                  <a:pt x="609" y="3504"/>
                </a:lnTo>
                <a:lnTo>
                  <a:pt x="755" y="3407"/>
                </a:lnTo>
                <a:lnTo>
                  <a:pt x="1145" y="3164"/>
                </a:lnTo>
                <a:lnTo>
                  <a:pt x="1558" y="2920"/>
                </a:lnTo>
                <a:lnTo>
                  <a:pt x="2337" y="2507"/>
                </a:lnTo>
                <a:lnTo>
                  <a:pt x="3116" y="2093"/>
                </a:lnTo>
                <a:lnTo>
                  <a:pt x="3529" y="1850"/>
                </a:lnTo>
                <a:lnTo>
                  <a:pt x="3967" y="1655"/>
                </a:lnTo>
                <a:lnTo>
                  <a:pt x="4405" y="1461"/>
                </a:lnTo>
                <a:lnTo>
                  <a:pt x="4843" y="1290"/>
                </a:lnTo>
                <a:lnTo>
                  <a:pt x="5208" y="1144"/>
                </a:lnTo>
                <a:lnTo>
                  <a:pt x="5549" y="974"/>
                </a:lnTo>
                <a:lnTo>
                  <a:pt x="6206" y="585"/>
                </a:lnTo>
                <a:close/>
                <a:moveTo>
                  <a:pt x="18542" y="804"/>
                </a:moveTo>
                <a:lnTo>
                  <a:pt x="18518" y="1023"/>
                </a:lnTo>
                <a:lnTo>
                  <a:pt x="18518" y="1266"/>
                </a:lnTo>
                <a:lnTo>
                  <a:pt x="18518" y="1752"/>
                </a:lnTo>
                <a:lnTo>
                  <a:pt x="18567" y="2263"/>
                </a:lnTo>
                <a:lnTo>
                  <a:pt x="18567" y="2726"/>
                </a:lnTo>
                <a:lnTo>
                  <a:pt x="18542" y="4648"/>
                </a:lnTo>
                <a:lnTo>
                  <a:pt x="18494" y="6546"/>
                </a:lnTo>
                <a:lnTo>
                  <a:pt x="18469" y="8249"/>
                </a:lnTo>
                <a:lnTo>
                  <a:pt x="18494" y="9952"/>
                </a:lnTo>
                <a:lnTo>
                  <a:pt x="18567" y="13359"/>
                </a:lnTo>
                <a:lnTo>
                  <a:pt x="18542" y="13359"/>
                </a:lnTo>
                <a:lnTo>
                  <a:pt x="18396" y="13505"/>
                </a:lnTo>
                <a:lnTo>
                  <a:pt x="18226" y="13651"/>
                </a:lnTo>
                <a:lnTo>
                  <a:pt x="18031" y="13748"/>
                </a:lnTo>
                <a:lnTo>
                  <a:pt x="17837" y="13846"/>
                </a:lnTo>
                <a:lnTo>
                  <a:pt x="17423" y="14016"/>
                </a:lnTo>
                <a:lnTo>
                  <a:pt x="17009" y="14186"/>
                </a:lnTo>
                <a:lnTo>
                  <a:pt x="16474" y="14454"/>
                </a:lnTo>
                <a:lnTo>
                  <a:pt x="15963" y="14746"/>
                </a:lnTo>
                <a:lnTo>
                  <a:pt x="15452" y="15038"/>
                </a:lnTo>
                <a:lnTo>
                  <a:pt x="14941" y="15330"/>
                </a:lnTo>
                <a:lnTo>
                  <a:pt x="14479" y="15598"/>
                </a:lnTo>
                <a:lnTo>
                  <a:pt x="14016" y="15865"/>
                </a:lnTo>
                <a:lnTo>
                  <a:pt x="13773" y="15987"/>
                </a:lnTo>
                <a:lnTo>
                  <a:pt x="13530" y="16109"/>
                </a:lnTo>
                <a:lnTo>
                  <a:pt x="13286" y="16182"/>
                </a:lnTo>
                <a:lnTo>
                  <a:pt x="13043" y="16255"/>
                </a:lnTo>
                <a:lnTo>
                  <a:pt x="12921" y="16303"/>
                </a:lnTo>
                <a:lnTo>
                  <a:pt x="12921" y="15987"/>
                </a:lnTo>
                <a:lnTo>
                  <a:pt x="12897" y="15671"/>
                </a:lnTo>
                <a:lnTo>
                  <a:pt x="12873" y="15379"/>
                </a:lnTo>
                <a:lnTo>
                  <a:pt x="12848" y="15062"/>
                </a:lnTo>
                <a:lnTo>
                  <a:pt x="12824" y="14770"/>
                </a:lnTo>
                <a:lnTo>
                  <a:pt x="12824" y="14016"/>
                </a:lnTo>
                <a:lnTo>
                  <a:pt x="12848" y="13943"/>
                </a:lnTo>
                <a:lnTo>
                  <a:pt x="12848" y="13894"/>
                </a:lnTo>
                <a:lnTo>
                  <a:pt x="12848" y="13359"/>
                </a:lnTo>
                <a:lnTo>
                  <a:pt x="12946" y="13335"/>
                </a:lnTo>
                <a:lnTo>
                  <a:pt x="13019" y="13310"/>
                </a:lnTo>
                <a:lnTo>
                  <a:pt x="13092" y="13262"/>
                </a:lnTo>
                <a:lnTo>
                  <a:pt x="13140" y="13213"/>
                </a:lnTo>
                <a:lnTo>
                  <a:pt x="13165" y="13116"/>
                </a:lnTo>
                <a:lnTo>
                  <a:pt x="13165" y="13018"/>
                </a:lnTo>
                <a:lnTo>
                  <a:pt x="13116" y="12921"/>
                </a:lnTo>
                <a:lnTo>
                  <a:pt x="13043" y="12872"/>
                </a:lnTo>
                <a:lnTo>
                  <a:pt x="12970" y="12848"/>
                </a:lnTo>
                <a:lnTo>
                  <a:pt x="12873" y="12848"/>
                </a:lnTo>
                <a:lnTo>
                  <a:pt x="12921" y="11826"/>
                </a:lnTo>
                <a:lnTo>
                  <a:pt x="12970" y="10804"/>
                </a:lnTo>
                <a:lnTo>
                  <a:pt x="12970" y="9806"/>
                </a:lnTo>
                <a:lnTo>
                  <a:pt x="12946" y="8809"/>
                </a:lnTo>
                <a:lnTo>
                  <a:pt x="12897" y="7836"/>
                </a:lnTo>
                <a:lnTo>
                  <a:pt x="12897" y="6838"/>
                </a:lnTo>
                <a:lnTo>
                  <a:pt x="12946" y="5986"/>
                </a:lnTo>
                <a:lnTo>
                  <a:pt x="12970" y="5110"/>
                </a:lnTo>
                <a:lnTo>
                  <a:pt x="12970" y="4672"/>
                </a:lnTo>
                <a:lnTo>
                  <a:pt x="12946" y="4234"/>
                </a:lnTo>
                <a:lnTo>
                  <a:pt x="12897" y="3821"/>
                </a:lnTo>
                <a:lnTo>
                  <a:pt x="12800" y="3383"/>
                </a:lnTo>
                <a:lnTo>
                  <a:pt x="13067" y="3285"/>
                </a:lnTo>
                <a:lnTo>
                  <a:pt x="13335" y="3164"/>
                </a:lnTo>
                <a:lnTo>
                  <a:pt x="13603" y="3042"/>
                </a:lnTo>
                <a:lnTo>
                  <a:pt x="13870" y="2920"/>
                </a:lnTo>
                <a:lnTo>
                  <a:pt x="14235" y="2750"/>
                </a:lnTo>
                <a:lnTo>
                  <a:pt x="14600" y="2555"/>
                </a:lnTo>
                <a:lnTo>
                  <a:pt x="15306" y="2142"/>
                </a:lnTo>
                <a:lnTo>
                  <a:pt x="15963" y="1752"/>
                </a:lnTo>
                <a:lnTo>
                  <a:pt x="16304" y="1558"/>
                </a:lnTo>
                <a:lnTo>
                  <a:pt x="16644" y="1388"/>
                </a:lnTo>
                <a:lnTo>
                  <a:pt x="17009" y="1242"/>
                </a:lnTo>
                <a:lnTo>
                  <a:pt x="17350" y="1096"/>
                </a:lnTo>
                <a:lnTo>
                  <a:pt x="17715" y="974"/>
                </a:lnTo>
                <a:lnTo>
                  <a:pt x="18104" y="877"/>
                </a:lnTo>
                <a:lnTo>
                  <a:pt x="18153" y="877"/>
                </a:lnTo>
                <a:lnTo>
                  <a:pt x="18202" y="828"/>
                </a:lnTo>
                <a:lnTo>
                  <a:pt x="18372" y="828"/>
                </a:lnTo>
                <a:lnTo>
                  <a:pt x="18542" y="804"/>
                </a:lnTo>
                <a:close/>
                <a:moveTo>
                  <a:pt x="6279" y="1"/>
                </a:moveTo>
                <a:lnTo>
                  <a:pt x="6206" y="25"/>
                </a:lnTo>
                <a:lnTo>
                  <a:pt x="5403" y="487"/>
                </a:lnTo>
                <a:lnTo>
                  <a:pt x="4989" y="682"/>
                </a:lnTo>
                <a:lnTo>
                  <a:pt x="4551" y="852"/>
                </a:lnTo>
                <a:lnTo>
                  <a:pt x="4113" y="1023"/>
                </a:lnTo>
                <a:lnTo>
                  <a:pt x="3700" y="1217"/>
                </a:lnTo>
                <a:lnTo>
                  <a:pt x="3286" y="1436"/>
                </a:lnTo>
                <a:lnTo>
                  <a:pt x="2872" y="1679"/>
                </a:lnTo>
                <a:lnTo>
                  <a:pt x="2021" y="2117"/>
                </a:lnTo>
                <a:lnTo>
                  <a:pt x="1607" y="2361"/>
                </a:lnTo>
                <a:lnTo>
                  <a:pt x="1193" y="2604"/>
                </a:lnTo>
                <a:lnTo>
                  <a:pt x="974" y="2726"/>
                </a:lnTo>
                <a:lnTo>
                  <a:pt x="731" y="2896"/>
                </a:lnTo>
                <a:lnTo>
                  <a:pt x="488" y="3066"/>
                </a:lnTo>
                <a:lnTo>
                  <a:pt x="390" y="3188"/>
                </a:lnTo>
                <a:lnTo>
                  <a:pt x="317" y="3285"/>
                </a:lnTo>
                <a:lnTo>
                  <a:pt x="269" y="3310"/>
                </a:lnTo>
                <a:lnTo>
                  <a:pt x="220" y="3358"/>
                </a:lnTo>
                <a:lnTo>
                  <a:pt x="171" y="3480"/>
                </a:lnTo>
                <a:lnTo>
                  <a:pt x="123" y="3626"/>
                </a:lnTo>
                <a:lnTo>
                  <a:pt x="98" y="3894"/>
                </a:lnTo>
                <a:lnTo>
                  <a:pt x="98" y="4186"/>
                </a:lnTo>
                <a:lnTo>
                  <a:pt x="123" y="4453"/>
                </a:lnTo>
                <a:lnTo>
                  <a:pt x="147" y="5329"/>
                </a:lnTo>
                <a:lnTo>
                  <a:pt x="171" y="6205"/>
                </a:lnTo>
                <a:lnTo>
                  <a:pt x="171" y="8006"/>
                </a:lnTo>
                <a:lnTo>
                  <a:pt x="147" y="9782"/>
                </a:lnTo>
                <a:lnTo>
                  <a:pt x="123" y="10658"/>
                </a:lnTo>
                <a:lnTo>
                  <a:pt x="98" y="11558"/>
                </a:lnTo>
                <a:lnTo>
                  <a:pt x="1" y="13335"/>
                </a:lnTo>
                <a:lnTo>
                  <a:pt x="1" y="13700"/>
                </a:lnTo>
                <a:lnTo>
                  <a:pt x="1" y="14065"/>
                </a:lnTo>
                <a:lnTo>
                  <a:pt x="25" y="14454"/>
                </a:lnTo>
                <a:lnTo>
                  <a:pt x="50" y="14819"/>
                </a:lnTo>
                <a:lnTo>
                  <a:pt x="98" y="15233"/>
                </a:lnTo>
                <a:lnTo>
                  <a:pt x="123" y="15646"/>
                </a:lnTo>
                <a:lnTo>
                  <a:pt x="147" y="16060"/>
                </a:lnTo>
                <a:lnTo>
                  <a:pt x="171" y="16255"/>
                </a:lnTo>
                <a:lnTo>
                  <a:pt x="220" y="16474"/>
                </a:lnTo>
                <a:lnTo>
                  <a:pt x="244" y="16547"/>
                </a:lnTo>
                <a:lnTo>
                  <a:pt x="317" y="16595"/>
                </a:lnTo>
                <a:lnTo>
                  <a:pt x="390" y="16620"/>
                </a:lnTo>
                <a:lnTo>
                  <a:pt x="463" y="16620"/>
                </a:lnTo>
                <a:lnTo>
                  <a:pt x="536" y="16644"/>
                </a:lnTo>
                <a:lnTo>
                  <a:pt x="707" y="16620"/>
                </a:lnTo>
                <a:lnTo>
                  <a:pt x="877" y="16595"/>
                </a:lnTo>
                <a:lnTo>
                  <a:pt x="1218" y="16474"/>
                </a:lnTo>
                <a:lnTo>
                  <a:pt x="1850" y="16230"/>
                </a:lnTo>
                <a:lnTo>
                  <a:pt x="2240" y="16060"/>
                </a:lnTo>
                <a:lnTo>
                  <a:pt x="2605" y="15890"/>
                </a:lnTo>
                <a:lnTo>
                  <a:pt x="2970" y="15719"/>
                </a:lnTo>
                <a:lnTo>
                  <a:pt x="3310" y="15525"/>
                </a:lnTo>
                <a:lnTo>
                  <a:pt x="4064" y="15062"/>
                </a:lnTo>
                <a:lnTo>
                  <a:pt x="4819" y="14624"/>
                </a:lnTo>
                <a:lnTo>
                  <a:pt x="5549" y="14162"/>
                </a:lnTo>
                <a:lnTo>
                  <a:pt x="5938" y="13967"/>
                </a:lnTo>
                <a:lnTo>
                  <a:pt x="6327" y="13748"/>
                </a:lnTo>
                <a:lnTo>
                  <a:pt x="6400" y="13821"/>
                </a:lnTo>
                <a:lnTo>
                  <a:pt x="6473" y="13870"/>
                </a:lnTo>
                <a:lnTo>
                  <a:pt x="6546" y="13894"/>
                </a:lnTo>
                <a:lnTo>
                  <a:pt x="6644" y="13870"/>
                </a:lnTo>
                <a:lnTo>
                  <a:pt x="6741" y="13992"/>
                </a:lnTo>
                <a:lnTo>
                  <a:pt x="6863" y="14089"/>
                </a:lnTo>
                <a:lnTo>
                  <a:pt x="7130" y="14259"/>
                </a:lnTo>
                <a:lnTo>
                  <a:pt x="7422" y="14405"/>
                </a:lnTo>
                <a:lnTo>
                  <a:pt x="7690" y="14551"/>
                </a:lnTo>
                <a:lnTo>
                  <a:pt x="8517" y="14916"/>
                </a:lnTo>
                <a:lnTo>
                  <a:pt x="9345" y="15306"/>
                </a:lnTo>
                <a:lnTo>
                  <a:pt x="10878" y="16011"/>
                </a:lnTo>
                <a:lnTo>
                  <a:pt x="11656" y="16352"/>
                </a:lnTo>
                <a:lnTo>
                  <a:pt x="12435" y="16644"/>
                </a:lnTo>
                <a:lnTo>
                  <a:pt x="12459" y="16668"/>
                </a:lnTo>
                <a:lnTo>
                  <a:pt x="12508" y="16741"/>
                </a:lnTo>
                <a:lnTo>
                  <a:pt x="12581" y="16766"/>
                </a:lnTo>
                <a:lnTo>
                  <a:pt x="12678" y="16766"/>
                </a:lnTo>
                <a:lnTo>
                  <a:pt x="12751" y="16741"/>
                </a:lnTo>
                <a:lnTo>
                  <a:pt x="12800" y="16693"/>
                </a:lnTo>
                <a:lnTo>
                  <a:pt x="12897" y="16717"/>
                </a:lnTo>
                <a:lnTo>
                  <a:pt x="13019" y="16717"/>
                </a:lnTo>
                <a:lnTo>
                  <a:pt x="13286" y="16668"/>
                </a:lnTo>
                <a:lnTo>
                  <a:pt x="13530" y="16595"/>
                </a:lnTo>
                <a:lnTo>
                  <a:pt x="13724" y="16522"/>
                </a:lnTo>
                <a:lnTo>
                  <a:pt x="14211" y="16279"/>
                </a:lnTo>
                <a:lnTo>
                  <a:pt x="14698" y="16036"/>
                </a:lnTo>
                <a:lnTo>
                  <a:pt x="15647" y="15500"/>
                </a:lnTo>
                <a:lnTo>
                  <a:pt x="16596" y="14965"/>
                </a:lnTo>
                <a:lnTo>
                  <a:pt x="17058" y="14697"/>
                </a:lnTo>
                <a:lnTo>
                  <a:pt x="17545" y="14478"/>
                </a:lnTo>
                <a:lnTo>
                  <a:pt x="17885" y="14332"/>
                </a:lnTo>
                <a:lnTo>
                  <a:pt x="18226" y="14186"/>
                </a:lnTo>
                <a:lnTo>
                  <a:pt x="18542" y="14016"/>
                </a:lnTo>
                <a:lnTo>
                  <a:pt x="18688" y="13894"/>
                </a:lnTo>
                <a:lnTo>
                  <a:pt x="18834" y="13773"/>
                </a:lnTo>
                <a:lnTo>
                  <a:pt x="18883" y="13748"/>
                </a:lnTo>
                <a:lnTo>
                  <a:pt x="18932" y="13724"/>
                </a:lnTo>
                <a:lnTo>
                  <a:pt x="18980" y="13651"/>
                </a:lnTo>
                <a:lnTo>
                  <a:pt x="18980" y="13578"/>
                </a:lnTo>
                <a:lnTo>
                  <a:pt x="18980" y="12726"/>
                </a:lnTo>
                <a:lnTo>
                  <a:pt x="18956" y="11875"/>
                </a:lnTo>
                <a:lnTo>
                  <a:pt x="18883" y="10171"/>
                </a:lnTo>
                <a:lnTo>
                  <a:pt x="18859" y="9271"/>
                </a:lnTo>
                <a:lnTo>
                  <a:pt x="18859" y="8347"/>
                </a:lnTo>
                <a:lnTo>
                  <a:pt x="18883" y="6546"/>
                </a:lnTo>
                <a:lnTo>
                  <a:pt x="18932" y="4648"/>
                </a:lnTo>
                <a:lnTo>
                  <a:pt x="18956" y="2726"/>
                </a:lnTo>
                <a:lnTo>
                  <a:pt x="18980" y="2215"/>
                </a:lnTo>
                <a:lnTo>
                  <a:pt x="18980" y="1679"/>
                </a:lnTo>
                <a:lnTo>
                  <a:pt x="18932" y="1144"/>
                </a:lnTo>
                <a:lnTo>
                  <a:pt x="18883" y="901"/>
                </a:lnTo>
                <a:lnTo>
                  <a:pt x="18834" y="633"/>
                </a:lnTo>
                <a:lnTo>
                  <a:pt x="18883" y="585"/>
                </a:lnTo>
                <a:lnTo>
                  <a:pt x="18883" y="512"/>
                </a:lnTo>
                <a:lnTo>
                  <a:pt x="18883" y="439"/>
                </a:lnTo>
                <a:lnTo>
                  <a:pt x="18834" y="366"/>
                </a:lnTo>
                <a:lnTo>
                  <a:pt x="18761" y="293"/>
                </a:lnTo>
                <a:lnTo>
                  <a:pt x="18664" y="244"/>
                </a:lnTo>
                <a:lnTo>
                  <a:pt x="18421" y="244"/>
                </a:lnTo>
                <a:lnTo>
                  <a:pt x="18177" y="317"/>
                </a:lnTo>
                <a:lnTo>
                  <a:pt x="17958" y="414"/>
                </a:lnTo>
                <a:lnTo>
                  <a:pt x="17715" y="487"/>
                </a:lnTo>
                <a:lnTo>
                  <a:pt x="17374" y="585"/>
                </a:lnTo>
                <a:lnTo>
                  <a:pt x="17058" y="706"/>
                </a:lnTo>
                <a:lnTo>
                  <a:pt x="16742" y="828"/>
                </a:lnTo>
                <a:lnTo>
                  <a:pt x="16425" y="974"/>
                </a:lnTo>
                <a:lnTo>
                  <a:pt x="15817" y="1290"/>
                </a:lnTo>
                <a:lnTo>
                  <a:pt x="15209" y="1655"/>
                </a:lnTo>
                <a:lnTo>
                  <a:pt x="14479" y="2117"/>
                </a:lnTo>
                <a:lnTo>
                  <a:pt x="14089" y="2312"/>
                </a:lnTo>
                <a:lnTo>
                  <a:pt x="13700" y="2507"/>
                </a:lnTo>
                <a:lnTo>
                  <a:pt x="13432" y="2628"/>
                </a:lnTo>
                <a:lnTo>
                  <a:pt x="13165" y="2750"/>
                </a:lnTo>
                <a:lnTo>
                  <a:pt x="12897" y="2920"/>
                </a:lnTo>
                <a:lnTo>
                  <a:pt x="12654" y="3091"/>
                </a:lnTo>
                <a:lnTo>
                  <a:pt x="12532" y="2969"/>
                </a:lnTo>
                <a:lnTo>
                  <a:pt x="12386" y="2896"/>
                </a:lnTo>
                <a:lnTo>
                  <a:pt x="12070" y="2750"/>
                </a:lnTo>
                <a:lnTo>
                  <a:pt x="11875" y="2653"/>
                </a:lnTo>
                <a:lnTo>
                  <a:pt x="11705" y="2555"/>
                </a:lnTo>
                <a:lnTo>
                  <a:pt x="11316" y="2336"/>
                </a:lnTo>
                <a:lnTo>
                  <a:pt x="11072" y="2190"/>
                </a:lnTo>
                <a:lnTo>
                  <a:pt x="10805" y="2093"/>
                </a:lnTo>
                <a:lnTo>
                  <a:pt x="10294" y="1874"/>
                </a:lnTo>
                <a:lnTo>
                  <a:pt x="9758" y="1679"/>
                </a:lnTo>
                <a:lnTo>
                  <a:pt x="9223" y="1485"/>
                </a:lnTo>
                <a:lnTo>
                  <a:pt x="8298" y="1071"/>
                </a:lnTo>
                <a:lnTo>
                  <a:pt x="7836" y="852"/>
                </a:lnTo>
                <a:lnTo>
                  <a:pt x="7398" y="609"/>
                </a:lnTo>
                <a:lnTo>
                  <a:pt x="7325" y="536"/>
                </a:lnTo>
                <a:lnTo>
                  <a:pt x="7228" y="439"/>
                </a:lnTo>
                <a:lnTo>
                  <a:pt x="7057" y="244"/>
                </a:lnTo>
                <a:lnTo>
                  <a:pt x="6936" y="147"/>
                </a:lnTo>
                <a:lnTo>
                  <a:pt x="6838" y="74"/>
                </a:lnTo>
                <a:lnTo>
                  <a:pt x="6741" y="25"/>
                </a:lnTo>
                <a:lnTo>
                  <a:pt x="6619" y="25"/>
                </a:lnTo>
                <a:lnTo>
                  <a:pt x="6571" y="1"/>
                </a:lnTo>
                <a:lnTo>
                  <a:pt x="6498" y="1"/>
                </a:lnTo>
                <a:lnTo>
                  <a:pt x="6449" y="25"/>
                </a:lnTo>
                <a:lnTo>
                  <a:pt x="64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5466895" y="3084647"/>
                <a:ext cx="557101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 smtClean="0"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76−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3200" i="1">
                              <a:latin typeface="Cambria Math"/>
                              <a:cs typeface="Arial" pitchFamily="34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/>
                              <a:cs typeface="Arial" pitchFamily="34" charset="0"/>
                            </a:rPr>
                            <m:t>2.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i="1">
                                  <a:latin typeface="Cambria Math"/>
                                  <a:cs typeface="Arial" pitchFamily="34" charset="0"/>
                                </a:rPr>
                                <m:t>2.</m:t>
                              </m:r>
                              <m:r>
                                <a:rPr lang="en-US" sz="3200" i="1" smtClean="0">
                                  <a:latin typeface="Cambria Math"/>
                                  <a:cs typeface="Arial" pitchFamily="34" charset="0"/>
                                </a:rPr>
                                <m:t> </m:t>
                              </m:r>
                              <m:r>
                                <a:rPr lang="en-US" sz="3200" b="0" i="1" smtClean="0">
                                  <a:latin typeface="Cambria Math"/>
                                  <a:cs typeface="Arial" pitchFamily="34" charset="0"/>
                                </a:rPr>
                                <m:t>25</m:t>
                              </m:r>
                              <m:r>
                                <a:rPr lang="en-US" sz="3200" i="1">
                                  <a:latin typeface="Cambria Math"/>
                                  <a:cs typeface="Arial" pitchFamily="34" charset="0"/>
                                </a:rPr>
                                <m:t>−25</m:t>
                              </m:r>
                            </m:e>
                          </m:d>
                        </m:e>
                      </m:d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+3.25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895" y="3084647"/>
                <a:ext cx="5571012" cy="58477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5489422" y="3732433"/>
                <a:ext cx="519001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 smtClean="0"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76−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3200" i="1">
                              <a:latin typeface="Cambria Math"/>
                              <a:cs typeface="Arial" pitchFamily="34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/>
                              <a:cs typeface="Arial" pitchFamily="34" charset="0"/>
                            </a:rPr>
                            <m:t>2.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r>
                                <a:rPr lang="en-US" sz="3200" i="1">
                                  <a:latin typeface="Cambria Math"/>
                                  <a:cs typeface="Arial" pitchFamily="34" charset="0"/>
                                </a:rPr>
                                <m:t>5</m:t>
                              </m:r>
                              <m:r>
                                <a:rPr lang="en-US" sz="3200" b="0" i="1" smtClean="0">
                                  <a:latin typeface="Cambria Math"/>
                                  <a:cs typeface="Arial" pitchFamily="34" charset="0"/>
                                </a:rPr>
                                <m:t>0</m:t>
                              </m:r>
                              <m:r>
                                <a:rPr lang="en-US" sz="3200" i="1">
                                  <a:latin typeface="Cambria Math"/>
                                  <a:cs typeface="Arial" pitchFamily="34" charset="0"/>
                                </a:rPr>
                                <m:t>−25</m:t>
                              </m:r>
                            </m:e>
                          </m:d>
                        </m:e>
                      </m:d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+3.25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9422" y="3732433"/>
                <a:ext cx="5190011" cy="58477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536976" y="3063253"/>
                <a:ext cx="317920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9 224: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9.513</m:t>
                          </m:r>
                        </m:e>
                      </m:d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76" y="3063253"/>
                <a:ext cx="3179204" cy="58477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511715" y="4324452"/>
                <a:ext cx="398019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 smtClean="0"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76−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3200" i="1">
                              <a:latin typeface="Cambria Math"/>
                              <a:cs typeface="Arial" pitchFamily="34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/>
                              <a:cs typeface="Arial" pitchFamily="34" charset="0"/>
                            </a:rPr>
                            <m:t>2.</m:t>
                          </m:r>
                          <m:r>
                            <a:rPr lang="en-US" sz="3200" b="0" i="1" smtClean="0">
                              <a:latin typeface="Cambria Math"/>
                              <a:cs typeface="Arial" pitchFamily="34" charset="0"/>
                            </a:rPr>
                            <m:t>25</m:t>
                          </m:r>
                          <m:r>
                            <a:rPr lang="en-US" sz="3200" i="1" smtClean="0">
                              <a:latin typeface="Cambria Math"/>
                              <a:cs typeface="Arial" pitchFamily="34" charset="0"/>
                            </a:rPr>
                            <m:t> </m:t>
                          </m:r>
                        </m:e>
                      </m:d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+3.25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1715" y="4324452"/>
                <a:ext cx="3980192" cy="58477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528687" y="2453904"/>
                <a:ext cx="349179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9 224: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3.3.513</m:t>
                          </m:r>
                        </m:e>
                      </m:d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687" y="2453904"/>
                <a:ext cx="3491790" cy="584775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5513503" y="4874898"/>
                <a:ext cx="326006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 smtClean="0"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76−</m:t>
                      </m:r>
                      <m:r>
                        <a:rPr lang="en-US" sz="3200" b="0" i="1" smtClean="0">
                          <a:latin typeface="Cambria Math"/>
                          <a:cs typeface="Arial" pitchFamily="34" charset="0"/>
                        </a:rPr>
                        <m:t>50</m:t>
                      </m:r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+3.25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503" y="4874898"/>
                <a:ext cx="3260060" cy="584775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536807" y="5350038"/>
                <a:ext cx="294747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 smtClean="0"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76−</m:t>
                      </m:r>
                      <m:r>
                        <a:rPr lang="en-US" sz="3200" b="0" i="1" smtClean="0">
                          <a:latin typeface="Cambria Math"/>
                          <a:cs typeface="Arial" pitchFamily="34" charset="0"/>
                        </a:rPr>
                        <m:t>50</m:t>
                      </m:r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+</m:t>
                      </m:r>
                      <m:r>
                        <a:rPr lang="en-US" sz="3200" b="0" i="0" smtClean="0">
                          <a:latin typeface="Cambria Math"/>
                          <a:cs typeface="Arial" pitchFamily="34" charset="0"/>
                        </a:rPr>
                        <m:t>75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6807" y="5350038"/>
                <a:ext cx="2947474" cy="584775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5517079" y="5782146"/>
                <a:ext cx="200369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 smtClean="0"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a:rPr lang="en-US" sz="3200" b="0" i="1" dirty="0" smtClean="0">
                          <a:latin typeface="Cambria Math"/>
                          <a:cs typeface="Arial" pitchFamily="34" charset="0"/>
                        </a:rPr>
                        <m:t>2</m:t>
                      </m:r>
                      <m:r>
                        <a:rPr lang="en-US" sz="3200" i="1">
                          <a:latin typeface="Cambria Math"/>
                          <a:cs typeface="Arial" pitchFamily="34" charset="0"/>
                        </a:rPr>
                        <m:t>6+</m:t>
                      </m:r>
                      <m:r>
                        <a:rPr lang="en-US" sz="3200" b="0" i="0" smtClean="0">
                          <a:latin typeface="Cambria Math"/>
                          <a:cs typeface="Arial" pitchFamily="34" charset="0"/>
                        </a:rPr>
                        <m:t>75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7079" y="5782146"/>
                <a:ext cx="2003690" cy="584775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5506321" y="6180192"/>
                <a:ext cx="128753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dirty="0" smtClean="0">
                          <a:latin typeface="Cambria Math"/>
                          <a:cs typeface="Arial" pitchFamily="34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3200" b="0" i="0" dirty="0" smtClean="0">
                          <a:latin typeface="Cambria Math"/>
                          <a:cs typeface="Arial" pitchFamily="34" charset="0"/>
                        </a:rPr>
                        <m:t>101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321" y="6180192"/>
                <a:ext cx="1287532" cy="584775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36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30" grpId="0"/>
      <p:bldP spid="31" grpId="0"/>
      <p:bldP spid="28" grpId="0"/>
      <p:bldP spid="33" grpId="0"/>
      <p:bldP spid="34" grpId="0"/>
      <p:bldP spid="26" grpId="0"/>
      <p:bldP spid="32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225911" y="106933"/>
                <a:ext cx="11661289" cy="1645191"/>
              </a:xfrm>
            </p:spPr>
            <p:txBody>
              <a:bodyPr>
                <a:normAutofit/>
              </a:bodyPr>
              <a:lstStyle/>
              <a:p>
                <a:r>
                  <a:rPr lang="en-US" sz="3200" b="1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Bài 6: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Trên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1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200" b="0" i="0" smtClean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cm</m:t>
                        </m:r>
                      </m:e>
                      <m:sup>
                        <m:r>
                          <a:rPr lang="en-US" sz="3200" b="0" i="0" smtClean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mặt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lá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khoảng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30 000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lỗ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khí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.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tổng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lỗ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khí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trên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hai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chiếc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lá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diện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tích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lần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lượt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7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200" b="0" i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cm</m:t>
                        </m:r>
                      </m:e>
                      <m:sup>
                        <m:r>
                          <a:rPr lang="en-US" sz="3200" b="0" i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dirty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và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15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200" b="0" i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cm</m:t>
                        </m:r>
                      </m:e>
                      <m:sup>
                        <m:r>
                          <a:rPr lang="en-US" sz="3200" b="0" i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  <m:r>
                      <a:rPr lang="en-US" sz="3200" b="0" i="0" smtClean="0">
                        <a:solidFill>
                          <a:srgbClr val="2404AA"/>
                        </a:solidFill>
                        <a:latin typeface="Cambria Math"/>
                        <a:cs typeface="Arial" pitchFamily="34" charset="0"/>
                      </a:rPr>
                      <m:t>.</m:t>
                    </m:r>
                  </m:oMath>
                </a14:m>
                <a:endParaRPr lang="en-US" sz="3200" dirty="0">
                  <a:solidFill>
                    <a:srgbClr val="2404AA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25911" y="106933"/>
                <a:ext cx="11661289" cy="1645191"/>
              </a:xfrm>
              <a:blipFill rotWithShape="1">
                <a:blip r:embed="rId3"/>
                <a:stretch>
                  <a:fillRect l="-13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Google Shape;1149;p41"/>
          <p:cNvSpPr/>
          <p:nvPr/>
        </p:nvSpPr>
        <p:spPr>
          <a:xfrm>
            <a:off x="957430" y="5243748"/>
            <a:ext cx="699247" cy="707302"/>
          </a:xfrm>
          <a:custGeom>
            <a:avLst/>
            <a:gdLst/>
            <a:ahLst/>
            <a:cxnLst/>
            <a:rect l="l" t="t" r="r" b="b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150;p41"/>
          <p:cNvSpPr/>
          <p:nvPr/>
        </p:nvSpPr>
        <p:spPr>
          <a:xfrm>
            <a:off x="1635870" y="5934836"/>
            <a:ext cx="359493" cy="364279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151;p41"/>
          <p:cNvSpPr/>
          <p:nvPr/>
        </p:nvSpPr>
        <p:spPr>
          <a:xfrm>
            <a:off x="415480" y="5951050"/>
            <a:ext cx="398892" cy="548823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159;p41"/>
          <p:cNvSpPr/>
          <p:nvPr/>
        </p:nvSpPr>
        <p:spPr>
          <a:xfrm rot="4504159">
            <a:off x="456210" y="4819220"/>
            <a:ext cx="384495" cy="379709"/>
          </a:xfrm>
          <a:custGeom>
            <a:avLst/>
            <a:gdLst/>
            <a:ahLst/>
            <a:cxnLst/>
            <a:rect l="l" t="t" r="r" b="b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107;p41"/>
          <p:cNvSpPr/>
          <p:nvPr/>
        </p:nvSpPr>
        <p:spPr>
          <a:xfrm>
            <a:off x="2090415" y="5123241"/>
            <a:ext cx="169387" cy="16460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07;p41"/>
          <p:cNvSpPr/>
          <p:nvPr/>
        </p:nvSpPr>
        <p:spPr>
          <a:xfrm>
            <a:off x="1672874" y="5083427"/>
            <a:ext cx="322489" cy="32064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3517750" y="2108499"/>
            <a:ext cx="69609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giải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Tổng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lỗ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khí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chiếc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(7+15).30 000 = 660 000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lỗ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khí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Google Shape;7063;p53"/>
          <p:cNvSpPr/>
          <p:nvPr/>
        </p:nvSpPr>
        <p:spPr>
          <a:xfrm>
            <a:off x="405381" y="1625277"/>
            <a:ext cx="1504112" cy="2464012"/>
          </a:xfrm>
          <a:custGeom>
            <a:avLst/>
            <a:gdLst/>
            <a:ahLst/>
            <a:cxnLst/>
            <a:rect l="l" t="t" r="r" b="b"/>
            <a:pathLst>
              <a:path w="12287" h="12241" extrusionOk="0">
                <a:moveTo>
                  <a:pt x="6207" y="1056"/>
                </a:moveTo>
                <a:lnTo>
                  <a:pt x="6553" y="1560"/>
                </a:lnTo>
                <a:cubicBezTo>
                  <a:pt x="6994" y="2253"/>
                  <a:pt x="7656" y="2663"/>
                  <a:pt x="8443" y="2820"/>
                </a:cubicBezTo>
                <a:cubicBezTo>
                  <a:pt x="8191" y="3261"/>
                  <a:pt x="8097" y="3765"/>
                  <a:pt x="8002" y="4332"/>
                </a:cubicBezTo>
                <a:cubicBezTo>
                  <a:pt x="7939" y="5152"/>
                  <a:pt x="8097" y="5939"/>
                  <a:pt x="8443" y="6506"/>
                </a:cubicBezTo>
                <a:cubicBezTo>
                  <a:pt x="8498" y="6588"/>
                  <a:pt x="8623" y="6670"/>
                  <a:pt x="8758" y="6670"/>
                </a:cubicBezTo>
                <a:cubicBezTo>
                  <a:pt x="8779" y="6670"/>
                  <a:pt x="8800" y="6668"/>
                  <a:pt x="8821" y="6664"/>
                </a:cubicBezTo>
                <a:cubicBezTo>
                  <a:pt x="9420" y="6506"/>
                  <a:pt x="9924" y="6223"/>
                  <a:pt x="10365" y="5908"/>
                </a:cubicBezTo>
                <a:cubicBezTo>
                  <a:pt x="10680" y="6254"/>
                  <a:pt x="11090" y="6569"/>
                  <a:pt x="11499" y="6853"/>
                </a:cubicBezTo>
                <a:cubicBezTo>
                  <a:pt x="11279" y="7325"/>
                  <a:pt x="11153" y="7798"/>
                  <a:pt x="11153" y="8271"/>
                </a:cubicBezTo>
                <a:cubicBezTo>
                  <a:pt x="10586" y="8302"/>
                  <a:pt x="10082" y="8428"/>
                  <a:pt x="9578" y="8617"/>
                </a:cubicBezTo>
                <a:cubicBezTo>
                  <a:pt x="9389" y="8712"/>
                  <a:pt x="9294" y="8932"/>
                  <a:pt x="9389" y="9090"/>
                </a:cubicBezTo>
                <a:lnTo>
                  <a:pt x="9704" y="9751"/>
                </a:lnTo>
                <a:lnTo>
                  <a:pt x="7183" y="8932"/>
                </a:lnTo>
                <a:lnTo>
                  <a:pt x="9861" y="7861"/>
                </a:lnTo>
                <a:cubicBezTo>
                  <a:pt x="10050" y="7798"/>
                  <a:pt x="10145" y="7609"/>
                  <a:pt x="10050" y="7388"/>
                </a:cubicBezTo>
                <a:cubicBezTo>
                  <a:pt x="10003" y="7247"/>
                  <a:pt x="9867" y="7176"/>
                  <a:pt x="9722" y="7176"/>
                </a:cubicBezTo>
                <a:cubicBezTo>
                  <a:pt x="9674" y="7176"/>
                  <a:pt x="9625" y="7184"/>
                  <a:pt x="9578" y="7199"/>
                </a:cubicBezTo>
                <a:lnTo>
                  <a:pt x="6522" y="8428"/>
                </a:lnTo>
                <a:lnTo>
                  <a:pt x="6522" y="3986"/>
                </a:lnTo>
                <a:cubicBezTo>
                  <a:pt x="6522" y="3765"/>
                  <a:pt x="6364" y="3608"/>
                  <a:pt x="6144" y="3608"/>
                </a:cubicBezTo>
                <a:cubicBezTo>
                  <a:pt x="5955" y="3608"/>
                  <a:pt x="5797" y="3765"/>
                  <a:pt x="5797" y="3986"/>
                </a:cubicBezTo>
                <a:lnTo>
                  <a:pt x="5797" y="8428"/>
                </a:lnTo>
                <a:lnTo>
                  <a:pt x="2710" y="7199"/>
                </a:lnTo>
                <a:cubicBezTo>
                  <a:pt x="2662" y="7184"/>
                  <a:pt x="2615" y="7176"/>
                  <a:pt x="2570" y="7176"/>
                </a:cubicBezTo>
                <a:cubicBezTo>
                  <a:pt x="2434" y="7176"/>
                  <a:pt x="2316" y="7247"/>
                  <a:pt x="2268" y="7388"/>
                </a:cubicBezTo>
                <a:cubicBezTo>
                  <a:pt x="2174" y="7609"/>
                  <a:pt x="2268" y="7798"/>
                  <a:pt x="2457" y="7861"/>
                </a:cubicBezTo>
                <a:lnTo>
                  <a:pt x="5135" y="8932"/>
                </a:lnTo>
                <a:lnTo>
                  <a:pt x="2615" y="9751"/>
                </a:lnTo>
                <a:lnTo>
                  <a:pt x="2930" y="9090"/>
                </a:lnTo>
                <a:cubicBezTo>
                  <a:pt x="2993" y="8901"/>
                  <a:pt x="2930" y="8712"/>
                  <a:pt x="2741" y="8617"/>
                </a:cubicBezTo>
                <a:cubicBezTo>
                  <a:pt x="2205" y="8397"/>
                  <a:pt x="1701" y="8271"/>
                  <a:pt x="1166" y="8271"/>
                </a:cubicBezTo>
                <a:cubicBezTo>
                  <a:pt x="1166" y="7798"/>
                  <a:pt x="1040" y="7325"/>
                  <a:pt x="882" y="6853"/>
                </a:cubicBezTo>
                <a:cubicBezTo>
                  <a:pt x="1323" y="6569"/>
                  <a:pt x="1701" y="6254"/>
                  <a:pt x="2016" y="5908"/>
                </a:cubicBezTo>
                <a:cubicBezTo>
                  <a:pt x="2457" y="6254"/>
                  <a:pt x="2962" y="6506"/>
                  <a:pt x="3560" y="6664"/>
                </a:cubicBezTo>
                <a:cubicBezTo>
                  <a:pt x="3596" y="6671"/>
                  <a:pt x="3631" y="6675"/>
                  <a:pt x="3665" y="6675"/>
                </a:cubicBezTo>
                <a:cubicBezTo>
                  <a:pt x="3784" y="6675"/>
                  <a:pt x="3889" y="6628"/>
                  <a:pt x="3938" y="6506"/>
                </a:cubicBezTo>
                <a:cubicBezTo>
                  <a:pt x="4316" y="5939"/>
                  <a:pt x="4411" y="5152"/>
                  <a:pt x="4379" y="4332"/>
                </a:cubicBezTo>
                <a:cubicBezTo>
                  <a:pt x="4348" y="3734"/>
                  <a:pt x="4190" y="3230"/>
                  <a:pt x="3938" y="2820"/>
                </a:cubicBezTo>
                <a:cubicBezTo>
                  <a:pt x="4694" y="2663"/>
                  <a:pt x="5356" y="2190"/>
                  <a:pt x="5828" y="1560"/>
                </a:cubicBezTo>
                <a:lnTo>
                  <a:pt x="6207" y="1056"/>
                </a:lnTo>
                <a:close/>
                <a:moveTo>
                  <a:pt x="6116" y="1"/>
                </a:moveTo>
                <a:cubicBezTo>
                  <a:pt x="6002" y="1"/>
                  <a:pt x="5892" y="48"/>
                  <a:pt x="5828" y="142"/>
                </a:cubicBezTo>
                <a:lnTo>
                  <a:pt x="5198" y="1150"/>
                </a:lnTo>
                <a:cubicBezTo>
                  <a:pt x="4789" y="1781"/>
                  <a:pt x="4064" y="2159"/>
                  <a:pt x="3277" y="2159"/>
                </a:cubicBezTo>
                <a:cubicBezTo>
                  <a:pt x="2962" y="2159"/>
                  <a:pt x="2804" y="2568"/>
                  <a:pt x="3056" y="2757"/>
                </a:cubicBezTo>
                <a:cubicBezTo>
                  <a:pt x="3371" y="3072"/>
                  <a:pt x="3592" y="3671"/>
                  <a:pt x="3623" y="4364"/>
                </a:cubicBezTo>
                <a:cubicBezTo>
                  <a:pt x="3686" y="4931"/>
                  <a:pt x="3592" y="5467"/>
                  <a:pt x="3434" y="5876"/>
                </a:cubicBezTo>
                <a:cubicBezTo>
                  <a:pt x="2962" y="5719"/>
                  <a:pt x="2520" y="5435"/>
                  <a:pt x="2174" y="5120"/>
                </a:cubicBezTo>
                <a:cubicBezTo>
                  <a:pt x="2103" y="5049"/>
                  <a:pt x="2019" y="5016"/>
                  <a:pt x="1937" y="5016"/>
                </a:cubicBezTo>
                <a:cubicBezTo>
                  <a:pt x="1837" y="5016"/>
                  <a:pt x="1739" y="5065"/>
                  <a:pt x="1670" y="5152"/>
                </a:cubicBezTo>
                <a:cubicBezTo>
                  <a:pt x="1323" y="5624"/>
                  <a:pt x="851" y="6065"/>
                  <a:pt x="252" y="6349"/>
                </a:cubicBezTo>
                <a:cubicBezTo>
                  <a:pt x="95" y="6412"/>
                  <a:pt x="0" y="6601"/>
                  <a:pt x="95" y="6790"/>
                </a:cubicBezTo>
                <a:cubicBezTo>
                  <a:pt x="347" y="7388"/>
                  <a:pt x="441" y="8018"/>
                  <a:pt x="410" y="8586"/>
                </a:cubicBezTo>
                <a:cubicBezTo>
                  <a:pt x="410" y="8712"/>
                  <a:pt x="441" y="8775"/>
                  <a:pt x="536" y="8838"/>
                </a:cubicBezTo>
                <a:cubicBezTo>
                  <a:pt x="630" y="8964"/>
                  <a:pt x="788" y="8964"/>
                  <a:pt x="945" y="8964"/>
                </a:cubicBezTo>
                <a:cubicBezTo>
                  <a:pt x="1355" y="8964"/>
                  <a:pt x="1701" y="9058"/>
                  <a:pt x="2111" y="9153"/>
                </a:cubicBezTo>
                <a:lnTo>
                  <a:pt x="1544" y="10224"/>
                </a:lnTo>
                <a:cubicBezTo>
                  <a:pt x="1406" y="10472"/>
                  <a:pt x="1606" y="10745"/>
                  <a:pt x="1870" y="10745"/>
                </a:cubicBezTo>
                <a:cubicBezTo>
                  <a:pt x="1907" y="10745"/>
                  <a:pt x="1946" y="10740"/>
                  <a:pt x="1985" y="10728"/>
                </a:cubicBezTo>
                <a:lnTo>
                  <a:pt x="5797" y="9499"/>
                </a:lnTo>
                <a:lnTo>
                  <a:pt x="5797" y="11894"/>
                </a:lnTo>
                <a:cubicBezTo>
                  <a:pt x="5797" y="12083"/>
                  <a:pt x="5955" y="12240"/>
                  <a:pt x="6144" y="12240"/>
                </a:cubicBezTo>
                <a:cubicBezTo>
                  <a:pt x="6364" y="12240"/>
                  <a:pt x="6522" y="12083"/>
                  <a:pt x="6522" y="11894"/>
                </a:cubicBezTo>
                <a:lnTo>
                  <a:pt x="6522" y="9499"/>
                </a:lnTo>
                <a:lnTo>
                  <a:pt x="10334" y="10728"/>
                </a:lnTo>
                <a:cubicBezTo>
                  <a:pt x="10382" y="10747"/>
                  <a:pt x="10431" y="10756"/>
                  <a:pt x="10476" y="10756"/>
                </a:cubicBezTo>
                <a:cubicBezTo>
                  <a:pt x="10726" y="10756"/>
                  <a:pt x="10908" y="10490"/>
                  <a:pt x="10775" y="10224"/>
                </a:cubicBezTo>
                <a:lnTo>
                  <a:pt x="10208" y="9153"/>
                </a:lnTo>
                <a:cubicBezTo>
                  <a:pt x="10554" y="9058"/>
                  <a:pt x="10964" y="8964"/>
                  <a:pt x="11342" y="8964"/>
                </a:cubicBezTo>
                <a:cubicBezTo>
                  <a:pt x="11387" y="8964"/>
                  <a:pt x="11432" y="8966"/>
                  <a:pt x="11476" y="8966"/>
                </a:cubicBezTo>
                <a:cubicBezTo>
                  <a:pt x="11587" y="8966"/>
                  <a:pt x="11693" y="8950"/>
                  <a:pt x="11783" y="8838"/>
                </a:cubicBezTo>
                <a:cubicBezTo>
                  <a:pt x="11846" y="8775"/>
                  <a:pt x="11909" y="8680"/>
                  <a:pt x="11909" y="8586"/>
                </a:cubicBezTo>
                <a:cubicBezTo>
                  <a:pt x="11877" y="7987"/>
                  <a:pt x="11972" y="7388"/>
                  <a:pt x="12224" y="6790"/>
                </a:cubicBezTo>
                <a:cubicBezTo>
                  <a:pt x="12287" y="6601"/>
                  <a:pt x="12224" y="6412"/>
                  <a:pt x="12003" y="6349"/>
                </a:cubicBezTo>
                <a:cubicBezTo>
                  <a:pt x="11436" y="6065"/>
                  <a:pt x="10964" y="5624"/>
                  <a:pt x="10586" y="5152"/>
                </a:cubicBezTo>
                <a:cubicBezTo>
                  <a:pt x="10534" y="5065"/>
                  <a:pt x="10434" y="5016"/>
                  <a:pt x="10329" y="5016"/>
                </a:cubicBezTo>
                <a:cubicBezTo>
                  <a:pt x="10243" y="5016"/>
                  <a:pt x="10153" y="5049"/>
                  <a:pt x="10082" y="5120"/>
                </a:cubicBezTo>
                <a:cubicBezTo>
                  <a:pt x="9735" y="5435"/>
                  <a:pt x="9294" y="5719"/>
                  <a:pt x="8821" y="5876"/>
                </a:cubicBezTo>
                <a:cubicBezTo>
                  <a:pt x="8664" y="5467"/>
                  <a:pt x="8601" y="4931"/>
                  <a:pt x="8632" y="4364"/>
                </a:cubicBezTo>
                <a:cubicBezTo>
                  <a:pt x="8664" y="3702"/>
                  <a:pt x="8916" y="3072"/>
                  <a:pt x="9231" y="2757"/>
                </a:cubicBezTo>
                <a:cubicBezTo>
                  <a:pt x="9452" y="2505"/>
                  <a:pt x="9294" y="2159"/>
                  <a:pt x="8979" y="2159"/>
                </a:cubicBezTo>
                <a:cubicBezTo>
                  <a:pt x="8191" y="2159"/>
                  <a:pt x="7498" y="1781"/>
                  <a:pt x="7057" y="1150"/>
                </a:cubicBezTo>
                <a:lnTo>
                  <a:pt x="6427" y="142"/>
                </a:lnTo>
                <a:cubicBezTo>
                  <a:pt x="6348" y="48"/>
                  <a:pt x="6230" y="1"/>
                  <a:pt x="611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7063;p53"/>
          <p:cNvSpPr/>
          <p:nvPr/>
        </p:nvSpPr>
        <p:spPr>
          <a:xfrm>
            <a:off x="1873789" y="1675812"/>
            <a:ext cx="2052752" cy="2799369"/>
          </a:xfrm>
          <a:custGeom>
            <a:avLst/>
            <a:gdLst/>
            <a:ahLst/>
            <a:cxnLst/>
            <a:rect l="l" t="t" r="r" b="b"/>
            <a:pathLst>
              <a:path w="12287" h="12241" extrusionOk="0">
                <a:moveTo>
                  <a:pt x="6207" y="1056"/>
                </a:moveTo>
                <a:lnTo>
                  <a:pt x="6553" y="1560"/>
                </a:lnTo>
                <a:cubicBezTo>
                  <a:pt x="6994" y="2253"/>
                  <a:pt x="7656" y="2663"/>
                  <a:pt x="8443" y="2820"/>
                </a:cubicBezTo>
                <a:cubicBezTo>
                  <a:pt x="8191" y="3261"/>
                  <a:pt x="8097" y="3765"/>
                  <a:pt x="8002" y="4332"/>
                </a:cubicBezTo>
                <a:cubicBezTo>
                  <a:pt x="7939" y="5152"/>
                  <a:pt x="8097" y="5939"/>
                  <a:pt x="8443" y="6506"/>
                </a:cubicBezTo>
                <a:cubicBezTo>
                  <a:pt x="8498" y="6588"/>
                  <a:pt x="8623" y="6670"/>
                  <a:pt x="8758" y="6670"/>
                </a:cubicBezTo>
                <a:cubicBezTo>
                  <a:pt x="8779" y="6670"/>
                  <a:pt x="8800" y="6668"/>
                  <a:pt x="8821" y="6664"/>
                </a:cubicBezTo>
                <a:cubicBezTo>
                  <a:pt x="9420" y="6506"/>
                  <a:pt x="9924" y="6223"/>
                  <a:pt x="10365" y="5908"/>
                </a:cubicBezTo>
                <a:cubicBezTo>
                  <a:pt x="10680" y="6254"/>
                  <a:pt x="11090" y="6569"/>
                  <a:pt x="11499" y="6853"/>
                </a:cubicBezTo>
                <a:cubicBezTo>
                  <a:pt x="11279" y="7325"/>
                  <a:pt x="11153" y="7798"/>
                  <a:pt x="11153" y="8271"/>
                </a:cubicBezTo>
                <a:cubicBezTo>
                  <a:pt x="10586" y="8302"/>
                  <a:pt x="10082" y="8428"/>
                  <a:pt x="9578" y="8617"/>
                </a:cubicBezTo>
                <a:cubicBezTo>
                  <a:pt x="9389" y="8712"/>
                  <a:pt x="9294" y="8932"/>
                  <a:pt x="9389" y="9090"/>
                </a:cubicBezTo>
                <a:lnTo>
                  <a:pt x="9704" y="9751"/>
                </a:lnTo>
                <a:lnTo>
                  <a:pt x="7183" y="8932"/>
                </a:lnTo>
                <a:lnTo>
                  <a:pt x="9861" y="7861"/>
                </a:lnTo>
                <a:cubicBezTo>
                  <a:pt x="10050" y="7798"/>
                  <a:pt x="10145" y="7609"/>
                  <a:pt x="10050" y="7388"/>
                </a:cubicBezTo>
                <a:cubicBezTo>
                  <a:pt x="10003" y="7247"/>
                  <a:pt x="9867" y="7176"/>
                  <a:pt x="9722" y="7176"/>
                </a:cubicBezTo>
                <a:cubicBezTo>
                  <a:pt x="9674" y="7176"/>
                  <a:pt x="9625" y="7184"/>
                  <a:pt x="9578" y="7199"/>
                </a:cubicBezTo>
                <a:lnTo>
                  <a:pt x="6522" y="8428"/>
                </a:lnTo>
                <a:lnTo>
                  <a:pt x="6522" y="3986"/>
                </a:lnTo>
                <a:cubicBezTo>
                  <a:pt x="6522" y="3765"/>
                  <a:pt x="6364" y="3608"/>
                  <a:pt x="6144" y="3608"/>
                </a:cubicBezTo>
                <a:cubicBezTo>
                  <a:pt x="5955" y="3608"/>
                  <a:pt x="5797" y="3765"/>
                  <a:pt x="5797" y="3986"/>
                </a:cubicBezTo>
                <a:lnTo>
                  <a:pt x="5797" y="8428"/>
                </a:lnTo>
                <a:lnTo>
                  <a:pt x="2710" y="7199"/>
                </a:lnTo>
                <a:cubicBezTo>
                  <a:pt x="2662" y="7184"/>
                  <a:pt x="2615" y="7176"/>
                  <a:pt x="2570" y="7176"/>
                </a:cubicBezTo>
                <a:cubicBezTo>
                  <a:pt x="2434" y="7176"/>
                  <a:pt x="2316" y="7247"/>
                  <a:pt x="2268" y="7388"/>
                </a:cubicBezTo>
                <a:cubicBezTo>
                  <a:pt x="2174" y="7609"/>
                  <a:pt x="2268" y="7798"/>
                  <a:pt x="2457" y="7861"/>
                </a:cubicBezTo>
                <a:lnTo>
                  <a:pt x="5135" y="8932"/>
                </a:lnTo>
                <a:lnTo>
                  <a:pt x="2615" y="9751"/>
                </a:lnTo>
                <a:lnTo>
                  <a:pt x="2930" y="9090"/>
                </a:lnTo>
                <a:cubicBezTo>
                  <a:pt x="2993" y="8901"/>
                  <a:pt x="2930" y="8712"/>
                  <a:pt x="2741" y="8617"/>
                </a:cubicBezTo>
                <a:cubicBezTo>
                  <a:pt x="2205" y="8397"/>
                  <a:pt x="1701" y="8271"/>
                  <a:pt x="1166" y="8271"/>
                </a:cubicBezTo>
                <a:cubicBezTo>
                  <a:pt x="1166" y="7798"/>
                  <a:pt x="1040" y="7325"/>
                  <a:pt x="882" y="6853"/>
                </a:cubicBezTo>
                <a:cubicBezTo>
                  <a:pt x="1323" y="6569"/>
                  <a:pt x="1701" y="6254"/>
                  <a:pt x="2016" y="5908"/>
                </a:cubicBezTo>
                <a:cubicBezTo>
                  <a:pt x="2457" y="6254"/>
                  <a:pt x="2962" y="6506"/>
                  <a:pt x="3560" y="6664"/>
                </a:cubicBezTo>
                <a:cubicBezTo>
                  <a:pt x="3596" y="6671"/>
                  <a:pt x="3631" y="6675"/>
                  <a:pt x="3665" y="6675"/>
                </a:cubicBezTo>
                <a:cubicBezTo>
                  <a:pt x="3784" y="6675"/>
                  <a:pt x="3889" y="6628"/>
                  <a:pt x="3938" y="6506"/>
                </a:cubicBezTo>
                <a:cubicBezTo>
                  <a:pt x="4316" y="5939"/>
                  <a:pt x="4411" y="5152"/>
                  <a:pt x="4379" y="4332"/>
                </a:cubicBezTo>
                <a:cubicBezTo>
                  <a:pt x="4348" y="3734"/>
                  <a:pt x="4190" y="3230"/>
                  <a:pt x="3938" y="2820"/>
                </a:cubicBezTo>
                <a:cubicBezTo>
                  <a:pt x="4694" y="2663"/>
                  <a:pt x="5356" y="2190"/>
                  <a:pt x="5828" y="1560"/>
                </a:cubicBezTo>
                <a:lnTo>
                  <a:pt x="6207" y="1056"/>
                </a:lnTo>
                <a:close/>
                <a:moveTo>
                  <a:pt x="6116" y="1"/>
                </a:moveTo>
                <a:cubicBezTo>
                  <a:pt x="6002" y="1"/>
                  <a:pt x="5892" y="48"/>
                  <a:pt x="5828" y="142"/>
                </a:cubicBezTo>
                <a:lnTo>
                  <a:pt x="5198" y="1150"/>
                </a:lnTo>
                <a:cubicBezTo>
                  <a:pt x="4789" y="1781"/>
                  <a:pt x="4064" y="2159"/>
                  <a:pt x="3277" y="2159"/>
                </a:cubicBezTo>
                <a:cubicBezTo>
                  <a:pt x="2962" y="2159"/>
                  <a:pt x="2804" y="2568"/>
                  <a:pt x="3056" y="2757"/>
                </a:cubicBezTo>
                <a:cubicBezTo>
                  <a:pt x="3371" y="3072"/>
                  <a:pt x="3592" y="3671"/>
                  <a:pt x="3623" y="4364"/>
                </a:cubicBezTo>
                <a:cubicBezTo>
                  <a:pt x="3686" y="4931"/>
                  <a:pt x="3592" y="5467"/>
                  <a:pt x="3434" y="5876"/>
                </a:cubicBezTo>
                <a:cubicBezTo>
                  <a:pt x="2962" y="5719"/>
                  <a:pt x="2520" y="5435"/>
                  <a:pt x="2174" y="5120"/>
                </a:cubicBezTo>
                <a:cubicBezTo>
                  <a:pt x="2103" y="5049"/>
                  <a:pt x="2019" y="5016"/>
                  <a:pt x="1937" y="5016"/>
                </a:cubicBezTo>
                <a:cubicBezTo>
                  <a:pt x="1837" y="5016"/>
                  <a:pt x="1739" y="5065"/>
                  <a:pt x="1670" y="5152"/>
                </a:cubicBezTo>
                <a:cubicBezTo>
                  <a:pt x="1323" y="5624"/>
                  <a:pt x="851" y="6065"/>
                  <a:pt x="252" y="6349"/>
                </a:cubicBezTo>
                <a:cubicBezTo>
                  <a:pt x="95" y="6412"/>
                  <a:pt x="0" y="6601"/>
                  <a:pt x="95" y="6790"/>
                </a:cubicBezTo>
                <a:cubicBezTo>
                  <a:pt x="347" y="7388"/>
                  <a:pt x="441" y="8018"/>
                  <a:pt x="410" y="8586"/>
                </a:cubicBezTo>
                <a:cubicBezTo>
                  <a:pt x="410" y="8712"/>
                  <a:pt x="441" y="8775"/>
                  <a:pt x="536" y="8838"/>
                </a:cubicBezTo>
                <a:cubicBezTo>
                  <a:pt x="630" y="8964"/>
                  <a:pt x="788" y="8964"/>
                  <a:pt x="945" y="8964"/>
                </a:cubicBezTo>
                <a:cubicBezTo>
                  <a:pt x="1355" y="8964"/>
                  <a:pt x="1701" y="9058"/>
                  <a:pt x="2111" y="9153"/>
                </a:cubicBezTo>
                <a:lnTo>
                  <a:pt x="1544" y="10224"/>
                </a:lnTo>
                <a:cubicBezTo>
                  <a:pt x="1406" y="10472"/>
                  <a:pt x="1606" y="10745"/>
                  <a:pt x="1870" y="10745"/>
                </a:cubicBezTo>
                <a:cubicBezTo>
                  <a:pt x="1907" y="10745"/>
                  <a:pt x="1946" y="10740"/>
                  <a:pt x="1985" y="10728"/>
                </a:cubicBezTo>
                <a:lnTo>
                  <a:pt x="5797" y="9499"/>
                </a:lnTo>
                <a:lnTo>
                  <a:pt x="5797" y="11894"/>
                </a:lnTo>
                <a:cubicBezTo>
                  <a:pt x="5797" y="12083"/>
                  <a:pt x="5955" y="12240"/>
                  <a:pt x="6144" y="12240"/>
                </a:cubicBezTo>
                <a:cubicBezTo>
                  <a:pt x="6364" y="12240"/>
                  <a:pt x="6522" y="12083"/>
                  <a:pt x="6522" y="11894"/>
                </a:cubicBezTo>
                <a:lnTo>
                  <a:pt x="6522" y="9499"/>
                </a:lnTo>
                <a:lnTo>
                  <a:pt x="10334" y="10728"/>
                </a:lnTo>
                <a:cubicBezTo>
                  <a:pt x="10382" y="10747"/>
                  <a:pt x="10431" y="10756"/>
                  <a:pt x="10476" y="10756"/>
                </a:cubicBezTo>
                <a:cubicBezTo>
                  <a:pt x="10726" y="10756"/>
                  <a:pt x="10908" y="10490"/>
                  <a:pt x="10775" y="10224"/>
                </a:cubicBezTo>
                <a:lnTo>
                  <a:pt x="10208" y="9153"/>
                </a:lnTo>
                <a:cubicBezTo>
                  <a:pt x="10554" y="9058"/>
                  <a:pt x="10964" y="8964"/>
                  <a:pt x="11342" y="8964"/>
                </a:cubicBezTo>
                <a:cubicBezTo>
                  <a:pt x="11387" y="8964"/>
                  <a:pt x="11432" y="8966"/>
                  <a:pt x="11476" y="8966"/>
                </a:cubicBezTo>
                <a:cubicBezTo>
                  <a:pt x="11587" y="8966"/>
                  <a:pt x="11693" y="8950"/>
                  <a:pt x="11783" y="8838"/>
                </a:cubicBezTo>
                <a:cubicBezTo>
                  <a:pt x="11846" y="8775"/>
                  <a:pt x="11909" y="8680"/>
                  <a:pt x="11909" y="8586"/>
                </a:cubicBezTo>
                <a:cubicBezTo>
                  <a:pt x="11877" y="7987"/>
                  <a:pt x="11972" y="7388"/>
                  <a:pt x="12224" y="6790"/>
                </a:cubicBezTo>
                <a:cubicBezTo>
                  <a:pt x="12287" y="6601"/>
                  <a:pt x="12224" y="6412"/>
                  <a:pt x="12003" y="6349"/>
                </a:cubicBezTo>
                <a:cubicBezTo>
                  <a:pt x="11436" y="6065"/>
                  <a:pt x="10964" y="5624"/>
                  <a:pt x="10586" y="5152"/>
                </a:cubicBezTo>
                <a:cubicBezTo>
                  <a:pt x="10534" y="5065"/>
                  <a:pt x="10434" y="5016"/>
                  <a:pt x="10329" y="5016"/>
                </a:cubicBezTo>
                <a:cubicBezTo>
                  <a:pt x="10243" y="5016"/>
                  <a:pt x="10153" y="5049"/>
                  <a:pt x="10082" y="5120"/>
                </a:cubicBezTo>
                <a:cubicBezTo>
                  <a:pt x="9735" y="5435"/>
                  <a:pt x="9294" y="5719"/>
                  <a:pt x="8821" y="5876"/>
                </a:cubicBezTo>
                <a:cubicBezTo>
                  <a:pt x="8664" y="5467"/>
                  <a:pt x="8601" y="4931"/>
                  <a:pt x="8632" y="4364"/>
                </a:cubicBezTo>
                <a:cubicBezTo>
                  <a:pt x="8664" y="3702"/>
                  <a:pt x="8916" y="3072"/>
                  <a:pt x="9231" y="2757"/>
                </a:cubicBezTo>
                <a:cubicBezTo>
                  <a:pt x="9452" y="2505"/>
                  <a:pt x="9294" y="2159"/>
                  <a:pt x="8979" y="2159"/>
                </a:cubicBezTo>
                <a:cubicBezTo>
                  <a:pt x="8191" y="2159"/>
                  <a:pt x="7498" y="1781"/>
                  <a:pt x="7057" y="1150"/>
                </a:cubicBezTo>
                <a:lnTo>
                  <a:pt x="6427" y="142"/>
                </a:lnTo>
                <a:cubicBezTo>
                  <a:pt x="6348" y="48"/>
                  <a:pt x="6230" y="1"/>
                  <a:pt x="611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316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80" y="2103271"/>
            <a:ext cx="3102270" cy="31022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911" y="106933"/>
            <a:ext cx="11661289" cy="1645191"/>
          </a:xfrm>
        </p:spPr>
        <p:txBody>
          <a:bodyPr>
            <a:normAutofit fontScale="90000"/>
          </a:bodyPr>
          <a:lstStyle/>
          <a:p>
            <a:pPr algn="just"/>
            <a:r>
              <a:rPr lang="en-US" sz="3200" b="1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7: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Anh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Sơn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siêu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thị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mua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chiếc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áo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phông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125 000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chiếc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; 3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chiếc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quần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soóc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95 000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chiếc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; 5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chiếc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khăn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17 000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chiếc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Anh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trả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hai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mua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hàng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100 000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Anh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Sơn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còn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trả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thêm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bao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nhiêu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tiền</a:t>
            </a:r>
            <a:r>
              <a:rPr lang="en-US" sz="3200" dirty="0" smtClean="0">
                <a:solidFill>
                  <a:srgbClr val="2404AA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200" dirty="0">
              <a:solidFill>
                <a:srgbClr val="2404A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Google Shape;1149;p41"/>
          <p:cNvSpPr/>
          <p:nvPr/>
        </p:nvSpPr>
        <p:spPr>
          <a:xfrm>
            <a:off x="957430" y="5243748"/>
            <a:ext cx="699247" cy="707302"/>
          </a:xfrm>
          <a:custGeom>
            <a:avLst/>
            <a:gdLst/>
            <a:ahLst/>
            <a:cxnLst/>
            <a:rect l="l" t="t" r="r" b="b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150;p41"/>
          <p:cNvSpPr/>
          <p:nvPr/>
        </p:nvSpPr>
        <p:spPr>
          <a:xfrm>
            <a:off x="1635870" y="5934836"/>
            <a:ext cx="359493" cy="364279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151;p41"/>
          <p:cNvSpPr/>
          <p:nvPr/>
        </p:nvSpPr>
        <p:spPr>
          <a:xfrm>
            <a:off x="415480" y="5951050"/>
            <a:ext cx="398892" cy="548823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159;p41"/>
          <p:cNvSpPr/>
          <p:nvPr/>
        </p:nvSpPr>
        <p:spPr>
          <a:xfrm rot="4504159">
            <a:off x="456210" y="4819220"/>
            <a:ext cx="384495" cy="379709"/>
          </a:xfrm>
          <a:custGeom>
            <a:avLst/>
            <a:gdLst/>
            <a:ahLst/>
            <a:cxnLst/>
            <a:rect l="l" t="t" r="r" b="b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107;p41"/>
          <p:cNvSpPr/>
          <p:nvPr/>
        </p:nvSpPr>
        <p:spPr>
          <a:xfrm>
            <a:off x="2090415" y="5123241"/>
            <a:ext cx="169387" cy="16460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07;p41"/>
          <p:cNvSpPr/>
          <p:nvPr/>
        </p:nvSpPr>
        <p:spPr>
          <a:xfrm>
            <a:off x="1672874" y="5083427"/>
            <a:ext cx="322489" cy="320641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517750" y="2108499"/>
                <a:ext cx="8530815" cy="3323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Bài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giải</a:t>
                </a:r>
                <a:endParaRPr lang="en-US" sz="2800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tiền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anh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Sơn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mua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hàng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2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.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125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000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+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3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.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95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000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+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5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.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17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000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=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620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000</m:t>
                    </m:r>
                  </m:oMath>
                </a14:m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(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đồng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)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tiền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anh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Sơn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phải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trả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thêm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620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000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−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200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000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=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420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  <a:cs typeface="Arial" pitchFamily="34" charset="0"/>
                      </a:rPr>
                      <m:t>000</m:t>
                    </m:r>
                  </m:oMath>
                </a14:m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 (</a:t>
                </a:r>
                <a:r>
                  <a:rPr lang="en-US" sz="2800" dirty="0" err="1" smtClean="0">
                    <a:latin typeface="Arial" pitchFamily="34" charset="0"/>
                    <a:cs typeface="Arial" pitchFamily="34" charset="0"/>
                  </a:rPr>
                  <a:t>đồng</a:t>
                </a:r>
                <a:r>
                  <a:rPr lang="en-US" sz="2800" dirty="0" smtClean="0">
                    <a:latin typeface="Arial" pitchFamily="34" charset="0"/>
                    <a:cs typeface="Arial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7750" y="2108499"/>
                <a:ext cx="8530815" cy="3323987"/>
              </a:xfrm>
              <a:prstGeom prst="rect">
                <a:avLst/>
              </a:prstGeom>
              <a:blipFill rotWithShape="1">
                <a:blip r:embed="rId4"/>
                <a:stretch>
                  <a:fillRect b="-18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192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2070100" y="1690724"/>
            <a:ext cx="96012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Học bài theo SGK và vở ghi.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Bài tập về nhà </a:t>
            </a:r>
            <a:r>
              <a:rPr lang="nl-NL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8;9 /29/SGK</a:t>
            </a:r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Thực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hiện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nhiệm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vụ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 ĐI CHỢ</a:t>
            </a:r>
            <a:endParaRPr lang="en-US" sz="40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8520"/>
            <a:ext cx="12428498" cy="9211581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31687" y="498070"/>
            <a:ext cx="6965245" cy="1202485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ĐI CHỢ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177162" y="2039489"/>
            <a:ext cx="8064117" cy="35975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6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dirty="0" smtClean="0">
                <a:latin typeface="Arial" pitchFamily="34" charset="0"/>
                <a:cs typeface="Arial" pitchFamily="34" charset="0"/>
              </a:rPr>
              <a:t>    Con đi chợ mua đồ để nấu một bữa ăn, số tiền con có là 180 nghìn đồng. Biết các con mua: 1 miếng thịt giá 35 nghìn đồng, 1 con cá giá 50 nghìn đồng và 2 bó rau cải, mỗi bó giá 5 nghìn đồng. Con hãy viết phép tính để tính số tiền còn thừa, con còn lại bao nhiêu tiền sau khi mua các thực phẩm trên?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nl-NL" i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Thịt Nạc Vai Giá Sỉ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9038">
            <a:off x="523308" y="3653957"/>
            <a:ext cx="1241165" cy="92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Up Arrow Callout 7"/>
          <p:cNvSpPr/>
          <p:nvPr/>
        </p:nvSpPr>
        <p:spPr>
          <a:xfrm>
            <a:off x="835120" y="6230362"/>
            <a:ext cx="1057416" cy="1059871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35 k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9" name="Picture 8" descr="Cá Chép Giòn - 100% tươi sống, giá tốt tại Hà Nội | BHFood.v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3394">
            <a:off x="345146" y="4906298"/>
            <a:ext cx="1550969" cy="93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Up Arrow Callout 9"/>
          <p:cNvSpPr/>
          <p:nvPr/>
        </p:nvSpPr>
        <p:spPr>
          <a:xfrm>
            <a:off x="4219776" y="6063253"/>
            <a:ext cx="990600" cy="105987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50 k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11" name="Picture 10" descr="Cải bó xôi - gói 250gr | 3sachfood_ol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17" y="1846377"/>
            <a:ext cx="2048935" cy="134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Up Arrow Callout 11"/>
          <p:cNvSpPr/>
          <p:nvPr/>
        </p:nvSpPr>
        <p:spPr>
          <a:xfrm>
            <a:off x="9444624" y="6230361"/>
            <a:ext cx="990600" cy="105987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5 k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31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235200" y="1701800"/>
            <a:ext cx="8229600" cy="3454400"/>
          </a:xfrm>
          <a:prstGeom prst="roundRect">
            <a:avLst/>
          </a:prstGeom>
          <a:solidFill>
            <a:srgbClr val="CFDDA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743200" y="2021181"/>
            <a:ext cx="7264400" cy="2830219"/>
          </a:xfrm>
          <a:prstGeom prst="roundRect">
            <a:avLst/>
          </a:prstGeom>
          <a:solidFill>
            <a:srgbClr val="CFDDAD">
              <a:alpha val="6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571539" y="2635624"/>
            <a:ext cx="5798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Arial" pitchFamily="34" charset="0"/>
                <a:cs typeface="Arial" pitchFamily="34" charset="0"/>
              </a:rPr>
              <a:t>KHỞI ĐỘNG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153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36893C64-7B6D-4758-A07B-72940896F5F6}"/>
              </a:ext>
            </a:extLst>
          </p:cNvPr>
          <p:cNvGrpSpPr/>
          <p:nvPr/>
        </p:nvGrpSpPr>
        <p:grpSpPr>
          <a:xfrm>
            <a:off x="233949" y="2951784"/>
            <a:ext cx="8941582" cy="3698546"/>
            <a:chOff x="1432860" y="490127"/>
            <a:chExt cx="8884620" cy="3163580"/>
          </a:xfrm>
          <a:blipFill dpi="0" rotWithShape="1">
            <a:blip r:embed="rId5"/>
            <a:srcRect/>
            <a:tile tx="0" ty="-57150" sx="100000" sy="100000" flip="none" algn="tl"/>
          </a:blipFill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674FF967-4AC6-48FA-A4BE-9F59040FE6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/>
            </a:blip>
            <a:srcRect b="72771"/>
            <a:stretch/>
          </p:blipFill>
          <p:spPr>
            <a:xfrm>
              <a:off x="1432861" y="490127"/>
              <a:ext cx="8884619" cy="1524653"/>
            </a:xfrm>
            <a:prstGeom prst="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CEA9A1B4-A0DE-44B4-97C9-C4C580B014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70730"/>
            <a:stretch/>
          </p:blipFill>
          <p:spPr>
            <a:xfrm>
              <a:off x="1432860" y="2014780"/>
              <a:ext cx="8884619" cy="1638927"/>
            </a:xfrm>
            <a:prstGeom prst="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0DAEECCB-41B1-4C54-B558-0EF73EDB00C0}"/>
              </a:ext>
            </a:extLst>
          </p:cNvPr>
          <p:cNvSpPr/>
          <p:nvPr/>
        </p:nvSpPr>
        <p:spPr>
          <a:xfrm>
            <a:off x="954318" y="3135218"/>
            <a:ext cx="7597498" cy="1361749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Khi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biểu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thức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không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chứa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dấu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ngoặc</a:t>
            </a:r>
            <a:endParaRPr lang="en-US" sz="2800" b="1" dirty="0" smtClean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Thứ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tự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thực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hiện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phép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tính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chỉ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có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phép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tính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cộng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trừ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(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hoặc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nhân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chia)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là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: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10E2F699-CECF-4651-A7FD-F0FE6468499E}"/>
              </a:ext>
            </a:extLst>
          </p:cNvPr>
          <p:cNvSpPr/>
          <p:nvPr/>
        </p:nvSpPr>
        <p:spPr>
          <a:xfrm>
            <a:off x="1052792" y="4878097"/>
            <a:ext cx="3435380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phải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sang </a:t>
            </a: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27D286A7-C544-435B-8936-BFA035CE71F3}"/>
              </a:ext>
            </a:extLst>
          </p:cNvPr>
          <p:cNvSpPr/>
          <p:nvPr/>
        </p:nvSpPr>
        <p:spPr>
          <a:xfrm>
            <a:off x="5426536" y="4872305"/>
            <a:ext cx="3222102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Cộng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trước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trừ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3D2F75EC-BDC7-4CAD-A2A9-990C47AE2714}"/>
              </a:ext>
            </a:extLst>
          </p:cNvPr>
          <p:cNvSpPr/>
          <p:nvPr/>
        </p:nvSpPr>
        <p:spPr>
          <a:xfrm>
            <a:off x="996519" y="5761368"/>
            <a:ext cx="3435380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sang </a:t>
            </a: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phải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B23EC2F4-EBBA-42F3-9CEB-93CB1CAB88AD}"/>
              </a:ext>
            </a:extLst>
          </p:cNvPr>
          <p:cNvSpPr/>
          <p:nvPr/>
        </p:nvSpPr>
        <p:spPr>
          <a:xfrm>
            <a:off x="5394261" y="5762196"/>
            <a:ext cx="3362464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trước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chia </a:t>
            </a:r>
            <a:r>
              <a:rPr lang="en-US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2034A75-1033-4255-8E53-5C11E2ADC0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2483" y="484737"/>
            <a:ext cx="2892462" cy="22736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1622C233-CCB8-416C-A4D2-B6F6107C7B1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1863"/>
          <a:stretch/>
        </p:blipFill>
        <p:spPr>
          <a:xfrm>
            <a:off x="10030011" y="3014656"/>
            <a:ext cx="1825902" cy="1497168"/>
          </a:xfrm>
          <a:prstGeom prst="rect">
            <a:avLst/>
          </a:prstGeom>
        </p:spPr>
      </p:pic>
      <p:sp>
        <p:nvSpPr>
          <p:cNvPr id="4" name="Rectangle 3">
            <a:hlinkClick r:id="" action="ppaction://noaction"/>
            <a:extLst>
              <a:ext uri="{FF2B5EF4-FFF2-40B4-BE49-F238E27FC236}">
                <a16:creationId xmlns:a16="http://schemas.microsoft.com/office/drawing/2014/main" xmlns="" id="{9E91B55A-8317-485F-B493-B852C56DD2BF}"/>
              </a:ext>
            </a:extLst>
          </p:cNvPr>
          <p:cNvSpPr/>
          <p:nvPr/>
        </p:nvSpPr>
        <p:spPr>
          <a:xfrm>
            <a:off x="10290384" y="4148131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rgbClr val="FAED3B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Câu 1</a:t>
            </a:r>
          </a:p>
        </p:txBody>
      </p:sp>
      <p:sp>
        <p:nvSpPr>
          <p:cNvPr id="18" name="Rectangle 17">
            <a:hlinkClick r:id="" action="ppaction://noaction"/>
            <a:extLst>
              <a:ext uri="{FF2B5EF4-FFF2-40B4-BE49-F238E27FC236}">
                <a16:creationId xmlns:a16="http://schemas.microsoft.com/office/drawing/2014/main" xmlns="" id="{8B69B7A7-2DCD-4FA1-9EE4-CDAE036C1551}"/>
              </a:ext>
            </a:extLst>
          </p:cNvPr>
          <p:cNvSpPr/>
          <p:nvPr/>
        </p:nvSpPr>
        <p:spPr>
          <a:xfrm>
            <a:off x="10290384" y="3784437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Câu 2</a:t>
            </a:r>
          </a:p>
        </p:txBody>
      </p:sp>
      <p:sp>
        <p:nvSpPr>
          <p:cNvPr id="19" name="Rectangle 18">
            <a:hlinkClick r:id="" action="ppaction://noaction"/>
            <a:extLst>
              <a:ext uri="{FF2B5EF4-FFF2-40B4-BE49-F238E27FC236}">
                <a16:creationId xmlns:a16="http://schemas.microsoft.com/office/drawing/2014/main" xmlns="" id="{7CF36AC4-609B-4F2B-AC90-ABD9778C61F2}"/>
              </a:ext>
            </a:extLst>
          </p:cNvPr>
          <p:cNvSpPr/>
          <p:nvPr/>
        </p:nvSpPr>
        <p:spPr>
          <a:xfrm>
            <a:off x="10290384" y="3430269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Câu 3</a:t>
            </a:r>
          </a:p>
        </p:txBody>
      </p:sp>
      <p:sp>
        <p:nvSpPr>
          <p:cNvPr id="20" name="Rectangle 19">
            <a:hlinkClick r:id="" action="ppaction://noaction"/>
            <a:extLst>
              <a:ext uri="{FF2B5EF4-FFF2-40B4-BE49-F238E27FC236}">
                <a16:creationId xmlns:a16="http://schemas.microsoft.com/office/drawing/2014/main" xmlns="" id="{1D07E247-F2BE-4AC6-96CA-0A467E9B3763}"/>
              </a:ext>
            </a:extLst>
          </p:cNvPr>
          <p:cNvSpPr/>
          <p:nvPr/>
        </p:nvSpPr>
        <p:spPr>
          <a:xfrm>
            <a:off x="10290384" y="3066575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Câu 4</a:t>
            </a:r>
          </a:p>
        </p:txBody>
      </p:sp>
      <p:pic>
        <p:nvPicPr>
          <p:cNvPr id="5" name="15s">
            <a:hlinkClick r:id="" action="ppaction://media"/>
            <a:extLst>
              <a:ext uri="{FF2B5EF4-FFF2-40B4-BE49-F238E27FC236}">
                <a16:creationId xmlns:a16="http://schemas.microsoft.com/office/drawing/2014/main" xmlns="" id="{99DEE66F-3784-4741-8AFE-FEB5C314576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405479" y="4599293"/>
            <a:ext cx="1113729" cy="714666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  <p:pic>
        <p:nvPicPr>
          <p:cNvPr id="8" name="Picture 7" descr="A group of stuffed animals&#10;&#10;Description automatically generated with low confidence">
            <a:extLst>
              <a:ext uri="{FF2B5EF4-FFF2-40B4-BE49-F238E27FC236}">
                <a16:creationId xmlns:a16="http://schemas.microsoft.com/office/drawing/2014/main" xmlns="" id="{0B3F91F6-7279-41DA-89E7-24F3DD7F56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82958" y="240759"/>
            <a:ext cx="2713042" cy="265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606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HOẠT ĐỘNG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KHỞI ĐỘNG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36893C64-7B6D-4758-A07B-72940896F5F6}"/>
              </a:ext>
            </a:extLst>
          </p:cNvPr>
          <p:cNvGrpSpPr/>
          <p:nvPr/>
        </p:nvGrpSpPr>
        <p:grpSpPr>
          <a:xfrm>
            <a:off x="56035" y="942994"/>
            <a:ext cx="9652307" cy="5737505"/>
            <a:chOff x="1268815" y="-1200173"/>
            <a:chExt cx="8899873" cy="4907621"/>
          </a:xfrm>
          <a:blipFill dpi="0" rotWithShape="1">
            <a:blip r:embed="rId5"/>
            <a:srcRect/>
            <a:tile tx="0" ty="-57150" sx="100000" sy="100000" flip="none" algn="tl"/>
          </a:blipFill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674FF967-4AC6-48FA-A4BE-9F59040FE6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/>
            </a:blip>
            <a:srcRect b="72771"/>
            <a:stretch/>
          </p:blipFill>
          <p:spPr>
            <a:xfrm>
              <a:off x="1268815" y="-1200173"/>
              <a:ext cx="8884619" cy="1524653"/>
            </a:xfrm>
            <a:prstGeom prst="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CEA9A1B4-A0DE-44B4-97C9-C4C580B014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70730"/>
            <a:stretch/>
          </p:blipFill>
          <p:spPr>
            <a:xfrm>
              <a:off x="1284069" y="359309"/>
              <a:ext cx="8884619" cy="3348139"/>
            </a:xfrm>
            <a:prstGeom prst="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0DAEECCB-41B1-4C54-B558-0EF73EDB00C0}"/>
              </a:ext>
            </a:extLst>
          </p:cNvPr>
          <p:cNvSpPr/>
          <p:nvPr/>
        </p:nvSpPr>
        <p:spPr>
          <a:xfrm>
            <a:off x="780250" y="1174465"/>
            <a:ext cx="8187337" cy="1361749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Thứ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tự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thực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hiện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phép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tính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trong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biểu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thức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không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có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dấu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ngoặc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là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:</a:t>
            </a:r>
            <a:endParaRPr lang="en-US" sz="2800" b="1" dirty="0" smtClean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10E2F699-CECF-4651-A7FD-F0FE6468499E}"/>
              </a:ext>
            </a:extLst>
          </p:cNvPr>
          <p:cNvSpPr/>
          <p:nvPr/>
        </p:nvSpPr>
        <p:spPr>
          <a:xfrm>
            <a:off x="1190501" y="3089962"/>
            <a:ext cx="2918930" cy="1421861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Lũy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thừa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25000"/>
              </a:lnSpc>
            </a:pP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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Cộng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trừ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</a:t>
            </a:r>
          </a:p>
          <a:p>
            <a:pPr algn="just">
              <a:lnSpc>
                <a:spcPct val="125000"/>
              </a:lnSpc>
            </a:pP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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Nhân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chia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27D286A7-C544-435B-8936-BFA035CE71F3}"/>
              </a:ext>
            </a:extLst>
          </p:cNvPr>
          <p:cNvSpPr/>
          <p:nvPr/>
        </p:nvSpPr>
        <p:spPr>
          <a:xfrm>
            <a:off x="1269401" y="4873954"/>
            <a:ext cx="2840030" cy="1322457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Cộng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trừ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</a:t>
            </a:r>
            <a:endParaRPr lang="en-US" sz="2800" b="1" dirty="0" smtClean="0">
              <a:latin typeface="Arial" pitchFamily="34" charset="0"/>
              <a:ea typeface="Tahoma" panose="020B0604030504040204" pitchFamily="34" charset="0"/>
              <a:cs typeface="Arial" pitchFamily="34" charset="0"/>
              <a:sym typeface="Symbol"/>
            </a:endParaRPr>
          </a:p>
          <a:p>
            <a:pPr marL="457200" indent="-457200" algn="just">
              <a:lnSpc>
                <a:spcPct val="125000"/>
              </a:lnSpc>
              <a:buFont typeface="Symbol"/>
              <a:buChar char="®"/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Nhân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chia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endParaRPr lang="en-US" sz="2800" b="1" dirty="0" smtClean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  <a:p>
            <a:pPr marL="457200" indent="-457200" algn="just">
              <a:lnSpc>
                <a:spcPct val="125000"/>
              </a:lnSpc>
              <a:buFont typeface="Symbol"/>
              <a:buChar char="®"/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Lũy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thừa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3D2F75EC-BDC7-4CAD-A2A9-990C47AE2714}"/>
              </a:ext>
            </a:extLst>
          </p:cNvPr>
          <p:cNvSpPr/>
          <p:nvPr/>
        </p:nvSpPr>
        <p:spPr>
          <a:xfrm>
            <a:off x="5979567" y="3014656"/>
            <a:ext cx="2766403" cy="1398942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Lũy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thừa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endParaRPr lang="en-US" sz="2800" b="1" dirty="0" smtClean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  <a:p>
            <a:pPr marL="457200" indent="-457200" algn="just">
              <a:lnSpc>
                <a:spcPct val="125000"/>
              </a:lnSpc>
              <a:buFont typeface="Symbol"/>
              <a:buChar char="®"/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Nhân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chia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</a:t>
            </a:r>
            <a:endParaRPr lang="en-US" sz="2800" b="1" dirty="0" smtClean="0">
              <a:latin typeface="Arial" pitchFamily="34" charset="0"/>
              <a:ea typeface="Tahoma" panose="020B0604030504040204" pitchFamily="34" charset="0"/>
              <a:cs typeface="Arial" pitchFamily="34" charset="0"/>
              <a:sym typeface="Symbol"/>
            </a:endParaRPr>
          </a:p>
          <a:p>
            <a:pPr algn="just">
              <a:lnSpc>
                <a:spcPct val="125000"/>
              </a:lnSpc>
            </a:pP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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Cộng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trừ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B23EC2F4-EBBA-42F3-9CEB-93CB1CAB88AD}"/>
              </a:ext>
            </a:extLst>
          </p:cNvPr>
          <p:cNvSpPr/>
          <p:nvPr/>
        </p:nvSpPr>
        <p:spPr>
          <a:xfrm>
            <a:off x="6176809" y="4863196"/>
            <a:ext cx="2397035" cy="1331653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Nhân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chia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25000"/>
              </a:lnSpc>
            </a:pP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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Cộng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trừ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 </a:t>
            </a:r>
          </a:p>
          <a:p>
            <a:pPr marL="457200" indent="-457200" algn="just">
              <a:lnSpc>
                <a:spcPct val="125000"/>
              </a:lnSpc>
              <a:buFont typeface="Symbol"/>
              <a:buChar char="®"/>
            </a:pP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Lũy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thừa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2034A75-1033-4255-8E53-5C11E2ADC0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6508" y="593330"/>
            <a:ext cx="2892462" cy="2273609"/>
          </a:xfrm>
          <a:prstGeom prst="rect">
            <a:avLst/>
          </a:prstGeom>
        </p:spPr>
      </p:pic>
      <p:pic>
        <p:nvPicPr>
          <p:cNvPr id="5" name="15s">
            <a:hlinkClick r:id="" action="ppaction://media"/>
            <a:extLst>
              <a:ext uri="{FF2B5EF4-FFF2-40B4-BE49-F238E27FC236}">
                <a16:creationId xmlns:a16="http://schemas.microsoft.com/office/drawing/2014/main" xmlns="" id="{99DEE66F-3784-4741-8AFE-FEB5C314576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25479" y="5067300"/>
            <a:ext cx="1874520" cy="1202856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  <p:pic>
        <p:nvPicPr>
          <p:cNvPr id="28" name="Picture 27" descr="A group of stuffed animals&#10;&#10;Description automatically generated with low confidence">
            <a:extLst>
              <a:ext uri="{FF2B5EF4-FFF2-40B4-BE49-F238E27FC236}">
                <a16:creationId xmlns:a16="http://schemas.microsoft.com/office/drawing/2014/main" xmlns="" id="{C0974EC8-EB07-4168-8570-594B38776A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78958" y="68946"/>
            <a:ext cx="2713042" cy="265652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A5586BE3-ECEB-47A2-9946-2291AB92985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21863"/>
          <a:stretch/>
        </p:blipFill>
        <p:spPr>
          <a:xfrm>
            <a:off x="10030011" y="3014656"/>
            <a:ext cx="1825902" cy="1497168"/>
          </a:xfrm>
          <a:prstGeom prst="rect">
            <a:avLst/>
          </a:prstGeom>
        </p:spPr>
      </p:pic>
      <p:sp>
        <p:nvSpPr>
          <p:cNvPr id="33" name="Rectangle 32">
            <a:hlinkClick r:id="" action="ppaction://noaction"/>
            <a:extLst>
              <a:ext uri="{FF2B5EF4-FFF2-40B4-BE49-F238E27FC236}">
                <a16:creationId xmlns:a16="http://schemas.microsoft.com/office/drawing/2014/main" xmlns="" id="{620563D4-D516-4DDD-816E-8579047BF6FE}"/>
              </a:ext>
            </a:extLst>
          </p:cNvPr>
          <p:cNvSpPr/>
          <p:nvPr/>
        </p:nvSpPr>
        <p:spPr>
          <a:xfrm>
            <a:off x="10290384" y="4148131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Câu 1</a:t>
            </a:r>
          </a:p>
        </p:txBody>
      </p:sp>
      <p:sp>
        <p:nvSpPr>
          <p:cNvPr id="34" name="Rectangle 33">
            <a:hlinkClick r:id="" action="ppaction://noaction"/>
            <a:extLst>
              <a:ext uri="{FF2B5EF4-FFF2-40B4-BE49-F238E27FC236}">
                <a16:creationId xmlns:a16="http://schemas.microsoft.com/office/drawing/2014/main" xmlns="" id="{5E516ED1-9CF8-4BF5-8709-69FF9F8E39A3}"/>
              </a:ext>
            </a:extLst>
          </p:cNvPr>
          <p:cNvSpPr/>
          <p:nvPr/>
        </p:nvSpPr>
        <p:spPr>
          <a:xfrm>
            <a:off x="10290384" y="3784437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AED3B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Câu 2</a:t>
            </a:r>
          </a:p>
        </p:txBody>
      </p:sp>
      <p:sp>
        <p:nvSpPr>
          <p:cNvPr id="35" name="Rectangle 34">
            <a:hlinkClick r:id="" action="ppaction://noaction"/>
            <a:extLst>
              <a:ext uri="{FF2B5EF4-FFF2-40B4-BE49-F238E27FC236}">
                <a16:creationId xmlns:a16="http://schemas.microsoft.com/office/drawing/2014/main" xmlns="" id="{4122F209-2247-4A4E-B865-14E17194DC77}"/>
              </a:ext>
            </a:extLst>
          </p:cNvPr>
          <p:cNvSpPr/>
          <p:nvPr/>
        </p:nvSpPr>
        <p:spPr>
          <a:xfrm>
            <a:off x="10290384" y="3430269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Câu 3</a:t>
            </a:r>
          </a:p>
        </p:txBody>
      </p:sp>
      <p:sp>
        <p:nvSpPr>
          <p:cNvPr id="36" name="Rectangle 35">
            <a:hlinkClick r:id="" action="ppaction://noaction"/>
            <a:extLst>
              <a:ext uri="{FF2B5EF4-FFF2-40B4-BE49-F238E27FC236}">
                <a16:creationId xmlns:a16="http://schemas.microsoft.com/office/drawing/2014/main" xmlns="" id="{3F402FE5-C810-4457-A8A6-390E114D837C}"/>
              </a:ext>
            </a:extLst>
          </p:cNvPr>
          <p:cNvSpPr/>
          <p:nvPr/>
        </p:nvSpPr>
        <p:spPr>
          <a:xfrm>
            <a:off x="10290384" y="3066575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Câu 4</a:t>
            </a:r>
          </a:p>
        </p:txBody>
      </p:sp>
    </p:spTree>
    <p:extLst>
      <p:ext uri="{BB962C8B-B14F-4D97-AF65-F5344CB8AC3E}">
        <p14:creationId xmlns:p14="http://schemas.microsoft.com/office/powerpoint/2010/main" val="890436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HOẠT ĐỘNG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KHỞI ĐỘNG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36893C64-7B6D-4758-A07B-72940896F5F6}"/>
              </a:ext>
            </a:extLst>
          </p:cNvPr>
          <p:cNvGrpSpPr/>
          <p:nvPr/>
        </p:nvGrpSpPr>
        <p:grpSpPr>
          <a:xfrm>
            <a:off x="233949" y="2919126"/>
            <a:ext cx="9635770" cy="3698546"/>
            <a:chOff x="1432860" y="490127"/>
            <a:chExt cx="8884620" cy="3163580"/>
          </a:xfrm>
          <a:blipFill dpi="0" rotWithShape="1">
            <a:blip r:embed="rId5"/>
            <a:srcRect/>
            <a:tile tx="0" ty="-57150" sx="100000" sy="100000" flip="none" algn="tl"/>
          </a:blipFill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674FF967-4AC6-48FA-A4BE-9F59040FE6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/>
            </a:blip>
            <a:srcRect b="72771"/>
            <a:stretch/>
          </p:blipFill>
          <p:spPr>
            <a:xfrm>
              <a:off x="1432861" y="490127"/>
              <a:ext cx="8884619" cy="1524653"/>
            </a:xfrm>
            <a:prstGeom prst="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CEA9A1B4-A0DE-44B4-97C9-C4C580B014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70730"/>
            <a:stretch/>
          </p:blipFill>
          <p:spPr>
            <a:xfrm>
              <a:off x="1432860" y="2014780"/>
              <a:ext cx="8884619" cy="1638927"/>
            </a:xfrm>
            <a:prstGeom prst="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0DAEECCB-41B1-4C54-B558-0EF73EDB00C0}"/>
              </a:ext>
            </a:extLst>
          </p:cNvPr>
          <p:cNvSpPr/>
          <p:nvPr/>
        </p:nvSpPr>
        <p:spPr>
          <a:xfrm>
            <a:off x="954317" y="3135218"/>
            <a:ext cx="8187337" cy="1361749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Thứ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tự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thực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hiện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phép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tính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trong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biểu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thức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có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dấu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ngoặc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là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: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10E2F699-CECF-4651-A7FD-F0FE6468499E}"/>
              </a:ext>
            </a:extLst>
          </p:cNvPr>
          <p:cNvSpPr/>
          <p:nvPr/>
        </p:nvSpPr>
        <p:spPr>
          <a:xfrm>
            <a:off x="1246435" y="4878097"/>
            <a:ext cx="2432687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( ) 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 { } [ ]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xmlns="" id="{27D286A7-C544-435B-8936-BFA035CE71F3}"/>
                  </a:ext>
                </a:extLst>
              </p:cNvPr>
              <p:cNvSpPr/>
              <p:nvPr/>
            </p:nvSpPr>
            <p:spPr>
              <a:xfrm>
                <a:off x="5932162" y="4840031"/>
                <a:ext cx="2824564" cy="608298"/>
              </a:xfrm>
              <a:prstGeom prst="rect">
                <a:avLst/>
              </a:prstGeom>
              <a:solidFill>
                <a:srgbClr val="0C0D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5000"/>
                  </a:lnSpc>
                </a:pPr>
                <a:r>
                  <a:rPr lang="en-US" sz="2800" b="1" dirty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[</a:t>
                </a:r>
                <a:r>
                  <a:rPr lang="en-US" sz="2800" b="1" dirty="0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 ]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dirty="0"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  <a:sym typeface="Symbol"/>
                      </a:rPr>
                      <m:t></m:t>
                    </m:r>
                    <m:r>
                      <m:rPr>
                        <m:nor/>
                      </m:rPr>
                      <a:rPr lang="en-US" sz="2800" b="1" i="0" dirty="0" smtClean="0"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n-US" sz="2800" b="1" dirty="0"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rPr>
                      <m:t>( ) </m:t>
                    </m:r>
                    <m:r>
                      <m:rPr>
                        <m:nor/>
                      </m:rPr>
                      <a:rPr lang="en-US" sz="2800" b="1" dirty="0"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  <a:sym typeface="Symbol"/>
                      </a:rPr>
                      <m:t></m:t>
                    </m:r>
                  </m:oMath>
                </a14:m>
                <a:r>
                  <a:rPr lang="en-US" sz="2800" b="1" dirty="0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 { }</a:t>
                </a:r>
                <a:endParaRPr lang="en-US" sz="2800" b="1" dirty="0">
                  <a:latin typeface="Arial" pitchFamily="34" charset="0"/>
                  <a:ea typeface="Tahoma" panose="020B0604030504040204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27D286A7-C544-435B-8936-BFA035CE71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2162" y="4840031"/>
                <a:ext cx="2824564" cy="608298"/>
              </a:xfrm>
              <a:prstGeom prst="rect">
                <a:avLst/>
              </a:prstGeom>
              <a:blipFill rotWithShape="1">
                <a:blip r:embed="rId7"/>
                <a:stretch>
                  <a:fillRect l="-4320" t="-2000" b="-21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3D2F75EC-BDC7-4CAD-A2A9-990C47AE2714}"/>
              </a:ext>
            </a:extLst>
          </p:cNvPr>
          <p:cNvSpPr/>
          <p:nvPr/>
        </p:nvSpPr>
        <p:spPr>
          <a:xfrm>
            <a:off x="5906945" y="5764648"/>
            <a:ext cx="2688415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( ) </a:t>
            </a:r>
            <a:r>
              <a:rPr lang="en-US" sz="2800" b="1" dirty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 </a:t>
            </a: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  <a:sym typeface="Symbol"/>
              </a:rPr>
              <a:t>[ ]  { }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B23EC2F4-EBBA-42F3-9CEB-93CB1CAB88AD}"/>
                  </a:ext>
                </a:extLst>
              </p:cNvPr>
              <p:cNvSpPr/>
              <p:nvPr/>
            </p:nvSpPr>
            <p:spPr>
              <a:xfrm>
                <a:off x="1284875" y="5764648"/>
                <a:ext cx="2394248" cy="608298"/>
              </a:xfrm>
              <a:prstGeom prst="rect">
                <a:avLst/>
              </a:prstGeom>
              <a:solidFill>
                <a:srgbClr val="0C0D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50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dirty="0"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  <a:sym typeface="Symbol"/>
                      </a:rPr>
                      <m:t>{ } [ ]</m:t>
                    </m:r>
                  </m:oMath>
                </a14:m>
                <a:r>
                  <a:rPr lang="en-US" sz="2800" b="1" dirty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dirty="0"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  <a:sym typeface="Symbol"/>
                      </a:rPr>
                      <m:t> </m:t>
                    </m:r>
                  </m:oMath>
                </a14:m>
                <a:r>
                  <a:rPr lang="en-US" sz="2800" b="1" dirty="0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( )</a:t>
                </a:r>
                <a:endParaRPr lang="en-US" sz="2800" b="1" dirty="0">
                  <a:latin typeface="Arial" pitchFamily="34" charset="0"/>
                  <a:ea typeface="Tahoma" panose="020B0604030504040204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B23EC2F4-EBBA-42F3-9CEB-93CB1CAB88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4875" y="5764648"/>
                <a:ext cx="2394248" cy="608298"/>
              </a:xfrm>
              <a:prstGeom prst="rect">
                <a:avLst/>
              </a:prstGeom>
              <a:blipFill rotWithShape="1">
                <a:blip r:embed="rId8"/>
                <a:stretch>
                  <a:fillRect t="-3030" b="-2121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2034A75-1033-4255-8E53-5C11E2ADC0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92483" y="484737"/>
            <a:ext cx="2892462" cy="2273609"/>
          </a:xfrm>
          <a:prstGeom prst="rect">
            <a:avLst/>
          </a:prstGeom>
        </p:spPr>
      </p:pic>
      <p:pic>
        <p:nvPicPr>
          <p:cNvPr id="5" name="15s">
            <a:hlinkClick r:id="" action="ppaction://media"/>
            <a:extLst>
              <a:ext uri="{FF2B5EF4-FFF2-40B4-BE49-F238E27FC236}">
                <a16:creationId xmlns:a16="http://schemas.microsoft.com/office/drawing/2014/main" xmlns="" id="{99DEE66F-3784-4741-8AFE-FEB5C314576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025479" y="5067300"/>
            <a:ext cx="1874520" cy="1202856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  <p:pic>
        <p:nvPicPr>
          <p:cNvPr id="28" name="Picture 27" descr="A group of stuffed animals&#10;&#10;Description automatically generated with low confidence">
            <a:extLst>
              <a:ext uri="{FF2B5EF4-FFF2-40B4-BE49-F238E27FC236}">
                <a16:creationId xmlns:a16="http://schemas.microsoft.com/office/drawing/2014/main" xmlns="" id="{C01D58F9-D1F8-4DE4-B7CA-C72BCE1795D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82958" y="240759"/>
            <a:ext cx="2713042" cy="265652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845464AD-41AE-4C38-A501-DACBE37B6AC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21863"/>
          <a:stretch/>
        </p:blipFill>
        <p:spPr>
          <a:xfrm>
            <a:off x="10030011" y="3014656"/>
            <a:ext cx="1825902" cy="1497168"/>
          </a:xfrm>
          <a:prstGeom prst="rect">
            <a:avLst/>
          </a:prstGeom>
        </p:spPr>
      </p:pic>
      <p:sp>
        <p:nvSpPr>
          <p:cNvPr id="33" name="Rectangle 32">
            <a:hlinkClick r:id="" action="ppaction://noaction"/>
            <a:extLst>
              <a:ext uri="{FF2B5EF4-FFF2-40B4-BE49-F238E27FC236}">
                <a16:creationId xmlns:a16="http://schemas.microsoft.com/office/drawing/2014/main" xmlns="" id="{9AC5DAA1-D054-4EA2-8E33-72724894C5AB}"/>
              </a:ext>
            </a:extLst>
          </p:cNvPr>
          <p:cNvSpPr/>
          <p:nvPr/>
        </p:nvSpPr>
        <p:spPr>
          <a:xfrm>
            <a:off x="10290384" y="4148131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Câu 1</a:t>
            </a:r>
          </a:p>
        </p:txBody>
      </p:sp>
      <p:sp>
        <p:nvSpPr>
          <p:cNvPr id="34" name="Rectangle 33">
            <a:hlinkClick r:id="" action="ppaction://noaction"/>
            <a:extLst>
              <a:ext uri="{FF2B5EF4-FFF2-40B4-BE49-F238E27FC236}">
                <a16:creationId xmlns:a16="http://schemas.microsoft.com/office/drawing/2014/main" xmlns="" id="{49E4CE87-5EFE-452B-932F-03741B25706B}"/>
              </a:ext>
            </a:extLst>
          </p:cNvPr>
          <p:cNvSpPr/>
          <p:nvPr/>
        </p:nvSpPr>
        <p:spPr>
          <a:xfrm>
            <a:off x="10290384" y="3784437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Câu 2</a:t>
            </a:r>
          </a:p>
        </p:txBody>
      </p:sp>
      <p:sp>
        <p:nvSpPr>
          <p:cNvPr id="35" name="Rectangle 34">
            <a:hlinkClick r:id="" action="ppaction://noaction"/>
            <a:extLst>
              <a:ext uri="{FF2B5EF4-FFF2-40B4-BE49-F238E27FC236}">
                <a16:creationId xmlns:a16="http://schemas.microsoft.com/office/drawing/2014/main" xmlns="" id="{7EC8AFFF-D435-4478-82D1-209020B964BA}"/>
              </a:ext>
            </a:extLst>
          </p:cNvPr>
          <p:cNvSpPr/>
          <p:nvPr/>
        </p:nvSpPr>
        <p:spPr>
          <a:xfrm>
            <a:off x="10290384" y="3430269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AED3B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Câu</a:t>
            </a:r>
            <a:r>
              <a:rPr lang="en-US" sz="2800" b="1" dirty="0">
                <a:solidFill>
                  <a:srgbClr val="FAED3B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3</a:t>
            </a:r>
          </a:p>
        </p:txBody>
      </p:sp>
      <p:sp>
        <p:nvSpPr>
          <p:cNvPr id="36" name="Rectangle 35">
            <a:hlinkClick r:id="" action="ppaction://noaction"/>
            <a:extLst>
              <a:ext uri="{FF2B5EF4-FFF2-40B4-BE49-F238E27FC236}">
                <a16:creationId xmlns:a16="http://schemas.microsoft.com/office/drawing/2014/main" xmlns="" id="{DDA29C8C-94F7-4926-B657-11FA7DB9BE65}"/>
              </a:ext>
            </a:extLst>
          </p:cNvPr>
          <p:cNvSpPr/>
          <p:nvPr/>
        </p:nvSpPr>
        <p:spPr>
          <a:xfrm>
            <a:off x="10290384" y="3066575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9464607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15s">
            <a:hlinkClick r:id="" action="ppaction://media"/>
            <a:extLst>
              <a:ext uri="{FF2B5EF4-FFF2-40B4-BE49-F238E27FC236}">
                <a16:creationId xmlns:a16="http://schemas.microsoft.com/office/drawing/2014/main" xmlns="" id="{99DEE66F-3784-4741-8AFE-FEB5C314576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25479" y="5067300"/>
            <a:ext cx="1874520" cy="1202856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5247511D-CF1D-4646-B8B0-2C9649107B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4955" y="377472"/>
            <a:ext cx="2892462" cy="2273609"/>
          </a:xfrm>
          <a:prstGeom prst="rect">
            <a:avLst/>
          </a:prstGeom>
        </p:spPr>
      </p:pic>
      <p:pic>
        <p:nvPicPr>
          <p:cNvPr id="34" name="Picture 33" descr="A group of stuffed animals&#10;&#10;Description automatically generated with low confidence">
            <a:extLst>
              <a:ext uri="{FF2B5EF4-FFF2-40B4-BE49-F238E27FC236}">
                <a16:creationId xmlns:a16="http://schemas.microsoft.com/office/drawing/2014/main" xmlns="" id="{B165626A-B33B-4F73-B054-3268989DA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4955" y="186015"/>
            <a:ext cx="2713042" cy="265652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1FC7F825-9030-4692-B0BA-A764D4F88F7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1863"/>
          <a:stretch/>
        </p:blipFill>
        <p:spPr>
          <a:xfrm>
            <a:off x="10030011" y="3014656"/>
            <a:ext cx="1825902" cy="1497168"/>
          </a:xfrm>
          <a:prstGeom prst="rect">
            <a:avLst/>
          </a:prstGeom>
        </p:spPr>
      </p:pic>
      <p:sp>
        <p:nvSpPr>
          <p:cNvPr id="31" name="Rectangle 30">
            <a:hlinkClick r:id="" action="ppaction://noaction"/>
            <a:extLst>
              <a:ext uri="{FF2B5EF4-FFF2-40B4-BE49-F238E27FC236}">
                <a16:creationId xmlns:a16="http://schemas.microsoft.com/office/drawing/2014/main" xmlns="" id="{F5550DAA-C30B-4E44-98CF-4F5DB9DF47D4}"/>
              </a:ext>
            </a:extLst>
          </p:cNvPr>
          <p:cNvSpPr/>
          <p:nvPr/>
        </p:nvSpPr>
        <p:spPr>
          <a:xfrm>
            <a:off x="10290384" y="4148131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Câu 1</a:t>
            </a:r>
          </a:p>
        </p:txBody>
      </p:sp>
      <p:sp>
        <p:nvSpPr>
          <p:cNvPr id="35" name="Rectangle 34">
            <a:hlinkClick r:id="" action="ppaction://noaction"/>
            <a:extLst>
              <a:ext uri="{FF2B5EF4-FFF2-40B4-BE49-F238E27FC236}">
                <a16:creationId xmlns:a16="http://schemas.microsoft.com/office/drawing/2014/main" xmlns="" id="{81227AD9-BC5A-485B-9424-99CBBD537F66}"/>
              </a:ext>
            </a:extLst>
          </p:cNvPr>
          <p:cNvSpPr/>
          <p:nvPr/>
        </p:nvSpPr>
        <p:spPr>
          <a:xfrm>
            <a:off x="10290384" y="3784437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Câu 2</a:t>
            </a:r>
          </a:p>
        </p:txBody>
      </p:sp>
      <p:sp>
        <p:nvSpPr>
          <p:cNvPr id="36" name="Rectangle 35">
            <a:hlinkClick r:id="" action="ppaction://noaction"/>
            <a:extLst>
              <a:ext uri="{FF2B5EF4-FFF2-40B4-BE49-F238E27FC236}">
                <a16:creationId xmlns:a16="http://schemas.microsoft.com/office/drawing/2014/main" xmlns="" id="{79E09E7F-E350-417A-B671-BC5E9F13F307}"/>
              </a:ext>
            </a:extLst>
          </p:cNvPr>
          <p:cNvSpPr/>
          <p:nvPr/>
        </p:nvSpPr>
        <p:spPr>
          <a:xfrm>
            <a:off x="10290384" y="3430269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Câu 3</a:t>
            </a:r>
          </a:p>
        </p:txBody>
      </p:sp>
      <p:sp>
        <p:nvSpPr>
          <p:cNvPr id="37" name="Rectangle 36">
            <a:hlinkClick r:id="" action="ppaction://noaction"/>
            <a:extLst>
              <a:ext uri="{FF2B5EF4-FFF2-40B4-BE49-F238E27FC236}">
                <a16:creationId xmlns:a16="http://schemas.microsoft.com/office/drawing/2014/main" xmlns="" id="{A18D4A07-D8E7-4996-B346-9C9F7803A39C}"/>
              </a:ext>
            </a:extLst>
          </p:cNvPr>
          <p:cNvSpPr/>
          <p:nvPr/>
        </p:nvSpPr>
        <p:spPr>
          <a:xfrm>
            <a:off x="10290384" y="3066575"/>
            <a:ext cx="1301541" cy="276225"/>
          </a:xfrm>
          <a:prstGeom prst="rect">
            <a:avLst/>
          </a:prstGeom>
          <a:solidFill>
            <a:srgbClr val="15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rgbClr val="FAED3B"/>
                </a:solidFill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Câu 4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36893C64-7B6D-4758-A07B-72940896F5F6}"/>
              </a:ext>
            </a:extLst>
          </p:cNvPr>
          <p:cNvGrpSpPr/>
          <p:nvPr/>
        </p:nvGrpSpPr>
        <p:grpSpPr>
          <a:xfrm>
            <a:off x="233949" y="2919126"/>
            <a:ext cx="9635770" cy="3698546"/>
            <a:chOff x="1432860" y="490127"/>
            <a:chExt cx="8884620" cy="3163580"/>
          </a:xfrm>
          <a:blipFill dpi="0" rotWithShape="1">
            <a:blip r:embed="rId9"/>
            <a:srcRect/>
            <a:tile tx="0" ty="-57150" sx="100000" sy="100000" flip="none" algn="tl"/>
          </a:blipFill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xmlns="" id="{674FF967-4AC6-48FA-A4BE-9F59040FE6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alphaModFix/>
            </a:blip>
            <a:srcRect b="72771"/>
            <a:stretch/>
          </p:blipFill>
          <p:spPr>
            <a:xfrm>
              <a:off x="1432861" y="490127"/>
              <a:ext cx="8884619" cy="1524653"/>
            </a:xfrm>
            <a:prstGeom prst="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CEA9A1B4-A0DE-44B4-97C9-C4C580B014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70730"/>
            <a:stretch/>
          </p:blipFill>
          <p:spPr>
            <a:xfrm>
              <a:off x="1432860" y="2014780"/>
              <a:ext cx="8884619" cy="1638927"/>
            </a:xfrm>
            <a:prstGeom prst="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xmlns="" id="{0DAEECCB-41B1-4C54-B558-0EF73EDB00C0}"/>
                  </a:ext>
                </a:extLst>
              </p:cNvPr>
              <p:cNvSpPr/>
              <p:nvPr/>
            </p:nvSpPr>
            <p:spPr>
              <a:xfrm>
                <a:off x="954317" y="3135218"/>
                <a:ext cx="8187337" cy="1361749"/>
              </a:xfrm>
              <a:prstGeom prst="rect">
                <a:avLst/>
              </a:prstGeom>
              <a:solidFill>
                <a:srgbClr val="0C0D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5000"/>
                  </a:lnSpc>
                </a:pPr>
                <a:r>
                  <a:rPr lang="en-US" sz="2800" b="1" dirty="0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Kết </a:t>
                </a:r>
                <a:r>
                  <a:rPr lang="en-US" sz="2800" b="1" dirty="0" err="1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quả</a:t>
                </a:r>
                <a:r>
                  <a:rPr lang="en-US" sz="2800" b="1" dirty="0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của</a:t>
                </a:r>
                <a:r>
                  <a:rPr lang="en-US" sz="2800" b="1" dirty="0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biểu</a:t>
                </a:r>
                <a:r>
                  <a:rPr lang="en-US" sz="2800" b="1" dirty="0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thức</a:t>
                </a:r>
                <a:r>
                  <a:rPr lang="en-US" sz="2800" b="1" dirty="0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  <a:ea typeface="Tahoma" panose="020B0604030504040204" pitchFamily="34" charset="0"/>
                        <a:cs typeface="Arial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/>
                        <a:ea typeface="Tahoma" panose="020B0604030504040204" pitchFamily="34" charset="0"/>
                        <a:cs typeface="Arial" pitchFamily="34" charset="0"/>
                      </a:rPr>
                      <m:t>.</m:t>
                    </m:r>
                    <m:d>
                      <m:dPr>
                        <m:ctrlPr>
                          <a:rPr lang="en-US" sz="2800" b="1" i="1" smtClean="0">
                            <a:latin typeface="Cambria Math"/>
                            <a:ea typeface="Tahoma" panose="020B0604030504040204" pitchFamily="34" charset="0"/>
                            <a:cs typeface="Arial" pitchFamily="34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b="1" i="1" smtClean="0">
                                <a:latin typeface="Cambria Math"/>
                                <a:ea typeface="Tahoma" panose="020B0604030504040204" pitchFamily="34" charset="0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/>
                                <a:ea typeface="Tahoma" panose="020B0604030504040204" pitchFamily="34" charset="0"/>
                                <a:cs typeface="Arial" pitchFamily="34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/>
                                <a:ea typeface="Tahoma" panose="020B0604030504040204" pitchFamily="34" charset="0"/>
                                <a:cs typeface="Arial" pitchFamily="34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 smtClean="0">
                            <a:latin typeface="Cambria Math"/>
                            <a:ea typeface="Tahoma" panose="020B0604030504040204" pitchFamily="34" charset="0"/>
                            <a:cs typeface="Arial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/>
                            <a:ea typeface="Tahoma" panose="020B0604030504040204" pitchFamily="34" charset="0"/>
                            <a:cs typeface="Arial" pitchFamily="34" charset="0"/>
                          </a:rPr>
                          <m:t>𝟏</m:t>
                        </m:r>
                      </m:e>
                    </m:d>
                    <m:r>
                      <a:rPr lang="en-US" sz="2800" b="1" i="1" smtClean="0">
                        <a:latin typeface="Cambria Math"/>
                        <a:ea typeface="Tahoma" panose="020B0604030504040204" pitchFamily="34" charset="0"/>
                        <a:cs typeface="Arial" pitchFamily="34" charset="0"/>
                      </a:rPr>
                      <m:t>+</m:t>
                    </m:r>
                    <m:sSup>
                      <m:sSupPr>
                        <m:ctrlPr>
                          <a:rPr lang="en-US" sz="2800" b="1" i="1" smtClean="0">
                            <a:latin typeface="Cambria Math"/>
                            <a:ea typeface="Tahoma" panose="020B0604030504040204" pitchFamily="34" charset="0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/>
                            <a:ea typeface="Tahoma" panose="020B0604030504040204" pitchFamily="34" charset="0"/>
                            <a:cs typeface="Arial" pitchFamily="34" charset="0"/>
                          </a:rPr>
                          <m:t>𝟐𝟎𝟐𝟏</m:t>
                        </m:r>
                      </m:e>
                      <m:sup>
                        <m:r>
                          <a:rPr lang="en-US" sz="2800" b="1" i="1" smtClean="0">
                            <a:latin typeface="Cambria Math"/>
                            <a:ea typeface="Tahoma" panose="020B0604030504040204" pitchFamily="34" charset="0"/>
                            <a:cs typeface="Arial" pitchFamily="34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en-US" sz="2800" b="1" dirty="0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là</a:t>
                </a:r>
                <a:r>
                  <a:rPr lang="en-US" sz="2800" b="1" dirty="0">
                    <a:latin typeface="Arial" pitchFamily="34" charset="0"/>
                    <a:ea typeface="Tahoma" panose="020B0604030504040204" pitchFamily="34" charset="0"/>
                    <a:cs typeface="Arial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xmlns="" id="{0DAEECCB-41B1-4C54-B558-0EF73EDB0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317" y="3135218"/>
                <a:ext cx="8187337" cy="1361749"/>
              </a:xfrm>
              <a:prstGeom prst="rect">
                <a:avLst/>
              </a:prstGeom>
              <a:blipFill rotWithShape="1">
                <a:blip r:embed="rId17"/>
                <a:stretch>
                  <a:fillRect l="-156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10E2F699-CECF-4651-A7FD-F0FE6468499E}"/>
              </a:ext>
            </a:extLst>
          </p:cNvPr>
          <p:cNvSpPr/>
          <p:nvPr/>
        </p:nvSpPr>
        <p:spPr>
          <a:xfrm>
            <a:off x="1246435" y="4878097"/>
            <a:ext cx="2432687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46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27D286A7-C544-435B-8936-BFA035CE71F3}"/>
              </a:ext>
            </a:extLst>
          </p:cNvPr>
          <p:cNvSpPr/>
          <p:nvPr/>
        </p:nvSpPr>
        <p:spPr>
          <a:xfrm>
            <a:off x="5932162" y="4840031"/>
            <a:ext cx="2824564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47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3D2F75EC-BDC7-4CAD-A2A9-990C47AE2714}"/>
              </a:ext>
            </a:extLst>
          </p:cNvPr>
          <p:cNvSpPr/>
          <p:nvPr/>
        </p:nvSpPr>
        <p:spPr>
          <a:xfrm>
            <a:off x="5906945" y="5764648"/>
            <a:ext cx="2688415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2047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B23EC2F4-EBBA-42F3-9CEB-93CB1CAB88AD}"/>
              </a:ext>
            </a:extLst>
          </p:cNvPr>
          <p:cNvSpPr/>
          <p:nvPr/>
        </p:nvSpPr>
        <p:spPr>
          <a:xfrm>
            <a:off x="1284875" y="5764648"/>
            <a:ext cx="2394248" cy="608298"/>
          </a:xfrm>
          <a:prstGeom prst="rect">
            <a:avLst/>
          </a:prstGeom>
          <a:solidFill>
            <a:srgbClr val="0C0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5000"/>
              </a:lnSpc>
            </a:pPr>
            <a:r>
              <a:rPr lang="en-US" sz="2800" b="1" dirty="0" smtClean="0"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2046</a:t>
            </a:r>
            <a:endParaRPr lang="en-US" sz="2800" b="1" dirty="0"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5724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238435" y="67094"/>
            <a:ext cx="7296747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TRÒ CHƠI GHÉP HÌNH</a:t>
            </a:r>
          </a:p>
        </p:txBody>
      </p: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6605871" y="3598431"/>
            <a:ext cx="3200400" cy="1901825"/>
            <a:chOff x="4419601" y="3623336"/>
            <a:chExt cx="2400300" cy="1900779"/>
          </a:xfrm>
          <a:solidFill>
            <a:srgbClr val="F82610"/>
          </a:solidFill>
        </p:grpSpPr>
        <p:sp>
          <p:nvSpPr>
            <p:cNvPr id="13" name="Isosceles Triangle 12"/>
            <p:cNvSpPr/>
            <p:nvPr/>
          </p:nvSpPr>
          <p:spPr>
            <a:xfrm>
              <a:off x="4419601" y="3623336"/>
              <a:ext cx="2400300" cy="190077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4" name="TextBox 19"/>
            <p:cNvSpPr txBox="1">
              <a:spLocks noChangeArrowheads="1"/>
            </p:cNvSpPr>
            <p:nvPr/>
          </p:nvSpPr>
          <p:spPr bwMode="auto">
            <a:xfrm rot="3131099">
              <a:off x="5432582" y="4466397"/>
              <a:ext cx="1054458" cy="39241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dirty="0" smtClean="0">
                  <a:cs typeface="Arial" pitchFamily="34" charset="0"/>
                </a:rPr>
                <a:t>12</a:t>
              </a:r>
              <a:endParaRPr lang="en-US" altLang="en-US" sz="2800" dirty="0">
                <a:cs typeface="Arial" pitchFamily="34" charset="0"/>
              </a:endParaRPr>
            </a:p>
          </p:txBody>
        </p:sp>
        <p:sp>
          <p:nvSpPr>
            <p:cNvPr id="5145" name="TextBox 21"/>
            <p:cNvSpPr txBox="1">
              <a:spLocks noChangeArrowheads="1"/>
            </p:cNvSpPr>
            <p:nvPr/>
          </p:nvSpPr>
          <p:spPr bwMode="auto">
            <a:xfrm rot="18418433">
              <a:off x="4758783" y="4449479"/>
              <a:ext cx="1054458" cy="39241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dirty="0" smtClean="0">
                  <a:cs typeface="Arial" pitchFamily="34" charset="0"/>
                </a:rPr>
                <a:t>3</a:t>
              </a:r>
              <a:endParaRPr lang="en-US" altLang="en-US" sz="2800" dirty="0"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4836724" y="3588185"/>
            <a:ext cx="3200400" cy="1901826"/>
            <a:chOff x="3050791" y="3602347"/>
            <a:chExt cx="2400300" cy="190077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5" name="Isosceles Triangle 14"/>
            <p:cNvSpPr/>
            <p:nvPr/>
          </p:nvSpPr>
          <p:spPr>
            <a:xfrm rot="10800000">
              <a:off x="3050791" y="3602347"/>
              <a:ext cx="2400300" cy="1900779"/>
            </a:xfrm>
            <a:prstGeom prst="triangle">
              <a:avLst>
                <a:gd name="adj" fmla="val 49535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1" name="TextBox 18"/>
            <p:cNvSpPr txBox="1">
              <a:spLocks noChangeArrowheads="1"/>
            </p:cNvSpPr>
            <p:nvPr/>
          </p:nvSpPr>
          <p:spPr bwMode="auto">
            <a:xfrm>
              <a:off x="3888654" y="3644612"/>
              <a:ext cx="1054458" cy="5229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dirty="0" smtClean="0">
                  <a:cs typeface="Arial" pitchFamily="34" charset="0"/>
                </a:rPr>
                <a:t>49</a:t>
              </a:r>
              <a:endParaRPr lang="en-US" altLang="en-US" sz="2800" dirty="0">
                <a:cs typeface="Arial" pitchFamily="34" charset="0"/>
              </a:endParaRPr>
            </a:p>
          </p:txBody>
        </p:sp>
        <p:sp>
          <p:nvSpPr>
            <p:cNvPr id="5142" name="TextBox 22"/>
            <p:cNvSpPr txBox="1">
              <a:spLocks noChangeArrowheads="1"/>
            </p:cNvSpPr>
            <p:nvPr/>
          </p:nvSpPr>
          <p:spPr bwMode="auto">
            <a:xfrm rot="18671874">
              <a:off x="4089493" y="4136774"/>
              <a:ext cx="1270147" cy="3924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dirty="0" smtClean="0">
                  <a:cs typeface="Arial" pitchFamily="34" charset="0"/>
                </a:rPr>
                <a:t>2+1</a:t>
              </a:r>
              <a:r>
                <a:rPr lang="en-US" altLang="en-US" sz="2800" dirty="0">
                  <a:cs typeface="Arial" pitchFamily="34" charset="0"/>
                </a:rPr>
                <a:t>=</a:t>
              </a:r>
            </a:p>
          </p:txBody>
        </p:sp>
      </p:grp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6587397" y="1511306"/>
            <a:ext cx="3200400" cy="1981204"/>
            <a:chOff x="4419601" y="1510741"/>
            <a:chExt cx="2400300" cy="1981486"/>
          </a:xfrm>
          <a:solidFill>
            <a:schemeClr val="accent6"/>
          </a:solidFill>
        </p:grpSpPr>
        <p:sp>
          <p:nvSpPr>
            <p:cNvPr id="10" name="Isosceles Triangle 9"/>
            <p:cNvSpPr/>
            <p:nvPr/>
          </p:nvSpPr>
          <p:spPr>
            <a:xfrm rot="10800000">
              <a:off x="4419601" y="1510741"/>
              <a:ext cx="2400300" cy="1981486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8" name="TextBox 15"/>
            <p:cNvSpPr txBox="1">
              <a:spLocks noChangeArrowheads="1"/>
            </p:cNvSpPr>
            <p:nvPr/>
          </p:nvSpPr>
          <p:spPr bwMode="auto">
            <a:xfrm rot="3013535">
              <a:off x="4588367" y="2341420"/>
              <a:ext cx="1434831" cy="3924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0000"/>
                  </a:solidFill>
                  <a:cs typeface="Arial" pitchFamily="34" charset="0"/>
                </a:rPr>
                <a:t>0 + 2 =</a:t>
              </a:r>
              <a:endParaRPr lang="en-US" altLang="en-US" sz="2800" b="1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  <p:sp>
          <p:nvSpPr>
            <p:cNvPr id="5139" name="TextBox 23"/>
            <p:cNvSpPr txBox="1">
              <a:spLocks noChangeArrowheads="1"/>
            </p:cNvSpPr>
            <p:nvPr/>
          </p:nvSpPr>
          <p:spPr bwMode="auto">
            <a:xfrm rot="18470216">
              <a:off x="5446498" y="2035069"/>
              <a:ext cx="1324273" cy="3924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dirty="0">
                  <a:cs typeface="Arial" pitchFamily="34" charset="0"/>
                </a:rPr>
                <a:t>9.1+1=</a:t>
              </a:r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8418315" y="3594099"/>
            <a:ext cx="3200400" cy="1900237"/>
            <a:chOff x="5792594" y="3593798"/>
            <a:chExt cx="2400300" cy="1900622"/>
          </a:xfrm>
          <a:solidFill>
            <a:srgbClr val="A7FDFF"/>
          </a:solidFill>
        </p:grpSpPr>
        <p:sp>
          <p:nvSpPr>
            <p:cNvPr id="14" name="Isosceles Triangle 13"/>
            <p:cNvSpPr/>
            <p:nvPr/>
          </p:nvSpPr>
          <p:spPr>
            <a:xfrm rot="10800000">
              <a:off x="5792594" y="3593798"/>
              <a:ext cx="2400300" cy="1900622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5" name="TextBox 20"/>
            <p:cNvSpPr txBox="1">
              <a:spLocks noChangeArrowheads="1"/>
            </p:cNvSpPr>
            <p:nvPr/>
          </p:nvSpPr>
          <p:spPr bwMode="auto">
            <a:xfrm rot="3012450">
              <a:off x="5928980" y="4325022"/>
              <a:ext cx="1495986" cy="3924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dirty="0" smtClean="0">
                  <a:cs typeface="Arial" pitchFamily="34" charset="0"/>
                </a:rPr>
                <a:t>5.2+2=</a:t>
              </a:r>
              <a:endParaRPr lang="en-US" altLang="en-US" sz="2800" dirty="0">
                <a:cs typeface="Arial" pitchFamily="34" charset="0"/>
              </a:endParaRPr>
            </a:p>
          </p:txBody>
        </p:sp>
        <p:sp>
          <p:nvSpPr>
            <p:cNvPr id="5136" name="TextBox 25"/>
            <p:cNvSpPr txBox="1">
              <a:spLocks noChangeArrowheads="1"/>
            </p:cNvSpPr>
            <p:nvPr/>
          </p:nvSpPr>
          <p:spPr bwMode="auto">
            <a:xfrm>
              <a:off x="6553006" y="3610723"/>
              <a:ext cx="1054458" cy="5233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dirty="0" smtClean="0">
                  <a:cs typeface="Arial" pitchFamily="34" charset="0"/>
                </a:rPr>
                <a:t>16</a:t>
              </a:r>
              <a:endParaRPr lang="en-US" altLang="en-US" sz="2800" dirty="0">
                <a:cs typeface="Arial" pitchFamily="34" charset="0"/>
              </a:endParaRPr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8351545" y="1590676"/>
            <a:ext cx="3204633" cy="1901825"/>
            <a:chOff x="5792788" y="1590675"/>
            <a:chExt cx="2403475" cy="1901825"/>
          </a:xfrm>
          <a:solidFill>
            <a:srgbClr val="ED7D31"/>
          </a:solidFill>
        </p:grpSpPr>
        <p:sp>
          <p:nvSpPr>
            <p:cNvPr id="11" name="Isosceles Triangle 10"/>
            <p:cNvSpPr/>
            <p:nvPr/>
          </p:nvSpPr>
          <p:spPr>
            <a:xfrm>
              <a:off x="5792788" y="1590675"/>
              <a:ext cx="2403475" cy="1901825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2" name="TextBox 24"/>
            <p:cNvSpPr txBox="1">
              <a:spLocks noChangeArrowheads="1"/>
            </p:cNvSpPr>
            <p:nvPr/>
          </p:nvSpPr>
          <p:spPr bwMode="auto">
            <a:xfrm rot="18604892">
              <a:off x="6078538" y="2482699"/>
              <a:ext cx="1055687" cy="3924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>
                  <a:cs typeface="Arial" pitchFamily="34" charset="0"/>
                </a:rPr>
                <a:t>10</a:t>
              </a:r>
            </a:p>
          </p:txBody>
        </p:sp>
        <p:sp>
          <p:nvSpPr>
            <p:cNvPr id="5133" name="TextBox 26"/>
            <p:cNvSpPr txBox="1">
              <a:spLocks noChangeArrowheads="1"/>
            </p:cNvSpPr>
            <p:nvPr/>
          </p:nvSpPr>
          <p:spPr bwMode="auto">
            <a:xfrm>
              <a:off x="6542088" y="2930726"/>
              <a:ext cx="1055687" cy="5232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dirty="0" smtClean="0">
                  <a:cs typeface="Arial" pitchFamily="34" charset="0"/>
                </a:rPr>
                <a:t>8.2 =</a:t>
              </a:r>
              <a:endParaRPr lang="en-US" altLang="en-US" sz="2800" dirty="0">
                <a:cs typeface="Arial" pitchFamily="34" charset="0"/>
              </a:endParaRPr>
            </a:p>
          </p:txBody>
        </p:sp>
      </p:grpSp>
      <p:sp>
        <p:nvSpPr>
          <p:cNvPr id="5129" name="TextBox 32"/>
          <p:cNvSpPr txBox="1">
            <a:spLocks noChangeArrowheads="1"/>
          </p:cNvSpPr>
          <p:nvPr/>
        </p:nvSpPr>
        <p:spPr bwMode="auto">
          <a:xfrm>
            <a:off x="126272" y="1193642"/>
            <a:ext cx="391727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cs typeface="Arial" pitchFamily="34" charset="0"/>
              </a:rPr>
              <a:t>LUẬT CHƠI: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cs typeface="Arial" pitchFamily="34" charset="0"/>
              </a:rPr>
              <a:t>Có</a:t>
            </a:r>
            <a:r>
              <a:rPr lang="en-US" altLang="en-US" sz="2800" dirty="0">
                <a:cs typeface="Arial" pitchFamily="34" charset="0"/>
              </a:rPr>
              <a:t> 6 </a:t>
            </a:r>
            <a:r>
              <a:rPr lang="en-US" altLang="en-US" sz="2800" dirty="0" err="1">
                <a:cs typeface="Arial" pitchFamily="34" charset="0"/>
              </a:rPr>
              <a:t>miếng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ghép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hình</a:t>
            </a:r>
            <a:r>
              <a:rPr lang="en-US" altLang="en-US" sz="2800" dirty="0">
                <a:cs typeface="Arial" pitchFamily="34" charset="0"/>
              </a:rPr>
              <a:t> tam </a:t>
            </a:r>
            <a:r>
              <a:rPr lang="en-US" altLang="en-US" sz="2800" dirty="0" err="1">
                <a:cs typeface="Arial" pitchFamily="34" charset="0"/>
              </a:rPr>
              <a:t>giác</a:t>
            </a:r>
            <a:r>
              <a:rPr lang="en-US" altLang="en-US" sz="2800" dirty="0">
                <a:cs typeface="Arial" pitchFamily="34" charset="0"/>
              </a:rPr>
              <a:t>, </a:t>
            </a:r>
            <a:r>
              <a:rPr lang="en-US" altLang="en-US" sz="2800" dirty="0" err="1">
                <a:cs typeface="Arial" pitchFamily="34" charset="0"/>
              </a:rPr>
              <a:t>trên</a:t>
            </a:r>
            <a:r>
              <a:rPr lang="en-US" altLang="en-US" sz="2800" dirty="0">
                <a:cs typeface="Arial" pitchFamily="34" charset="0"/>
              </a:rPr>
              <a:t> 2 </a:t>
            </a:r>
            <a:r>
              <a:rPr lang="en-US" altLang="en-US" sz="2800" dirty="0" err="1">
                <a:cs typeface="Arial" pitchFamily="34" charset="0"/>
              </a:rPr>
              <a:t>cạnh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của</a:t>
            </a:r>
            <a:r>
              <a:rPr lang="en-US" altLang="en-US" sz="2800" dirty="0">
                <a:cs typeface="Arial" pitchFamily="34" charset="0"/>
              </a:rPr>
              <a:t> tam </a:t>
            </a:r>
            <a:r>
              <a:rPr lang="en-US" altLang="en-US" sz="2800" dirty="0" err="1">
                <a:cs typeface="Arial" pitchFamily="34" charset="0"/>
              </a:rPr>
              <a:t>giác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có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các</a:t>
            </a:r>
            <a:r>
              <a:rPr lang="en-US" altLang="en-US" sz="2800" dirty="0">
                <a:cs typeface="Arial" pitchFamily="34" charset="0"/>
              </a:rPr>
              <a:t> con </a:t>
            </a:r>
            <a:r>
              <a:rPr lang="en-US" altLang="en-US" sz="2800" dirty="0" err="1">
                <a:cs typeface="Arial" pitchFamily="34" charset="0"/>
              </a:rPr>
              <a:t>số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và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phép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tính</a:t>
            </a:r>
            <a:r>
              <a:rPr lang="en-US" altLang="en-US" sz="2800" dirty="0">
                <a:cs typeface="Arial" pitchFamily="34" charset="0"/>
              </a:rPr>
              <a:t>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cs typeface="Arial" pitchFamily="34" charset="0"/>
              </a:rPr>
              <a:t>Hãy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ghép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các</a:t>
            </a:r>
            <a:r>
              <a:rPr lang="en-US" altLang="en-US" sz="2800" dirty="0">
                <a:cs typeface="Arial" pitchFamily="34" charset="0"/>
              </a:rPr>
              <a:t> tam </a:t>
            </a:r>
            <a:r>
              <a:rPr lang="en-US" altLang="en-US" sz="2800" dirty="0" err="1">
                <a:cs typeface="Arial" pitchFamily="34" charset="0"/>
              </a:rPr>
              <a:t>giác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lại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thành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hình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lục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giác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sao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cho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hai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cạnh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gần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nhau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tạo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thành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phép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tính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có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kết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quả</a:t>
            </a:r>
            <a:r>
              <a:rPr lang="en-US" altLang="en-US" sz="2800" dirty="0">
                <a:cs typeface="Arial" pitchFamily="34" charset="0"/>
              </a:rPr>
              <a:t> </a:t>
            </a:r>
            <a:r>
              <a:rPr lang="en-US" altLang="en-US" sz="2800" dirty="0" err="1">
                <a:cs typeface="Arial" pitchFamily="34" charset="0"/>
              </a:rPr>
              <a:t>đúng</a:t>
            </a:r>
            <a:r>
              <a:rPr lang="en-US" altLang="en-US" sz="2800" dirty="0">
                <a:cs typeface="Arial" pitchFamily="34" charset="0"/>
              </a:rPr>
              <a:t>.</a:t>
            </a:r>
          </a:p>
        </p:txBody>
      </p: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4837877" y="1600200"/>
            <a:ext cx="3200400" cy="1901824"/>
            <a:chOff x="3080527" y="1574724"/>
            <a:chExt cx="2400300" cy="1901478"/>
          </a:xfrm>
          <a:solidFill>
            <a:schemeClr val="accent4"/>
          </a:solidFill>
        </p:grpSpPr>
        <p:sp>
          <p:nvSpPr>
            <p:cNvPr id="4" name="Isosceles Triangle 3"/>
            <p:cNvSpPr/>
            <p:nvPr/>
          </p:nvSpPr>
          <p:spPr>
            <a:xfrm>
              <a:off x="3080527" y="1574724"/>
              <a:ext cx="2400300" cy="1901478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7" name="TextBox 16"/>
            <p:cNvSpPr txBox="1">
              <a:spLocks noChangeArrowheads="1"/>
            </p:cNvSpPr>
            <p:nvPr/>
          </p:nvSpPr>
          <p:spPr bwMode="auto">
            <a:xfrm rot="3101434">
              <a:off x="4197133" y="2534695"/>
              <a:ext cx="1054458" cy="3924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0000"/>
                  </a:solidFill>
                  <a:cs typeface="Arial" pitchFamily="34" charset="0"/>
                </a:rPr>
                <a:t>2</a:t>
              </a:r>
              <a:endParaRPr lang="en-US" altLang="en-US" sz="2800" b="1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48" name="TextBox 17"/>
                <p:cNvSpPr txBox="1">
                  <a:spLocks noChangeArrowheads="1"/>
                </p:cNvSpPr>
                <p:nvPr/>
              </p:nvSpPr>
              <p:spPr bwMode="auto">
                <a:xfrm>
                  <a:off x="3888654" y="2898518"/>
                  <a:ext cx="1054458" cy="5231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en-US" sz="2800" i="1" smtClean="0">
                                <a:latin typeface="Cambria Math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altLang="en-US" sz="2800" b="0" i="1" smtClean="0">
                                <a:latin typeface="Cambria Math"/>
                                <a:cs typeface="Arial" pitchFamily="34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en-US" sz="2800" b="0" i="1" smtClean="0"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800" b="0" i="1" smtClean="0">
                            <a:latin typeface="Cambria Math"/>
                            <a:cs typeface="Arial" pitchFamily="34" charset="0"/>
                          </a:rPr>
                          <m:t>=</m:t>
                        </m:r>
                      </m:oMath>
                    </m:oMathPara>
                  </a14:m>
                  <a:endParaRPr lang="en-US" altLang="en-US" sz="2800" dirty="0"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514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888654" y="2898518"/>
                  <a:ext cx="1054458" cy="523125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56419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5’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889495">
            <a:off x="6385662" y="4995180"/>
            <a:ext cx="1356856" cy="1356856"/>
          </a:xfrm>
          <a:prstGeom prst="rect">
            <a:avLst/>
          </a:prstGeom>
        </p:spPr>
      </p:pic>
      <p:pic>
        <p:nvPicPr>
          <p:cNvPr id="5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20520790">
            <a:off x="6866108" y="5495571"/>
            <a:ext cx="1282738" cy="1282738"/>
          </a:xfrm>
          <a:prstGeom prst="rect">
            <a:avLst/>
          </a:prstGeom>
        </p:spPr>
      </p:pic>
      <p:grpSp>
        <p:nvGrpSpPr>
          <p:cNvPr id="6" name="Google Shape;8350;p56"/>
          <p:cNvGrpSpPr/>
          <p:nvPr/>
        </p:nvGrpSpPr>
        <p:grpSpPr>
          <a:xfrm>
            <a:off x="9064728" y="1713863"/>
            <a:ext cx="1520797" cy="1147671"/>
            <a:chOff x="685475" y="2318350"/>
            <a:chExt cx="297750" cy="296200"/>
          </a:xfrm>
        </p:grpSpPr>
        <p:sp>
          <p:nvSpPr>
            <p:cNvPr id="7" name="Google Shape;8351;p56"/>
            <p:cNvSpPr/>
            <p:nvPr/>
          </p:nvSpPr>
          <p:spPr>
            <a:xfrm>
              <a:off x="685475" y="2371925"/>
              <a:ext cx="142600" cy="241975"/>
            </a:xfrm>
            <a:custGeom>
              <a:avLst/>
              <a:gdLst/>
              <a:ahLst/>
              <a:cxnLst/>
              <a:rect l="l" t="t" r="r" b="b"/>
              <a:pathLst>
                <a:path w="5704" h="9679" extrusionOk="0">
                  <a:moveTo>
                    <a:pt x="2080" y="662"/>
                  </a:moveTo>
                  <a:cubicBezTo>
                    <a:pt x="2458" y="662"/>
                    <a:pt x="2773" y="977"/>
                    <a:pt x="2773" y="1387"/>
                  </a:cubicBezTo>
                  <a:cubicBezTo>
                    <a:pt x="2773" y="1765"/>
                    <a:pt x="2458" y="2080"/>
                    <a:pt x="2080" y="2080"/>
                  </a:cubicBezTo>
                  <a:cubicBezTo>
                    <a:pt x="1671" y="2080"/>
                    <a:pt x="1356" y="1765"/>
                    <a:pt x="1356" y="1387"/>
                  </a:cubicBezTo>
                  <a:cubicBezTo>
                    <a:pt x="1356" y="977"/>
                    <a:pt x="1734" y="662"/>
                    <a:pt x="2080" y="662"/>
                  </a:cubicBezTo>
                  <a:close/>
                  <a:moveTo>
                    <a:pt x="2962" y="6900"/>
                  </a:moveTo>
                  <a:lnTo>
                    <a:pt x="3120" y="7593"/>
                  </a:lnTo>
                  <a:lnTo>
                    <a:pt x="1135" y="7593"/>
                  </a:lnTo>
                  <a:lnTo>
                    <a:pt x="1293" y="6900"/>
                  </a:lnTo>
                  <a:close/>
                  <a:moveTo>
                    <a:pt x="1742" y="2767"/>
                  </a:moveTo>
                  <a:cubicBezTo>
                    <a:pt x="1866" y="2767"/>
                    <a:pt x="1991" y="2831"/>
                    <a:pt x="2049" y="2962"/>
                  </a:cubicBezTo>
                  <a:lnTo>
                    <a:pt x="2553" y="3938"/>
                  </a:lnTo>
                  <a:cubicBezTo>
                    <a:pt x="2584" y="4064"/>
                    <a:pt x="2742" y="4127"/>
                    <a:pt x="2868" y="4127"/>
                  </a:cubicBezTo>
                  <a:lnTo>
                    <a:pt x="3813" y="4127"/>
                  </a:lnTo>
                  <a:cubicBezTo>
                    <a:pt x="4002" y="4127"/>
                    <a:pt x="4159" y="4285"/>
                    <a:pt x="4159" y="4474"/>
                  </a:cubicBezTo>
                  <a:cubicBezTo>
                    <a:pt x="4159" y="4695"/>
                    <a:pt x="4002" y="4852"/>
                    <a:pt x="3813" y="4852"/>
                  </a:cubicBezTo>
                  <a:lnTo>
                    <a:pt x="2427" y="4852"/>
                  </a:lnTo>
                  <a:cubicBezTo>
                    <a:pt x="2301" y="4852"/>
                    <a:pt x="2175" y="4758"/>
                    <a:pt x="2112" y="4631"/>
                  </a:cubicBezTo>
                  <a:cubicBezTo>
                    <a:pt x="2042" y="4515"/>
                    <a:pt x="1919" y="4450"/>
                    <a:pt x="1784" y="4450"/>
                  </a:cubicBezTo>
                  <a:cubicBezTo>
                    <a:pt x="1737" y="4450"/>
                    <a:pt x="1688" y="4458"/>
                    <a:pt x="1639" y="4474"/>
                  </a:cubicBezTo>
                  <a:cubicBezTo>
                    <a:pt x="1482" y="4568"/>
                    <a:pt x="1387" y="4758"/>
                    <a:pt x="1482" y="4947"/>
                  </a:cubicBezTo>
                  <a:cubicBezTo>
                    <a:pt x="1671" y="5325"/>
                    <a:pt x="2017" y="5545"/>
                    <a:pt x="2427" y="5545"/>
                  </a:cubicBezTo>
                  <a:lnTo>
                    <a:pt x="3813" y="5545"/>
                  </a:lnTo>
                  <a:cubicBezTo>
                    <a:pt x="3970" y="5545"/>
                    <a:pt x="4128" y="5671"/>
                    <a:pt x="4159" y="5829"/>
                  </a:cubicBezTo>
                  <a:lnTo>
                    <a:pt x="4853" y="8570"/>
                  </a:lnTo>
                  <a:cubicBezTo>
                    <a:pt x="4916" y="8790"/>
                    <a:pt x="4790" y="8979"/>
                    <a:pt x="4632" y="9011"/>
                  </a:cubicBezTo>
                  <a:cubicBezTo>
                    <a:pt x="4608" y="9015"/>
                    <a:pt x="4584" y="9017"/>
                    <a:pt x="4560" y="9017"/>
                  </a:cubicBezTo>
                  <a:cubicBezTo>
                    <a:pt x="4403" y="9017"/>
                    <a:pt x="4273" y="8927"/>
                    <a:pt x="4191" y="8790"/>
                  </a:cubicBezTo>
                  <a:lnTo>
                    <a:pt x="3655" y="6522"/>
                  </a:lnTo>
                  <a:cubicBezTo>
                    <a:pt x="3592" y="6364"/>
                    <a:pt x="3498" y="6270"/>
                    <a:pt x="3277" y="6270"/>
                  </a:cubicBezTo>
                  <a:lnTo>
                    <a:pt x="1040" y="6270"/>
                  </a:lnTo>
                  <a:cubicBezTo>
                    <a:pt x="914" y="6270"/>
                    <a:pt x="851" y="6207"/>
                    <a:pt x="757" y="6144"/>
                  </a:cubicBezTo>
                  <a:cubicBezTo>
                    <a:pt x="694" y="5986"/>
                    <a:pt x="694" y="5892"/>
                    <a:pt x="694" y="5797"/>
                  </a:cubicBezTo>
                  <a:lnTo>
                    <a:pt x="1419" y="3025"/>
                  </a:lnTo>
                  <a:cubicBezTo>
                    <a:pt x="1453" y="2855"/>
                    <a:pt x="1597" y="2767"/>
                    <a:pt x="1742" y="2767"/>
                  </a:cubicBezTo>
                  <a:close/>
                  <a:moveTo>
                    <a:pt x="2143" y="0"/>
                  </a:moveTo>
                  <a:cubicBezTo>
                    <a:pt x="1419" y="0"/>
                    <a:pt x="788" y="630"/>
                    <a:pt x="788" y="1387"/>
                  </a:cubicBezTo>
                  <a:cubicBezTo>
                    <a:pt x="788" y="1733"/>
                    <a:pt x="946" y="2080"/>
                    <a:pt x="1135" y="2332"/>
                  </a:cubicBezTo>
                  <a:cubicBezTo>
                    <a:pt x="977" y="2426"/>
                    <a:pt x="851" y="2647"/>
                    <a:pt x="788" y="2867"/>
                  </a:cubicBezTo>
                  <a:lnTo>
                    <a:pt x="64" y="5640"/>
                  </a:lnTo>
                  <a:cubicBezTo>
                    <a:pt x="1" y="5955"/>
                    <a:pt x="64" y="6270"/>
                    <a:pt x="253" y="6522"/>
                  </a:cubicBezTo>
                  <a:cubicBezTo>
                    <a:pt x="347" y="6648"/>
                    <a:pt x="473" y="6774"/>
                    <a:pt x="631" y="6805"/>
                  </a:cubicBezTo>
                  <a:lnTo>
                    <a:pt x="32" y="9263"/>
                  </a:lnTo>
                  <a:cubicBezTo>
                    <a:pt x="1" y="9452"/>
                    <a:pt x="95" y="9609"/>
                    <a:pt x="253" y="9672"/>
                  </a:cubicBezTo>
                  <a:cubicBezTo>
                    <a:pt x="281" y="9676"/>
                    <a:pt x="309" y="9678"/>
                    <a:pt x="335" y="9678"/>
                  </a:cubicBezTo>
                  <a:cubicBezTo>
                    <a:pt x="513" y="9678"/>
                    <a:pt x="639" y="9589"/>
                    <a:pt x="694" y="9452"/>
                  </a:cubicBezTo>
                  <a:lnTo>
                    <a:pt x="977" y="8318"/>
                  </a:lnTo>
                  <a:lnTo>
                    <a:pt x="3372" y="8318"/>
                  </a:lnTo>
                  <a:lnTo>
                    <a:pt x="3529" y="8885"/>
                  </a:lnTo>
                  <a:cubicBezTo>
                    <a:pt x="3661" y="9359"/>
                    <a:pt x="4079" y="9679"/>
                    <a:pt x="4526" y="9679"/>
                  </a:cubicBezTo>
                  <a:cubicBezTo>
                    <a:pt x="4613" y="9679"/>
                    <a:pt x="4702" y="9667"/>
                    <a:pt x="4790" y="9641"/>
                  </a:cubicBezTo>
                  <a:cubicBezTo>
                    <a:pt x="5357" y="9483"/>
                    <a:pt x="5703" y="8916"/>
                    <a:pt x="5546" y="8381"/>
                  </a:cubicBezTo>
                  <a:lnTo>
                    <a:pt x="4821" y="5640"/>
                  </a:lnTo>
                  <a:cubicBezTo>
                    <a:pt x="4790" y="5482"/>
                    <a:pt x="4727" y="5325"/>
                    <a:pt x="4601" y="5199"/>
                  </a:cubicBezTo>
                  <a:cubicBezTo>
                    <a:pt x="4758" y="5010"/>
                    <a:pt x="4884" y="4758"/>
                    <a:pt x="4884" y="4474"/>
                  </a:cubicBezTo>
                  <a:cubicBezTo>
                    <a:pt x="4884" y="3907"/>
                    <a:pt x="4412" y="3466"/>
                    <a:pt x="3844" y="3466"/>
                  </a:cubicBezTo>
                  <a:lnTo>
                    <a:pt x="3088" y="3466"/>
                  </a:lnTo>
                  <a:lnTo>
                    <a:pt x="2710" y="2647"/>
                  </a:lnTo>
                  <a:cubicBezTo>
                    <a:pt x="3183" y="2395"/>
                    <a:pt x="3529" y="1922"/>
                    <a:pt x="3529" y="1387"/>
                  </a:cubicBezTo>
                  <a:cubicBezTo>
                    <a:pt x="3529" y="630"/>
                    <a:pt x="2899" y="0"/>
                    <a:pt x="214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8352;p56"/>
            <p:cNvSpPr/>
            <p:nvPr/>
          </p:nvSpPr>
          <p:spPr>
            <a:xfrm>
              <a:off x="839850" y="2371925"/>
              <a:ext cx="143375" cy="242625"/>
            </a:xfrm>
            <a:custGeom>
              <a:avLst/>
              <a:gdLst/>
              <a:ahLst/>
              <a:cxnLst/>
              <a:rect l="l" t="t" r="r" b="b"/>
              <a:pathLst>
                <a:path w="5735" h="9705" extrusionOk="0">
                  <a:moveTo>
                    <a:pt x="3624" y="662"/>
                  </a:moveTo>
                  <a:cubicBezTo>
                    <a:pt x="4002" y="662"/>
                    <a:pt x="4317" y="977"/>
                    <a:pt x="4317" y="1355"/>
                  </a:cubicBezTo>
                  <a:cubicBezTo>
                    <a:pt x="4317" y="1765"/>
                    <a:pt x="4002" y="2080"/>
                    <a:pt x="3624" y="2080"/>
                  </a:cubicBezTo>
                  <a:cubicBezTo>
                    <a:pt x="3214" y="2080"/>
                    <a:pt x="2899" y="1765"/>
                    <a:pt x="2899" y="1355"/>
                  </a:cubicBezTo>
                  <a:cubicBezTo>
                    <a:pt x="2899" y="977"/>
                    <a:pt x="3214" y="662"/>
                    <a:pt x="3624" y="662"/>
                  </a:cubicBezTo>
                  <a:close/>
                  <a:moveTo>
                    <a:pt x="4317" y="6900"/>
                  </a:moveTo>
                  <a:lnTo>
                    <a:pt x="4474" y="7593"/>
                  </a:lnTo>
                  <a:lnTo>
                    <a:pt x="2490" y="7593"/>
                  </a:lnTo>
                  <a:lnTo>
                    <a:pt x="2647" y="6900"/>
                  </a:lnTo>
                  <a:close/>
                  <a:moveTo>
                    <a:pt x="3962" y="2731"/>
                  </a:moveTo>
                  <a:cubicBezTo>
                    <a:pt x="4108" y="2731"/>
                    <a:pt x="4250" y="2818"/>
                    <a:pt x="4285" y="2993"/>
                  </a:cubicBezTo>
                  <a:lnTo>
                    <a:pt x="4979" y="5734"/>
                  </a:lnTo>
                  <a:cubicBezTo>
                    <a:pt x="5010" y="6018"/>
                    <a:pt x="4853" y="6207"/>
                    <a:pt x="4632" y="6207"/>
                  </a:cubicBezTo>
                  <a:lnTo>
                    <a:pt x="2395" y="6207"/>
                  </a:lnTo>
                  <a:cubicBezTo>
                    <a:pt x="2238" y="6207"/>
                    <a:pt x="2080" y="6333"/>
                    <a:pt x="2049" y="6490"/>
                  </a:cubicBezTo>
                  <a:lnTo>
                    <a:pt x="1482" y="8727"/>
                  </a:lnTo>
                  <a:cubicBezTo>
                    <a:pt x="1456" y="8883"/>
                    <a:pt x="1323" y="8996"/>
                    <a:pt x="1154" y="8996"/>
                  </a:cubicBezTo>
                  <a:cubicBezTo>
                    <a:pt x="1118" y="8996"/>
                    <a:pt x="1080" y="8990"/>
                    <a:pt x="1040" y="8979"/>
                  </a:cubicBezTo>
                  <a:cubicBezTo>
                    <a:pt x="851" y="8916"/>
                    <a:pt x="725" y="8727"/>
                    <a:pt x="820" y="8538"/>
                  </a:cubicBezTo>
                  <a:lnTo>
                    <a:pt x="1513" y="5766"/>
                  </a:lnTo>
                  <a:cubicBezTo>
                    <a:pt x="1576" y="5608"/>
                    <a:pt x="1671" y="5514"/>
                    <a:pt x="1891" y="5514"/>
                  </a:cubicBezTo>
                  <a:lnTo>
                    <a:pt x="3246" y="5514"/>
                  </a:lnTo>
                  <a:cubicBezTo>
                    <a:pt x="3655" y="5514"/>
                    <a:pt x="4002" y="5262"/>
                    <a:pt x="4222" y="4915"/>
                  </a:cubicBezTo>
                  <a:cubicBezTo>
                    <a:pt x="4285" y="4758"/>
                    <a:pt x="4222" y="4537"/>
                    <a:pt x="4033" y="4442"/>
                  </a:cubicBezTo>
                  <a:cubicBezTo>
                    <a:pt x="3993" y="4426"/>
                    <a:pt x="3948" y="4418"/>
                    <a:pt x="3902" y="4418"/>
                  </a:cubicBezTo>
                  <a:cubicBezTo>
                    <a:pt x="3770" y="4418"/>
                    <a:pt x="3631" y="4483"/>
                    <a:pt x="3561" y="4600"/>
                  </a:cubicBezTo>
                  <a:cubicBezTo>
                    <a:pt x="3529" y="4726"/>
                    <a:pt x="3372" y="4789"/>
                    <a:pt x="3246" y="4789"/>
                  </a:cubicBezTo>
                  <a:lnTo>
                    <a:pt x="1891" y="4789"/>
                  </a:lnTo>
                  <a:cubicBezTo>
                    <a:pt x="1671" y="4789"/>
                    <a:pt x="1513" y="4631"/>
                    <a:pt x="1513" y="4442"/>
                  </a:cubicBezTo>
                  <a:cubicBezTo>
                    <a:pt x="1513" y="4253"/>
                    <a:pt x="1671" y="4096"/>
                    <a:pt x="1891" y="4096"/>
                  </a:cubicBezTo>
                  <a:lnTo>
                    <a:pt x="2836" y="4096"/>
                  </a:lnTo>
                  <a:cubicBezTo>
                    <a:pt x="2931" y="4096"/>
                    <a:pt x="3057" y="4001"/>
                    <a:pt x="3151" y="3907"/>
                  </a:cubicBezTo>
                  <a:cubicBezTo>
                    <a:pt x="3151" y="3844"/>
                    <a:pt x="3655" y="2899"/>
                    <a:pt x="3655" y="2899"/>
                  </a:cubicBezTo>
                  <a:cubicBezTo>
                    <a:pt x="3725" y="2787"/>
                    <a:pt x="3845" y="2731"/>
                    <a:pt x="3962" y="2731"/>
                  </a:cubicBezTo>
                  <a:close/>
                  <a:moveTo>
                    <a:pt x="3529" y="0"/>
                  </a:moveTo>
                  <a:cubicBezTo>
                    <a:pt x="2805" y="0"/>
                    <a:pt x="2175" y="630"/>
                    <a:pt x="2175" y="1355"/>
                  </a:cubicBezTo>
                  <a:cubicBezTo>
                    <a:pt x="2175" y="1922"/>
                    <a:pt x="2490" y="2395"/>
                    <a:pt x="2994" y="2615"/>
                  </a:cubicBezTo>
                  <a:lnTo>
                    <a:pt x="2584" y="3466"/>
                  </a:lnTo>
                  <a:lnTo>
                    <a:pt x="1860" y="3466"/>
                  </a:lnTo>
                  <a:cubicBezTo>
                    <a:pt x="1261" y="3466"/>
                    <a:pt x="820" y="3938"/>
                    <a:pt x="820" y="4474"/>
                  </a:cubicBezTo>
                  <a:cubicBezTo>
                    <a:pt x="820" y="4758"/>
                    <a:pt x="946" y="4978"/>
                    <a:pt x="1103" y="5199"/>
                  </a:cubicBezTo>
                  <a:cubicBezTo>
                    <a:pt x="977" y="5325"/>
                    <a:pt x="914" y="5451"/>
                    <a:pt x="851" y="5608"/>
                  </a:cubicBezTo>
                  <a:lnTo>
                    <a:pt x="158" y="8381"/>
                  </a:lnTo>
                  <a:cubicBezTo>
                    <a:pt x="1" y="8916"/>
                    <a:pt x="347" y="9483"/>
                    <a:pt x="914" y="9641"/>
                  </a:cubicBezTo>
                  <a:cubicBezTo>
                    <a:pt x="1002" y="9667"/>
                    <a:pt x="1091" y="9679"/>
                    <a:pt x="1178" y="9679"/>
                  </a:cubicBezTo>
                  <a:cubicBezTo>
                    <a:pt x="1624" y="9679"/>
                    <a:pt x="2038" y="9359"/>
                    <a:pt x="2143" y="8885"/>
                  </a:cubicBezTo>
                  <a:lnTo>
                    <a:pt x="2332" y="8286"/>
                  </a:lnTo>
                  <a:lnTo>
                    <a:pt x="4695" y="8286"/>
                  </a:lnTo>
                  <a:lnTo>
                    <a:pt x="4947" y="9452"/>
                  </a:lnTo>
                  <a:cubicBezTo>
                    <a:pt x="4995" y="9597"/>
                    <a:pt x="5118" y="9704"/>
                    <a:pt x="5257" y="9704"/>
                  </a:cubicBezTo>
                  <a:cubicBezTo>
                    <a:pt x="5300" y="9704"/>
                    <a:pt x="5344" y="9694"/>
                    <a:pt x="5388" y="9672"/>
                  </a:cubicBezTo>
                  <a:cubicBezTo>
                    <a:pt x="5577" y="9641"/>
                    <a:pt x="5703" y="9452"/>
                    <a:pt x="5609" y="9231"/>
                  </a:cubicBezTo>
                  <a:lnTo>
                    <a:pt x="5042" y="6805"/>
                  </a:lnTo>
                  <a:cubicBezTo>
                    <a:pt x="5514" y="6616"/>
                    <a:pt x="5735" y="6144"/>
                    <a:pt x="5640" y="5640"/>
                  </a:cubicBezTo>
                  <a:lnTo>
                    <a:pt x="4916" y="2867"/>
                  </a:lnTo>
                  <a:cubicBezTo>
                    <a:pt x="4884" y="2647"/>
                    <a:pt x="4758" y="2489"/>
                    <a:pt x="4569" y="2332"/>
                  </a:cubicBezTo>
                  <a:cubicBezTo>
                    <a:pt x="4790" y="2080"/>
                    <a:pt x="4916" y="1733"/>
                    <a:pt x="4916" y="1355"/>
                  </a:cubicBezTo>
                  <a:cubicBezTo>
                    <a:pt x="4916" y="630"/>
                    <a:pt x="4285" y="0"/>
                    <a:pt x="35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8353;p56"/>
            <p:cNvSpPr/>
            <p:nvPr/>
          </p:nvSpPr>
          <p:spPr>
            <a:xfrm>
              <a:off x="772900" y="2318350"/>
              <a:ext cx="122125" cy="105075"/>
            </a:xfrm>
            <a:custGeom>
              <a:avLst/>
              <a:gdLst/>
              <a:ahLst/>
              <a:cxnLst/>
              <a:rect l="l" t="t" r="r" b="b"/>
              <a:pathLst>
                <a:path w="4885" h="4203" extrusionOk="0">
                  <a:moveTo>
                    <a:pt x="3844" y="631"/>
                  </a:moveTo>
                  <a:cubicBezTo>
                    <a:pt x="4034" y="631"/>
                    <a:pt x="4223" y="789"/>
                    <a:pt x="4223" y="978"/>
                  </a:cubicBezTo>
                  <a:lnTo>
                    <a:pt x="4223" y="1734"/>
                  </a:lnTo>
                  <a:cubicBezTo>
                    <a:pt x="4223" y="1923"/>
                    <a:pt x="4034" y="2112"/>
                    <a:pt x="3844" y="2112"/>
                  </a:cubicBezTo>
                  <a:cubicBezTo>
                    <a:pt x="3655" y="2143"/>
                    <a:pt x="3498" y="2301"/>
                    <a:pt x="3498" y="2458"/>
                  </a:cubicBezTo>
                  <a:lnTo>
                    <a:pt x="3498" y="2994"/>
                  </a:lnTo>
                  <a:lnTo>
                    <a:pt x="2679" y="2206"/>
                  </a:lnTo>
                  <a:cubicBezTo>
                    <a:pt x="2584" y="2143"/>
                    <a:pt x="2521" y="2112"/>
                    <a:pt x="2427" y="2112"/>
                  </a:cubicBezTo>
                  <a:lnTo>
                    <a:pt x="1009" y="2112"/>
                  </a:lnTo>
                  <a:cubicBezTo>
                    <a:pt x="820" y="2112"/>
                    <a:pt x="662" y="1923"/>
                    <a:pt x="662" y="1734"/>
                  </a:cubicBezTo>
                  <a:lnTo>
                    <a:pt x="662" y="978"/>
                  </a:lnTo>
                  <a:cubicBezTo>
                    <a:pt x="662" y="789"/>
                    <a:pt x="820" y="631"/>
                    <a:pt x="1009" y="631"/>
                  </a:cubicBezTo>
                  <a:close/>
                  <a:moveTo>
                    <a:pt x="1009" y="1"/>
                  </a:moveTo>
                  <a:cubicBezTo>
                    <a:pt x="442" y="1"/>
                    <a:pt x="1" y="474"/>
                    <a:pt x="1" y="1041"/>
                  </a:cubicBezTo>
                  <a:lnTo>
                    <a:pt x="1" y="1765"/>
                  </a:lnTo>
                  <a:cubicBezTo>
                    <a:pt x="1" y="2364"/>
                    <a:pt x="473" y="2805"/>
                    <a:pt x="1009" y="2805"/>
                  </a:cubicBezTo>
                  <a:lnTo>
                    <a:pt x="2269" y="2805"/>
                  </a:lnTo>
                  <a:lnTo>
                    <a:pt x="3592" y="4097"/>
                  </a:lnTo>
                  <a:cubicBezTo>
                    <a:pt x="3663" y="4167"/>
                    <a:pt x="3770" y="4203"/>
                    <a:pt x="3872" y="4203"/>
                  </a:cubicBezTo>
                  <a:cubicBezTo>
                    <a:pt x="3906" y="4203"/>
                    <a:pt x="3939" y="4199"/>
                    <a:pt x="3970" y="4191"/>
                  </a:cubicBezTo>
                  <a:cubicBezTo>
                    <a:pt x="4097" y="4160"/>
                    <a:pt x="4160" y="4002"/>
                    <a:pt x="4160" y="3876"/>
                  </a:cubicBezTo>
                  <a:lnTo>
                    <a:pt x="4160" y="2773"/>
                  </a:lnTo>
                  <a:cubicBezTo>
                    <a:pt x="4569" y="2616"/>
                    <a:pt x="4884" y="2238"/>
                    <a:pt x="4884" y="1765"/>
                  </a:cubicBezTo>
                  <a:lnTo>
                    <a:pt x="4884" y="1041"/>
                  </a:lnTo>
                  <a:cubicBezTo>
                    <a:pt x="4884" y="442"/>
                    <a:pt x="4412" y="1"/>
                    <a:pt x="384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476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3388580" y="3624083"/>
            <a:ext cx="4304327" cy="2956808"/>
            <a:chOff x="3222488" y="1540067"/>
            <a:chExt cx="2400300" cy="1901478"/>
          </a:xfrm>
        </p:grpSpPr>
        <p:sp>
          <p:nvSpPr>
            <p:cNvPr id="4" name="Isosceles Triangle 3"/>
            <p:cNvSpPr/>
            <p:nvPr/>
          </p:nvSpPr>
          <p:spPr>
            <a:xfrm>
              <a:off x="3222488" y="1540067"/>
              <a:ext cx="2400300" cy="1901478"/>
            </a:xfrm>
            <a:prstGeom prst="triangle">
              <a:avLst/>
            </a:prstGeom>
            <a:solidFill>
              <a:srgbClr val="F826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7" name="TextBox 16"/>
            <p:cNvSpPr txBox="1">
              <a:spLocks noChangeArrowheads="1"/>
            </p:cNvSpPr>
            <p:nvPr/>
          </p:nvSpPr>
          <p:spPr bwMode="auto">
            <a:xfrm rot="3043635">
              <a:off x="4261635" y="2412613"/>
              <a:ext cx="1054458" cy="291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FFFF00"/>
                  </a:solidFill>
                  <a:cs typeface="Arial" pitchFamily="34" charset="0"/>
                </a:rPr>
                <a:t>6</a:t>
              </a: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5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  <p:sp>
          <p:nvSpPr>
            <p:cNvPr id="5148" name="TextBox 17"/>
            <p:cNvSpPr txBox="1">
              <a:spLocks noChangeArrowheads="1"/>
            </p:cNvSpPr>
            <p:nvPr/>
          </p:nvSpPr>
          <p:spPr bwMode="auto">
            <a:xfrm>
              <a:off x="4198852" y="3063766"/>
              <a:ext cx="691398" cy="336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112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6033023" y="326573"/>
            <a:ext cx="4699080" cy="2940104"/>
            <a:chOff x="4419601" y="3623336"/>
            <a:chExt cx="2400300" cy="1900779"/>
          </a:xfrm>
          <a:solidFill>
            <a:srgbClr val="15142A"/>
          </a:solidFill>
        </p:grpSpPr>
        <p:sp>
          <p:nvSpPr>
            <p:cNvPr id="13" name="Isosceles Triangle 12"/>
            <p:cNvSpPr/>
            <p:nvPr/>
          </p:nvSpPr>
          <p:spPr>
            <a:xfrm>
              <a:off x="4419601" y="3623336"/>
              <a:ext cx="2400300" cy="1900779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4" name="TextBox 19"/>
            <p:cNvSpPr txBox="1">
              <a:spLocks noChangeArrowheads="1"/>
            </p:cNvSpPr>
            <p:nvPr/>
          </p:nvSpPr>
          <p:spPr bwMode="auto">
            <a:xfrm rot="2989545">
              <a:off x="5371655" y="4606739"/>
              <a:ext cx="1400258" cy="2634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202100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  <p:sp>
          <p:nvSpPr>
            <p:cNvPr id="5145" name="TextBox 21"/>
            <p:cNvSpPr txBox="1">
              <a:spLocks noChangeArrowheads="1"/>
            </p:cNvSpPr>
            <p:nvPr/>
          </p:nvSpPr>
          <p:spPr bwMode="auto">
            <a:xfrm rot="18513160">
              <a:off x="4337242" y="4477516"/>
              <a:ext cx="1792578" cy="267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12.4.2.5.25=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505608" y="3594721"/>
            <a:ext cx="4675991" cy="2939486"/>
            <a:chOff x="3050791" y="3602347"/>
            <a:chExt cx="2400300" cy="1900779"/>
          </a:xfrm>
          <a:solidFill>
            <a:schemeClr val="bg2">
              <a:lumMod val="50000"/>
            </a:schemeClr>
          </a:solidFill>
        </p:grpSpPr>
        <p:sp>
          <p:nvSpPr>
            <p:cNvPr id="15" name="Isosceles Triangle 14"/>
            <p:cNvSpPr/>
            <p:nvPr/>
          </p:nvSpPr>
          <p:spPr>
            <a:xfrm rot="10800000">
              <a:off x="3050791" y="3602347"/>
              <a:ext cx="2400300" cy="1900779"/>
            </a:xfrm>
            <a:prstGeom prst="triangle">
              <a:avLst>
                <a:gd name="adj" fmla="val 49535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1" name="TextBox 18"/>
            <p:cNvSpPr txBox="1">
              <a:spLocks noChangeArrowheads="1"/>
            </p:cNvSpPr>
            <p:nvPr/>
          </p:nvSpPr>
          <p:spPr bwMode="auto">
            <a:xfrm>
              <a:off x="3291000" y="3616235"/>
              <a:ext cx="1742247" cy="33833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45+12+55=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  <p:sp>
          <p:nvSpPr>
            <p:cNvPr id="5142" name="TextBox 22"/>
            <p:cNvSpPr txBox="1">
              <a:spLocks noChangeArrowheads="1"/>
            </p:cNvSpPr>
            <p:nvPr/>
          </p:nvSpPr>
          <p:spPr bwMode="auto">
            <a:xfrm rot="18685165">
              <a:off x="4129835" y="4220572"/>
              <a:ext cx="1270147" cy="246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12000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518920" y="295403"/>
            <a:ext cx="4662679" cy="3015588"/>
            <a:chOff x="5792788" y="1590675"/>
            <a:chExt cx="2403475" cy="1901825"/>
          </a:xfrm>
        </p:grpSpPr>
        <p:sp>
          <p:nvSpPr>
            <p:cNvPr id="11" name="Isosceles Triangle 10"/>
            <p:cNvSpPr/>
            <p:nvPr/>
          </p:nvSpPr>
          <p:spPr>
            <a:xfrm>
              <a:off x="5792788" y="1590675"/>
              <a:ext cx="2403475" cy="190182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2" name="TextBox 24"/>
            <p:cNvSpPr txBox="1">
              <a:spLocks noChangeArrowheads="1"/>
            </p:cNvSpPr>
            <p:nvPr/>
          </p:nvSpPr>
          <p:spPr bwMode="auto">
            <a:xfrm rot="18358807">
              <a:off x="6044012" y="2423819"/>
              <a:ext cx="1055687" cy="254705"/>
            </a:xfrm>
            <a:prstGeom prst="rect">
              <a:avLst/>
            </a:prstGeom>
            <a:ln>
              <a:noFill/>
            </a:ln>
            <a:ex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FFFF00"/>
                  </a:solidFill>
                  <a:cs typeface="Arial" pitchFamily="34" charset="0"/>
                </a:rPr>
                <a:t>4</a:t>
              </a:r>
            </a:p>
          </p:txBody>
        </p:sp>
        <p:sp>
          <p:nvSpPr>
            <p:cNvPr id="5133" name="TextBox 26"/>
            <p:cNvSpPr txBox="1">
              <a:spLocks noChangeArrowheads="1"/>
            </p:cNvSpPr>
            <p:nvPr/>
          </p:nvSpPr>
          <p:spPr bwMode="auto">
            <a:xfrm>
              <a:off x="6369256" y="3147660"/>
              <a:ext cx="1055687" cy="329976"/>
            </a:xfrm>
            <a:prstGeom prst="rect">
              <a:avLst/>
            </a:prstGeom>
            <a:ln>
              <a:noFill/>
            </a:ln>
            <a:ex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8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pic>
        <p:nvPicPr>
          <p:cNvPr id="33" name="5 Minutes timer (Đồng hồ đếm ngược 5 phút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304" y="0"/>
            <a:ext cx="2305696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5911579" y="3466148"/>
            <a:ext cx="4666998" cy="4080274"/>
            <a:chOff x="5792594" y="3517308"/>
            <a:chExt cx="2400300" cy="2624456"/>
          </a:xfrm>
        </p:grpSpPr>
        <p:sp>
          <p:nvSpPr>
            <p:cNvPr id="14" name="Isosceles Triangle 13"/>
            <p:cNvSpPr/>
            <p:nvPr/>
          </p:nvSpPr>
          <p:spPr>
            <a:xfrm rot="10800000">
              <a:off x="5792594" y="3593798"/>
              <a:ext cx="2400300" cy="190062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2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5" name="TextBox 20"/>
            <p:cNvSpPr txBox="1">
              <a:spLocks noChangeArrowheads="1"/>
            </p:cNvSpPr>
            <p:nvPr/>
          </p:nvSpPr>
          <p:spPr bwMode="auto">
            <a:xfrm rot="3193592">
              <a:off x="5454877" y="4694986"/>
              <a:ext cx="2624456" cy="269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25.2021+75.2021=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195856" y="-807515"/>
            <a:ext cx="4689777" cy="4379512"/>
            <a:chOff x="2359191" y="-1040947"/>
            <a:chExt cx="3897798" cy="4734505"/>
          </a:xfrm>
        </p:grpSpPr>
        <p:grpSp>
          <p:nvGrpSpPr>
            <p:cNvPr id="28" name="Group 27"/>
            <p:cNvGrpSpPr>
              <a:grpSpLocks/>
            </p:cNvGrpSpPr>
            <p:nvPr/>
          </p:nvGrpSpPr>
          <p:grpSpPr bwMode="auto">
            <a:xfrm>
              <a:off x="2359191" y="12571"/>
              <a:ext cx="3897798" cy="3258327"/>
              <a:chOff x="4419601" y="1430244"/>
              <a:chExt cx="2400300" cy="2061983"/>
            </a:xfrm>
          </p:grpSpPr>
          <p:sp>
            <p:nvSpPr>
              <p:cNvPr id="10" name="Isosceles Triangle 9"/>
              <p:cNvSpPr/>
              <p:nvPr/>
            </p:nvSpPr>
            <p:spPr>
              <a:xfrm rot="10800000">
                <a:off x="4419601" y="1510741"/>
                <a:ext cx="2400300" cy="1981486"/>
              </a:xfrm>
              <a:prstGeom prst="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28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8" name="TextBox 15"/>
              <p:cNvSpPr txBox="1">
                <a:spLocks noChangeArrowheads="1"/>
              </p:cNvSpPr>
              <p:nvPr/>
            </p:nvSpPr>
            <p:spPr bwMode="auto">
              <a:xfrm rot="3121867">
                <a:off x="4274836" y="2107618"/>
                <a:ext cx="1622540" cy="267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FFFF00"/>
                    </a:solidFill>
                    <a:cs typeface="Arial" pitchFamily="34" charset="0"/>
                  </a:rPr>
                  <a:t>91 - 35+9=</a:t>
                </a:r>
                <a:endParaRPr lang="en-US" altLang="en-US" sz="2800" b="1" dirty="0">
                  <a:solidFill>
                    <a:srgbClr val="FFFF00"/>
                  </a:solidFill>
                  <a:cs typeface="Arial" pitchFamily="34" charset="0"/>
                </a:endParaRPr>
              </a:p>
            </p:txBody>
          </p:sp>
          <p:sp>
            <p:nvSpPr>
              <p:cNvPr id="5139" name="TextBox 23"/>
              <p:cNvSpPr txBox="1">
                <a:spLocks noChangeArrowheads="1"/>
              </p:cNvSpPr>
              <p:nvPr/>
            </p:nvSpPr>
            <p:spPr bwMode="auto">
              <a:xfrm rot="18137116">
                <a:off x="5564206" y="2010845"/>
                <a:ext cx="1276791" cy="2416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800" b="1" dirty="0">
                  <a:solidFill>
                    <a:srgbClr val="FF0000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35" name="TextBox 15"/>
            <p:cNvSpPr txBox="1">
              <a:spLocks noChangeArrowheads="1"/>
            </p:cNvSpPr>
            <p:nvPr/>
          </p:nvSpPr>
          <p:spPr bwMode="auto">
            <a:xfrm rot="18548659">
              <a:off x="2893821" y="1108875"/>
              <a:ext cx="4734505" cy="434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FF00"/>
                  </a:solidFill>
                  <a:cs typeface="Arial" pitchFamily="34" charset="0"/>
                </a:rPr>
                <a:t>12:{81:[23+2(8-2.3)]}=</a:t>
              </a:r>
              <a:endParaRPr lang="en-US" altLang="en-US" sz="28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25"/>
              <p:cNvSpPr txBox="1">
                <a:spLocks noChangeArrowheads="1"/>
              </p:cNvSpPr>
              <p:nvPr/>
            </p:nvSpPr>
            <p:spPr bwMode="auto">
              <a:xfrm>
                <a:off x="7592700" y="3624213"/>
                <a:ext cx="2347355" cy="532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sz="2800" b="1" i="1" smtClean="0">
                              <a:solidFill>
                                <a:srgbClr val="FFFF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pPr>
                        <m:e>
                          <m:r>
                            <a:rPr lang="en-US" altLang="en-US" sz="2800" b="1" i="1" smtClean="0">
                              <a:solidFill>
                                <a:srgbClr val="FFFF00"/>
                              </a:solidFill>
                              <a:latin typeface="Cambria Math"/>
                              <a:cs typeface="Arial" pitchFamily="34" charset="0"/>
                            </a:rPr>
                            <m:t>𝟐</m:t>
                          </m:r>
                        </m:e>
                        <m:sup>
                          <m:r>
                            <a:rPr lang="en-US" altLang="en-US" sz="2800" b="1" i="1" smtClean="0">
                              <a:solidFill>
                                <a:srgbClr val="FFFF00"/>
                              </a:solidFill>
                              <a:latin typeface="Cambria Math"/>
                              <a:cs typeface="Arial" pitchFamily="34" charset="0"/>
                            </a:rPr>
                            <m:t>𝟐</m:t>
                          </m:r>
                        </m:sup>
                      </m:sSup>
                      <m:r>
                        <a:rPr lang="en-US" altLang="en-US" sz="2800" b="1" i="1" smtClean="0">
                          <a:solidFill>
                            <a:srgbClr val="FFFF00"/>
                          </a:solidFill>
                          <a:latin typeface="Cambria Math"/>
                          <a:cs typeface="Arial" pitchFamily="34" charset="0"/>
                        </a:rPr>
                        <m:t>.</m:t>
                      </m:r>
                      <m:r>
                        <a:rPr lang="en-US" altLang="en-US" sz="2800" b="1" i="1" smtClean="0">
                          <a:solidFill>
                            <a:srgbClr val="FFFF00"/>
                          </a:solidFill>
                          <a:latin typeface="Cambria Math"/>
                          <a:cs typeface="Arial" pitchFamily="34" charset="0"/>
                        </a:rPr>
                        <m:t>𝟑</m:t>
                      </m:r>
                      <m:r>
                        <a:rPr lang="en-US" altLang="en-US" sz="2800" b="1" i="1" smtClean="0">
                          <a:solidFill>
                            <a:srgbClr val="FFFF00"/>
                          </a:solidFill>
                          <a:latin typeface="Cambria Math"/>
                          <a:cs typeface="Arial" pitchFamily="34" charset="0"/>
                        </a:rPr>
                        <m:t>−</m:t>
                      </m:r>
                      <m:r>
                        <a:rPr lang="en-US" altLang="en-US" sz="2800" b="1" i="1" smtClean="0">
                          <a:solidFill>
                            <a:srgbClr val="FFFF00"/>
                          </a:solidFill>
                          <a:latin typeface="Cambria Math"/>
                          <a:cs typeface="Arial" pitchFamily="34" charset="0"/>
                        </a:rPr>
                        <m:t>𝟒</m:t>
                      </m:r>
                    </m:oMath>
                  </m:oMathPara>
                </a14:m>
                <a:endParaRPr lang="en-US" altLang="en-US" sz="2800" b="1" dirty="0">
                  <a:solidFill>
                    <a:srgbClr val="FFFF00"/>
                  </a:solidFill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92700" y="3624213"/>
                <a:ext cx="2347355" cy="53296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84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096A91-93C8-4C7A-BF68-944591874A6D}">
  <ds:schemaRefs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71af3243-3dd4-4a8d-8c0d-dd76da1f02a5"/>
    <ds:schemaRef ds:uri="http://schemas.microsoft.com/office/2006/documentManagement/types"/>
    <ds:schemaRef ds:uri="16c05727-aa75-4e4a-9b5f-8a80a1165891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5818</TotalTime>
  <Words>1128</Words>
  <Application>Microsoft Office PowerPoint</Application>
  <PresentationFormat>Custom</PresentationFormat>
  <Paragraphs>204</Paragraphs>
  <Slides>20</Slides>
  <Notes>16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 Thứ tự thực hiện các phép tính (tiết 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TRÒ CHƠI GHÉP HÌNH</vt:lpstr>
      <vt:lpstr>HOẠT ĐỘNG NHÓM</vt:lpstr>
      <vt:lpstr>PowerPoint Presentation</vt:lpstr>
      <vt:lpstr>PowerPoint Presentation</vt:lpstr>
      <vt:lpstr>Bài 1: Tính giá trị của biểu thức</vt:lpstr>
      <vt:lpstr>Bài 2: Tính giá trị của biểu thức</vt:lpstr>
      <vt:lpstr>Bài 3: Tính giá trị của biểu thức</vt:lpstr>
      <vt:lpstr>Bài 4: Tính giá trị của biểu thức</vt:lpstr>
      <vt:lpstr>Bài 5: Tính giá trị của biểu thức</vt:lpstr>
      <vt:lpstr>Bài 6: Trên 1 cm^2 mặt lá có khoảng 30 000 lỗ khí. Tính tổng số lỗ khí trên hai chiếc lá có diện tích lần lượt là 7 cm^2 và 15 cm^2.</vt:lpstr>
      <vt:lpstr>Bài 7: Anh Sơn vào siêu thị mua 2 chiếc áo phông giá 125 000 đồng/chiếc; 3 chiếc quần soóc giá 95 000 đồng/ chiếc; 5 chiếc khăn mặt giá 17 000 đồng/chiếc. Anh đã trả bằng hai phiếu mua hàng, mỗi phiếu trị giá 100 000 đồng. Anh Sơn còn phải trả thêm bao nhiêu tiền?</vt:lpstr>
      <vt:lpstr>PowerPoint Presentation</vt:lpstr>
      <vt:lpstr>ĐI CHỢ</vt:lpstr>
      <vt:lpstr>Remember… Safety First!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ASUS</cp:lastModifiedBy>
  <cp:revision>93</cp:revision>
  <dcterms:created xsi:type="dcterms:W3CDTF">2021-06-07T13:44:30Z</dcterms:created>
  <dcterms:modified xsi:type="dcterms:W3CDTF">2021-08-02T16:00:00Z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