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Muli" panose="020B0604020202020204" charset="0"/>
      <p:regular r:id="rId32"/>
      <p: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D12E2-CA7E-492E-8489-3082BA34075F}">
  <a:tblStyle styleId="{AF9D12E2-CA7E-492E-8489-3082BA34075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692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43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12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5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40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563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773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10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35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66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714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88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03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1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768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167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3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96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870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21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112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346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14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56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1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48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38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74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80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85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499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49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894" y="1870745"/>
            <a:ext cx="936899" cy="9368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0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05" y="2807566"/>
            <a:ext cx="936899" cy="9368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274902" y="55"/>
            <a:ext cx="936899" cy="9368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3" y="4206738"/>
            <a:ext cx="936899" cy="9368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36765" y="4674986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0" y="4206735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675675" y="3742993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675680" y="3274748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7594613" y="2115524"/>
            <a:ext cx="297650" cy="471862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8"/>
            <a:ext cx="933084" cy="93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2999" cy="932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2999" cy="932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2" y="930218"/>
            <a:ext cx="932999" cy="932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6" y="3743869"/>
            <a:ext cx="932999" cy="932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2" y="4676847"/>
            <a:ext cx="466499" cy="4664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0" y="3743866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0"/>
            <a:ext cx="466499" cy="4664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3" y="0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151245"/>
            <a:ext cx="490564" cy="490564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4" y="0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5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08" y="3"/>
            <a:ext cx="935099" cy="9350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208899" y="935036"/>
            <a:ext cx="935099" cy="9350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75208" y="2795481"/>
            <a:ext cx="935099" cy="9350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" y="4208473"/>
            <a:ext cx="935099" cy="9350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35031" y="4208476"/>
            <a:ext cx="467399" cy="4673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0" y="4676118"/>
            <a:ext cx="467399" cy="467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741457" y="935016"/>
            <a:ext cx="467399" cy="4673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676589" y="467638"/>
            <a:ext cx="467399" cy="467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689535" y="3100147"/>
            <a:ext cx="410308" cy="37325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flipH="1">
            <a:off x="7385584" y="3052605"/>
            <a:ext cx="273000" cy="248321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4615400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4" y="31101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4" cy="20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8pPr>
            <a:lvl9pPr lvl="8" algn="ctr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23" y="103770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42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2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312216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6" y="99505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03276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6" y="306572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7" y="4624790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15140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4" cy="1037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1" y="3331423"/>
            <a:ext cx="482890" cy="506303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316723"/>
            <a:ext cx="479648" cy="479648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4" cy="10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79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29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4" y="31085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0" y="4105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2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5" y="25837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269800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07232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5" y="1818975"/>
            <a:ext cx="21858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85" y="3110092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6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4105790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7" y="4146315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36276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1" y="2343454"/>
            <a:ext cx="329718" cy="522702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7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0" y="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106244" y="2071755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106235" y="103462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293" y="3586794"/>
            <a:ext cx="1037699" cy="10376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309" y="3586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25222" y="3113165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68340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8352270" y="1280646"/>
            <a:ext cx="545654" cy="545654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23" y="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8106244" y="10377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070023" y="310245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-9" y="4624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587472" y="1037690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625290" y="5189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529848" y="3440573"/>
            <a:ext cx="455350" cy="41422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flipH="1">
            <a:off x="7192539" y="3387810"/>
            <a:ext cx="302960" cy="275573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699" cy="10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48" y="103770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070023" y="1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070032" y="1037694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25493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18690" y="4624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623697" y="3114515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8623690" y="5189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699" cy="1037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25" y="290387"/>
            <a:ext cx="514305" cy="456925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5"/>
            <a:ext cx="1863360" cy="186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1858485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5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8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" y="4212883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3" y="4212880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5" y="0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3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241964"/>
            <a:ext cx="446725" cy="446699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acebook.github.io/design/handskit.html" TargetMode="External"/><Relationship Id="rId5" Type="http://schemas.openxmlformats.org/officeDocument/2006/relationships/hyperlink" Target="http://deathtothestockphoto.com/wp-content/uploads/DeathtotheStockPhoto-License.pdf" TargetMode="External"/><Relationship Id="rId4" Type="http://schemas.openxmlformats.org/officeDocument/2006/relationships/hyperlink" Target="http://deathtothestockphoto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Arvo:400,700,400italic,700italic|Muli:400,400itali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953237" y="2033388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Slide PowerPoint Đẹp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3259699" y="3039298"/>
            <a:ext cx="260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http://www.phamlocblog.com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309989" y="1187850"/>
            <a:ext cx="19868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310000" y="1809750"/>
            <a:ext cx="1986899" cy="24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5412578" y="1867535"/>
            <a:ext cx="1859699" cy="1859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Want big impact?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3419243" y="2013662"/>
            <a:ext cx="1407900" cy="1407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354" name="Shape 354"/>
          <p:cNvSpPr/>
          <p:nvPr/>
        </p:nvSpPr>
        <p:spPr>
          <a:xfrm>
            <a:off x="1945824" y="2008625"/>
            <a:ext cx="170129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</a:p>
        </p:txBody>
      </p:sp>
      <p:sp>
        <p:nvSpPr>
          <p:cNvPr id="355" name="Shape 355"/>
          <p:cNvSpPr/>
          <p:nvPr/>
        </p:nvSpPr>
        <p:spPr>
          <a:xfrm flipH="1">
            <a:off x="4599342" y="2008625"/>
            <a:ext cx="170129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 idx="4294967295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361" name="Shape 361"/>
          <p:cNvGraphicFramePr/>
          <p:nvPr/>
        </p:nvGraphicFramePr>
        <p:xfrm>
          <a:off x="1910000" y="1874081"/>
          <a:ext cx="4803300" cy="2302000"/>
        </p:xfrm>
        <a:graphic>
          <a:graphicData uri="http://schemas.openxmlformats.org/drawingml/2006/table">
            <a:tbl>
              <a:tblPr>
                <a:noFill/>
                <a:tableStyleId>{AF9D12E2-CA7E-492E-8489-3082BA34075F}</a:tableStyleId>
              </a:tblPr>
              <a:tblGrid>
                <a:gridCol w="120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5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5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1076399" y="1432025"/>
            <a:ext cx="6522243" cy="310705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title" idx="4294967295"/>
          </p:nvPr>
        </p:nvSpPr>
        <p:spPr>
          <a:xfrm>
            <a:off x="1144375" y="708250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grpSp>
        <p:nvGrpSpPr>
          <p:cNvPr id="368" name="Shape 368"/>
          <p:cNvGrpSpPr/>
          <p:nvPr/>
        </p:nvGrpSpPr>
        <p:grpSpPr>
          <a:xfrm>
            <a:off x="2398250" y="1898700"/>
            <a:ext cx="669899" cy="410792"/>
            <a:chOff x="2169650" y="1822500"/>
            <a:chExt cx="669899" cy="410792"/>
          </a:xfrm>
        </p:grpSpPr>
        <p:sp>
          <p:nvSpPr>
            <p:cNvPr id="369" name="Shape 369"/>
            <p:cNvSpPr/>
            <p:nvPr/>
          </p:nvSpPr>
          <p:spPr>
            <a:xfrm>
              <a:off x="2169650" y="1822500"/>
              <a:ext cx="669899" cy="179399"/>
            </a:xfrm>
            <a:prstGeom prst="rect">
              <a:avLst/>
            </a:prstGeom>
            <a:solidFill>
              <a:srgbClr val="B0D8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800">
                  <a:solidFill>
                    <a:srgbClr val="4D778A"/>
                  </a:solidFill>
                  <a:latin typeface="Muli"/>
                  <a:ea typeface="Muli"/>
                  <a:cs typeface="Muli"/>
                  <a:sym typeface="Muli"/>
                </a:rPr>
                <a:t>our office</a:t>
              </a:r>
            </a:p>
          </p:txBody>
        </p:sp>
        <p:cxnSp>
          <p:nvCxnSpPr>
            <p:cNvPr id="370" name="Shape 370"/>
            <p:cNvCxnSpPr/>
            <p:nvPr/>
          </p:nvCxnSpPr>
          <p:spPr>
            <a:xfrm>
              <a:off x="2243878" y="1990292"/>
              <a:ext cx="0" cy="243000"/>
            </a:xfrm>
            <a:prstGeom prst="straightConnector1">
              <a:avLst/>
            </a:prstGeom>
            <a:noFill/>
            <a:ln w="9525" cap="flat" cmpd="sng">
              <a:solidFill>
                <a:srgbClr val="B0D85B"/>
              </a:solidFill>
              <a:prstDash val="solid"/>
              <a:round/>
              <a:headEnd type="none" w="lg" len="lg"/>
              <a:tailEnd type="oval" w="lg" len="lg"/>
            </a:ln>
          </p:spPr>
        </p:cxnSp>
      </p:grpSp>
      <p:sp>
        <p:nvSpPr>
          <p:cNvPr id="371" name="Shape 371"/>
          <p:cNvSpPr/>
          <p:nvPr/>
        </p:nvSpPr>
        <p:spPr>
          <a:xfrm>
            <a:off x="1585300" y="2435750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2860125" y="3762650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3776250" y="2260325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4310500" y="3969075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586250" y="4017350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050150" y="2677025"/>
            <a:ext cx="104099" cy="104099"/>
          </a:xfrm>
          <a:prstGeom prst="frame">
            <a:avLst>
              <a:gd name="adj1" fmla="val 29395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ctrTitle" idx="4294967295"/>
          </p:nvPr>
        </p:nvSpPr>
        <p:spPr>
          <a:xfrm>
            <a:off x="1953600" y="1583350"/>
            <a:ext cx="47153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37A9DD"/>
                </a:solidFill>
              </a:rPr>
              <a:t>89,526,124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subTitle" idx="4294967295"/>
          </p:nvPr>
        </p:nvSpPr>
        <p:spPr>
          <a:xfrm>
            <a:off x="1953600" y="2611450"/>
            <a:ext cx="25110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ctrTitle" idx="4294967295"/>
          </p:nvPr>
        </p:nvSpPr>
        <p:spPr>
          <a:xfrm>
            <a:off x="2767675" y="495600"/>
            <a:ext cx="31923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89,526,124</a:t>
            </a:r>
            <a:r>
              <a:rPr lang="en" sz="3000" b="1">
                <a:solidFill>
                  <a:srgbClr val="37A9DD"/>
                </a:solidFill>
              </a:rPr>
              <a:t>$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ubTitle" idx="4294967295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400"/>
              <a:t>That’s a lot of money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ctrTitle" idx="4294967295"/>
          </p:nvPr>
        </p:nvSpPr>
        <p:spPr>
          <a:xfrm>
            <a:off x="2767675" y="3429292"/>
            <a:ext cx="31923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100</a:t>
            </a:r>
            <a:r>
              <a:rPr lang="en" sz="3000" b="1">
                <a:solidFill>
                  <a:srgbClr val="37A9DD"/>
                </a:solidFill>
              </a:rPr>
              <a:t>%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ubTitle" idx="4294967295"/>
          </p:nvPr>
        </p:nvSpPr>
        <p:spPr>
          <a:xfrm>
            <a:off x="2767675" y="4116400"/>
            <a:ext cx="31923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400"/>
              <a:t>Total success!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ctrTitle" idx="4294967295"/>
          </p:nvPr>
        </p:nvSpPr>
        <p:spPr>
          <a:xfrm>
            <a:off x="2767675" y="1962446"/>
            <a:ext cx="31923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185,244 </a:t>
            </a:r>
            <a:r>
              <a:rPr lang="en" sz="3000" b="1">
                <a:solidFill>
                  <a:srgbClr val="37A9DD"/>
                </a:solidFill>
              </a:rPr>
              <a:t>users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subTitle" idx="4294967295"/>
          </p:nvPr>
        </p:nvSpPr>
        <p:spPr>
          <a:xfrm>
            <a:off x="2767675" y="2649553"/>
            <a:ext cx="31923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And a lot of users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6138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398" name="Shape 398"/>
          <p:cNvSpPr/>
          <p:nvPr/>
        </p:nvSpPr>
        <p:spPr>
          <a:xfrm>
            <a:off x="4812692" y="2073253"/>
            <a:ext cx="170129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4D77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</a:p>
        </p:txBody>
      </p:sp>
      <p:sp>
        <p:nvSpPr>
          <p:cNvPr id="399" name="Shape 399"/>
          <p:cNvSpPr/>
          <p:nvPr/>
        </p:nvSpPr>
        <p:spPr>
          <a:xfrm>
            <a:off x="3271724" y="2073253"/>
            <a:ext cx="170129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</a:p>
        </p:txBody>
      </p:sp>
      <p:sp>
        <p:nvSpPr>
          <p:cNvPr id="400" name="Shape 400"/>
          <p:cNvSpPr/>
          <p:nvPr/>
        </p:nvSpPr>
        <p:spPr>
          <a:xfrm>
            <a:off x="1734581" y="2073253"/>
            <a:ext cx="170129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690075" y="968475"/>
            <a:ext cx="44417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690075" y="169545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2"/>
          </p:nvPr>
        </p:nvSpPr>
        <p:spPr>
          <a:xfrm>
            <a:off x="3284947" y="169545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colour of the clear sky and the deep sea. It is located between violet and green on the optical spectrum.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3"/>
          </p:nvPr>
        </p:nvSpPr>
        <p:spPr>
          <a:xfrm>
            <a:off x="4879819" y="169545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</p:txBody>
      </p:sp>
      <p:sp>
        <p:nvSpPr>
          <p:cNvPr id="409" name="Shape 409"/>
          <p:cNvSpPr txBox="1">
            <a:spLocks noGrp="1"/>
          </p:cNvSpPr>
          <p:nvPr>
            <p:ph type="body" idx="4"/>
          </p:nvPr>
        </p:nvSpPr>
        <p:spPr>
          <a:xfrm>
            <a:off x="1690075" y="289560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5"/>
          </p:nvPr>
        </p:nvSpPr>
        <p:spPr>
          <a:xfrm>
            <a:off x="3284947" y="289560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colour of the clear sky and the deep sea. It is located between violet and green on the optical spectrum.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6"/>
          </p:nvPr>
        </p:nvSpPr>
        <p:spPr>
          <a:xfrm>
            <a:off x="4879819" y="2895600"/>
            <a:ext cx="1517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555500" y="3953400"/>
            <a:ext cx="3345900" cy="8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624" y="712174"/>
            <a:ext cx="5470225" cy="32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60926" y="511275"/>
            <a:ext cx="4946700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Instructions for use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36425" y="1123950"/>
            <a:ext cx="5754900" cy="82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/>
              <a:t>You have to be signed in to your Google account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636425" y="2035350"/>
            <a:ext cx="2641200" cy="165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EDIT IN GOOGLE SLIDES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Go to the </a:t>
            </a:r>
            <a:r>
              <a:rPr lang="en" sz="1000" b="1" i="1"/>
              <a:t>File</a:t>
            </a:r>
            <a:r>
              <a:rPr lang="en" sz="1000"/>
              <a:t> menu and select </a:t>
            </a:r>
            <a:r>
              <a:rPr lang="en" sz="1000" b="1" i="1"/>
              <a:t>Make a copy</a:t>
            </a:r>
            <a:r>
              <a:rPr lang="en" sz="100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will get a copy of this document on your Google Drive and will be able to edit, add or delete slides.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3488775" y="2035350"/>
            <a:ext cx="2902799" cy="165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EDIT IN POWERPOINT®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Go to the </a:t>
            </a:r>
            <a:r>
              <a:rPr lang="en" sz="1000" b="1" i="1"/>
              <a:t>File</a:t>
            </a:r>
            <a:r>
              <a:rPr lang="en" sz="1000"/>
              <a:t> menu and select </a:t>
            </a:r>
            <a:r>
              <a:rPr lang="en" sz="1000" b="1" i="1"/>
              <a:t>Download as Microsoft PowerPoint</a:t>
            </a:r>
            <a:r>
              <a:rPr lang="en" sz="1000"/>
              <a:t>. You will get a .pptx file that you can edit in PowerPoint.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r:id="rId3"/>
              </a:rPr>
              <a:t>Presentation design slide</a:t>
            </a:r>
            <a:r>
              <a:rPr lang="en" sz="1000"/>
              <a:t>)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4"/>
          </p:nvPr>
        </p:nvSpPr>
        <p:spPr>
          <a:xfrm>
            <a:off x="1668250" y="4148350"/>
            <a:ext cx="6425999" cy="9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 b="1">
                <a:solidFill>
                  <a:srgbClr val="37A9DD"/>
                </a:solidFill>
              </a:rPr>
              <a:t>More info on how to use this template at </a:t>
            </a:r>
            <a:r>
              <a:rPr lang="en" sz="900" b="1" u="sng">
                <a:solidFill>
                  <a:srgbClr val="37A9DD"/>
                </a:solidFill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37A9DD"/>
                </a:solidFill>
              </a:rPr>
              <a:t>This template is free to use under </a:t>
            </a:r>
            <a:r>
              <a:rPr lang="en" sz="900" u="sng">
                <a:solidFill>
                  <a:srgbClr val="37A9DD"/>
                </a:solidFill>
                <a:hlinkClick r:id="rId5"/>
              </a:rPr>
              <a:t>Creative Commons Attribution license</a:t>
            </a:r>
            <a:r>
              <a:rPr lang="en" sz="900">
                <a:solidFill>
                  <a:srgbClr val="37A9DD"/>
                </a:solidFill>
              </a:rPr>
              <a:t>. If you use the graphic assets (photos, icons and typographies) provided with this presentation you must keep the </a:t>
            </a:r>
            <a:r>
              <a:rPr lang="en" sz="900" u="sng">
                <a:solidFill>
                  <a:srgbClr val="37A9DD"/>
                </a:solidFill>
                <a:hlinkClick r:id="rId6"/>
              </a:rPr>
              <a:t>Credits slide</a:t>
            </a:r>
            <a:r>
              <a:rPr lang="en" sz="900">
                <a:solidFill>
                  <a:srgbClr val="37A9DD"/>
                </a:solidFill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rgbClr val="37A9DD"/>
              </a:solidFill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>
              <a:solidFill>
                <a:srgbClr val="37A9DD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353443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  <p:sp>
        <p:nvSpPr>
          <p:cNvPr id="424" name="Shape 424"/>
          <p:cNvSpPr/>
          <p:nvPr/>
        </p:nvSpPr>
        <p:spPr>
          <a:xfrm>
            <a:off x="3627755" y="839000"/>
            <a:ext cx="1888499" cy="33561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144" y="489800"/>
            <a:ext cx="3691917" cy="46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Android project real photo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3563995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695725" y="1188850"/>
            <a:ext cx="1589700" cy="2811900"/>
          </a:xfrm>
          <a:prstGeom prst="rect">
            <a:avLst/>
          </a:prstGeom>
          <a:solidFill>
            <a:srgbClr val="CEDBE0">
              <a:alpha val="32690"/>
            </a:srgbClr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949" y="489800"/>
            <a:ext cx="3764307" cy="46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iPhone project real photo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290365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3102350" y="910325"/>
            <a:ext cx="2493299" cy="3333599"/>
          </a:xfrm>
          <a:prstGeom prst="rect">
            <a:avLst/>
          </a:prstGeom>
          <a:solidFill>
            <a:srgbClr val="CEDBE0">
              <a:alpha val="32690"/>
            </a:srgbClr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2720625" y="729494"/>
            <a:ext cx="3855147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2881950" y="888875"/>
            <a:ext cx="3532500" cy="2255700"/>
          </a:xfrm>
          <a:prstGeom prst="rect">
            <a:avLst/>
          </a:prstGeom>
          <a:solidFill>
            <a:srgbClr val="CEDBE0">
              <a:alpha val="32690"/>
            </a:srgbClr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4294967295"/>
          </p:nvPr>
        </p:nvSpPr>
        <p:spPr>
          <a:xfrm>
            <a:off x="457200" y="439725"/>
            <a:ext cx="1914900" cy="4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ctrTitle" idx="4294967295"/>
          </p:nvPr>
        </p:nvSpPr>
        <p:spPr>
          <a:xfrm>
            <a:off x="925725" y="592750"/>
            <a:ext cx="5421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Thanks!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subTitle" idx="4294967295"/>
          </p:nvPr>
        </p:nvSpPr>
        <p:spPr>
          <a:xfrm>
            <a:off x="925725" y="1792371"/>
            <a:ext cx="5421000" cy="15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</a:t>
            </a:r>
            <a:r>
              <a:rPr lang="en" sz="3600" b="1">
                <a:solidFill>
                  <a:srgbClr val="FAA99C"/>
                </a:solidFill>
              </a:rPr>
              <a:t>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You can find me at @username and user@mail.me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 idx="4294967295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4294967295"/>
          </p:nvPr>
        </p:nvSpPr>
        <p:spPr>
          <a:xfrm>
            <a:off x="1842475" y="1842075"/>
            <a:ext cx="4366199" cy="2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Special thanks to all the people who made and released these awesome resources for free: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200"/>
              <a:t>Presentation template by </a:t>
            </a:r>
            <a:r>
              <a:rPr lang="en" sz="1200" u="sng">
                <a:hlinkClick r:id="rId3"/>
              </a:rPr>
              <a:t>SlidesCarnival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  <a:buFont typeface="Muli"/>
            </a:pPr>
            <a:r>
              <a:rPr lang="en" sz="1200"/>
              <a:t>Photographs by </a:t>
            </a:r>
            <a:r>
              <a:rPr lang="en" sz="1200" u="sng">
                <a:hlinkClick r:id="rId4"/>
              </a:rPr>
              <a:t>Death to the Stock Photo</a:t>
            </a:r>
            <a:r>
              <a:rPr lang="en" sz="1200"/>
              <a:t> (</a:t>
            </a:r>
            <a:r>
              <a:rPr lang="en" sz="1200" u="sng">
                <a:hlinkClick r:id="rId5"/>
              </a:rPr>
              <a:t>license</a:t>
            </a:r>
            <a:r>
              <a:rPr lang="en" sz="1200"/>
              <a:t>)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200"/>
              <a:t>Diverse device hand photos by </a:t>
            </a:r>
            <a:r>
              <a:rPr lang="en" sz="1200" u="sng">
                <a:hlinkClick r:id="rId6"/>
              </a:rPr>
              <a:t>Facebook Design Resources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 idx="4294967295"/>
          </p:nvPr>
        </p:nvSpPr>
        <p:spPr>
          <a:xfrm>
            <a:off x="1232875" y="6636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4294967295"/>
          </p:nvPr>
        </p:nvSpPr>
        <p:spPr>
          <a:xfrm>
            <a:off x="1232875" y="1276350"/>
            <a:ext cx="5103600" cy="29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This presentation uses the following typographies and colors: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Titles: </a:t>
            </a:r>
            <a:r>
              <a:rPr lang="en" sz="1000" b="1"/>
              <a:t>Arvo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Body copy: </a:t>
            </a:r>
            <a:r>
              <a:rPr lang="en" sz="1000" b="1"/>
              <a:t>Muli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hlinkClick r:id="rId3"/>
              </a:rPr>
              <a:t>https://www.google.com/fonts#UsePlace:use/Collection:Arvo:400,700,400italic,700italic|Muli:400,400italic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Dark gray </a:t>
            </a:r>
            <a:r>
              <a:rPr lang="en" sz="1000" b="1">
                <a:solidFill>
                  <a:srgbClr val="4D778A"/>
                </a:solidFill>
              </a:rPr>
              <a:t>#4d778a</a:t>
            </a:r>
            <a:r>
              <a:rPr lang="en" sz="1000"/>
              <a:t>		Medium gray </a:t>
            </a:r>
            <a:r>
              <a:rPr lang="en" sz="1000" b="1">
                <a:solidFill>
                  <a:srgbClr val="7198A9"/>
                </a:solidFill>
              </a:rPr>
              <a:t>#7198a9</a:t>
            </a:r>
            <a:r>
              <a:rPr lang="en" sz="1000"/>
              <a:t>		Light gray </a:t>
            </a:r>
            <a:r>
              <a:rPr lang="en" sz="1000" b="1">
                <a:solidFill>
                  <a:srgbClr val="CEDBE0"/>
                </a:solidFill>
                <a:highlight>
                  <a:srgbClr val="4D778A"/>
                </a:highlight>
              </a:rPr>
              <a:t>#cedbe0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Salmon </a:t>
            </a:r>
            <a:r>
              <a:rPr lang="en" sz="1000" b="1">
                <a:solidFill>
                  <a:srgbClr val="FAA99C"/>
                </a:solidFill>
              </a:rPr>
              <a:t>#faa99c</a:t>
            </a:r>
            <a:r>
              <a:rPr lang="en" sz="1000">
                <a:solidFill>
                  <a:srgbClr val="FAA99C"/>
                </a:solidFill>
              </a:rPr>
              <a:t>		</a:t>
            </a:r>
            <a:r>
              <a:rPr lang="en" sz="1000"/>
              <a:t>Sand </a:t>
            </a:r>
            <a:r>
              <a:rPr lang="en" sz="1000" b="1">
                <a:solidFill>
                  <a:srgbClr val="EDC67B"/>
                </a:solidFill>
              </a:rPr>
              <a:t>#edc67b</a:t>
            </a:r>
            <a:r>
              <a:rPr lang="en" sz="1000"/>
              <a:t>			Lime </a:t>
            </a:r>
            <a:r>
              <a:rPr lang="en" sz="1000" b="1">
                <a:solidFill>
                  <a:srgbClr val="B0D85B"/>
                </a:solidFill>
              </a:rPr>
              <a:t>#b0d85b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Sky </a:t>
            </a:r>
            <a:r>
              <a:rPr lang="en" sz="1000" b="1">
                <a:solidFill>
                  <a:srgbClr val="37A9DD"/>
                </a:solidFill>
              </a:rPr>
              <a:t>#37a9dd</a:t>
            </a:r>
            <a:r>
              <a:rPr lang="en" sz="1000"/>
              <a:t>		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232875" y="4247850"/>
            <a:ext cx="76077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B0D85B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endParaRPr sz="1200" b="1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77" name="Shape 4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150" y="2719453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Shape 482"/>
          <p:cNvGrpSpPr/>
          <p:nvPr/>
        </p:nvGrpSpPr>
        <p:grpSpPr>
          <a:xfrm>
            <a:off x="1902094" y="501665"/>
            <a:ext cx="318995" cy="416107"/>
            <a:chOff x="590250" y="244200"/>
            <a:chExt cx="407975" cy="532175"/>
          </a:xfrm>
        </p:grpSpPr>
        <p:sp>
          <p:nvSpPr>
            <p:cNvPr id="483" name="Shape 483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2416252" y="563083"/>
            <a:ext cx="346616" cy="288521"/>
            <a:chOff x="1247825" y="322750"/>
            <a:chExt cx="443300" cy="369000"/>
          </a:xfrm>
        </p:grpSpPr>
        <p:sp>
          <p:nvSpPr>
            <p:cNvPr id="498" name="Shape 49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2949469" y="561656"/>
            <a:ext cx="331369" cy="291375"/>
            <a:chOff x="1929775" y="320925"/>
            <a:chExt cx="423800" cy="372650"/>
          </a:xfrm>
        </p:grpSpPr>
        <p:sp>
          <p:nvSpPr>
            <p:cNvPr id="504" name="Shape 504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9" name="Shape 509"/>
          <p:cNvSpPr/>
          <p:nvPr/>
        </p:nvSpPr>
        <p:spPr>
          <a:xfrm>
            <a:off x="3505226" y="551199"/>
            <a:ext cx="271377" cy="312329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4049436" y="552157"/>
            <a:ext cx="234237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1" name="Shape 511"/>
          <p:cNvGrpSpPr/>
          <p:nvPr/>
        </p:nvGrpSpPr>
        <p:grpSpPr>
          <a:xfrm>
            <a:off x="5060873" y="528797"/>
            <a:ext cx="313287" cy="357074"/>
            <a:chOff x="4630125" y="278900"/>
            <a:chExt cx="400675" cy="456675"/>
          </a:xfrm>
        </p:grpSpPr>
        <p:sp>
          <p:nvSpPr>
            <p:cNvPr id="512" name="Shape 512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6" name="Shape 516"/>
          <p:cNvSpPr/>
          <p:nvPr/>
        </p:nvSpPr>
        <p:spPr>
          <a:xfrm>
            <a:off x="5563969" y="550730"/>
            <a:ext cx="358989" cy="313268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7" name="Shape 517"/>
          <p:cNvGrpSpPr/>
          <p:nvPr/>
        </p:nvGrpSpPr>
        <p:grpSpPr>
          <a:xfrm>
            <a:off x="1906864" y="1037247"/>
            <a:ext cx="318976" cy="388975"/>
            <a:chOff x="596350" y="929175"/>
            <a:chExt cx="407950" cy="497475"/>
          </a:xfrm>
        </p:grpSpPr>
        <p:sp>
          <p:nvSpPr>
            <p:cNvPr id="518" name="Shape 5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5" name="Shape 525"/>
          <p:cNvGrpSpPr/>
          <p:nvPr/>
        </p:nvGrpSpPr>
        <p:grpSpPr>
          <a:xfrm>
            <a:off x="2952792" y="1093915"/>
            <a:ext cx="324723" cy="278043"/>
            <a:chOff x="1934025" y="1001650"/>
            <a:chExt cx="415300" cy="355600"/>
          </a:xfrm>
        </p:grpSpPr>
        <p:sp>
          <p:nvSpPr>
            <p:cNvPr id="526" name="Shape 52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0" name="Shape 530"/>
          <p:cNvSpPr/>
          <p:nvPr/>
        </p:nvSpPr>
        <p:spPr>
          <a:xfrm>
            <a:off x="3477622" y="1070641"/>
            <a:ext cx="326599" cy="324703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4003730" y="1086828"/>
            <a:ext cx="325661" cy="292332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4534119" y="1089212"/>
            <a:ext cx="316141" cy="287563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5070235" y="1092067"/>
            <a:ext cx="295186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34" name="Shape 534"/>
          <p:cNvGrpSpPr/>
          <p:nvPr/>
        </p:nvGrpSpPr>
        <p:grpSpPr>
          <a:xfrm>
            <a:off x="5580269" y="1072960"/>
            <a:ext cx="325661" cy="326130"/>
            <a:chOff x="5294400" y="974850"/>
            <a:chExt cx="416500" cy="417100"/>
          </a:xfrm>
        </p:grpSpPr>
        <p:sp>
          <p:nvSpPr>
            <p:cNvPr id="535" name="Shape 535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6066826" y="1036309"/>
            <a:ext cx="403734" cy="393256"/>
            <a:chOff x="5916675" y="927975"/>
            <a:chExt cx="516350" cy="502950"/>
          </a:xfrm>
        </p:grpSpPr>
        <p:sp>
          <p:nvSpPr>
            <p:cNvPr id="538" name="Shape 5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0" name="Shape 540"/>
          <p:cNvGrpSpPr/>
          <p:nvPr/>
        </p:nvGrpSpPr>
        <p:grpSpPr>
          <a:xfrm>
            <a:off x="1882097" y="1640444"/>
            <a:ext cx="363739" cy="245672"/>
            <a:chOff x="564675" y="1700625"/>
            <a:chExt cx="465200" cy="314200"/>
          </a:xfrm>
        </p:grpSpPr>
        <p:sp>
          <p:nvSpPr>
            <p:cNvPr id="541" name="Shape 541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2407690" y="1580452"/>
            <a:ext cx="363739" cy="356135"/>
            <a:chOff x="1236875" y="1623900"/>
            <a:chExt cx="465200" cy="455475"/>
          </a:xfrm>
        </p:grpSpPr>
        <p:sp>
          <p:nvSpPr>
            <p:cNvPr id="545" name="Shape 545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2944699" y="1588076"/>
            <a:ext cx="340908" cy="340888"/>
            <a:chOff x="1923675" y="1633650"/>
            <a:chExt cx="436000" cy="435975"/>
          </a:xfrm>
        </p:grpSpPr>
        <p:sp>
          <p:nvSpPr>
            <p:cNvPr id="553" name="Shape 55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9" name="Shape 559"/>
          <p:cNvGrpSpPr/>
          <p:nvPr/>
        </p:nvGrpSpPr>
        <p:grpSpPr>
          <a:xfrm>
            <a:off x="3468865" y="1586649"/>
            <a:ext cx="343742" cy="343742"/>
            <a:chOff x="2594050" y="1631825"/>
            <a:chExt cx="439625" cy="439625"/>
          </a:xfrm>
        </p:grpSpPr>
        <p:sp>
          <p:nvSpPr>
            <p:cNvPr id="560" name="Shape 56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4" name="Shape 564"/>
          <p:cNvSpPr/>
          <p:nvPr/>
        </p:nvSpPr>
        <p:spPr>
          <a:xfrm>
            <a:off x="4009907" y="1601987"/>
            <a:ext cx="313287" cy="31328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5" name="Shape 565"/>
          <p:cNvGrpSpPr/>
          <p:nvPr/>
        </p:nvGrpSpPr>
        <p:grpSpPr>
          <a:xfrm>
            <a:off x="4552422" y="1560944"/>
            <a:ext cx="279001" cy="395152"/>
            <a:chOff x="3979850" y="1598950"/>
            <a:chExt cx="356825" cy="505375"/>
          </a:xfrm>
        </p:grpSpPr>
        <p:sp>
          <p:nvSpPr>
            <p:cNvPr id="566" name="Shape 566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8" name="Shape 568"/>
          <p:cNvGrpSpPr/>
          <p:nvPr/>
        </p:nvGrpSpPr>
        <p:grpSpPr>
          <a:xfrm>
            <a:off x="5033741" y="1645682"/>
            <a:ext cx="367551" cy="225675"/>
            <a:chOff x="4595425" y="1707325"/>
            <a:chExt cx="470075" cy="288625"/>
          </a:xfrm>
        </p:grpSpPr>
        <p:sp>
          <p:nvSpPr>
            <p:cNvPr id="569" name="Shape 56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5576946" y="1590461"/>
            <a:ext cx="332327" cy="336119"/>
            <a:chOff x="5290150" y="1636700"/>
            <a:chExt cx="425025" cy="429875"/>
          </a:xfrm>
        </p:grpSpPr>
        <p:sp>
          <p:nvSpPr>
            <p:cNvPr id="575" name="Shape 575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7" name="Shape 577"/>
          <p:cNvGrpSpPr/>
          <p:nvPr/>
        </p:nvGrpSpPr>
        <p:grpSpPr>
          <a:xfrm>
            <a:off x="6101581" y="1580452"/>
            <a:ext cx="334223" cy="350428"/>
            <a:chOff x="5961125" y="1623900"/>
            <a:chExt cx="427450" cy="448175"/>
          </a:xfrm>
        </p:grpSpPr>
        <p:sp>
          <p:nvSpPr>
            <p:cNvPr id="578" name="Shape 57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6615739" y="1589503"/>
            <a:ext cx="357074" cy="338034"/>
            <a:chOff x="6618700" y="1635475"/>
            <a:chExt cx="456675" cy="432325"/>
          </a:xfrm>
        </p:grpSpPr>
        <p:sp>
          <p:nvSpPr>
            <p:cNvPr id="586" name="Shape 586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1" name="Shape 591"/>
          <p:cNvGrpSpPr/>
          <p:nvPr/>
        </p:nvGrpSpPr>
        <p:grpSpPr>
          <a:xfrm>
            <a:off x="1922561" y="2132239"/>
            <a:ext cx="282813" cy="303748"/>
            <a:chOff x="616425" y="2329600"/>
            <a:chExt cx="361700" cy="388475"/>
          </a:xfrm>
        </p:grpSpPr>
        <p:sp>
          <p:nvSpPr>
            <p:cNvPr id="592" name="Shape 592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0" name="Shape 600"/>
          <p:cNvGrpSpPr/>
          <p:nvPr/>
        </p:nvGrpSpPr>
        <p:grpSpPr>
          <a:xfrm>
            <a:off x="2440550" y="2135093"/>
            <a:ext cx="298040" cy="298040"/>
            <a:chOff x="1278900" y="2333250"/>
            <a:chExt cx="381175" cy="381175"/>
          </a:xfrm>
        </p:grpSpPr>
        <p:sp>
          <p:nvSpPr>
            <p:cNvPr id="601" name="Shape 601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2966123" y="2135093"/>
            <a:ext cx="298060" cy="298040"/>
            <a:chOff x="1951075" y="2333250"/>
            <a:chExt cx="381200" cy="381175"/>
          </a:xfrm>
        </p:grpSpPr>
        <p:sp>
          <p:nvSpPr>
            <p:cNvPr id="606" name="Shape 606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>
            <a:off x="3491717" y="2135093"/>
            <a:ext cx="298040" cy="298040"/>
            <a:chOff x="2623275" y="2333250"/>
            <a:chExt cx="381175" cy="381175"/>
          </a:xfrm>
        </p:grpSpPr>
        <p:sp>
          <p:nvSpPr>
            <p:cNvPr id="611" name="Shape 611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5" name="Shape 615"/>
          <p:cNvGrpSpPr/>
          <p:nvPr/>
        </p:nvGrpSpPr>
        <p:grpSpPr>
          <a:xfrm>
            <a:off x="4086821" y="2083683"/>
            <a:ext cx="159018" cy="397068"/>
            <a:chOff x="3384375" y="2267500"/>
            <a:chExt cx="203375" cy="507825"/>
          </a:xfrm>
        </p:grpSpPr>
        <p:sp>
          <p:nvSpPr>
            <p:cNvPr id="616" name="Shape 616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8" name="Shape 618"/>
          <p:cNvGrpSpPr/>
          <p:nvPr/>
        </p:nvGrpSpPr>
        <p:grpSpPr>
          <a:xfrm>
            <a:off x="5152277" y="2134135"/>
            <a:ext cx="130460" cy="296144"/>
            <a:chOff x="4747025" y="2332025"/>
            <a:chExt cx="166850" cy="378750"/>
          </a:xfrm>
        </p:grpSpPr>
        <p:sp>
          <p:nvSpPr>
            <p:cNvPr id="619" name="Shape 61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1" name="Shape 621"/>
          <p:cNvGrpSpPr/>
          <p:nvPr/>
        </p:nvGrpSpPr>
        <p:grpSpPr>
          <a:xfrm>
            <a:off x="4624318" y="2085579"/>
            <a:ext cx="135210" cy="393256"/>
            <a:chOff x="4071800" y="2269925"/>
            <a:chExt cx="172925" cy="502950"/>
          </a:xfrm>
        </p:grpSpPr>
        <p:sp>
          <p:nvSpPr>
            <p:cNvPr id="622" name="Shape 622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4" name="Shape 624"/>
          <p:cNvSpPr/>
          <p:nvPr/>
        </p:nvSpPr>
        <p:spPr>
          <a:xfrm>
            <a:off x="5594446" y="2127157"/>
            <a:ext cx="298040" cy="314226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5" name="Shape 625"/>
          <p:cNvGrpSpPr/>
          <p:nvPr/>
        </p:nvGrpSpPr>
        <p:grpSpPr>
          <a:xfrm>
            <a:off x="6110632" y="2132708"/>
            <a:ext cx="321849" cy="302810"/>
            <a:chOff x="5972700" y="2330200"/>
            <a:chExt cx="411625" cy="387275"/>
          </a:xfrm>
        </p:grpSpPr>
        <p:sp>
          <p:nvSpPr>
            <p:cNvPr id="626" name="Shape 62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8" name="Shape 628"/>
          <p:cNvGrpSpPr/>
          <p:nvPr/>
        </p:nvGrpSpPr>
        <p:grpSpPr>
          <a:xfrm>
            <a:off x="2013026" y="2624015"/>
            <a:ext cx="101901" cy="371363"/>
            <a:chOff x="732125" y="2958550"/>
            <a:chExt cx="130325" cy="474950"/>
          </a:xfrm>
        </p:grpSpPr>
        <p:sp>
          <p:nvSpPr>
            <p:cNvPr id="629" name="Shape 62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7" name="Shape 637"/>
          <p:cNvSpPr/>
          <p:nvPr/>
        </p:nvSpPr>
        <p:spPr>
          <a:xfrm>
            <a:off x="2959119" y="2609455"/>
            <a:ext cx="312329" cy="400880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2473948" y="2609455"/>
            <a:ext cx="231403" cy="400880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9" name="Shape 639"/>
          <p:cNvGrpSpPr/>
          <p:nvPr/>
        </p:nvGrpSpPr>
        <p:grpSpPr>
          <a:xfrm>
            <a:off x="3460304" y="2635920"/>
            <a:ext cx="360885" cy="341846"/>
            <a:chOff x="2583100" y="2973775"/>
            <a:chExt cx="461550" cy="437200"/>
          </a:xfrm>
        </p:grpSpPr>
        <p:sp>
          <p:nvSpPr>
            <p:cNvPr id="640" name="Shape 6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2" name="Shape 642"/>
          <p:cNvSpPr/>
          <p:nvPr/>
        </p:nvSpPr>
        <p:spPr>
          <a:xfrm>
            <a:off x="5052133" y="2644213"/>
            <a:ext cx="331369" cy="331369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43" name="Shape 643"/>
          <p:cNvGrpSpPr/>
          <p:nvPr/>
        </p:nvGrpSpPr>
        <p:grpSpPr>
          <a:xfrm>
            <a:off x="5543618" y="2662113"/>
            <a:ext cx="404691" cy="300894"/>
            <a:chOff x="5247525" y="3007275"/>
            <a:chExt cx="517575" cy="384825"/>
          </a:xfrm>
        </p:grpSpPr>
        <p:sp>
          <p:nvSpPr>
            <p:cNvPr id="644" name="Shape 644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6" name="Shape 646"/>
          <p:cNvGrpSpPr/>
          <p:nvPr/>
        </p:nvGrpSpPr>
        <p:grpSpPr>
          <a:xfrm>
            <a:off x="4530529" y="2644970"/>
            <a:ext cx="318976" cy="325661"/>
            <a:chOff x="3951850" y="2985350"/>
            <a:chExt cx="407950" cy="416500"/>
          </a:xfrm>
        </p:grpSpPr>
        <p:sp>
          <p:nvSpPr>
            <p:cNvPr id="647" name="Shape 64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1" name="Shape 651"/>
          <p:cNvGrpSpPr/>
          <p:nvPr/>
        </p:nvGrpSpPr>
        <p:grpSpPr>
          <a:xfrm>
            <a:off x="1885440" y="3193414"/>
            <a:ext cx="369447" cy="283751"/>
            <a:chOff x="568950" y="3686775"/>
            <a:chExt cx="472500" cy="362900"/>
          </a:xfrm>
        </p:grpSpPr>
        <p:sp>
          <p:nvSpPr>
            <p:cNvPr id="652" name="Shape 652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5" name="Shape 655"/>
          <p:cNvSpPr/>
          <p:nvPr/>
        </p:nvSpPr>
        <p:spPr>
          <a:xfrm>
            <a:off x="6143407" y="2628984"/>
            <a:ext cx="251380" cy="361843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56" name="Shape 656"/>
          <p:cNvGrpSpPr/>
          <p:nvPr/>
        </p:nvGrpSpPr>
        <p:grpSpPr>
          <a:xfrm>
            <a:off x="2413887" y="3217223"/>
            <a:ext cx="351366" cy="236153"/>
            <a:chOff x="1244800" y="3717225"/>
            <a:chExt cx="449375" cy="302025"/>
          </a:xfrm>
        </p:grpSpPr>
        <p:sp>
          <p:nvSpPr>
            <p:cNvPr id="657" name="Shape 657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2944230" y="3199122"/>
            <a:ext cx="341846" cy="267097"/>
            <a:chOff x="1923075" y="3694075"/>
            <a:chExt cx="437200" cy="341600"/>
          </a:xfrm>
        </p:grpSpPr>
        <p:sp>
          <p:nvSpPr>
            <p:cNvPr id="664" name="Shape 664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3" name="Shape 673"/>
          <p:cNvGrpSpPr/>
          <p:nvPr/>
        </p:nvGrpSpPr>
        <p:grpSpPr>
          <a:xfrm>
            <a:off x="3473146" y="3194841"/>
            <a:ext cx="335180" cy="275189"/>
            <a:chOff x="2599525" y="3688600"/>
            <a:chExt cx="428675" cy="351950"/>
          </a:xfrm>
        </p:grpSpPr>
        <p:sp>
          <p:nvSpPr>
            <p:cNvPr id="674" name="Shape 67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7" name="Shape 677"/>
          <p:cNvGrpSpPr/>
          <p:nvPr/>
        </p:nvGrpSpPr>
        <p:grpSpPr>
          <a:xfrm>
            <a:off x="4014925" y="3175802"/>
            <a:ext cx="310433" cy="306133"/>
            <a:chOff x="3292425" y="3664250"/>
            <a:chExt cx="397025" cy="391525"/>
          </a:xfrm>
        </p:grpSpPr>
        <p:sp>
          <p:nvSpPr>
            <p:cNvPr id="678" name="Shape 67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4515282" y="3215307"/>
            <a:ext cx="343762" cy="249484"/>
            <a:chOff x="3932350" y="3714775"/>
            <a:chExt cx="439650" cy="319075"/>
          </a:xfrm>
        </p:grpSpPr>
        <p:sp>
          <p:nvSpPr>
            <p:cNvPr id="682" name="Shape 682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7" name="Shape 687"/>
          <p:cNvGrpSpPr/>
          <p:nvPr/>
        </p:nvGrpSpPr>
        <p:grpSpPr>
          <a:xfrm>
            <a:off x="5040875" y="3215307"/>
            <a:ext cx="343742" cy="249484"/>
            <a:chOff x="4604550" y="3714775"/>
            <a:chExt cx="439625" cy="319075"/>
          </a:xfrm>
        </p:grpSpPr>
        <p:sp>
          <p:nvSpPr>
            <p:cNvPr id="688" name="Shape 68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0" name="Shape 690"/>
          <p:cNvGrpSpPr/>
          <p:nvPr/>
        </p:nvGrpSpPr>
        <p:grpSpPr>
          <a:xfrm>
            <a:off x="5578842" y="3189603"/>
            <a:ext cx="328515" cy="291863"/>
            <a:chOff x="5292575" y="3681900"/>
            <a:chExt cx="420150" cy="373275"/>
          </a:xfrm>
        </p:grpSpPr>
        <p:sp>
          <p:nvSpPr>
            <p:cNvPr id="691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8" name="Shape 698"/>
          <p:cNvGrpSpPr/>
          <p:nvPr/>
        </p:nvGrpSpPr>
        <p:grpSpPr>
          <a:xfrm>
            <a:off x="6085865" y="3152462"/>
            <a:ext cx="365655" cy="365655"/>
            <a:chOff x="5941025" y="3634400"/>
            <a:chExt cx="467650" cy="467650"/>
          </a:xfrm>
        </p:grpSpPr>
        <p:sp>
          <p:nvSpPr>
            <p:cNvPr id="699" name="Shape 69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5" name="Shape 705"/>
          <p:cNvGrpSpPr/>
          <p:nvPr/>
        </p:nvGrpSpPr>
        <p:grpSpPr>
          <a:xfrm>
            <a:off x="6634798" y="3175802"/>
            <a:ext cx="318976" cy="318995"/>
            <a:chOff x="6643075" y="3664250"/>
            <a:chExt cx="407950" cy="407975"/>
          </a:xfrm>
        </p:grpSpPr>
        <p:sp>
          <p:nvSpPr>
            <p:cNvPr id="706" name="Shape 706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8" name="Shape 708"/>
          <p:cNvGrpSpPr/>
          <p:nvPr/>
        </p:nvGrpSpPr>
        <p:grpSpPr>
          <a:xfrm>
            <a:off x="1891148" y="3688064"/>
            <a:ext cx="345658" cy="345638"/>
            <a:chOff x="576250" y="4319400"/>
            <a:chExt cx="442075" cy="442050"/>
          </a:xfrm>
        </p:grpSpPr>
        <p:sp>
          <p:nvSpPr>
            <p:cNvPr id="709" name="Shape 70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3" name="Shape 713"/>
          <p:cNvSpPr/>
          <p:nvPr/>
        </p:nvSpPr>
        <p:spPr>
          <a:xfrm>
            <a:off x="2402534" y="3755487"/>
            <a:ext cx="374217" cy="211386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4533650" y="3702626"/>
            <a:ext cx="317079" cy="31709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4008011" y="3722624"/>
            <a:ext cx="317079" cy="277105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5057861" y="3701198"/>
            <a:ext cx="319933" cy="319953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17" name="Shape 717"/>
          <p:cNvGrpSpPr/>
          <p:nvPr/>
        </p:nvGrpSpPr>
        <p:grpSpPr>
          <a:xfrm>
            <a:off x="5559803" y="3705676"/>
            <a:ext cx="366593" cy="302810"/>
            <a:chOff x="5268225" y="4341925"/>
            <a:chExt cx="468850" cy="387275"/>
          </a:xfrm>
        </p:grpSpPr>
        <p:sp>
          <p:nvSpPr>
            <p:cNvPr id="718" name="Shape 718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6" name="Shape 726"/>
          <p:cNvGrpSpPr/>
          <p:nvPr/>
        </p:nvGrpSpPr>
        <p:grpSpPr>
          <a:xfrm>
            <a:off x="6103966" y="3696156"/>
            <a:ext cx="329453" cy="329453"/>
            <a:chOff x="5964175" y="4329750"/>
            <a:chExt cx="421350" cy="421350"/>
          </a:xfrm>
        </p:grpSpPr>
        <p:sp>
          <p:nvSpPr>
            <p:cNvPr id="727" name="Shape 727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9" name="Shape 729"/>
          <p:cNvGrpSpPr/>
          <p:nvPr/>
        </p:nvGrpSpPr>
        <p:grpSpPr>
          <a:xfrm>
            <a:off x="2416252" y="4221750"/>
            <a:ext cx="346616" cy="335180"/>
            <a:chOff x="1247825" y="5001950"/>
            <a:chExt cx="443300" cy="428675"/>
          </a:xfrm>
        </p:grpSpPr>
        <p:sp>
          <p:nvSpPr>
            <p:cNvPr id="730" name="Shape 73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6" name="Shape 736"/>
          <p:cNvGrpSpPr/>
          <p:nvPr/>
        </p:nvGrpSpPr>
        <p:grpSpPr>
          <a:xfrm>
            <a:off x="2972789" y="4205076"/>
            <a:ext cx="284728" cy="362801"/>
            <a:chOff x="1959600" y="4980625"/>
            <a:chExt cx="364150" cy="464000"/>
          </a:xfrm>
        </p:grpSpPr>
        <p:sp>
          <p:nvSpPr>
            <p:cNvPr id="737" name="Shape 737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4" name="Shape 744"/>
          <p:cNvGrpSpPr/>
          <p:nvPr/>
        </p:nvGrpSpPr>
        <p:grpSpPr>
          <a:xfrm>
            <a:off x="3477447" y="4218896"/>
            <a:ext cx="326599" cy="335650"/>
            <a:chOff x="2605025" y="4998300"/>
            <a:chExt cx="417700" cy="429275"/>
          </a:xfrm>
        </p:grpSpPr>
        <p:sp>
          <p:nvSpPr>
            <p:cNvPr id="745" name="Shape 745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8" name="Shape 748"/>
          <p:cNvGrpSpPr/>
          <p:nvPr/>
        </p:nvGrpSpPr>
        <p:grpSpPr>
          <a:xfrm>
            <a:off x="3971138" y="4221750"/>
            <a:ext cx="390402" cy="325172"/>
            <a:chOff x="3236425" y="5001950"/>
            <a:chExt cx="499300" cy="415875"/>
          </a:xfrm>
        </p:grpSpPr>
        <p:sp>
          <p:nvSpPr>
            <p:cNvPr id="749" name="Shape 74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5" name="Shape 755"/>
          <p:cNvGrpSpPr/>
          <p:nvPr/>
        </p:nvGrpSpPr>
        <p:grpSpPr>
          <a:xfrm>
            <a:off x="4543372" y="4205076"/>
            <a:ext cx="297102" cy="353751"/>
            <a:chOff x="3968275" y="4980625"/>
            <a:chExt cx="379975" cy="452425"/>
          </a:xfrm>
        </p:grpSpPr>
        <p:sp>
          <p:nvSpPr>
            <p:cNvPr id="756" name="Shape 756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9" name="Shape 759"/>
          <p:cNvGrpSpPr/>
          <p:nvPr/>
        </p:nvGrpSpPr>
        <p:grpSpPr>
          <a:xfrm>
            <a:off x="6083480" y="4284106"/>
            <a:ext cx="376132" cy="204740"/>
            <a:chOff x="5937975" y="5081700"/>
            <a:chExt cx="481050" cy="261850"/>
          </a:xfrm>
        </p:grpSpPr>
        <p:sp>
          <p:nvSpPr>
            <p:cNvPr id="760" name="Shape 760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3" name="Shape 763"/>
          <p:cNvGrpSpPr/>
          <p:nvPr/>
        </p:nvGrpSpPr>
        <p:grpSpPr>
          <a:xfrm>
            <a:off x="6658587" y="4244601"/>
            <a:ext cx="269950" cy="310414"/>
            <a:chOff x="6673500" y="5031175"/>
            <a:chExt cx="345250" cy="397000"/>
          </a:xfrm>
        </p:grpSpPr>
        <p:sp>
          <p:nvSpPr>
            <p:cNvPr id="764" name="Shape 764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9" name="Shape 769"/>
          <p:cNvGrpSpPr/>
          <p:nvPr/>
        </p:nvGrpSpPr>
        <p:grpSpPr>
          <a:xfrm>
            <a:off x="4511490" y="546409"/>
            <a:ext cx="360885" cy="321849"/>
            <a:chOff x="3927500" y="301425"/>
            <a:chExt cx="461550" cy="411625"/>
          </a:xfrm>
        </p:grpSpPr>
        <p:sp>
          <p:nvSpPr>
            <p:cNvPr id="770" name="Shape 77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7" name="Shape 797"/>
          <p:cNvGrpSpPr/>
          <p:nvPr/>
        </p:nvGrpSpPr>
        <p:grpSpPr>
          <a:xfrm>
            <a:off x="6639548" y="552606"/>
            <a:ext cx="309476" cy="309476"/>
            <a:chOff x="6649150" y="309350"/>
            <a:chExt cx="395800" cy="395800"/>
          </a:xfrm>
        </p:grpSpPr>
        <p:sp>
          <p:nvSpPr>
            <p:cNvPr id="798" name="Shape 79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1" name="Shape 821"/>
          <p:cNvGrpSpPr/>
          <p:nvPr/>
        </p:nvGrpSpPr>
        <p:grpSpPr>
          <a:xfrm>
            <a:off x="6111570" y="559741"/>
            <a:ext cx="314245" cy="297571"/>
            <a:chOff x="5973900" y="318475"/>
            <a:chExt cx="401900" cy="380575"/>
          </a:xfrm>
        </p:grpSpPr>
        <p:sp>
          <p:nvSpPr>
            <p:cNvPr id="822" name="Shape 822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6" name="Shape 836"/>
          <p:cNvGrpSpPr/>
          <p:nvPr/>
        </p:nvGrpSpPr>
        <p:grpSpPr>
          <a:xfrm>
            <a:off x="2432457" y="1037247"/>
            <a:ext cx="318976" cy="388975"/>
            <a:chOff x="1268550" y="929175"/>
            <a:chExt cx="407950" cy="497475"/>
          </a:xfrm>
        </p:grpSpPr>
        <p:sp>
          <p:nvSpPr>
            <p:cNvPr id="837" name="Shape 837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0" name="Shape 840"/>
          <p:cNvGrpSpPr/>
          <p:nvPr/>
        </p:nvGrpSpPr>
        <p:grpSpPr>
          <a:xfrm>
            <a:off x="6605751" y="1052005"/>
            <a:ext cx="377071" cy="361843"/>
            <a:chOff x="6605925" y="948050"/>
            <a:chExt cx="482250" cy="462775"/>
          </a:xfrm>
        </p:grpSpPr>
        <p:sp>
          <p:nvSpPr>
            <p:cNvPr id="841" name="Shape 841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7" name="Shape 847"/>
          <p:cNvGrpSpPr/>
          <p:nvPr/>
        </p:nvGrpSpPr>
        <p:grpSpPr>
          <a:xfrm>
            <a:off x="6693832" y="2123658"/>
            <a:ext cx="200909" cy="318526"/>
            <a:chOff x="6718575" y="2318625"/>
            <a:chExt cx="256950" cy="407375"/>
          </a:xfrm>
        </p:grpSpPr>
        <p:sp>
          <p:nvSpPr>
            <p:cNvPr id="848" name="Shape 8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6" name="Shape 856"/>
          <p:cNvGrpSpPr/>
          <p:nvPr/>
        </p:nvGrpSpPr>
        <p:grpSpPr>
          <a:xfrm>
            <a:off x="3997313" y="2706857"/>
            <a:ext cx="338034" cy="205698"/>
            <a:chOff x="3269900" y="3064500"/>
            <a:chExt cx="432325" cy="263075"/>
          </a:xfrm>
        </p:grpSpPr>
        <p:sp>
          <p:nvSpPr>
            <p:cNvPr id="857" name="Shape 857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0" name="Shape 860"/>
          <p:cNvGrpSpPr/>
          <p:nvPr/>
        </p:nvGrpSpPr>
        <p:grpSpPr>
          <a:xfrm>
            <a:off x="6670961" y="2644012"/>
            <a:ext cx="246630" cy="346616"/>
            <a:chOff x="6689325" y="2984125"/>
            <a:chExt cx="315425" cy="443300"/>
          </a:xfrm>
        </p:grpSpPr>
        <p:sp>
          <p:nvSpPr>
            <p:cNvPr id="861" name="Shape 861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6" name="Shape 866"/>
          <p:cNvGrpSpPr/>
          <p:nvPr/>
        </p:nvGrpSpPr>
        <p:grpSpPr>
          <a:xfrm>
            <a:off x="2995171" y="3662359"/>
            <a:ext cx="238538" cy="385633"/>
            <a:chOff x="1988225" y="4286525"/>
            <a:chExt cx="305075" cy="493200"/>
          </a:xfrm>
        </p:grpSpPr>
        <p:sp>
          <p:nvSpPr>
            <p:cNvPr id="867" name="Shape 867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4" name="Shape 874"/>
          <p:cNvGrpSpPr/>
          <p:nvPr/>
        </p:nvGrpSpPr>
        <p:grpSpPr>
          <a:xfrm>
            <a:off x="3501236" y="3689491"/>
            <a:ext cx="288051" cy="364697"/>
            <a:chOff x="2635450" y="4321225"/>
            <a:chExt cx="368400" cy="466425"/>
          </a:xfrm>
        </p:grpSpPr>
        <p:sp>
          <p:nvSpPr>
            <p:cNvPr id="875" name="Shape 875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81" name="Shape 881"/>
          <p:cNvGrpSpPr/>
          <p:nvPr/>
        </p:nvGrpSpPr>
        <p:grpSpPr>
          <a:xfrm>
            <a:off x="6634798" y="3680440"/>
            <a:ext cx="318976" cy="357074"/>
            <a:chOff x="6643075" y="4309650"/>
            <a:chExt cx="407950" cy="456675"/>
          </a:xfrm>
        </p:grpSpPr>
        <p:sp>
          <p:nvSpPr>
            <p:cNvPr id="882" name="Shape 882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1" name="Shape 891"/>
          <p:cNvGrpSpPr/>
          <p:nvPr/>
        </p:nvGrpSpPr>
        <p:grpSpPr>
          <a:xfrm>
            <a:off x="5532671" y="4184609"/>
            <a:ext cx="420877" cy="403734"/>
            <a:chOff x="5233525" y="4954450"/>
            <a:chExt cx="538275" cy="516350"/>
          </a:xfrm>
        </p:grpSpPr>
        <p:sp>
          <p:nvSpPr>
            <p:cNvPr id="892" name="Shape 89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03" name="Shape 903"/>
          <p:cNvGrpSpPr/>
          <p:nvPr/>
        </p:nvGrpSpPr>
        <p:grpSpPr>
          <a:xfrm>
            <a:off x="5003266" y="4191744"/>
            <a:ext cx="428500" cy="389464"/>
            <a:chOff x="4556450" y="4963575"/>
            <a:chExt cx="548025" cy="498100"/>
          </a:xfrm>
        </p:grpSpPr>
        <p:sp>
          <p:nvSpPr>
            <p:cNvPr id="904" name="Shape 904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09" name="Shape 909"/>
          <p:cNvGrpSpPr/>
          <p:nvPr/>
        </p:nvGrpSpPr>
        <p:grpSpPr>
          <a:xfrm>
            <a:off x="1856392" y="4276013"/>
            <a:ext cx="414211" cy="229018"/>
            <a:chOff x="531800" y="5071350"/>
            <a:chExt cx="529750" cy="292900"/>
          </a:xfrm>
        </p:grpSpPr>
        <p:sp>
          <p:nvSpPr>
            <p:cNvPr id="910" name="Shape 910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7" name="Shape 917"/>
          <p:cNvSpPr txBox="1"/>
          <p:nvPr/>
        </p:nvSpPr>
        <p:spPr>
          <a:xfrm>
            <a:off x="96350" y="385237"/>
            <a:ext cx="17763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 b="1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</a:p>
          <a:p>
            <a:pPr marL="457200" lvl="0" indent="-279400" rtl="0">
              <a:spcBef>
                <a:spcPts val="0"/>
              </a:spcBef>
              <a:buClr>
                <a:srgbClr val="4D778A"/>
              </a:buClr>
              <a:buSzPct val="1000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</a:p>
          <a:p>
            <a:pPr marL="457200" lvl="0" indent="-279400" rtl="0">
              <a:spcBef>
                <a:spcPts val="0"/>
              </a:spcBef>
              <a:buClr>
                <a:srgbClr val="4D778A"/>
              </a:buClr>
              <a:buSzPct val="1000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918" name="Shape 918"/>
          <p:cNvGrpSpPr/>
          <p:nvPr/>
        </p:nvGrpSpPr>
        <p:grpSpPr>
          <a:xfrm>
            <a:off x="1072290" y="2105137"/>
            <a:ext cx="424542" cy="413525"/>
            <a:chOff x="5916675" y="927975"/>
            <a:chExt cx="516350" cy="502950"/>
          </a:xfrm>
        </p:grpSpPr>
        <p:sp>
          <p:nvSpPr>
            <p:cNvPr id="919" name="Shape 91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EDC6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EDC6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1" name="Shape 921"/>
          <p:cNvGrpSpPr/>
          <p:nvPr/>
        </p:nvGrpSpPr>
        <p:grpSpPr>
          <a:xfrm>
            <a:off x="207828" y="2795754"/>
            <a:ext cx="745712" cy="726360"/>
            <a:chOff x="5916675" y="927975"/>
            <a:chExt cx="516350" cy="502950"/>
          </a:xfrm>
        </p:grpSpPr>
        <p:sp>
          <p:nvSpPr>
            <p:cNvPr id="922" name="Shape 92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EDC67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EDC67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4" name="Shape 924"/>
          <p:cNvGrpSpPr/>
          <p:nvPr/>
        </p:nvGrpSpPr>
        <p:grpSpPr>
          <a:xfrm>
            <a:off x="207658" y="2105137"/>
            <a:ext cx="424542" cy="413525"/>
            <a:chOff x="5916675" y="927975"/>
            <a:chExt cx="516350" cy="502950"/>
          </a:xfrm>
        </p:grpSpPr>
        <p:sp>
          <p:nvSpPr>
            <p:cNvPr id="925" name="Shape 925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EDC6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EDC6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7" name="Shape 927"/>
          <p:cNvSpPr/>
          <p:nvPr/>
        </p:nvSpPr>
        <p:spPr>
          <a:xfrm>
            <a:off x="1260488" y="2336414"/>
            <a:ext cx="393504" cy="222281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37A9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395857" y="2336414"/>
            <a:ext cx="393504" cy="222281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37A9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537830" y="3201933"/>
            <a:ext cx="691194" cy="39043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37A9DD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925725" y="440350"/>
            <a:ext cx="5421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Hello!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925725" y="1639971"/>
            <a:ext cx="5421000" cy="15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I am </a:t>
            </a:r>
            <a:r>
              <a:rPr lang="en" sz="3600" b="1">
                <a:solidFill>
                  <a:srgbClr val="B0D85B"/>
                </a:solidFill>
              </a:rPr>
              <a:t>Jayden Smith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/>
              <a:t>I am here because I love to give presentations.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You can find me at @username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 idx="4294967295"/>
          </p:nvPr>
        </p:nvSpPr>
        <p:spPr>
          <a:xfrm>
            <a:off x="914042" y="2057900"/>
            <a:ext cx="52304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/>
              <a:t>Big concept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ubTitle" idx="4294967295"/>
          </p:nvPr>
        </p:nvSpPr>
        <p:spPr>
          <a:xfrm>
            <a:off x="931400" y="3047900"/>
            <a:ext cx="36740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Bring the attention of your audience over a key concept using icons or illustrations</a:t>
            </a:r>
          </a:p>
        </p:txBody>
      </p:sp>
      <p:sp>
        <p:nvSpPr>
          <p:cNvPr id="300" name="Shape 300"/>
          <p:cNvSpPr/>
          <p:nvPr/>
        </p:nvSpPr>
        <p:spPr>
          <a:xfrm>
            <a:off x="2655235" y="1877092"/>
            <a:ext cx="295186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1" name="Shape 301"/>
          <p:cNvGrpSpPr/>
          <p:nvPr/>
        </p:nvGrpSpPr>
        <p:grpSpPr>
          <a:xfrm>
            <a:off x="1079169" y="1146435"/>
            <a:ext cx="325661" cy="326130"/>
            <a:chOff x="5294400" y="974850"/>
            <a:chExt cx="416500" cy="417100"/>
          </a:xfrm>
        </p:grpSpPr>
        <p:sp>
          <p:nvSpPr>
            <p:cNvPr id="302" name="Shape 302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x="1404827" y="1472586"/>
            <a:ext cx="586760" cy="586760"/>
            <a:chOff x="5941025" y="3634400"/>
            <a:chExt cx="467650" cy="467650"/>
          </a:xfrm>
        </p:grpSpPr>
        <p:sp>
          <p:nvSpPr>
            <p:cNvPr id="305" name="Shape 30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2950422" y="473436"/>
            <a:ext cx="1075600" cy="1075666"/>
            <a:chOff x="6643075" y="3664250"/>
            <a:chExt cx="407950" cy="407975"/>
          </a:xfrm>
        </p:grpSpPr>
        <p:sp>
          <p:nvSpPr>
            <p:cNvPr id="312" name="Shape 31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4" name="Shape 314"/>
          <p:cNvGrpSpPr/>
          <p:nvPr/>
        </p:nvGrpSpPr>
        <p:grpSpPr>
          <a:xfrm rot="1385783">
            <a:off x="2236722" y="1152386"/>
            <a:ext cx="468581" cy="468555"/>
            <a:chOff x="576250" y="4319400"/>
            <a:chExt cx="442075" cy="442050"/>
          </a:xfrm>
        </p:grpSpPr>
        <p:sp>
          <p:nvSpPr>
            <p:cNvPr id="315" name="Shape 31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9" name="Shape 319"/>
          <p:cNvSpPr/>
          <p:nvPr/>
        </p:nvSpPr>
        <p:spPr>
          <a:xfrm rot="6304741">
            <a:off x="2778431" y="584491"/>
            <a:ext cx="190684" cy="18203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735981">
            <a:off x="3689066" y="1509745"/>
            <a:ext cx="203906" cy="1946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37A9DD"/>
                </a:solidFill>
              </a:rPr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3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2"/>
          </p:nvPr>
        </p:nvSpPr>
        <p:spPr>
          <a:xfrm>
            <a:off x="4063135" y="1818975"/>
            <a:ext cx="2185800" cy="310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37A9DD"/>
                </a:solidFill>
              </a:rPr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7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B0D85B"/>
                </a:solidFill>
              </a:rPr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2"/>
          </p:nvPr>
        </p:nvSpPr>
        <p:spPr>
          <a:xfrm>
            <a:off x="3347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B0D85B"/>
                </a:solidFill>
              </a:rPr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B0D85B"/>
                </a:solidFill>
              </a:rPr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PresentationFormat>On-screen Show (16:9)</PresentationFormat>
  <Paragraphs>138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Muli</vt:lpstr>
      <vt:lpstr>Arial</vt:lpstr>
      <vt:lpstr>Arvo</vt:lpstr>
      <vt:lpstr>Titania template</vt:lpstr>
      <vt:lpstr>Slide PowerPoint Đẹp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PowerPoint Presentation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2016-11-26T09:26:55Z</dcterms:modified>
</cp:coreProperties>
</file>